
<file path=[Content_Types].xml><?xml version="1.0" encoding="utf-8"?>
<Types xmlns="http://schemas.openxmlformats.org/package/2006/content-types"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09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B41"/>
    <a:srgbClr val="8C9557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18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64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588645" y="427990"/>
            <a:ext cx="11014710" cy="6002020"/>
            <a:chOff x="927" y="674"/>
            <a:chExt cx="17346" cy="9452"/>
          </a:xfrm>
        </p:grpSpPr>
        <p:sp>
          <p:nvSpPr>
            <p:cNvPr id="7" name="圆角矩形 6"/>
            <p:cNvSpPr/>
            <p:nvPr/>
          </p:nvSpPr>
          <p:spPr>
            <a:xfrm>
              <a:off x="927" y="674"/>
              <a:ext cx="17347" cy="9453"/>
            </a:xfrm>
            <a:prstGeom prst="roundRect">
              <a:avLst>
                <a:gd name="adj" fmla="val 68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236" y="896"/>
              <a:ext cx="16729" cy="9007"/>
            </a:xfrm>
            <a:prstGeom prst="roundRect">
              <a:avLst>
                <a:gd name="adj" fmla="val 6865"/>
              </a:avLst>
            </a:prstGeom>
            <a:solidFill>
              <a:schemeClr val="bg1"/>
            </a:solidFill>
            <a:ln w="19050">
              <a:solidFill>
                <a:srgbClr val="4B5B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814830" y="1710690"/>
            <a:ext cx="85718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800" b="1" spc="170">
                <a:solidFill>
                  <a:srgbClr val="4B5B41"/>
                </a:solidFill>
                <a:uFillTx/>
                <a:latin typeface="+mn-ea"/>
              </a:rPr>
              <a:t>大班户外建构：</a:t>
            </a:r>
            <a:endParaRPr lang="zh-CN" altLang="en-US" sz="8000" b="1" spc="170">
              <a:solidFill>
                <a:srgbClr val="4B5B41"/>
              </a:solidFill>
              <a:uFillTx/>
              <a:latin typeface="+mn-ea"/>
            </a:endParaRPr>
          </a:p>
          <a:p>
            <a:pPr algn="ctr"/>
            <a:r>
              <a:rPr lang="zh-CN" altLang="en-US" sz="8000" b="1" spc="170">
                <a:solidFill>
                  <a:srgbClr val="4B5B41"/>
                </a:solidFill>
                <a:uFillTx/>
                <a:latin typeface="+mn-ea"/>
              </a:rPr>
              <a:t>坦克王国</a:t>
            </a:r>
            <a:endParaRPr lang="zh-CN" altLang="en-US" sz="8000" b="1" spc="170">
              <a:solidFill>
                <a:srgbClr val="4B5B41"/>
              </a:solidFill>
              <a:uFillTx/>
              <a:latin typeface="+mn-ea"/>
            </a:endParaRPr>
          </a:p>
        </p:txBody>
      </p:sp>
      <p:pic>
        <p:nvPicPr>
          <p:cNvPr id="19" name="图片 18" descr="包图网_18210887手绘军事解放军敬礼军人插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440" y="4055110"/>
            <a:ext cx="2943225" cy="2943225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2035810" y="3771900"/>
            <a:ext cx="8129270" cy="140970"/>
            <a:chOff x="3206" y="5940"/>
            <a:chExt cx="12802" cy="222"/>
          </a:xfrm>
        </p:grpSpPr>
        <p:pic>
          <p:nvPicPr>
            <p:cNvPr id="18" name="图片 17" descr="凡科快图导出20200622-1929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6" y="5940"/>
              <a:ext cx="12802" cy="222"/>
            </a:xfrm>
            <a:prstGeom prst="rect">
              <a:avLst/>
            </a:prstGeom>
          </p:spPr>
        </p:pic>
        <p:cxnSp>
          <p:nvCxnSpPr>
            <p:cNvPr id="22" name="直接连接符 21"/>
            <p:cNvCxnSpPr/>
            <p:nvPr/>
          </p:nvCxnSpPr>
          <p:spPr>
            <a:xfrm>
              <a:off x="3206" y="5940"/>
              <a:ext cx="12789" cy="0"/>
            </a:xfrm>
            <a:prstGeom prst="line">
              <a:avLst/>
            </a:prstGeom>
            <a:ln w="25400">
              <a:solidFill>
                <a:srgbClr val="4B5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6259830" y="5052695"/>
            <a:ext cx="3335020" cy="471170"/>
            <a:chOff x="9858" y="7957"/>
            <a:chExt cx="5252" cy="742"/>
          </a:xfrm>
        </p:grpSpPr>
        <p:grpSp>
          <p:nvGrpSpPr>
            <p:cNvPr id="32" name="组合 31"/>
            <p:cNvGrpSpPr/>
            <p:nvPr/>
          </p:nvGrpSpPr>
          <p:grpSpPr>
            <a:xfrm>
              <a:off x="10175" y="7957"/>
              <a:ext cx="4618" cy="742"/>
              <a:chOff x="10175" y="7957"/>
              <a:chExt cx="4618" cy="742"/>
            </a:xfrm>
          </p:grpSpPr>
          <p:sp useBgFill="1">
            <p:nvSpPr>
              <p:cNvPr id="28" name="圆角矩形 27"/>
              <p:cNvSpPr/>
              <p:nvPr/>
            </p:nvSpPr>
            <p:spPr>
              <a:xfrm>
                <a:off x="10175" y="7957"/>
                <a:ext cx="4619" cy="74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10309" y="8044"/>
                <a:ext cx="4350" cy="567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9858" y="8031"/>
              <a:ext cx="525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zh-CN">
                  <a:solidFill>
                    <a:srgbClr val="4B5B41"/>
                  </a:solidFill>
                </a:rPr>
                <a:t>执教：陆婷婷</a:t>
              </a:r>
              <a:endParaRPr lang="zh-CN" altLang="zh-CN">
                <a:solidFill>
                  <a:srgbClr val="4B5B41"/>
                </a:solidFill>
              </a:endParaRPr>
            </a:p>
          </p:txBody>
        </p:sp>
      </p:grpSp>
      <p:pic>
        <p:nvPicPr>
          <p:cNvPr id="29" name="图片 28" descr="5d2b555707531"/>
          <p:cNvPicPr>
            <a:picLocks noChangeAspect="1"/>
          </p:cNvPicPr>
          <p:nvPr/>
        </p:nvPicPr>
        <p:blipFill>
          <a:blip r:embed="rId4"/>
          <a:srcRect t="41969"/>
          <a:stretch>
            <a:fillRect/>
          </a:stretch>
        </p:blipFill>
        <p:spPr>
          <a:xfrm>
            <a:off x="-631825" y="6123940"/>
            <a:ext cx="2922270" cy="119761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2751455" y="5052695"/>
            <a:ext cx="3335020" cy="471170"/>
            <a:chOff x="4333" y="7957"/>
            <a:chExt cx="5252" cy="742"/>
          </a:xfrm>
        </p:grpSpPr>
        <p:grpSp>
          <p:nvGrpSpPr>
            <p:cNvPr id="33" name="组合 32"/>
            <p:cNvGrpSpPr/>
            <p:nvPr/>
          </p:nvGrpSpPr>
          <p:grpSpPr>
            <a:xfrm>
              <a:off x="4649" y="7957"/>
              <a:ext cx="4618" cy="742"/>
              <a:chOff x="10175" y="7957"/>
              <a:chExt cx="4618" cy="742"/>
            </a:xfrm>
          </p:grpSpPr>
          <p:sp useBgFill="1">
            <p:nvSpPr>
              <p:cNvPr id="34" name="圆角矩形 33"/>
              <p:cNvSpPr/>
              <p:nvPr/>
            </p:nvSpPr>
            <p:spPr>
              <a:xfrm>
                <a:off x="10175" y="7957"/>
                <a:ext cx="4619" cy="74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10309" y="8044"/>
                <a:ext cx="4350" cy="567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4333" y="8044"/>
              <a:ext cx="525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solidFill>
                    <a:srgbClr val="4B5B41"/>
                  </a:solidFill>
                </a:rPr>
                <a:t>张家港市新南幼儿园</a:t>
              </a:r>
              <a:endParaRPr lang="zh-CN" altLang="en-US">
                <a:solidFill>
                  <a:srgbClr val="4B5B41"/>
                </a:solidFill>
              </a:endParaRPr>
            </a:p>
          </p:txBody>
        </p:sp>
      </p:grpSp>
      <p:pic>
        <p:nvPicPr>
          <p:cNvPr id="2" name="图片 1" descr="src=http___www.jianbihua.net_uploads_allimg_211128_19422625D_0.jpg&amp;refer=http___www.jianbihu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20000">
            <a:off x="8871585" y="719455"/>
            <a:ext cx="2428875" cy="2178050"/>
          </a:xfrm>
          <a:prstGeom prst="rect">
            <a:avLst/>
          </a:prstGeom>
        </p:spPr>
      </p:pic>
      <p:pic>
        <p:nvPicPr>
          <p:cNvPr id="3" name="集中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895" y="5711190"/>
            <a:ext cx="412750" cy="41275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8" dur="1475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PP_MARK_KEY" val="030c09c6-434e-40f4-b716-2c5d7f929fe1"/>
  <p:tag name="COMMONDATA" val="eyJjb3VudCI6MywiaGRpZCI6Ijg1YmNiZDI1NzRmM2UxMDM2ZjBhZGVlYmJjZGFlNzQyIiwidXNlckNvdW50Ijoz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WPS 演示</Application>
  <PresentationFormat>宽屏</PresentationFormat>
  <Paragraphs>7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该用户已欠费</cp:lastModifiedBy>
  <cp:revision>166</cp:revision>
  <dcterms:created xsi:type="dcterms:W3CDTF">2019-06-19T02:08:00Z</dcterms:created>
  <dcterms:modified xsi:type="dcterms:W3CDTF">2022-11-22T23:43:01Z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KSOTemplateUUID">
    <vt:lpwstr>v1.0_mb_YmbY1aJ4aEpAFhZS7B7+1g==</vt:lpwstr>
  </property>
  <property fmtid="{D5CDD505-2E9C-101B-9397-08002B2CF9AE}" pid="4" name="ICV">
    <vt:lpwstr>D34D5FA92E9E4F24AA11A4F8E3952D25</vt:lpwstr>
  </property>
</Properties>
</file>