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689" r:id="rId3"/>
    <p:sldId id="674" r:id="rId4"/>
    <p:sldId id="676" r:id="rId5"/>
    <p:sldId id="685" r:id="rId7"/>
    <p:sldId id="686" r:id="rId8"/>
    <p:sldId id="704" r:id="rId9"/>
    <p:sldId id="705" r:id="rId10"/>
    <p:sldId id="706" r:id="rId11"/>
    <p:sldId id="688" r:id="rId12"/>
  </p:sldIdLst>
  <p:sldSz cx="12192000" cy="6858000"/>
  <p:notesSz cx="6858000" cy="9144000"/>
  <p:custDataLst>
    <p:tags r:id="rId1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6460"/>
  </p:normalViewPr>
  <p:slideViewPr>
    <p:cSldViewPr showGuides="1">
      <p:cViewPr>
        <p:scale>
          <a:sx n="75" d="100"/>
          <a:sy n="75" d="100"/>
        </p:scale>
        <p:origin x="-1224" y="42"/>
      </p:cViewPr>
      <p:guideLst>
        <p:guide orient="horz" pos="2277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3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.wmf"/><Relationship Id="rId8" Type="http://schemas.openxmlformats.org/officeDocument/2006/relationships/image" Target="../media/image9.wmf"/><Relationship Id="rId7" Type="http://schemas.openxmlformats.org/officeDocument/2006/relationships/image" Target="../media/image8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7" Type="http://schemas.openxmlformats.org/officeDocument/2006/relationships/image" Target="../media/image26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075" name="日期占位符 3074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93188" name="幻灯片图像占位符 3075"/>
          <p:cNvSpPr>
            <a:spLocks noGrp="1" noRo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93189" name="文本占位符 3076"/>
          <p:cNvSpPr>
            <a:spLocks noGrp="1" noRot="1"/>
          </p:cNvSpPr>
          <p:nvPr>
            <p:ph type="body" sz="quarter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3078" name="页脚占位符 3077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079" name="灯片编号占位符 307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fld id="{BB962C8B-B14F-4D97-AF65-F5344CB8AC3E}" type="datetime1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5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72200" y="1825625"/>
            <a:ext cx="51816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72200" y="4076700"/>
            <a:ext cx="51816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85152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fld id="{BB962C8B-B14F-4D97-AF65-F5344CB8AC3E}" type="datetime1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fld id="{BB962C8B-B14F-4D97-AF65-F5344CB8AC3E}" type="datetime1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914400" y="1828800"/>
            <a:ext cx="10261600" cy="36576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fld id="{BB962C8B-B14F-4D97-AF65-F5344CB8AC3E}" type="datetime1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4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2.wmf"/><Relationship Id="rId21" Type="http://schemas.openxmlformats.org/officeDocument/2006/relationships/vmlDrawing" Target="../drawings/vmlDrawing1.vml"/><Relationship Id="rId20" Type="http://schemas.openxmlformats.org/officeDocument/2006/relationships/slideLayout" Target="../slideLayouts/slideLayout1.xml"/><Relationship Id="rId2" Type="http://schemas.openxmlformats.org/officeDocument/2006/relationships/oleObject" Target="../embeddings/oleObject1.bin"/><Relationship Id="rId19" Type="http://schemas.openxmlformats.org/officeDocument/2006/relationships/image" Target="../media/image10.wmf"/><Relationship Id="rId18" Type="http://schemas.openxmlformats.org/officeDocument/2006/relationships/oleObject" Target="../embeddings/oleObject9.bin"/><Relationship Id="rId17" Type="http://schemas.openxmlformats.org/officeDocument/2006/relationships/image" Target="../media/image9.wmf"/><Relationship Id="rId16" Type="http://schemas.openxmlformats.org/officeDocument/2006/relationships/oleObject" Target="../embeddings/oleObject8.bin"/><Relationship Id="rId15" Type="http://schemas.openxmlformats.org/officeDocument/2006/relationships/image" Target="../media/image8.wmf"/><Relationship Id="rId14" Type="http://schemas.openxmlformats.org/officeDocument/2006/relationships/oleObject" Target="../embeddings/oleObject7.bin"/><Relationship Id="rId13" Type="http://schemas.openxmlformats.org/officeDocument/2006/relationships/image" Target="../media/image7.wmf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6.wmf"/><Relationship Id="rId10" Type="http://schemas.openxmlformats.org/officeDocument/2006/relationships/oleObject" Target="../embeddings/oleObject5.bin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13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.jpeg"/><Relationship Id="rId13" Type="http://schemas.openxmlformats.org/officeDocument/2006/relationships/notesSlide" Target="../notesSlides/notesSlide1.xml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14.wmf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3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18.wmf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7.png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23.wmf"/><Relationship Id="rId8" Type="http://schemas.openxmlformats.org/officeDocument/2006/relationships/oleObject" Target="../embeddings/oleObject20.bin"/><Relationship Id="rId7" Type="http://schemas.openxmlformats.org/officeDocument/2006/relationships/image" Target="../media/image22.wmf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8.bin"/><Relationship Id="rId3" Type="http://schemas.openxmlformats.org/officeDocument/2006/relationships/image" Target="../media/image20.png"/><Relationship Id="rId2" Type="http://schemas.openxmlformats.org/officeDocument/2006/relationships/image" Target="../media/image19.wmf"/><Relationship Id="rId17" Type="http://schemas.openxmlformats.org/officeDocument/2006/relationships/vmlDrawing" Target="../drawings/vmlDrawing4.v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26.wmf"/><Relationship Id="rId14" Type="http://schemas.openxmlformats.org/officeDocument/2006/relationships/oleObject" Target="../embeddings/oleObject23.bin"/><Relationship Id="rId13" Type="http://schemas.openxmlformats.org/officeDocument/2006/relationships/image" Target="../media/image25.wmf"/><Relationship Id="rId12" Type="http://schemas.openxmlformats.org/officeDocument/2006/relationships/oleObject" Target="../embeddings/oleObject22.bin"/><Relationship Id="rId11" Type="http://schemas.openxmlformats.org/officeDocument/2006/relationships/image" Target="../media/image24.wmf"/><Relationship Id="rId10" Type="http://schemas.openxmlformats.org/officeDocument/2006/relationships/oleObject" Target="../embeddings/oleObject21.bin"/><Relationship Id="rId1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8.wmf"/><Relationship Id="rId2" Type="http://schemas.openxmlformats.org/officeDocument/2006/relationships/oleObject" Target="../embeddings/oleObject24.bin"/><Relationship Id="rId1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2" Type="http://schemas.openxmlformats.org/officeDocument/2006/relationships/image" Target="../media/image29.png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7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2.wmf"/><Relationship Id="rId2" Type="http://schemas.openxmlformats.org/officeDocument/2006/relationships/oleObject" Target="../embeddings/oleObject26.bin"/><Relationship Id="rId1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6" name="直接连接符 5"/>
          <p:cNvCxnSpPr/>
          <p:nvPr/>
        </p:nvCxnSpPr>
        <p:spPr>
          <a:xfrm>
            <a:off x="2572405" y="-738187"/>
            <a:ext cx="8095588" cy="0"/>
          </a:xfrm>
          <a:prstGeom prst="line">
            <a:avLst/>
          </a:prstGeom>
          <a:ln w="38100">
            <a:solidFill>
              <a:srgbClr val="C80000"/>
            </a:solidFill>
          </a:ln>
          <a:effectLst>
            <a:outerShdw blurRad="88900" dist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6600000"/>
            </a:lightRig>
          </a:scene3d>
          <a:sp3d extrusionH="19050" prstMaterial="dkEdge">
            <a:bevelB h="95250" prst="relaxedInset"/>
            <a:extrusionClr>
              <a:srgbClr val="C80000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文本框 99"/>
          <p:cNvSpPr txBox="1"/>
          <p:nvPr/>
        </p:nvSpPr>
        <p:spPr>
          <a:xfrm>
            <a:off x="1524635" y="1600200"/>
            <a:ext cx="8458200" cy="378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1428115"/>
            <a:r>
              <a:rPr lang="zh-CN" sz="4800">
                <a:solidFill>
                  <a:srgbClr val="000000"/>
                </a:solidFill>
                <a:latin typeface="+mj-ea"/>
                <a:ea typeface="+mj-ea"/>
                <a:cs typeface="+mj-ea"/>
              </a:rPr>
              <a:t>课题</a:t>
            </a:r>
            <a:r>
              <a:rPr lang="en-US" sz="4800">
                <a:solidFill>
                  <a:srgbClr val="000000"/>
                </a:solidFill>
                <a:latin typeface="+mj-ea"/>
                <a:ea typeface="+mj-ea"/>
                <a:cs typeface="+mj-ea"/>
              </a:rPr>
              <a:t>  </a:t>
            </a:r>
            <a:r>
              <a:rPr lang="zh-CN" sz="4800">
                <a:solidFill>
                  <a:srgbClr val="000000"/>
                </a:solidFill>
                <a:latin typeface="+mj-ea"/>
                <a:ea typeface="+mj-ea"/>
                <a:cs typeface="+mj-ea"/>
              </a:rPr>
              <a:t>二次函数的复习</a:t>
            </a:r>
            <a:endParaRPr lang="zh-CN" sz="4800">
              <a:solidFill>
                <a:srgbClr val="000000"/>
              </a:solidFill>
              <a:latin typeface="+mj-ea"/>
              <a:ea typeface="+mj-ea"/>
              <a:cs typeface="+mj-ea"/>
            </a:endParaRPr>
          </a:p>
          <a:p>
            <a:pPr indent="1428115"/>
            <a:r>
              <a:rPr lang="en-US" altLang="zh-CN" sz="4800">
                <a:solidFill>
                  <a:srgbClr val="000000"/>
                </a:solidFill>
                <a:latin typeface="+mj-ea"/>
                <a:ea typeface="+mj-ea"/>
                <a:cs typeface="+mj-ea"/>
              </a:rPr>
              <a:t>   </a:t>
            </a:r>
            <a:endParaRPr lang="en-US" altLang="zh-CN" sz="4800">
              <a:solidFill>
                <a:srgbClr val="000000"/>
              </a:solidFill>
              <a:latin typeface="+mj-ea"/>
              <a:ea typeface="+mj-ea"/>
              <a:cs typeface="+mj-ea"/>
            </a:endParaRPr>
          </a:p>
          <a:p>
            <a:pPr indent="1428115"/>
            <a:endParaRPr lang="en-US" altLang="zh-CN" sz="4800">
              <a:solidFill>
                <a:srgbClr val="000000"/>
              </a:solidFill>
              <a:latin typeface="+mj-ea"/>
              <a:ea typeface="+mj-ea"/>
              <a:cs typeface="+mj-ea"/>
            </a:endParaRPr>
          </a:p>
          <a:p>
            <a:pPr indent="1428115"/>
            <a:endParaRPr lang="en-US" altLang="zh-CN" sz="4800">
              <a:solidFill>
                <a:srgbClr val="000000"/>
              </a:solidFill>
              <a:latin typeface="+mj-ea"/>
              <a:ea typeface="+mj-ea"/>
              <a:cs typeface="+mj-ea"/>
            </a:endParaRPr>
          </a:p>
          <a:p>
            <a:pPr indent="1428115"/>
            <a:r>
              <a:rPr lang="en-US" altLang="zh-CN" sz="4800">
                <a:solidFill>
                  <a:srgbClr val="000000"/>
                </a:solidFill>
                <a:latin typeface="+mj-ea"/>
                <a:ea typeface="+mj-ea"/>
                <a:cs typeface="+mj-ea"/>
              </a:rPr>
              <a:t>      </a:t>
            </a:r>
            <a:r>
              <a:rPr lang="zh-CN" sz="2000">
                <a:solidFill>
                  <a:schemeClr val="accent2"/>
                </a:solidFill>
                <a:latin typeface="+mj-ea"/>
                <a:ea typeface="+mj-ea"/>
                <a:cs typeface="+mj-ea"/>
              </a:rPr>
              <a:t>后塍学校</a:t>
            </a:r>
            <a:r>
              <a:rPr lang="en-US" sz="2000">
                <a:solidFill>
                  <a:schemeClr val="accent2"/>
                </a:solidFill>
                <a:latin typeface="+mj-ea"/>
                <a:ea typeface="+mj-ea"/>
                <a:cs typeface="+mj-ea"/>
              </a:rPr>
              <a:t>   </a:t>
            </a:r>
            <a:r>
              <a:rPr lang="zh-CN" sz="2000">
                <a:solidFill>
                  <a:schemeClr val="accent2"/>
                </a:solidFill>
                <a:latin typeface="+mj-ea"/>
                <a:ea typeface="+mj-ea"/>
                <a:cs typeface="+mj-ea"/>
              </a:rPr>
              <a:t>耿继文</a:t>
            </a:r>
            <a:endParaRPr lang="zh-CN" altLang="en-US" sz="2000">
              <a:solidFill>
                <a:schemeClr val="accent2"/>
              </a:solidFill>
              <a:latin typeface="+mj-ea"/>
              <a:ea typeface="+mj-ea"/>
              <a:cs typeface="+mj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6" name="直接连接符 5"/>
          <p:cNvCxnSpPr/>
          <p:nvPr/>
        </p:nvCxnSpPr>
        <p:spPr>
          <a:xfrm>
            <a:off x="2572405" y="-738187"/>
            <a:ext cx="8095588" cy="0"/>
          </a:xfrm>
          <a:prstGeom prst="line">
            <a:avLst/>
          </a:prstGeom>
          <a:ln w="38100">
            <a:solidFill>
              <a:srgbClr val="C80000"/>
            </a:solidFill>
          </a:ln>
          <a:effectLst>
            <a:outerShdw blurRad="88900" dist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6600000"/>
            </a:lightRig>
          </a:scene3d>
          <a:sp3d extrusionH="19050" prstMaterial="dkEdge">
            <a:bevelB h="95250" prst="relaxedInset"/>
            <a:extrusionClr>
              <a:srgbClr val="C80000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文本框 99"/>
          <p:cNvSpPr txBox="1"/>
          <p:nvPr/>
        </p:nvSpPr>
        <p:spPr>
          <a:xfrm>
            <a:off x="381635" y="162560"/>
            <a:ext cx="5080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173355" indent="-173355"/>
            <a:r>
              <a:rPr lang="zh-CN" sz="32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一、引导先学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2" name="图片 1"/>
          <p:cNvPicPr/>
          <p:nvPr/>
        </p:nvPicPr>
        <p:blipFill>
          <a:blip r:embed="rId1"/>
          <a:stretch>
            <a:fillRect/>
          </a:stretch>
        </p:blipFill>
        <p:spPr>
          <a:xfrm>
            <a:off x="7162800" y="2514600"/>
            <a:ext cx="3420745" cy="19170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6" name="文本框 105"/>
          <p:cNvSpPr txBox="1"/>
          <p:nvPr/>
        </p:nvSpPr>
        <p:spPr>
          <a:xfrm>
            <a:off x="6172200" y="3154680"/>
            <a:ext cx="5080000" cy="252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266700"/>
            <a:r>
              <a:rPr lang="zh-CN" sz="1050">
                <a:solidFill>
                  <a:srgbClr val="000000"/>
                </a:solidFill>
                <a:ea typeface="宋体" panose="02010600030101010101" pitchFamily="2" charset="-122"/>
              </a:rPr>
              <a:t>．</a:t>
            </a:r>
            <a:endParaRPr lang="zh-CN" altLang="en-US"/>
          </a:p>
        </p:txBody>
      </p:sp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71195" y="1020445"/>
          <a:ext cx="10425430" cy="2134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2" imgW="4533900" imgH="914400" progId="Equation.KSEE3">
                  <p:embed/>
                </p:oleObj>
              </mc:Choice>
              <mc:Fallback>
                <p:oleObj name="" r:id="rId2" imgW="4533900" imgH="9144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71195" y="1020445"/>
                        <a:ext cx="10425430" cy="2134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14400" y="3352800"/>
          <a:ext cx="2455375" cy="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" r:id="rId4" imgW="1155700" imgH="254000" progId="Equation.KSEE3">
                  <p:embed/>
                </p:oleObj>
              </mc:Choice>
              <mc:Fallback>
                <p:oleObj name="" r:id="rId4" imgW="1155700" imgH="254000" progId="Equation.KSEE3">
                  <p:embed/>
                  <p:pic>
                    <p:nvPicPr>
                      <p:cNvPr id="0" name="图片 102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3352800"/>
                        <a:ext cx="2455375" cy="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14400" y="4191000"/>
          <a:ext cx="4346499" cy="108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6" imgW="2044700" imgH="508000" progId="Equation.KSEE3">
                  <p:embed/>
                </p:oleObj>
              </mc:Choice>
              <mc:Fallback>
                <p:oleObj name="" r:id="rId6" imgW="2044700" imgH="508000" progId="Equation.KSEE3">
                  <p:embed/>
                  <p:pic>
                    <p:nvPicPr>
                      <p:cNvPr id="0" name="图片 102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14400" y="4191000"/>
                        <a:ext cx="4346499" cy="108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38200" y="5589905"/>
          <a:ext cx="6045517" cy="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8" imgW="2844800" imgH="254000" progId="Equation.KSEE3">
                  <p:embed/>
                </p:oleObj>
              </mc:Choice>
              <mc:Fallback>
                <p:oleObj name="" r:id="rId8" imgW="2844800" imgH="254000" progId="Equation.KSEE3">
                  <p:embed/>
                  <p:pic>
                    <p:nvPicPr>
                      <p:cNvPr id="0" name="图片 102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8200" y="5589905"/>
                        <a:ext cx="6045517" cy="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00503" y="3428977"/>
          <a:ext cx="980440" cy="359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0" imgW="482600" imgH="177165" progId="Equation.KSEE3">
                  <p:embed/>
                </p:oleObj>
              </mc:Choice>
              <mc:Fallback>
                <p:oleObj name="" r:id="rId10" imgW="4826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00503" y="3428977"/>
                        <a:ext cx="980440" cy="359410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295685" y="4211298"/>
          <a:ext cx="18319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12" imgW="901700" imgH="203200" progId="Equation.KSEE3">
                  <p:embed/>
                </p:oleObj>
              </mc:Choice>
              <mc:Fallback>
                <p:oleObj name="" r:id="rId12" imgW="9017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295685" y="4211298"/>
                        <a:ext cx="1831975" cy="412750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191103" y="4876778"/>
          <a:ext cx="1162050" cy="359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14" imgW="571500" imgH="177165" progId="Equation.KSEE3">
                  <p:embed/>
                </p:oleObj>
              </mc:Choice>
              <mc:Fallback>
                <p:oleObj name="" r:id="rId14" imgW="5715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191103" y="4876778"/>
                        <a:ext cx="1162050" cy="359410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755868" y="5680053"/>
          <a:ext cx="232410" cy="359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16" imgW="114300" imgH="177165" progId="Equation.KSEE3">
                  <p:embed/>
                </p:oleObj>
              </mc:Choice>
              <mc:Fallback>
                <p:oleObj name="" r:id="rId16" imgW="1143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755868" y="5680053"/>
                        <a:ext cx="232410" cy="359410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391503" y="4211298"/>
          <a:ext cx="170307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18" imgW="838200" imgH="203200" progId="Equation.KSEE3">
                  <p:embed/>
                </p:oleObj>
              </mc:Choice>
              <mc:Fallback>
                <p:oleObj name="" r:id="rId18" imgW="8382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391503" y="4211298"/>
                        <a:ext cx="1703070" cy="412750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6" name="直接连接符 5"/>
          <p:cNvCxnSpPr/>
          <p:nvPr/>
        </p:nvCxnSpPr>
        <p:spPr>
          <a:xfrm>
            <a:off x="2572405" y="-738187"/>
            <a:ext cx="8095588" cy="0"/>
          </a:xfrm>
          <a:prstGeom prst="line">
            <a:avLst/>
          </a:prstGeom>
          <a:ln w="38100">
            <a:solidFill>
              <a:srgbClr val="C80000"/>
            </a:solidFill>
          </a:ln>
          <a:effectLst>
            <a:outerShdw blurRad="88900" dist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6600000"/>
            </a:lightRig>
          </a:scene3d>
          <a:sp3d extrusionH="19050" prstMaterial="dkEdge">
            <a:bevelB h="95250" prst="relaxedInset"/>
            <a:extrusionClr>
              <a:srgbClr val="C80000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/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90600" y="1295400"/>
            <a:ext cx="3420745" cy="191706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90283" y="380683"/>
          <a:ext cx="3720761" cy="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3" imgW="1752600" imgH="254000" progId="Equation.KSEE3">
                  <p:embed/>
                </p:oleObj>
              </mc:Choice>
              <mc:Fallback>
                <p:oleObj name="" r:id="rId3" imgW="1752600" imgH="254000" progId="Equation.KSEE3">
                  <p:embed/>
                  <p:pic>
                    <p:nvPicPr>
                      <p:cNvPr id="0" name="图片 102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0283" y="380683"/>
                        <a:ext cx="3720761" cy="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/>
          <p:nvPr/>
        </p:nvGraphicFramePr>
        <p:xfrm>
          <a:off x="1120140" y="3962400"/>
          <a:ext cx="329120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5" imgW="2438400" imgH="2019300" progId="Paint.Picture">
                  <p:embed/>
                </p:oleObj>
              </mc:Choice>
              <mc:Fallback>
                <p:oleObj name="" r:id="rId5" imgW="2438400" imgH="2019300" progId="Paint.Picture">
                  <p:embed/>
                  <p:pic>
                    <p:nvPicPr>
                      <p:cNvPr id="0" name="图片 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20140" y="3962400"/>
                        <a:ext cx="3291205" cy="243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710850" y="457178"/>
          <a:ext cx="413385" cy="359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7" imgW="203200" imgH="177165" progId="Equation.KSEE3">
                  <p:embed/>
                </p:oleObj>
              </mc:Choice>
              <mc:Fallback>
                <p:oleObj name="" r:id="rId7" imgW="2032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10850" y="457178"/>
                        <a:ext cx="413385" cy="359410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53421" y="1904978"/>
          <a:ext cx="1961515" cy="464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9" imgW="965200" imgH="228600" progId="Equation.KSEE3">
                  <p:embed/>
                </p:oleObj>
              </mc:Choice>
              <mc:Fallback>
                <p:oleObj name="" r:id="rId9" imgW="965200" imgH="2286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953421" y="1904978"/>
                        <a:ext cx="1961515" cy="464820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6" name="直接连接符 5"/>
          <p:cNvCxnSpPr/>
          <p:nvPr/>
        </p:nvCxnSpPr>
        <p:spPr>
          <a:xfrm>
            <a:off x="2572405" y="-738187"/>
            <a:ext cx="8095588" cy="0"/>
          </a:xfrm>
          <a:prstGeom prst="line">
            <a:avLst/>
          </a:prstGeom>
          <a:ln w="38100">
            <a:solidFill>
              <a:srgbClr val="C80000"/>
            </a:solidFill>
          </a:ln>
          <a:effectLst>
            <a:outerShdw blurRad="88900" dist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6600000"/>
            </a:lightRig>
          </a:scene3d>
          <a:sp3d extrusionH="19050" prstMaterial="dkEdge">
            <a:bevelB h="95250" prst="relaxedInset"/>
            <a:extrusionClr>
              <a:srgbClr val="C80000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文本框 99"/>
          <p:cNvSpPr txBox="1"/>
          <p:nvPr/>
        </p:nvSpPr>
        <p:spPr>
          <a:xfrm>
            <a:off x="229235" y="228600"/>
            <a:ext cx="5080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sz="3200">
                <a:solidFill>
                  <a:srgbClr val="FF0000"/>
                </a:solidFill>
                <a:ea typeface="宋体" panose="02010600030101010101" pitchFamily="2" charset="-122"/>
              </a:rPr>
              <a:t>二、提升研学</a:t>
            </a:r>
            <a:r>
              <a:rPr lang="en-US" altLang="zh-CN" sz="3200">
                <a:solidFill>
                  <a:srgbClr val="FF0000"/>
                </a:solidFill>
                <a:ea typeface="宋体" panose="02010600030101010101" pitchFamily="2" charset="-122"/>
              </a:rPr>
              <a:t>  </a:t>
            </a:r>
            <a:r>
              <a:rPr lang="zh-CN" altLang="en-US" sz="3200">
                <a:solidFill>
                  <a:srgbClr val="FF0000"/>
                </a:solidFill>
                <a:ea typeface="宋体" panose="02010600030101010101" pitchFamily="2" charset="-122"/>
              </a:rPr>
              <a:t>综合应用</a:t>
            </a:r>
            <a:endParaRPr lang="zh-CN" altLang="en-US" sz="320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33401" y="761683"/>
          <a:ext cx="9174620" cy="108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4102100" imgH="482600" progId="Equation.KSEE3">
                  <p:embed/>
                </p:oleObj>
              </mc:Choice>
              <mc:Fallback>
                <p:oleObj name="" r:id="rId1" imgW="4102100" imgH="4826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3401" y="761683"/>
                        <a:ext cx="9174620" cy="108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09283" y="2286000"/>
          <a:ext cx="3984245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3" imgW="2044700" imgH="203200" progId="Equation.KSEE3">
                  <p:embed/>
                </p:oleObj>
              </mc:Choice>
              <mc:Fallback>
                <p:oleObj name="" r:id="rId3" imgW="20447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283" y="2286000"/>
                        <a:ext cx="3984245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3742864" name="图片 107374286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0" y="2057400"/>
            <a:ext cx="2933700" cy="312039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14185" y="4952978"/>
          <a:ext cx="286448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6" imgW="1409700" imgH="203200" progId="Equation.KSEE3">
                  <p:embed/>
                </p:oleObj>
              </mc:Choice>
              <mc:Fallback>
                <p:oleObj name="" r:id="rId6" imgW="14097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14185" y="4952978"/>
                        <a:ext cx="2864485" cy="412750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6" name="直接连接符 5"/>
          <p:cNvCxnSpPr/>
          <p:nvPr/>
        </p:nvCxnSpPr>
        <p:spPr>
          <a:xfrm>
            <a:off x="2572405" y="-738187"/>
            <a:ext cx="8095588" cy="0"/>
          </a:xfrm>
          <a:prstGeom prst="line">
            <a:avLst/>
          </a:prstGeom>
          <a:ln w="38100">
            <a:solidFill>
              <a:srgbClr val="C80000"/>
            </a:solidFill>
          </a:ln>
          <a:effectLst>
            <a:outerShdw blurRad="88900" dist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6600000"/>
            </a:lightRig>
          </a:scene3d>
          <a:sp3d extrusionH="19050" prstMaterial="dkEdge">
            <a:bevelB h="95250" prst="relaxedInset"/>
            <a:extrusionClr>
              <a:srgbClr val="C80000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37883" y="381000"/>
          <a:ext cx="8016839" cy="50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1" imgW="3441700" imgH="215900" progId="Equation.KSEE3">
                  <p:embed/>
                </p:oleObj>
              </mc:Choice>
              <mc:Fallback>
                <p:oleObj name="" r:id="rId1" imgW="34417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37883" y="381000"/>
                        <a:ext cx="8016839" cy="50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3742865" name="图片 107374286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0" y="1295400"/>
            <a:ext cx="3103245" cy="328104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2" name="对象 -2147482259"/>
          <p:cNvGraphicFramePr>
            <a:graphicFrameLocks noChangeAspect="1"/>
          </p:cNvGraphicFramePr>
          <p:nvPr/>
        </p:nvGraphicFramePr>
        <p:xfrm>
          <a:off x="1600200" y="4083368"/>
          <a:ext cx="2357072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4" imgW="1181100" imgH="215900" progId="Equation.KSEE3">
                  <p:embed/>
                </p:oleObj>
              </mc:Choice>
              <mc:Fallback>
                <p:oleObj name="" r:id="rId4" imgW="1181100" imgH="2159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00200" y="4083368"/>
                        <a:ext cx="2357072" cy="432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-2147482259"/>
          <p:cNvGraphicFramePr>
            <a:graphicFrameLocks noChangeAspect="1"/>
          </p:cNvGraphicFramePr>
          <p:nvPr/>
        </p:nvGraphicFramePr>
        <p:xfrm>
          <a:off x="1447800" y="5562600"/>
          <a:ext cx="4456772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6" imgW="2234565" imgH="215900" progId="Equation.KSEE3">
                  <p:embed/>
                </p:oleObj>
              </mc:Choice>
              <mc:Fallback>
                <p:oleObj name="" r:id="rId6" imgW="2234565" imgH="2159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47800" y="5562600"/>
                        <a:ext cx="4456772" cy="432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76185" y="1143296"/>
          <a:ext cx="4154805" cy="234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8" imgW="2044700" imgH="1155700" progId="Equation.KSEE3">
                  <p:embed/>
                </p:oleObj>
              </mc:Choice>
              <mc:Fallback>
                <p:oleObj name="" r:id="rId8" imgW="2044700" imgH="1155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76185" y="1143296"/>
                        <a:ext cx="4154805" cy="2346325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828903" y="4648496"/>
          <a:ext cx="1652270" cy="386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10" imgW="812800" imgH="190500" progId="Equation.KSEE3">
                  <p:embed/>
                </p:oleObj>
              </mc:Choice>
              <mc:Fallback>
                <p:oleObj name="" r:id="rId10" imgW="812800" imgH="1905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28903" y="4648496"/>
                        <a:ext cx="1652270" cy="386715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971585" y="5867378"/>
          <a:ext cx="162623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12" imgW="800100" imgH="215900" progId="Equation.KSEE3">
                  <p:embed/>
                </p:oleObj>
              </mc:Choice>
              <mc:Fallback>
                <p:oleObj name="" r:id="rId12" imgW="8001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971585" y="5867378"/>
                        <a:ext cx="1626235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096998" y="6400778"/>
          <a:ext cx="1187450" cy="359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14" imgW="584200" imgH="177165" progId="Equation.KSEE3">
                  <p:embed/>
                </p:oleObj>
              </mc:Choice>
              <mc:Fallback>
                <p:oleObj name="" r:id="rId14" imgW="5842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096998" y="6400778"/>
                        <a:ext cx="1187450" cy="359410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6" name="直接连接符 5"/>
          <p:cNvCxnSpPr/>
          <p:nvPr/>
        </p:nvCxnSpPr>
        <p:spPr>
          <a:xfrm>
            <a:off x="2572405" y="-738187"/>
            <a:ext cx="8095588" cy="0"/>
          </a:xfrm>
          <a:prstGeom prst="line">
            <a:avLst/>
          </a:prstGeom>
          <a:ln w="38100">
            <a:solidFill>
              <a:srgbClr val="C80000"/>
            </a:solidFill>
          </a:ln>
          <a:effectLst>
            <a:outerShdw blurRad="88900" dist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6600000"/>
            </a:lightRig>
          </a:scene3d>
          <a:sp3d extrusionH="19050" prstMaterial="dkEdge">
            <a:bevelB h="95250" prst="relaxedInset"/>
            <a:extrusionClr>
              <a:srgbClr val="C80000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73742866" name="图片 107374286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0" y="1653540"/>
            <a:ext cx="3495040" cy="355155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2" name="对象 -2147482250"/>
          <p:cNvGraphicFramePr>
            <a:graphicFrameLocks noChangeAspect="1"/>
          </p:cNvGraphicFramePr>
          <p:nvPr/>
        </p:nvGraphicFramePr>
        <p:xfrm>
          <a:off x="683887" y="533457"/>
          <a:ext cx="10414635" cy="1080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" imgW="4419600" imgH="457200" progId="Equation.KSEE3">
                  <p:embed/>
                </p:oleObj>
              </mc:Choice>
              <mc:Fallback>
                <p:oleObj name="" r:id="rId2" imgW="4419600" imgH="4572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83887" y="533457"/>
                        <a:ext cx="10414635" cy="10801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6" name="直接连接符 5"/>
          <p:cNvCxnSpPr/>
          <p:nvPr/>
        </p:nvCxnSpPr>
        <p:spPr>
          <a:xfrm>
            <a:off x="2572405" y="-738187"/>
            <a:ext cx="8095588" cy="0"/>
          </a:xfrm>
          <a:prstGeom prst="line">
            <a:avLst/>
          </a:prstGeom>
          <a:ln w="38100">
            <a:solidFill>
              <a:srgbClr val="C80000"/>
            </a:solidFill>
          </a:ln>
          <a:effectLst>
            <a:outerShdw blurRad="88900" dist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6600000"/>
            </a:lightRig>
          </a:scene3d>
          <a:sp3d extrusionH="19050" prstMaterial="dkEdge">
            <a:bevelB h="95250" prst="relaxedInset"/>
            <a:extrusionClr>
              <a:srgbClr val="C80000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73742867" name="图片 107374286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400800" y="1752600"/>
            <a:ext cx="3474720" cy="383921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3" name="对象 -2147482250"/>
          <p:cNvGraphicFramePr>
            <a:graphicFrameLocks noChangeAspect="1"/>
          </p:cNvGraphicFramePr>
          <p:nvPr/>
        </p:nvGraphicFramePr>
        <p:xfrm>
          <a:off x="380683" y="304483"/>
          <a:ext cx="10587282" cy="104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4648200" imgH="457200" progId="Equation.KSEE3">
                  <p:embed/>
                </p:oleObj>
              </mc:Choice>
              <mc:Fallback>
                <p:oleObj name="" r:id="rId3" imgW="4648200" imgH="4572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0683" y="304483"/>
                        <a:ext cx="10587282" cy="1044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6" name="直接连接符 5"/>
          <p:cNvCxnSpPr/>
          <p:nvPr/>
        </p:nvCxnSpPr>
        <p:spPr>
          <a:xfrm>
            <a:off x="2572405" y="-738187"/>
            <a:ext cx="8095588" cy="0"/>
          </a:xfrm>
          <a:prstGeom prst="line">
            <a:avLst/>
          </a:prstGeom>
          <a:ln w="38100">
            <a:solidFill>
              <a:srgbClr val="C80000"/>
            </a:solidFill>
          </a:ln>
          <a:effectLst>
            <a:outerShdw blurRad="88900" dist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6600000"/>
            </a:lightRig>
          </a:scene3d>
          <a:sp3d extrusionH="19050" prstMaterial="dkEdge">
            <a:bevelB h="95250" prst="relaxedInset"/>
            <a:extrusionClr>
              <a:srgbClr val="C80000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00038" descr="www.szzx100.com江南汇教育网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48400" y="1447800"/>
            <a:ext cx="3555365" cy="349504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33083" y="304800"/>
          <a:ext cx="10807160" cy="9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2" imgW="4800600" imgH="431800" progId="Equation.KSEE3">
                  <p:embed/>
                </p:oleObj>
              </mc:Choice>
              <mc:Fallback>
                <p:oleObj name="" r:id="rId2" imgW="4800600" imgH="4318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083" y="304800"/>
                        <a:ext cx="10807160" cy="97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6" name="直接连接符 5"/>
          <p:cNvCxnSpPr/>
          <p:nvPr/>
        </p:nvCxnSpPr>
        <p:spPr>
          <a:xfrm>
            <a:off x="2572405" y="-738187"/>
            <a:ext cx="8095588" cy="0"/>
          </a:xfrm>
          <a:prstGeom prst="line">
            <a:avLst/>
          </a:prstGeom>
          <a:ln w="38100">
            <a:solidFill>
              <a:srgbClr val="C80000"/>
            </a:solidFill>
          </a:ln>
          <a:effectLst>
            <a:outerShdw blurRad="88900" dist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6600000"/>
            </a:lightRig>
          </a:scene3d>
          <a:sp3d extrusionH="19050" prstMaterial="dkEdge">
            <a:bevelB h="95250" prst="relaxedInset"/>
            <a:extrusionClr>
              <a:srgbClr val="C80000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4876800" y="1066800"/>
            <a:ext cx="3048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小结与思考</a:t>
            </a:r>
            <a:endParaRPr lang="zh-CN" altLang="en-US" sz="3200"/>
          </a:p>
        </p:txBody>
      </p:sp>
      <p:sp>
        <p:nvSpPr>
          <p:cNvPr id="12" name="文本框 11"/>
          <p:cNvSpPr txBox="1"/>
          <p:nvPr/>
        </p:nvSpPr>
        <p:spPr>
          <a:xfrm>
            <a:off x="3810000" y="2362200"/>
            <a:ext cx="3048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方法</a:t>
            </a:r>
            <a:endParaRPr lang="zh-CN" altLang="en-US" sz="2800"/>
          </a:p>
        </p:txBody>
      </p:sp>
      <p:sp>
        <p:nvSpPr>
          <p:cNvPr id="19" name="文本框 18"/>
          <p:cNvSpPr txBox="1"/>
          <p:nvPr/>
        </p:nvSpPr>
        <p:spPr>
          <a:xfrm>
            <a:off x="7543800" y="2438400"/>
            <a:ext cx="3048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思想</a:t>
            </a:r>
            <a:endParaRPr lang="zh-CN" altLang="en-US" sz="28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3019,&quot;width&quot;:5387}"/>
</p:tagLst>
</file>

<file path=ppt/tags/tag2.xml><?xml version="1.0" encoding="utf-8"?>
<p:tagLst xmlns:p="http://schemas.openxmlformats.org/presentationml/2006/main">
  <p:tag name="KSO_WM_UNIT_PLACING_PICTURE_USER_VIEWPORT" val="{&quot;height&quot;:3424,&quot;width&quot;:3099}"/>
</p:tagLst>
</file>

<file path=ppt/tags/tag3.xml><?xml version="1.0" encoding="utf-8"?>
<p:tagLst xmlns:p="http://schemas.openxmlformats.org/presentationml/2006/main">
  <p:tag name="KSO_WPP_MARK_KEY" val="6619477a-bcaf-491b-961b-3ff569c8fdaa"/>
  <p:tag name="COMMONDATA" val="eyJoZGlkIjoiM2NkY2ZmN2JiOWE3ODE2MTQ1MDAxN2JhMDI1Nzc4YTIifQ=="/>
</p:tagLst>
</file>

<file path=ppt/theme/theme1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WPS 演示</Application>
  <PresentationFormat>在屏幕上显示</PresentationFormat>
  <Paragraphs>18</Paragraphs>
  <Slides>9</Slides>
  <Notes>2</Notes>
  <HiddenSlides>0</HiddenSlides>
  <MMClips>1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26</vt:i4>
      </vt:variant>
      <vt:variant>
        <vt:lpstr>幻灯片标题</vt:lpstr>
      </vt:variant>
      <vt:variant>
        <vt:i4>9</vt:i4>
      </vt:variant>
    </vt:vector>
  </HeadingPairs>
  <TitlesOfParts>
    <vt:vector size="42" baseType="lpstr">
      <vt:lpstr>Arial</vt:lpstr>
      <vt:lpstr>宋体</vt:lpstr>
      <vt:lpstr>Wingdings</vt:lpstr>
      <vt:lpstr>Times New Roman</vt:lpstr>
      <vt:lpstr>微软雅黑</vt:lpstr>
      <vt:lpstr>Arial Unicode MS</vt:lpstr>
      <vt:lpstr>1_默认设计模板</vt:lpstr>
      <vt:lpstr>Equation.KSEE3</vt:lpstr>
      <vt:lpstr>Equation.KSEE3</vt:lpstr>
      <vt:lpstr>Paint.Picture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orangeshiliju</dc:creator>
  <cp:lastModifiedBy>耿</cp:lastModifiedBy>
  <cp:revision>259</cp:revision>
  <dcterms:created xsi:type="dcterms:W3CDTF">2012-08-30T06:27:00Z</dcterms:created>
  <dcterms:modified xsi:type="dcterms:W3CDTF">2022-11-20T12:25:03Z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2052-11.1.0.12763</vt:lpwstr>
  </property>
  <property fmtid="{D5CDD505-2E9C-101B-9397-08002B2CF9AE}" pid="4" name="ICV">
    <vt:lpwstr>D8CFE339203A48908F6EB23E7917CEA8</vt:lpwstr>
  </property>
</Properties>
</file>