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4.svg" ContentType="image/svg+xml"/>
  <Override PartName="/ppt/media/image16.svg" ContentType="image/svg+xml"/>
  <Override PartName="/ppt/media/image20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8" r:id="rId4"/>
    <p:sldId id="306" r:id="rId5"/>
    <p:sldId id="325" r:id="rId6"/>
    <p:sldId id="345" r:id="rId7"/>
    <p:sldId id="344" r:id="rId8"/>
    <p:sldId id="343" r:id="rId9"/>
    <p:sldId id="305" r:id="rId10"/>
    <p:sldId id="264" r:id="rId11"/>
    <p:sldId id="265" r:id="rId12"/>
    <p:sldId id="266" r:id="rId13"/>
    <p:sldId id="272" r:id="rId14"/>
    <p:sldId id="273" r:id="rId15"/>
    <p:sldId id="311" r:id="rId16"/>
    <p:sldId id="298" r:id="rId17"/>
    <p:sldId id="299" r:id="rId18"/>
    <p:sldId id="270" r:id="rId19"/>
    <p:sldId id="271" r:id="rId20"/>
    <p:sldId id="281" r:id="rId21"/>
    <p:sldId id="304" r:id="rId22"/>
  </p:sldIdLst>
  <p:sldSz cx="12192000" cy="6858000"/>
  <p:notesSz cx="6858000" cy="9144000"/>
  <p:embeddedFontLst>
    <p:embeddedFont>
      <p:font typeface="黑体" panose="02010609060101010101" charset="-122"/>
      <p:regular r:id="rId26"/>
    </p:embeddedFont>
    <p:embeddedFont>
      <p:font typeface="楷体" panose="0201060906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喵喵喵" panose="02010600010101010101" charset="-122"/>
      <p:regular r:id="rId32"/>
    </p:embeddedFont>
    <p:embeddedFont>
      <p:font typeface="微软雅黑" panose="020B0503020204020204" charset="-122"/>
      <p:regular r:id="rId33"/>
    </p:embeddedFont>
    <p:embeddedFont>
      <p:font typeface="华文新魏" panose="02010800040101010101" charset="-122"/>
      <p:regular r:id="rId34"/>
    </p:embeddedFont>
    <p:embeddedFont>
      <p:font typeface="只想和你说晚安" panose="02010600010101010101" charset="-122"/>
      <p:regular r:id="rId35"/>
    </p:embeddedFont>
    <p:embeddedFont>
      <p:font typeface="汉仪铸字木头人W" panose="00020600040101010101" charset="-122"/>
      <p:regular r:id="rId36"/>
    </p:embeddedFont>
    <p:embeddedFont>
      <p:font typeface="汉仪菱心体简" panose="02010400000101010101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2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0"/>
              <a:ext cx="19200" cy="10878"/>
              <a:chOff x="0" y="0"/>
              <a:chExt cx="19200" cy="10878"/>
            </a:xfrm>
          </p:grpSpPr>
          <p:pic>
            <p:nvPicPr>
              <p:cNvPr id="4" name="图片 3" descr="QQ截图2022103011101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200" cy="10879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35" y="6580"/>
                <a:ext cx="4065" cy="3780"/>
              </a:xfrm>
              <a:prstGeom prst="rect">
                <a:avLst/>
              </a:prstGeom>
            </p:spPr>
          </p:pic>
        </p:grpSp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069"/>
              <a:ext cx="19200" cy="81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36665"/>
            <a:ext cx="12191365" cy="571500"/>
          </a:xfrm>
          <a:prstGeom prst="rect">
            <a:avLst/>
          </a:prstGeom>
        </p:spPr>
      </p:pic>
      <p:sp>
        <p:nvSpPr>
          <p:cNvPr id="10" name="îşļiḓê"/>
          <p:cNvSpPr txBox="1"/>
          <p:nvPr/>
        </p:nvSpPr>
        <p:spPr bwMode="auto">
          <a:xfrm>
            <a:off x="1775520" y="288485"/>
            <a:ext cx="9115799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义务教育教科书  苏教版  小学数学五年级上册</a:t>
            </a:r>
            <a:endParaRPr lang="zh-CN" altLang="en-US" sz="2400" b="1" dirty="0">
              <a:solidFill>
                <a:schemeClr val="tx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cxnSp>
        <p:nvCxnSpPr>
          <p:cNvPr id="11" name="直接箭头连接符 37"/>
          <p:cNvCxnSpPr/>
          <p:nvPr/>
        </p:nvCxnSpPr>
        <p:spPr>
          <a:xfrm>
            <a:off x="2612809" y="872826"/>
            <a:ext cx="7440774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1611265" y="2257482"/>
            <a:ext cx="9444990" cy="110680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  <a:latin typeface="黑体" panose="02010609060101010101" charset="-122"/>
                <a:ea typeface="黑体" panose="02010609060101010101" charset="-122"/>
              </a:rPr>
              <a:t>小数的意义和性质再认识</a:t>
            </a:r>
            <a:endParaRPr lang="zh-CN" altLang="en-US" sz="6600" b="1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  <a:reflection stA="45000" endPos="0" dist="50800" dir="5400000" sy="-100000" algn="bl" rotWithShape="0"/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631463" y="4261232"/>
            <a:ext cx="6929438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030BAC"/>
                </a:solidFill>
                <a:effectLst>
                  <a:outerShdw blurRad="50800" dist="50800" dir="5400000" sx="99000" sy="99000" algn="ctr" rotWithShape="0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3600" b="1" dirty="0">
                <a:effectLst>
                  <a:outerShdw blurRad="50800" dist="50800" dir="5400000" sx="99000" sy="99000" algn="ctr" rotWithShape="0">
                    <a:srgbClr val="000000">
                      <a:alpha val="43137"/>
                    </a:srgbClr>
                  </a:outerShdw>
                </a:effectLst>
                <a:latin typeface="Heiti SC Medium" pitchFamily="2" charset="-128"/>
                <a:ea typeface="Heiti SC Medium" pitchFamily="2" charset="-128"/>
              </a:rPr>
              <a:t>张家港市青龙小学     李琴</a:t>
            </a:r>
            <a:endParaRPr lang="zh-CN" altLang="en-US" sz="3600" b="1" dirty="0">
              <a:effectLst>
                <a:outerShdw blurRad="50800" dist="50800" dir="5400000" sx="99000" sy="99000" algn="ctr" rotWithShape="0">
                  <a:srgbClr val="000000">
                    <a:alpha val="43137"/>
                  </a:srgbClr>
                </a:outerShdw>
              </a:effectLst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2901950" y="1061720"/>
            <a:ext cx="6388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0.3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＝（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）＝（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45055" y="2077720"/>
            <a:ext cx="7284085" cy="1158240"/>
            <a:chOff x="3693" y="3272"/>
            <a:chExt cx="11471" cy="1824"/>
          </a:xfrm>
        </p:grpSpPr>
        <p:sp>
          <p:nvSpPr>
            <p:cNvPr id="2" name="文本框 1"/>
            <p:cNvSpPr txBox="1"/>
            <p:nvPr/>
          </p:nvSpPr>
          <p:spPr>
            <a:xfrm>
              <a:off x="4034" y="3332"/>
              <a:ext cx="11131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小数的末尾添上“0”或去掉“0”，小数的大小不变。这是小数的性质。</a:t>
              </a:r>
              <a:endParaRPr 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3693" y="3272"/>
              <a:ext cx="11014" cy="182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2" name="圆角矩形 31"/>
          <p:cNvSpPr/>
          <p:nvPr/>
        </p:nvSpPr>
        <p:spPr>
          <a:xfrm>
            <a:off x="1083310" y="52070"/>
            <a:ext cx="5560060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任务二：小数性质的本质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56845" y="1064895"/>
            <a:ext cx="3594100" cy="708660"/>
            <a:chOff x="1706" y="1266"/>
            <a:chExt cx="5660" cy="1116"/>
          </a:xfrm>
        </p:grpSpPr>
        <p:sp>
          <p:nvSpPr>
            <p:cNvPr id="2" name="圆角矩形 1"/>
            <p:cNvSpPr/>
            <p:nvPr/>
          </p:nvSpPr>
          <p:spPr>
            <a:xfrm>
              <a:off x="1706" y="1266"/>
              <a:ext cx="3994" cy="11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06" y="1375"/>
              <a:ext cx="566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0.3 </a:t>
              </a: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＝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0.30 </a:t>
              </a:r>
              <a:endParaRPr lang="zh-CN" altLang="en-US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37940" y="999490"/>
            <a:ext cx="1847850" cy="5384800"/>
            <a:chOff x="4858" y="1665"/>
            <a:chExt cx="2910" cy="8480"/>
          </a:xfrm>
        </p:grpSpPr>
        <p:grpSp>
          <p:nvGrpSpPr>
            <p:cNvPr id="6" name="组合 5"/>
            <p:cNvGrpSpPr/>
            <p:nvPr/>
          </p:nvGrpSpPr>
          <p:grpSpPr>
            <a:xfrm>
              <a:off x="4858" y="1665"/>
              <a:ext cx="2790" cy="3609"/>
              <a:chOff x="4858" y="1551"/>
              <a:chExt cx="2790" cy="360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8" y="2340"/>
                <a:ext cx="2790" cy="2820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/>
            </p:nvSpPr>
            <p:spPr>
              <a:xfrm>
                <a:off x="5718" y="1551"/>
                <a:ext cx="107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宋体" panose="02010600030101010101" pitchFamily="2" charset="-122"/>
                    <a:ea typeface="宋体" panose="02010600030101010101" pitchFamily="2" charset="-122"/>
                  </a:rPr>
                  <a:t>0.3</a:t>
                </a:r>
                <a:endPara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4858" y="6447"/>
              <a:ext cx="2910" cy="3698"/>
              <a:chOff x="4858" y="5923"/>
              <a:chExt cx="2910" cy="369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58" y="6787"/>
                <a:ext cx="2910" cy="2835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5717" y="5923"/>
                <a:ext cx="1322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宋体" panose="02010600030101010101" pitchFamily="2" charset="-122"/>
                    <a:ea typeface="宋体" panose="02010600030101010101" pitchFamily="2" charset="-122"/>
                  </a:rPr>
                  <a:t>0.30</a:t>
                </a:r>
                <a:endPara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2" name="椭圆形标注 11"/>
          <p:cNvSpPr/>
          <p:nvPr/>
        </p:nvSpPr>
        <p:spPr>
          <a:xfrm>
            <a:off x="41275" y="2766695"/>
            <a:ext cx="3636010" cy="1491615"/>
          </a:xfrm>
          <a:prstGeom prst="wedgeEllipseCallout">
            <a:avLst>
              <a:gd name="adj1" fmla="val -22976"/>
              <a:gd name="adj2" fmla="val -1106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0.3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0.30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大小相等，但什么不同？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62140" y="999490"/>
            <a:ext cx="1562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计数单位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403465" y="1486535"/>
            <a:ext cx="679450" cy="2157730"/>
            <a:chOff x="11659" y="2209"/>
            <a:chExt cx="1070" cy="339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rcRect r="88280"/>
            <a:stretch>
              <a:fillRect/>
            </a:stretch>
          </p:blipFill>
          <p:spPr>
            <a:xfrm>
              <a:off x="11965" y="2209"/>
              <a:ext cx="327" cy="282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1659" y="4883"/>
              <a:ext cx="10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0.1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318375" y="5080635"/>
            <a:ext cx="850900" cy="808355"/>
            <a:chOff x="11593" y="7220"/>
            <a:chExt cx="1340" cy="127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87595" b="88042"/>
            <a:stretch>
              <a:fillRect/>
            </a:stretch>
          </p:blipFill>
          <p:spPr>
            <a:xfrm>
              <a:off x="11992" y="7220"/>
              <a:ext cx="361" cy="33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1593" y="7769"/>
              <a:ext cx="134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0.01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463405" y="999490"/>
            <a:ext cx="1562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单位个数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679305" y="1430655"/>
            <a:ext cx="763270" cy="2236470"/>
            <a:chOff x="15243" y="2253"/>
            <a:chExt cx="1202" cy="3522"/>
          </a:xfrm>
        </p:grpSpPr>
        <p:grpSp>
          <p:nvGrpSpPr>
            <p:cNvPr id="25" name="组合 24"/>
            <p:cNvGrpSpPr/>
            <p:nvPr/>
          </p:nvGrpSpPr>
          <p:grpSpPr>
            <a:xfrm>
              <a:off x="15243" y="2253"/>
              <a:ext cx="1129" cy="3523"/>
              <a:chOff x="11965" y="2209"/>
              <a:chExt cx="1129" cy="3523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3"/>
              <a:srcRect r="88280"/>
              <a:stretch>
                <a:fillRect/>
              </a:stretch>
            </p:blipFill>
            <p:spPr>
              <a:xfrm>
                <a:off x="11965" y="2209"/>
                <a:ext cx="327" cy="2820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12023" y="5007"/>
                <a:ext cx="107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宋体" panose="02010600030101010101" pitchFamily="2" charset="-122"/>
                    <a:ea typeface="宋体" panose="02010600030101010101" pitchFamily="2" charset="-122"/>
                  </a:rPr>
                  <a:t>3</a:t>
                </a:r>
                <a:r>
                  <a:rPr lang="zh-CN" altLang="en-US" sz="2400" b="1">
                    <a:latin typeface="宋体" panose="02010600030101010101" pitchFamily="2" charset="-122"/>
                    <a:ea typeface="宋体" panose="02010600030101010101" pitchFamily="2" charset="-122"/>
                  </a:rPr>
                  <a:t>个</a:t>
                </a:r>
                <a:endPara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rcRect r="88280"/>
            <a:stretch>
              <a:fillRect/>
            </a:stretch>
          </p:blipFill>
          <p:spPr>
            <a:xfrm>
              <a:off x="15681" y="2253"/>
              <a:ext cx="327" cy="282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rcRect r="88280"/>
            <a:stretch>
              <a:fillRect/>
            </a:stretch>
          </p:blipFill>
          <p:spPr>
            <a:xfrm>
              <a:off x="16119" y="2253"/>
              <a:ext cx="327" cy="2820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9686925" y="4288155"/>
            <a:ext cx="1056640" cy="2260600"/>
            <a:chOff x="15255" y="6753"/>
            <a:chExt cx="1664" cy="356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68179"/>
            <a:stretch>
              <a:fillRect/>
            </a:stretch>
          </p:blipFill>
          <p:spPr>
            <a:xfrm>
              <a:off x="15255" y="6753"/>
              <a:ext cx="926" cy="2835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5255" y="9588"/>
              <a:ext cx="16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30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个</a:t>
              </a:r>
              <a:endParaRPr lang="zh-CN" altLang="en-US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9" name="圆角矩形标注 38"/>
          <p:cNvSpPr/>
          <p:nvPr/>
        </p:nvSpPr>
        <p:spPr>
          <a:xfrm>
            <a:off x="156845" y="2766695"/>
            <a:ext cx="3594100" cy="1433195"/>
          </a:xfrm>
          <a:prstGeom prst="wedgeRoundRectCallout">
            <a:avLst>
              <a:gd name="adj1" fmla="val -31466"/>
              <a:gd name="adj2" fmla="val -11229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为什么计数单位不同，单位个数也不同，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但大小却相等？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0" name="左弧形箭头 39"/>
          <p:cNvSpPr/>
          <p:nvPr/>
        </p:nvSpPr>
        <p:spPr>
          <a:xfrm>
            <a:off x="6889750" y="3395345"/>
            <a:ext cx="448945" cy="2317115"/>
          </a:xfrm>
          <a:prstGeom prst="curv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033135" y="4148455"/>
            <a:ext cx="928370" cy="520700"/>
            <a:chOff x="9501" y="6533"/>
            <a:chExt cx="1462" cy="820"/>
          </a:xfrm>
        </p:grpSpPr>
        <p:sp>
          <p:nvSpPr>
            <p:cNvPr id="42" name="圆角矩形 41"/>
            <p:cNvSpPr/>
            <p:nvPr/>
          </p:nvSpPr>
          <p:spPr>
            <a:xfrm>
              <a:off x="9528" y="6533"/>
              <a:ext cx="1209" cy="82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501" y="6614"/>
              <a:ext cx="146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÷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10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4" name="右弧形箭头 43"/>
          <p:cNvSpPr/>
          <p:nvPr/>
        </p:nvSpPr>
        <p:spPr>
          <a:xfrm>
            <a:off x="10393680" y="3395345"/>
            <a:ext cx="549910" cy="3070225"/>
          </a:xfrm>
          <a:prstGeom prst="curvedLef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1062335" y="4496435"/>
            <a:ext cx="929005" cy="521335"/>
            <a:chOff x="9501" y="6533"/>
            <a:chExt cx="1463" cy="821"/>
          </a:xfrm>
        </p:grpSpPr>
        <p:sp>
          <p:nvSpPr>
            <p:cNvPr id="46" name="圆角矩形 45"/>
            <p:cNvSpPr/>
            <p:nvPr/>
          </p:nvSpPr>
          <p:spPr>
            <a:xfrm>
              <a:off x="9528" y="6533"/>
              <a:ext cx="1209" cy="82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501" y="6614"/>
              <a:ext cx="146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×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10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4" name="圆角矩形 13"/>
          <p:cNvSpPr/>
          <p:nvPr/>
        </p:nvSpPr>
        <p:spPr>
          <a:xfrm>
            <a:off x="1083310" y="52070"/>
            <a:ext cx="5560060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任务二：小数性质的本质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  <p:bldP spid="23" grpId="0"/>
      <p:bldP spid="12" grpId="1" animBg="1"/>
      <p:bldP spid="39" grpId="0" animBg="1"/>
      <p:bldP spid="40" grpId="0" bldLvl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56845" y="1064895"/>
            <a:ext cx="3594100" cy="708660"/>
            <a:chOff x="1706" y="1266"/>
            <a:chExt cx="5660" cy="1116"/>
          </a:xfrm>
        </p:grpSpPr>
        <p:sp>
          <p:nvSpPr>
            <p:cNvPr id="2" name="圆角矩形 1"/>
            <p:cNvSpPr/>
            <p:nvPr/>
          </p:nvSpPr>
          <p:spPr>
            <a:xfrm>
              <a:off x="1706" y="1266"/>
              <a:ext cx="3994" cy="11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06" y="1375"/>
              <a:ext cx="566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0.3 </a:t>
              </a: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＝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0.30 </a:t>
              </a:r>
              <a:endParaRPr lang="zh-CN" altLang="en-US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37940" y="999490"/>
            <a:ext cx="1847850" cy="5384800"/>
            <a:chOff x="4858" y="1665"/>
            <a:chExt cx="2910" cy="8480"/>
          </a:xfrm>
        </p:grpSpPr>
        <p:grpSp>
          <p:nvGrpSpPr>
            <p:cNvPr id="6" name="组合 5"/>
            <p:cNvGrpSpPr/>
            <p:nvPr/>
          </p:nvGrpSpPr>
          <p:grpSpPr>
            <a:xfrm>
              <a:off x="4858" y="1665"/>
              <a:ext cx="2790" cy="3609"/>
              <a:chOff x="4858" y="1551"/>
              <a:chExt cx="2790" cy="360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8" y="2340"/>
                <a:ext cx="2790" cy="2820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/>
            </p:nvSpPr>
            <p:spPr>
              <a:xfrm>
                <a:off x="5718" y="1551"/>
                <a:ext cx="107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宋体" panose="02010600030101010101" pitchFamily="2" charset="-122"/>
                    <a:ea typeface="宋体" panose="02010600030101010101" pitchFamily="2" charset="-122"/>
                  </a:rPr>
                  <a:t>0.3</a:t>
                </a:r>
                <a:endPara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4858" y="6447"/>
              <a:ext cx="2910" cy="3698"/>
              <a:chOff x="4858" y="5923"/>
              <a:chExt cx="2910" cy="369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58" y="6787"/>
                <a:ext cx="2910" cy="2835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5717" y="5923"/>
                <a:ext cx="1322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宋体" panose="02010600030101010101" pitchFamily="2" charset="-122"/>
                    <a:ea typeface="宋体" panose="02010600030101010101" pitchFamily="2" charset="-122"/>
                  </a:rPr>
                  <a:t>0.30</a:t>
                </a:r>
                <a:endPara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6962140" y="999490"/>
            <a:ext cx="1562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计数单位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403465" y="1486535"/>
            <a:ext cx="679450" cy="2157730"/>
            <a:chOff x="11659" y="2209"/>
            <a:chExt cx="1070" cy="339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rcRect r="88280"/>
            <a:stretch>
              <a:fillRect/>
            </a:stretch>
          </p:blipFill>
          <p:spPr>
            <a:xfrm>
              <a:off x="11965" y="2209"/>
              <a:ext cx="327" cy="282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1659" y="4883"/>
              <a:ext cx="10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0.1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318375" y="5080635"/>
            <a:ext cx="850900" cy="808355"/>
            <a:chOff x="11593" y="7220"/>
            <a:chExt cx="1340" cy="127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87595" b="88042"/>
            <a:stretch>
              <a:fillRect/>
            </a:stretch>
          </p:blipFill>
          <p:spPr>
            <a:xfrm>
              <a:off x="11992" y="7220"/>
              <a:ext cx="361" cy="33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1593" y="7769"/>
              <a:ext cx="134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0.01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463405" y="999490"/>
            <a:ext cx="1562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单位个数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679305" y="1430655"/>
            <a:ext cx="763270" cy="2236470"/>
            <a:chOff x="15243" y="2253"/>
            <a:chExt cx="1202" cy="3522"/>
          </a:xfrm>
        </p:grpSpPr>
        <p:grpSp>
          <p:nvGrpSpPr>
            <p:cNvPr id="25" name="组合 24"/>
            <p:cNvGrpSpPr/>
            <p:nvPr/>
          </p:nvGrpSpPr>
          <p:grpSpPr>
            <a:xfrm>
              <a:off x="15243" y="2253"/>
              <a:ext cx="1129" cy="3523"/>
              <a:chOff x="11965" y="2209"/>
              <a:chExt cx="1129" cy="3523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3"/>
              <a:srcRect r="88280"/>
              <a:stretch>
                <a:fillRect/>
              </a:stretch>
            </p:blipFill>
            <p:spPr>
              <a:xfrm>
                <a:off x="11965" y="2209"/>
                <a:ext cx="327" cy="2820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12023" y="5007"/>
                <a:ext cx="107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宋体" panose="02010600030101010101" pitchFamily="2" charset="-122"/>
                    <a:ea typeface="宋体" panose="02010600030101010101" pitchFamily="2" charset="-122"/>
                  </a:rPr>
                  <a:t>3</a:t>
                </a:r>
                <a:r>
                  <a:rPr lang="zh-CN" altLang="en-US" sz="2400" b="1">
                    <a:latin typeface="宋体" panose="02010600030101010101" pitchFamily="2" charset="-122"/>
                    <a:ea typeface="宋体" panose="02010600030101010101" pitchFamily="2" charset="-122"/>
                  </a:rPr>
                  <a:t>个</a:t>
                </a:r>
                <a:endPara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rcRect r="88280"/>
            <a:stretch>
              <a:fillRect/>
            </a:stretch>
          </p:blipFill>
          <p:spPr>
            <a:xfrm>
              <a:off x="15681" y="2253"/>
              <a:ext cx="327" cy="282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rcRect r="88280"/>
            <a:stretch>
              <a:fillRect/>
            </a:stretch>
          </p:blipFill>
          <p:spPr>
            <a:xfrm>
              <a:off x="16119" y="2253"/>
              <a:ext cx="327" cy="2820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9686925" y="4288155"/>
            <a:ext cx="1056640" cy="2260600"/>
            <a:chOff x="15255" y="6753"/>
            <a:chExt cx="1664" cy="356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68179"/>
            <a:stretch>
              <a:fillRect/>
            </a:stretch>
          </p:blipFill>
          <p:spPr>
            <a:xfrm>
              <a:off x="15255" y="6753"/>
              <a:ext cx="926" cy="2835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5255" y="9588"/>
              <a:ext cx="16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30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个</a:t>
              </a:r>
              <a:endParaRPr lang="zh-CN" altLang="en-US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9" name="圆角矩形标注 38"/>
          <p:cNvSpPr/>
          <p:nvPr/>
        </p:nvSpPr>
        <p:spPr>
          <a:xfrm>
            <a:off x="156845" y="2766695"/>
            <a:ext cx="3594100" cy="1433195"/>
          </a:xfrm>
          <a:prstGeom prst="wedgeRoundRectCallout">
            <a:avLst>
              <a:gd name="adj1" fmla="val -31466"/>
              <a:gd name="adj2" fmla="val -11229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为什么计数单位不同，单位个数也不同，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但大小却相等？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0" name="左弧形箭头 39"/>
          <p:cNvSpPr/>
          <p:nvPr/>
        </p:nvSpPr>
        <p:spPr>
          <a:xfrm rot="10800000">
            <a:off x="8042910" y="3395345"/>
            <a:ext cx="448945" cy="2317115"/>
          </a:xfrm>
          <a:prstGeom prst="curv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563485" y="4092575"/>
            <a:ext cx="929005" cy="521335"/>
            <a:chOff x="9501" y="6533"/>
            <a:chExt cx="1463" cy="821"/>
          </a:xfrm>
        </p:grpSpPr>
        <p:sp>
          <p:nvSpPr>
            <p:cNvPr id="42" name="圆角矩形 41"/>
            <p:cNvSpPr/>
            <p:nvPr/>
          </p:nvSpPr>
          <p:spPr>
            <a:xfrm>
              <a:off x="9528" y="6533"/>
              <a:ext cx="1209" cy="82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501" y="6614"/>
              <a:ext cx="146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×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10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4" name="右弧形箭头 43"/>
          <p:cNvSpPr/>
          <p:nvPr/>
        </p:nvSpPr>
        <p:spPr>
          <a:xfrm rot="10800000">
            <a:off x="9220200" y="3395345"/>
            <a:ext cx="506730" cy="3070225"/>
          </a:xfrm>
          <a:prstGeom prst="curvedLef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9345930" y="4113530"/>
            <a:ext cx="929005" cy="521335"/>
            <a:chOff x="9501" y="6533"/>
            <a:chExt cx="1463" cy="821"/>
          </a:xfrm>
        </p:grpSpPr>
        <p:sp>
          <p:nvSpPr>
            <p:cNvPr id="46" name="圆角矩形 45"/>
            <p:cNvSpPr/>
            <p:nvPr/>
          </p:nvSpPr>
          <p:spPr>
            <a:xfrm>
              <a:off x="9528" y="6533"/>
              <a:ext cx="1209" cy="82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501" y="6614"/>
              <a:ext cx="146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÷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</a:rPr>
                <a:t>10</a:t>
              </a:r>
              <a:endParaRPr lang="en-US" altLang="zh-CN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1083310" y="52070"/>
            <a:ext cx="5560060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任务二：小数性质的本质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2901950" y="1061720"/>
            <a:ext cx="6388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0.3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＝（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）＝（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45055" y="2077720"/>
            <a:ext cx="7284085" cy="1158240"/>
            <a:chOff x="3693" y="3272"/>
            <a:chExt cx="11471" cy="1824"/>
          </a:xfrm>
        </p:grpSpPr>
        <p:sp>
          <p:nvSpPr>
            <p:cNvPr id="2" name="文本框 1"/>
            <p:cNvSpPr txBox="1"/>
            <p:nvPr/>
          </p:nvSpPr>
          <p:spPr>
            <a:xfrm>
              <a:off x="4034" y="3332"/>
              <a:ext cx="11131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小数的末尾添上“0”或去掉“0”，小数的大小不变。这是小数的性质。</a:t>
              </a:r>
              <a:endParaRPr 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3693" y="3272"/>
              <a:ext cx="11014" cy="182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296160" y="3835400"/>
            <a:ext cx="7411720" cy="1704340"/>
            <a:chOff x="3616" y="6040"/>
            <a:chExt cx="11672" cy="2684"/>
          </a:xfrm>
        </p:grpSpPr>
        <p:grpSp>
          <p:nvGrpSpPr>
            <p:cNvPr id="6" name="组合 5"/>
            <p:cNvGrpSpPr/>
            <p:nvPr/>
          </p:nvGrpSpPr>
          <p:grpSpPr>
            <a:xfrm>
              <a:off x="3616" y="6299"/>
              <a:ext cx="11472" cy="1948"/>
              <a:chOff x="3693" y="3272"/>
              <a:chExt cx="11472" cy="1948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4034" y="3332"/>
                <a:ext cx="11131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sz="4000" b="1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整数</a:t>
                </a:r>
                <a:r>
                  <a:rPr lang="zh-CN" sz="3200" b="1">
                    <a:latin typeface="宋体" panose="02010600030101010101" pitchFamily="2" charset="-122"/>
                    <a:ea typeface="宋体" panose="02010600030101010101" pitchFamily="2" charset="-122"/>
                  </a:rPr>
                  <a:t>的末尾添上“0”或去掉“0”，大小还会不变吗</a:t>
                </a:r>
                <a:endParaRPr lang="zh-CN" sz="32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3693" y="3272"/>
                <a:ext cx="11014" cy="1825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60000">
              <a:off x="13488" y="6040"/>
              <a:ext cx="1800" cy="2685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>
            <a:off x="1083310" y="52070"/>
            <a:ext cx="5560060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任务二：小数性质的本质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>
            <a:off x="1083310" y="52070"/>
            <a:ext cx="5560060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任务三：小数改写的本质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83310" y="1010285"/>
            <a:ext cx="10109200" cy="5472430"/>
            <a:chOff x="1706" y="1591"/>
            <a:chExt cx="15920" cy="8618"/>
          </a:xfrm>
        </p:grpSpPr>
        <p:grpSp>
          <p:nvGrpSpPr>
            <p:cNvPr id="23" name="组合 22"/>
            <p:cNvGrpSpPr/>
            <p:nvPr/>
          </p:nvGrpSpPr>
          <p:grpSpPr>
            <a:xfrm>
              <a:off x="1706" y="1591"/>
              <a:ext cx="15920" cy="8618"/>
              <a:chOff x="1706" y="1591"/>
              <a:chExt cx="15920" cy="8618"/>
            </a:xfrm>
          </p:grpSpPr>
          <p:sp>
            <p:nvSpPr>
              <p:cNvPr id="3" name="圆角矩形 2"/>
              <p:cNvSpPr/>
              <p:nvPr/>
            </p:nvSpPr>
            <p:spPr>
              <a:xfrm>
                <a:off x="1706" y="1591"/>
                <a:ext cx="15920" cy="8618"/>
              </a:xfrm>
              <a:prstGeom prst="roundRect">
                <a:avLst/>
              </a:prstGeom>
              <a:noFill/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小数的改写与计数单位以及单位个数有关系吗？</a:t>
                </a:r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3090" y="2005"/>
                <a:ext cx="13020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0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小数的改写与计数单位以及单位个数有关系吗？</a:t>
                </a:r>
                <a:endParaRPr lang="zh-CN" altLang="en-US" sz="30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3144" y="2810"/>
                <a:ext cx="13044" cy="3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3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合作要求：</a:t>
                </a:r>
                <a:endParaRPr lang="zh-CN" altLang="en-US" sz="3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3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（1）请把</a:t>
                </a:r>
                <a:r>
                  <a:rPr lang="en-US" altLang="zh-CN" sz="3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zh-CN" altLang="en-US" sz="3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42195</a:t>
                </a:r>
                <a:r>
                  <a:rPr lang="en-US" altLang="zh-CN" sz="3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zh-CN" altLang="en-US" sz="3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改写成用“万”作单位的数；</a:t>
                </a:r>
                <a:endParaRPr lang="zh-CN" altLang="en-US" sz="3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3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（2）改写过程中，请观察什么不同？什么相等？</a:t>
                </a:r>
                <a:endParaRPr lang="zh-CN" altLang="en-US" sz="3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4208" y="6225"/>
                <a:ext cx="11506" cy="3706"/>
                <a:chOff x="4208" y="6225"/>
                <a:chExt cx="11506" cy="3706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4208" y="7251"/>
                  <a:ext cx="3532" cy="2681"/>
                  <a:chOff x="4208" y="7251"/>
                  <a:chExt cx="3532" cy="2681"/>
                </a:xfrm>
              </p:grpSpPr>
              <p:sp>
                <p:nvSpPr>
                  <p:cNvPr id="7" name="文本框 6"/>
                  <p:cNvSpPr txBox="1"/>
                  <p:nvPr/>
                </p:nvSpPr>
                <p:spPr>
                  <a:xfrm>
                    <a:off x="5061" y="7251"/>
                    <a:ext cx="2167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42195        </a:t>
                    </a:r>
                    <a:endParaRPr lang="en-US" altLang="zh-CN" sz="3000" b="1" u="sng">
                      <a:solidFill>
                        <a:srgbClr val="0070C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9" name="直接箭头连接符 8"/>
                  <p:cNvCxnSpPr/>
                  <p:nvPr/>
                </p:nvCxnSpPr>
                <p:spPr>
                  <a:xfrm>
                    <a:off x="5974" y="8089"/>
                    <a:ext cx="0" cy="95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4208" y="9061"/>
                    <a:ext cx="3532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（</a:t>
                    </a:r>
                    <a:r>
                      <a:rPr lang="en-US" altLang="zh-CN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    </a:t>
                    </a:r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）万</a:t>
                    </a:r>
                    <a:endParaRPr lang="zh-CN" altLang="en-US" sz="3000" b="1">
                      <a:solidFill>
                        <a:srgbClr val="0070C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12" name="文本框 11"/>
                <p:cNvSpPr txBox="1"/>
                <p:nvPr/>
              </p:nvSpPr>
              <p:spPr>
                <a:xfrm>
                  <a:off x="8583" y="6225"/>
                  <a:ext cx="3032" cy="8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3000" b="1">
                      <a:solidFill>
                        <a:srgbClr val="0070C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计数单位</a:t>
                  </a:r>
                  <a:endParaRPr lang="zh-CN" altLang="en-US" sz="3000" b="1">
                    <a:solidFill>
                      <a:srgbClr val="0070C0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" name="文本框 12"/>
                <p:cNvSpPr txBox="1"/>
                <p:nvPr/>
              </p:nvSpPr>
              <p:spPr>
                <a:xfrm>
                  <a:off x="12682" y="6225"/>
                  <a:ext cx="3032" cy="8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3000" b="1">
                      <a:solidFill>
                        <a:srgbClr val="0070C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rPr>
                    <a:t>单位个数</a:t>
                  </a:r>
                  <a:endParaRPr lang="zh-CN" altLang="en-US" sz="3000" b="1">
                    <a:solidFill>
                      <a:srgbClr val="0070C0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17" name="组合 16"/>
                <p:cNvGrpSpPr/>
                <p:nvPr/>
              </p:nvGrpSpPr>
              <p:grpSpPr>
                <a:xfrm>
                  <a:off x="8511" y="7205"/>
                  <a:ext cx="2946" cy="2721"/>
                  <a:chOff x="8511" y="7205"/>
                  <a:chExt cx="2946" cy="2721"/>
                </a:xfrm>
              </p:grpSpPr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8511" y="7205"/>
                    <a:ext cx="2940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（</a:t>
                    </a:r>
                    <a:r>
                      <a:rPr lang="en-US" altLang="zh-CN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    </a:t>
                    </a:r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）</a:t>
                    </a:r>
                    <a:endParaRPr lang="zh-CN" altLang="en-US" sz="3000" b="1">
                      <a:solidFill>
                        <a:srgbClr val="0070C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8517" y="9056"/>
                    <a:ext cx="2940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（</a:t>
                    </a:r>
                    <a:r>
                      <a:rPr lang="en-US" altLang="zh-CN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    </a:t>
                    </a:r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）</a:t>
                    </a:r>
                    <a:endParaRPr lang="zh-CN" altLang="en-US" sz="3000" b="1">
                      <a:solidFill>
                        <a:srgbClr val="0070C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>
                  <a:off x="12682" y="7200"/>
                  <a:ext cx="2946" cy="2721"/>
                  <a:chOff x="8511" y="7205"/>
                  <a:chExt cx="2946" cy="2721"/>
                </a:xfrm>
              </p:grpSpPr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8511" y="7205"/>
                    <a:ext cx="2940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（</a:t>
                    </a:r>
                    <a:r>
                      <a:rPr lang="en-US" altLang="zh-CN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    </a:t>
                    </a:r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）</a:t>
                    </a:r>
                    <a:endParaRPr lang="zh-CN" altLang="en-US" sz="3000" b="1">
                      <a:solidFill>
                        <a:srgbClr val="0070C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1" name="文本框 20"/>
                  <p:cNvSpPr txBox="1"/>
                  <p:nvPr/>
                </p:nvSpPr>
                <p:spPr>
                  <a:xfrm>
                    <a:off x="8517" y="9056"/>
                    <a:ext cx="2940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（</a:t>
                    </a:r>
                    <a:r>
                      <a:rPr lang="en-US" altLang="zh-CN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    </a:t>
                    </a:r>
                    <a:r>
                      <a:rPr lang="zh-CN" altLang="en-US" sz="3000" b="1">
                        <a:solidFill>
                          <a:srgbClr val="0070C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）</a:t>
                    </a:r>
                    <a:endParaRPr lang="zh-CN" altLang="en-US" sz="3000" b="1">
                      <a:solidFill>
                        <a:srgbClr val="0070C0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</p:grpSp>
          </p:grpSp>
        </p:grpSp>
        <p:grpSp>
          <p:nvGrpSpPr>
            <p:cNvPr id="26" name="组合 25"/>
            <p:cNvGrpSpPr/>
            <p:nvPr/>
          </p:nvGrpSpPr>
          <p:grpSpPr>
            <a:xfrm>
              <a:off x="8345" y="7445"/>
              <a:ext cx="7160" cy="2145"/>
              <a:chOff x="8345" y="7445"/>
              <a:chExt cx="7160" cy="2145"/>
            </a:xfrm>
          </p:grpSpPr>
          <p:sp>
            <p:nvSpPr>
              <p:cNvPr id="24" name="左弧形箭头 23"/>
              <p:cNvSpPr/>
              <p:nvPr/>
            </p:nvSpPr>
            <p:spPr>
              <a:xfrm>
                <a:off x="8345" y="7491"/>
                <a:ext cx="569" cy="2099"/>
              </a:xfrm>
              <a:prstGeom prst="curvedRightArrow">
                <a:avLst/>
              </a:prstGeom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右弧形箭头 24"/>
              <p:cNvSpPr/>
              <p:nvPr/>
            </p:nvSpPr>
            <p:spPr>
              <a:xfrm>
                <a:off x="14958" y="7445"/>
                <a:ext cx="547" cy="2144"/>
              </a:xfrm>
              <a:prstGeom prst="curvedLeftArrow">
                <a:avLst/>
              </a:prstGeom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4" name="千屿 - 菊次郎的夏天 (纯钢琴无损经典版_翻奏_ 久石譲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10000.000000" out="20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3645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00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083310" y="414655"/>
            <a:ext cx="2085975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练一练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98240" y="873125"/>
            <a:ext cx="5791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0.1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＜（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）＜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0.2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976706" y="2471420"/>
            <a:ext cx="7234632" cy="4003675"/>
            <a:chOff x="4810" y="2022"/>
            <a:chExt cx="11393" cy="6305"/>
          </a:xfrm>
        </p:grpSpPr>
        <p:grpSp>
          <p:nvGrpSpPr>
            <p:cNvPr id="11" name="组合 10"/>
            <p:cNvGrpSpPr/>
            <p:nvPr/>
          </p:nvGrpSpPr>
          <p:grpSpPr>
            <a:xfrm>
              <a:off x="4810" y="2022"/>
              <a:ext cx="11393" cy="6305"/>
              <a:chOff x="4810" y="2044"/>
              <a:chExt cx="11393" cy="6305"/>
            </a:xfrm>
          </p:grpSpPr>
          <p:grpSp>
            <p:nvGrpSpPr>
              <p:cNvPr id="26" name="组合 25"/>
              <p:cNvGrpSpPr/>
              <p:nvPr/>
            </p:nvGrpSpPr>
            <p:grpSpPr>
              <a:xfrm rot="0">
                <a:off x="4810" y="3727"/>
                <a:ext cx="11393" cy="975"/>
                <a:chOff x="3192" y="8995"/>
                <a:chExt cx="13434" cy="1089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3192" y="8995"/>
                  <a:ext cx="13434" cy="1060"/>
                  <a:chOff x="1514" y="6329"/>
                  <a:chExt cx="13434" cy="1060"/>
                </a:xfrm>
              </p:grpSpPr>
              <p:pic>
                <p:nvPicPr>
                  <p:cNvPr id="20" name="图片 19"/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>
                          <a:alpha val="100000"/>
                        </a:srgbClr>
                      </a:clrFrom>
                      <a:clrTo>
                        <a:srgbClr val="FFFFFF">
                          <a:alpha val="100000"/>
                          <a:alpha val="0"/>
                        </a:srgbClr>
                      </a:clrTo>
                    </a:clrChange>
                  </a:blip>
                  <a:srcRect r="19613"/>
                  <a:stretch>
                    <a:fillRect/>
                  </a:stretch>
                </p:blipFill>
                <p:spPr>
                  <a:xfrm>
                    <a:off x="1514" y="6329"/>
                    <a:ext cx="13363" cy="106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20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3821" y="6592"/>
                    <a:ext cx="1127" cy="26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83" y="9544"/>
                  <a:ext cx="855" cy="540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80" y="9521"/>
                  <a:ext cx="810" cy="480"/>
                </a:xfrm>
                <a:prstGeom prst="rect">
                  <a:avLst/>
                </a:prstGeom>
              </p:spPr>
            </p:pic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220" y="9543"/>
                  <a:ext cx="750" cy="465"/>
                </a:xfrm>
                <a:prstGeom prst="rect">
                  <a:avLst/>
                </a:prstGeom>
              </p:spPr>
            </p:pic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170" y="9521"/>
                  <a:ext cx="675" cy="450"/>
                </a:xfrm>
                <a:prstGeom prst="rect">
                  <a:avLst/>
                </a:prstGeom>
              </p:spPr>
            </p:pic>
          </p:grpSp>
          <p:pic>
            <p:nvPicPr>
              <p:cNvPr id="11267" name="Picture 3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0" cstate="print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9978" t="6116" r="10098" b="28966"/>
              <a:stretch>
                <a:fillRect/>
              </a:stretch>
            </p:blipFill>
            <p:spPr bwMode="auto">
              <a:xfrm rot="-4980000">
                <a:off x="7249" y="1771"/>
                <a:ext cx="6305" cy="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12490" t="16319" r="12003" b="58029"/>
              <a:stretch>
                <a:fillRect/>
              </a:stretch>
            </p:blipFill>
            <p:spPr>
              <a:xfrm>
                <a:off x="7384" y="3743"/>
                <a:ext cx="4209" cy="444"/>
              </a:xfrm>
              <a:prstGeom prst="rect">
                <a:avLst/>
              </a:prstGeom>
            </p:spPr>
          </p:pic>
        </p:grpSp>
        <p:grpSp>
          <p:nvGrpSpPr>
            <p:cNvPr id="38" name="组合 37"/>
            <p:cNvGrpSpPr/>
            <p:nvPr/>
          </p:nvGrpSpPr>
          <p:grpSpPr>
            <a:xfrm>
              <a:off x="7384" y="3728"/>
              <a:ext cx="4208" cy="392"/>
              <a:chOff x="7384" y="3728"/>
              <a:chExt cx="4208" cy="392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7384" y="3728"/>
                <a:ext cx="4208" cy="393"/>
                <a:chOff x="7384" y="3728"/>
                <a:chExt cx="4208" cy="393"/>
              </a:xfrm>
            </p:grpSpPr>
            <p:cxnSp>
              <p:nvCxnSpPr>
                <p:cNvPr id="12" name="直接连接符 11"/>
                <p:cNvCxnSpPr/>
                <p:nvPr/>
              </p:nvCxnSpPr>
              <p:spPr>
                <a:xfrm>
                  <a:off x="7384" y="4097"/>
                  <a:ext cx="4209" cy="0"/>
                </a:xfrm>
                <a:prstGeom prst="line">
                  <a:avLst/>
                </a:prstGeom>
                <a:ln w="444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/>
                <p:nvPr/>
              </p:nvCxnSpPr>
              <p:spPr>
                <a:xfrm>
                  <a:off x="7431" y="3728"/>
                  <a:ext cx="0" cy="364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9488" y="3733"/>
                  <a:ext cx="0" cy="364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1556" y="3757"/>
                  <a:ext cx="0" cy="364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组合 31"/>
              <p:cNvGrpSpPr/>
              <p:nvPr/>
            </p:nvGrpSpPr>
            <p:grpSpPr>
              <a:xfrm>
                <a:off x="7829" y="3840"/>
                <a:ext cx="1278" cy="250"/>
                <a:chOff x="7829" y="3840"/>
                <a:chExt cx="1278" cy="250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>
                  <a:off x="7829" y="3840"/>
                  <a:ext cx="0" cy="227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8271" y="3864"/>
                  <a:ext cx="0" cy="227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8645" y="3864"/>
                  <a:ext cx="0" cy="227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9107" y="3864"/>
                  <a:ext cx="0" cy="227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32"/>
              <p:cNvGrpSpPr/>
              <p:nvPr/>
            </p:nvGrpSpPr>
            <p:grpSpPr>
              <a:xfrm>
                <a:off x="9921" y="3835"/>
                <a:ext cx="1278" cy="250"/>
                <a:chOff x="7829" y="3840"/>
                <a:chExt cx="1278" cy="250"/>
              </a:xfrm>
            </p:grpSpPr>
            <p:cxnSp>
              <p:nvCxnSpPr>
                <p:cNvPr id="34" name="直接连接符 33"/>
                <p:cNvCxnSpPr/>
                <p:nvPr/>
              </p:nvCxnSpPr>
              <p:spPr>
                <a:xfrm>
                  <a:off x="7829" y="3840"/>
                  <a:ext cx="0" cy="227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8271" y="3864"/>
                  <a:ext cx="0" cy="227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8645" y="3864"/>
                  <a:ext cx="0" cy="227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9107" y="3864"/>
                  <a:ext cx="0" cy="227"/>
                </a:xfrm>
                <a:prstGeom prst="line">
                  <a:avLst/>
                </a:prstGeom>
                <a:ln w="444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文本框 39"/>
            <p:cNvSpPr txBox="1"/>
            <p:nvPr/>
          </p:nvSpPr>
          <p:spPr>
            <a:xfrm>
              <a:off x="7165" y="4023"/>
              <a:ext cx="132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</a:rPr>
                <a:t>0.1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667" y="4083"/>
              <a:ext cx="132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</a:rPr>
                <a:t>0.2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4" name="圆角矩形 43"/>
          <p:cNvSpPr/>
          <p:nvPr/>
        </p:nvSpPr>
        <p:spPr>
          <a:xfrm>
            <a:off x="5328285" y="557530"/>
            <a:ext cx="1273810" cy="810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60695" y="661035"/>
            <a:ext cx="999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0.11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0.12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0.13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63925" y="1456690"/>
            <a:ext cx="1116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0.10</a:t>
            </a:r>
            <a:endParaRPr lang="en-US" altLang="zh-CN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77430" y="1484630"/>
            <a:ext cx="1116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0.20</a:t>
            </a:r>
            <a:endParaRPr lang="en-US" altLang="zh-CN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05940" y="2040255"/>
            <a:ext cx="8202930" cy="583565"/>
            <a:chOff x="3317" y="3212"/>
            <a:chExt cx="12918" cy="919"/>
          </a:xfrm>
        </p:grpSpPr>
        <p:sp>
          <p:nvSpPr>
            <p:cNvPr id="29" name="文本框 28"/>
            <p:cNvSpPr txBox="1"/>
            <p:nvPr/>
          </p:nvSpPr>
          <p:spPr>
            <a:xfrm>
              <a:off x="3317" y="3212"/>
              <a:ext cx="450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）个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0.01</a:t>
              </a:r>
              <a:endParaRPr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381" y="3212"/>
              <a:ext cx="585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  </a:t>
              </a: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）个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0.01</a:t>
              </a:r>
              <a:endParaRPr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2194560" y="2040255"/>
            <a:ext cx="1116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endParaRPr lang="en-US" altLang="zh-CN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313295" y="2026285"/>
            <a:ext cx="1116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endParaRPr lang="en-US" altLang="zh-CN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39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083310" y="410210"/>
            <a:ext cx="2085975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练一练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443855" y="471170"/>
            <a:ext cx="955675" cy="882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698240" y="873125"/>
            <a:ext cx="4795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0.1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＜（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）＜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0.2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34870" y="2387600"/>
            <a:ext cx="822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047230" y="2436495"/>
            <a:ext cx="807720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9285" y="1626870"/>
            <a:ext cx="142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0.100</a:t>
            </a:r>
            <a:endParaRPr lang="en-US" altLang="zh-CN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10755" y="1654810"/>
            <a:ext cx="1550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0.200</a:t>
            </a:r>
            <a:endParaRPr lang="en-US" altLang="zh-CN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56860" y="3598545"/>
            <a:ext cx="1129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42440" y="2395855"/>
            <a:ext cx="8484235" cy="611505"/>
            <a:chOff x="2609" y="6024"/>
            <a:chExt cx="13361" cy="963"/>
          </a:xfrm>
        </p:grpSpPr>
        <p:sp>
          <p:nvSpPr>
            <p:cNvPr id="15" name="文本框 14"/>
            <p:cNvSpPr txBox="1"/>
            <p:nvPr/>
          </p:nvSpPr>
          <p:spPr>
            <a:xfrm>
              <a:off x="2609" y="6024"/>
              <a:ext cx="569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  </a:t>
              </a: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）个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0.001</a:t>
              </a:r>
              <a:endParaRPr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278" y="6068"/>
              <a:ext cx="569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   </a:t>
              </a: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）个</a:t>
              </a:r>
              <a:r>
                <a:rPr lang="en-US" altLang="zh-CN" sz="3200" b="1">
                  <a:latin typeface="宋体" panose="02010600030101010101" pitchFamily="2" charset="-122"/>
                  <a:ea typeface="宋体" panose="02010600030101010101" pitchFamily="2" charset="-122"/>
                </a:rPr>
                <a:t>0.001</a:t>
              </a:r>
              <a:endParaRPr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13" grpId="0"/>
      <p:bldP spid="3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499110" y="873125"/>
            <a:ext cx="11317605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    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小文爸爸要去采购一批</a:t>
            </a:r>
            <a:r>
              <a:rPr lang="zh-CN" altLang="en-US" sz="42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</a:rPr>
              <a:t>大小均匀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的珍珠。市场上的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珍珠共有5种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规格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（见下图），甲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商店里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的珍珠直径大约是</a:t>
            </a:r>
            <a:r>
              <a:rPr lang="en-US" altLang="zh-CN" sz="36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</a:rPr>
              <a:t>0.8厘米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，乙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商店里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的珍珠直径大约是</a:t>
            </a:r>
            <a:r>
              <a:rPr lang="en-US" altLang="zh-CN" sz="36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</a:rPr>
              <a:t>0.80厘米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，两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商店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给出的价格正好相同，你认为小文爸爸应该去哪家选购？</a:t>
            </a:r>
            <a:endParaRPr lang="en-US" altLang="zh-CN" sz="3600"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389380" y="3816985"/>
            <a:ext cx="9056231" cy="1892413"/>
            <a:chOff x="276" y="5672"/>
            <a:chExt cx="14262" cy="2956"/>
          </a:xfrm>
        </p:grpSpPr>
        <p:grpSp>
          <p:nvGrpSpPr>
            <p:cNvPr id="37" name="组合 36"/>
            <p:cNvGrpSpPr/>
            <p:nvPr/>
          </p:nvGrpSpPr>
          <p:grpSpPr>
            <a:xfrm>
              <a:off x="9048" y="5779"/>
              <a:ext cx="2626" cy="2646"/>
              <a:chOff x="1075" y="2386"/>
              <a:chExt cx="2210" cy="2183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62" y="2386"/>
                <a:ext cx="1121" cy="1172"/>
              </a:xfrm>
              <a:prstGeom prst="rect">
                <a:avLst/>
              </a:prstGeom>
            </p:spPr>
          </p:pic>
          <p:sp>
            <p:nvSpPr>
              <p:cNvPr id="39" name="文本框 38"/>
              <p:cNvSpPr txBox="1"/>
              <p:nvPr/>
            </p:nvSpPr>
            <p:spPr>
              <a:xfrm>
                <a:off x="1075" y="3261"/>
                <a:ext cx="2210" cy="1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/>
                  <a:t> </a:t>
                </a:r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 0.803cm</a:t>
                </a:r>
                <a:endParaRPr lang="en-US" altLang="zh-CN" sz="30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1630" y="5672"/>
              <a:ext cx="2908" cy="2746"/>
              <a:chOff x="974" y="2400"/>
              <a:chExt cx="2210" cy="2094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05" y="2400"/>
                <a:ext cx="1056" cy="1105"/>
              </a:xfrm>
              <a:prstGeom prst="rect">
                <a:avLst/>
              </a:prstGeom>
            </p:spPr>
          </p:pic>
          <p:sp>
            <p:nvSpPr>
              <p:cNvPr id="42" name="文本框 41"/>
              <p:cNvSpPr txBox="1"/>
              <p:nvPr/>
            </p:nvSpPr>
            <p:spPr>
              <a:xfrm>
                <a:off x="974" y="3835"/>
                <a:ext cx="2210" cy="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 </a:t>
                </a:r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 0.805cm</a:t>
                </a:r>
                <a:endParaRPr lang="en-US" altLang="zh-CN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276" y="5893"/>
              <a:ext cx="2813" cy="2532"/>
              <a:chOff x="530" y="2386"/>
              <a:chExt cx="2813" cy="2532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30" y="2386"/>
                <a:ext cx="1191" cy="1246"/>
              </a:xfrm>
              <a:prstGeom prst="rect">
                <a:avLst/>
              </a:prstGeom>
            </p:spPr>
          </p:pic>
          <p:sp>
            <p:nvSpPr>
              <p:cNvPr id="49" name="文本框 48"/>
              <p:cNvSpPr txBox="1"/>
              <p:nvPr/>
            </p:nvSpPr>
            <p:spPr>
              <a:xfrm>
                <a:off x="530" y="4054"/>
                <a:ext cx="2813" cy="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0.762cm</a:t>
                </a:r>
                <a:endParaRPr lang="en-US" altLang="zh-CN" sz="30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2849" y="5799"/>
              <a:ext cx="2827" cy="2829"/>
              <a:chOff x="682" y="2386"/>
              <a:chExt cx="2661" cy="2611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60" y="2386"/>
                <a:ext cx="1201" cy="1257"/>
              </a:xfrm>
              <a:prstGeom prst="rect">
                <a:avLst/>
              </a:prstGeom>
            </p:spPr>
          </p:pic>
          <p:sp>
            <p:nvSpPr>
              <p:cNvPr id="52" name="文本框 51"/>
              <p:cNvSpPr txBox="1"/>
              <p:nvPr/>
            </p:nvSpPr>
            <p:spPr>
              <a:xfrm>
                <a:off x="682" y="4012"/>
                <a:ext cx="2661" cy="9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/>
                  <a:t> </a:t>
                </a:r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0.795cm</a:t>
                </a:r>
                <a:endParaRPr lang="en-US" altLang="zh-CN" sz="30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5801" y="5807"/>
              <a:ext cx="2464" cy="2611"/>
              <a:chOff x="729" y="2424"/>
              <a:chExt cx="2210" cy="2296"/>
            </a:xfrm>
          </p:grpSpPr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88" y="2424"/>
                <a:ext cx="1170" cy="1224"/>
              </a:xfrm>
              <a:prstGeom prst="rect">
                <a:avLst/>
              </a:prstGeom>
            </p:spPr>
          </p:pic>
          <p:sp>
            <p:nvSpPr>
              <p:cNvPr id="55" name="文本框 54"/>
              <p:cNvSpPr txBox="1"/>
              <p:nvPr/>
            </p:nvSpPr>
            <p:spPr>
              <a:xfrm>
                <a:off x="729" y="3580"/>
                <a:ext cx="2210" cy="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/>
                  <a:t> </a:t>
                </a:r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0.801cm</a:t>
                </a:r>
                <a:endParaRPr lang="en-US" altLang="zh-CN" sz="30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-50800" y="-2540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74295" y="2666365"/>
            <a:ext cx="11901805" cy="1739900"/>
            <a:chOff x="227" y="5538"/>
            <a:chExt cx="18743" cy="1953"/>
          </a:xfrm>
        </p:grpSpPr>
        <p:sp>
          <p:nvSpPr>
            <p:cNvPr id="20" name="文本框 19"/>
            <p:cNvSpPr txBox="1"/>
            <p:nvPr/>
          </p:nvSpPr>
          <p:spPr>
            <a:xfrm>
              <a:off x="227" y="5682"/>
              <a:ext cx="7168" cy="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>
                  <a:latin typeface="华文新魏" panose="02010800040101010101" charset="-122"/>
                  <a:ea typeface="华文新魏" panose="02010800040101010101" charset="-122"/>
                </a:rPr>
                <a:t>甲商店</a:t>
              </a:r>
              <a:endParaRPr lang="zh-CN" altLang="en-US" sz="3600" b="1">
                <a:latin typeface="华文新魏" panose="02010800040101010101" charset="-122"/>
                <a:ea typeface="华文新魏" panose="02010800040101010101" charset="-122"/>
              </a:endParaRPr>
            </a:p>
            <a:p>
              <a:r>
                <a:rPr lang="zh-CN" altLang="en-US" sz="28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华文新魏" panose="02010800040101010101" charset="-122"/>
                  <a:ea typeface="华文新魏" panose="02010800040101010101" charset="-122"/>
                </a:rPr>
                <a:t>（珍珠直径</a:t>
              </a:r>
              <a:r>
                <a:rPr lang="en-US" altLang="zh-CN" sz="28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华文新魏" panose="02010800040101010101" charset="-122"/>
                  <a:ea typeface="华文新魏" panose="02010800040101010101" charset="-122"/>
                </a:rPr>
                <a:t>≈0.8</a:t>
              </a:r>
              <a:r>
                <a:rPr lang="zh-CN" altLang="en-US" sz="28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华文新魏" panose="02010800040101010101" charset="-122"/>
                  <a:ea typeface="华文新魏" panose="02010800040101010101" charset="-122"/>
                </a:rPr>
                <a:t>厘米）</a:t>
              </a:r>
              <a:endPara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227" y="5538"/>
              <a:ext cx="18743" cy="1953"/>
            </a:xfrm>
            <a:prstGeom prst="roundRect">
              <a:avLst/>
            </a:prstGeom>
            <a:noFill/>
            <a:ln w="508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0800" y="5011420"/>
            <a:ext cx="12026900" cy="1708150"/>
            <a:chOff x="350" y="8027"/>
            <a:chExt cx="17991" cy="1694"/>
          </a:xfrm>
        </p:grpSpPr>
        <p:sp>
          <p:nvSpPr>
            <p:cNvPr id="36" name="文本框 35"/>
            <p:cNvSpPr txBox="1"/>
            <p:nvPr/>
          </p:nvSpPr>
          <p:spPr>
            <a:xfrm>
              <a:off x="350" y="8175"/>
              <a:ext cx="7168" cy="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>
                  <a:latin typeface="华文新魏" panose="02010800040101010101" charset="-122"/>
                  <a:ea typeface="华文新魏" panose="02010800040101010101" charset="-122"/>
                </a:rPr>
                <a:t>乙商店</a:t>
              </a:r>
              <a:endParaRPr lang="zh-CN" altLang="en-US" sz="3600" b="1">
                <a:latin typeface="华文新魏" panose="02010800040101010101" charset="-122"/>
                <a:ea typeface="华文新魏" panose="02010800040101010101" charset="-122"/>
              </a:endParaRPr>
            </a:p>
            <a:p>
              <a:r>
                <a:rPr lang="zh-CN" altLang="en-US" sz="2800" b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华文新魏" panose="02010800040101010101" charset="-122"/>
                  <a:ea typeface="华文新魏" panose="02010800040101010101" charset="-122"/>
                </a:rPr>
                <a:t>（珍珠直径</a:t>
              </a:r>
              <a:r>
                <a:rPr lang="en-US" altLang="zh-CN" sz="2800" b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华文新魏" panose="02010800040101010101" charset="-122"/>
                  <a:ea typeface="华文新魏" panose="02010800040101010101" charset="-122"/>
                </a:rPr>
                <a:t>≈0.80</a:t>
              </a:r>
              <a:r>
                <a:rPr lang="zh-CN" altLang="en-US" sz="2800" b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华文新魏" panose="02010800040101010101" charset="-122"/>
                  <a:ea typeface="华文新魏" panose="02010800040101010101" charset="-122"/>
                </a:rPr>
                <a:t>厘米）</a:t>
              </a:r>
              <a:endParaRPr lang="zh-CN" alt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537" y="8027"/>
              <a:ext cx="17804" cy="1694"/>
            </a:xfrm>
            <a:prstGeom prst="roundRect">
              <a:avLst/>
            </a:prstGeom>
            <a:noFill/>
            <a:ln w="508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16990" y="773430"/>
            <a:ext cx="9056231" cy="1892413"/>
            <a:chOff x="276" y="5672"/>
            <a:chExt cx="14262" cy="2956"/>
          </a:xfrm>
        </p:grpSpPr>
        <p:grpSp>
          <p:nvGrpSpPr>
            <p:cNvPr id="6" name="组合 5"/>
            <p:cNvGrpSpPr/>
            <p:nvPr/>
          </p:nvGrpSpPr>
          <p:grpSpPr>
            <a:xfrm>
              <a:off x="9048" y="5779"/>
              <a:ext cx="2626" cy="2646"/>
              <a:chOff x="1075" y="2386"/>
              <a:chExt cx="2210" cy="218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62" y="2386"/>
                <a:ext cx="1121" cy="1172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1075" y="3261"/>
                <a:ext cx="2210" cy="1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/>
                  <a:t> </a:t>
                </a:r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 0.803cm</a:t>
                </a:r>
                <a:endParaRPr lang="en-US" altLang="zh-CN" sz="30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1630" y="5672"/>
              <a:ext cx="2908" cy="2746"/>
              <a:chOff x="974" y="2400"/>
              <a:chExt cx="2210" cy="2094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05" y="2400"/>
                <a:ext cx="1056" cy="1105"/>
              </a:xfrm>
              <a:prstGeom prst="rect">
                <a:avLst/>
              </a:prstGeom>
            </p:spPr>
          </p:pic>
          <p:sp>
            <p:nvSpPr>
              <p:cNvPr id="56" name="文本框 55"/>
              <p:cNvSpPr txBox="1"/>
              <p:nvPr/>
            </p:nvSpPr>
            <p:spPr>
              <a:xfrm>
                <a:off x="974" y="3835"/>
                <a:ext cx="2210" cy="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 </a:t>
                </a:r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 0.805cm</a:t>
                </a:r>
                <a:endParaRPr lang="en-US" altLang="zh-CN"/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276" y="5893"/>
              <a:ext cx="2813" cy="2532"/>
              <a:chOff x="530" y="2386"/>
              <a:chExt cx="2813" cy="2532"/>
            </a:xfrm>
          </p:grpSpPr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30" y="2386"/>
                <a:ext cx="1191" cy="1246"/>
              </a:xfrm>
              <a:prstGeom prst="rect">
                <a:avLst/>
              </a:prstGeom>
            </p:spPr>
          </p:pic>
          <p:sp>
            <p:nvSpPr>
              <p:cNvPr id="59" name="文本框 58"/>
              <p:cNvSpPr txBox="1"/>
              <p:nvPr/>
            </p:nvSpPr>
            <p:spPr>
              <a:xfrm>
                <a:off x="530" y="4054"/>
                <a:ext cx="2813" cy="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0.762cm</a:t>
                </a:r>
                <a:endParaRPr lang="en-US" altLang="zh-CN" sz="30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2849" y="5799"/>
              <a:ext cx="2827" cy="2829"/>
              <a:chOff x="682" y="2386"/>
              <a:chExt cx="2661" cy="2611"/>
            </a:xfrm>
          </p:grpSpPr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60" y="2386"/>
                <a:ext cx="1201" cy="1257"/>
              </a:xfrm>
              <a:prstGeom prst="rect">
                <a:avLst/>
              </a:prstGeom>
            </p:spPr>
          </p:pic>
          <p:sp>
            <p:nvSpPr>
              <p:cNvPr id="62" name="文本框 61"/>
              <p:cNvSpPr txBox="1"/>
              <p:nvPr/>
            </p:nvSpPr>
            <p:spPr>
              <a:xfrm>
                <a:off x="682" y="4012"/>
                <a:ext cx="2661" cy="9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/>
                  <a:t> </a:t>
                </a:r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0.795cm</a:t>
                </a:r>
                <a:endParaRPr lang="en-US" altLang="zh-CN" sz="30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5801" y="5807"/>
              <a:ext cx="2464" cy="2611"/>
              <a:chOff x="729" y="2424"/>
              <a:chExt cx="2210" cy="2296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88" y="2424"/>
                <a:ext cx="1170" cy="1224"/>
              </a:xfrm>
              <a:prstGeom prst="rect">
                <a:avLst/>
              </a:prstGeom>
            </p:spPr>
          </p:pic>
          <p:sp>
            <p:nvSpPr>
              <p:cNvPr id="65" name="文本框 64"/>
              <p:cNvSpPr txBox="1"/>
              <p:nvPr/>
            </p:nvSpPr>
            <p:spPr>
              <a:xfrm>
                <a:off x="729" y="3580"/>
                <a:ext cx="2210" cy="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/>
                  <a:t> </a:t>
                </a:r>
                <a:r>
                  <a:rPr lang="en-US" altLang="zh-CN" sz="3000" b="1">
                    <a:latin typeface="楷体" panose="02010609060101010101" charset="-122"/>
                    <a:ea typeface="楷体" panose="02010609060101010101" charset="-122"/>
                  </a:rPr>
                  <a:t>0.801cm</a:t>
                </a:r>
                <a:endParaRPr lang="en-US" altLang="zh-CN" sz="3000" b="1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4735" y="2921635"/>
            <a:ext cx="1818005" cy="158813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3190" y="2867025"/>
            <a:ext cx="1781810" cy="1607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5275" y="2795905"/>
            <a:ext cx="1990725" cy="157924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740" y="2679700"/>
            <a:ext cx="2026920" cy="17722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7760" y="2705100"/>
            <a:ext cx="2174240" cy="168656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6895" y="5135880"/>
            <a:ext cx="1781810" cy="160718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1695" y="5120640"/>
            <a:ext cx="1941830" cy="153987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325" y="5012055"/>
            <a:ext cx="1954530" cy="1708785"/>
          </a:xfrm>
          <a:prstGeom prst="rect">
            <a:avLst/>
          </a:prstGeom>
        </p:spPr>
      </p:pic>
      <p:sp>
        <p:nvSpPr>
          <p:cNvPr id="41" name="椭圆形标注 40"/>
          <p:cNvSpPr/>
          <p:nvPr/>
        </p:nvSpPr>
        <p:spPr>
          <a:xfrm>
            <a:off x="9265920" y="5160010"/>
            <a:ext cx="2709545" cy="812800"/>
          </a:xfrm>
          <a:prstGeom prst="wedgeEllipseCallout">
            <a:avLst>
              <a:gd name="adj1" fmla="val -42149"/>
              <a:gd name="adj2" fmla="val 10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3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大小均匀</a:t>
            </a:r>
            <a:endParaRPr lang="zh-CN" altLang="en-US" sz="33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-2540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2135505" y="1251585"/>
            <a:ext cx="8928735" cy="7200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223385" y="1251585"/>
            <a:ext cx="4032000" cy="72009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772285" y="1971675"/>
            <a:ext cx="99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</a:rPr>
              <a:t>0.7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55005" y="1971675"/>
            <a:ext cx="99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</a:rPr>
              <a:t>0.8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852025" y="1986280"/>
            <a:ext cx="99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</a:rPr>
              <a:t>0.9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2135505" y="1251585"/>
            <a:ext cx="8266430" cy="734695"/>
            <a:chOff x="3363" y="2339"/>
            <a:chExt cx="13018" cy="1157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3363" y="2339"/>
              <a:ext cx="0" cy="11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6381" y="2362"/>
              <a:ext cx="0" cy="11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9872" y="2362"/>
              <a:ext cx="0" cy="11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4009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4655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301" y="2362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947" y="2362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255" y="2362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609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963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7317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6648" y="2362"/>
              <a:ext cx="0" cy="90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0518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1164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组合 39"/>
            <p:cNvGrpSpPr/>
            <p:nvPr/>
          </p:nvGrpSpPr>
          <p:grpSpPr>
            <a:xfrm>
              <a:off x="11810" y="2362"/>
              <a:ext cx="646" cy="906"/>
              <a:chOff x="11810" y="2362"/>
              <a:chExt cx="646" cy="906"/>
            </a:xfrm>
          </p:grpSpPr>
          <p:cxnSp>
            <p:nvCxnSpPr>
              <p:cNvPr id="33" name="直接连接符 32"/>
              <p:cNvCxnSpPr/>
              <p:nvPr/>
            </p:nvCxnSpPr>
            <p:spPr>
              <a:xfrm>
                <a:off x="11810" y="2362"/>
                <a:ext cx="0" cy="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2456" y="2362"/>
                <a:ext cx="0" cy="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接连接符 34"/>
            <p:cNvCxnSpPr/>
            <p:nvPr/>
          </p:nvCxnSpPr>
          <p:spPr>
            <a:xfrm>
              <a:off x="15741" y="2362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15095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14449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13803" y="2339"/>
              <a:ext cx="0" cy="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3134" y="2362"/>
              <a:ext cx="0" cy="90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3590925" y="1971675"/>
            <a:ext cx="1232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0.750</a:t>
            </a:r>
            <a:endParaRPr lang="en-US" altLang="zh-CN" sz="2800" b="1">
              <a:solidFill>
                <a:schemeClr val="accent6">
                  <a:lumMod val="7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771765" y="1971675"/>
            <a:ext cx="1184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0.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849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5" name="右大括号 44"/>
          <p:cNvSpPr/>
          <p:nvPr/>
        </p:nvSpPr>
        <p:spPr>
          <a:xfrm rot="5400000">
            <a:off x="6002020" y="553720"/>
            <a:ext cx="473710" cy="4033520"/>
          </a:xfrm>
          <a:prstGeom prst="rightBrac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5405755" y="2865755"/>
            <a:ext cx="1622425" cy="507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≈0.8</a:t>
            </a:r>
            <a:endParaRPr lang="en-US" altLang="zh-CN"/>
          </a:p>
        </p:txBody>
      </p:sp>
      <p:sp>
        <p:nvSpPr>
          <p:cNvPr id="47" name="文本框 46"/>
          <p:cNvSpPr txBox="1"/>
          <p:nvPr/>
        </p:nvSpPr>
        <p:spPr>
          <a:xfrm>
            <a:off x="424815" y="4703445"/>
            <a:ext cx="1597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36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143510" y="1250950"/>
            <a:ext cx="1728470" cy="720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甲商店</a:t>
            </a:r>
            <a:endParaRPr lang="zh-CN" altLang="en-US" sz="36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143510" y="4498975"/>
            <a:ext cx="1728470" cy="720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乙商店</a:t>
            </a:r>
            <a:endParaRPr lang="zh-CN" altLang="en-US" sz="36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087245" y="4532630"/>
            <a:ext cx="8928735" cy="7200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8" name="文本框 507"/>
          <p:cNvSpPr txBox="1"/>
          <p:nvPr/>
        </p:nvSpPr>
        <p:spPr>
          <a:xfrm>
            <a:off x="1621155" y="5158740"/>
            <a:ext cx="99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</a:rPr>
              <a:t>0.7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09" name="文本框 508"/>
          <p:cNvSpPr txBox="1"/>
          <p:nvPr/>
        </p:nvSpPr>
        <p:spPr>
          <a:xfrm>
            <a:off x="3579495" y="5184140"/>
            <a:ext cx="99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</a:rPr>
              <a:t>0.75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10" name="文本框 509"/>
          <p:cNvSpPr txBox="1"/>
          <p:nvPr/>
        </p:nvSpPr>
        <p:spPr>
          <a:xfrm>
            <a:off x="5755005" y="5158740"/>
            <a:ext cx="99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</a:rPr>
              <a:t>0.80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11" name="文本框 510"/>
          <p:cNvSpPr txBox="1"/>
          <p:nvPr/>
        </p:nvSpPr>
        <p:spPr>
          <a:xfrm>
            <a:off x="7762875" y="5184140"/>
            <a:ext cx="99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</a:rPr>
              <a:t>0.85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12" name="文本框 511"/>
          <p:cNvSpPr txBox="1"/>
          <p:nvPr/>
        </p:nvSpPr>
        <p:spPr>
          <a:xfrm>
            <a:off x="9869170" y="5184140"/>
            <a:ext cx="99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</a:rPr>
              <a:t>0.90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51" name="矩形 550"/>
          <p:cNvSpPr/>
          <p:nvPr/>
        </p:nvSpPr>
        <p:spPr>
          <a:xfrm>
            <a:off x="6053455" y="4532630"/>
            <a:ext cx="356235" cy="431800"/>
          </a:xfrm>
          <a:prstGeom prst="rect">
            <a:avLst/>
          </a:prstGeom>
          <a:gradFill>
            <a:gsLst>
              <a:gs pos="100000">
                <a:srgbClr val="FF0000"/>
              </a:gs>
              <a:gs pos="100000">
                <a:srgbClr val="760303"/>
              </a:gs>
            </a:gsLst>
            <a:lin ang="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2087880" y="4506595"/>
            <a:ext cx="8295640" cy="734695"/>
            <a:chOff x="3340" y="2339"/>
            <a:chExt cx="13064" cy="1157"/>
          </a:xfrm>
        </p:grpSpPr>
        <p:cxnSp>
          <p:nvCxnSpPr>
            <p:cNvPr id="52" name="直接连接符 51"/>
            <p:cNvCxnSpPr/>
            <p:nvPr/>
          </p:nvCxnSpPr>
          <p:spPr>
            <a:xfrm>
              <a:off x="3340" y="2339"/>
              <a:ext cx="0" cy="11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16404" y="2362"/>
              <a:ext cx="0" cy="1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9872" y="2362"/>
              <a:ext cx="0" cy="1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4009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4655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5301" y="2362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947" y="2362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9255" y="2362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8609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7963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7317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6648" y="2362"/>
              <a:ext cx="0" cy="907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10518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11164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组合 65"/>
            <p:cNvGrpSpPr/>
            <p:nvPr/>
          </p:nvGrpSpPr>
          <p:grpSpPr>
            <a:xfrm>
              <a:off x="11810" y="2362"/>
              <a:ext cx="646" cy="906"/>
              <a:chOff x="11810" y="2362"/>
              <a:chExt cx="646" cy="906"/>
            </a:xfrm>
          </p:grpSpPr>
          <p:cxnSp>
            <p:nvCxnSpPr>
              <p:cNvPr id="67" name="直接连接符 66"/>
              <p:cNvCxnSpPr/>
              <p:nvPr/>
            </p:nvCxnSpPr>
            <p:spPr>
              <a:xfrm>
                <a:off x="11810" y="2362"/>
                <a:ext cx="0" cy="90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12456" y="2362"/>
                <a:ext cx="0" cy="90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直接连接符 68"/>
            <p:cNvCxnSpPr/>
            <p:nvPr/>
          </p:nvCxnSpPr>
          <p:spPr>
            <a:xfrm>
              <a:off x="15741" y="2362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15095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14449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13803" y="2339"/>
              <a:ext cx="0" cy="9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13134" y="2362"/>
              <a:ext cx="0" cy="907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4" name="组合 313"/>
          <p:cNvGrpSpPr/>
          <p:nvPr/>
        </p:nvGrpSpPr>
        <p:grpSpPr>
          <a:xfrm>
            <a:off x="2130425" y="4506595"/>
            <a:ext cx="4100195" cy="472440"/>
            <a:chOff x="3407" y="7062"/>
            <a:chExt cx="6457" cy="744"/>
          </a:xfrm>
        </p:grpSpPr>
        <p:grpSp>
          <p:nvGrpSpPr>
            <p:cNvPr id="217" name="组合 216"/>
            <p:cNvGrpSpPr/>
            <p:nvPr/>
          </p:nvGrpSpPr>
          <p:grpSpPr>
            <a:xfrm>
              <a:off x="3407" y="7062"/>
              <a:ext cx="3171" cy="744"/>
              <a:chOff x="3407" y="7062"/>
              <a:chExt cx="3171" cy="744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3407" y="7062"/>
                <a:ext cx="533" cy="712"/>
                <a:chOff x="3739" y="8423"/>
                <a:chExt cx="533" cy="712"/>
              </a:xfrm>
            </p:grpSpPr>
            <p:cxnSp>
              <p:nvCxnSpPr>
                <p:cNvPr id="92" name="直接连接符 91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8" name="组合 137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137" name="组合 136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120" name="组合 119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116" name="组合 115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93" name="直接连接符 92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" name="直接连接符 114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17" name="组合 116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118" name="直接连接符 117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" name="直接连接符 118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29" name="组合 128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130" name="组合 129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131" name="直接连接符 130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" name="直接连接符 131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33" name="组合 132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134" name="直接连接符 133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" name="直接连接符 134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136" name="直接连接符 135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0" name="组合 139"/>
              <p:cNvGrpSpPr/>
              <p:nvPr/>
            </p:nvGrpSpPr>
            <p:grpSpPr>
              <a:xfrm>
                <a:off x="4076" y="7071"/>
                <a:ext cx="533" cy="712"/>
                <a:chOff x="3739" y="8423"/>
                <a:chExt cx="533" cy="712"/>
              </a:xfrm>
            </p:grpSpPr>
            <p:cxnSp>
              <p:nvCxnSpPr>
                <p:cNvPr id="141" name="直接连接符 140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2" name="组合 141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143" name="组合 142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144" name="组合 143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145" name="组合 144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146" name="直接连接符 145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" name="直接连接符 146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48" name="组合 147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149" name="直接连接符 148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" name="直接连接符 149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1" name="组合 150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152" name="组合 151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153" name="直接连接符 152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" name="直接连接符 153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55" name="组合 154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156" name="直接连接符 155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7" name="直接连接符 156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158" name="直接连接符 157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9" name="组合 158"/>
              <p:cNvGrpSpPr/>
              <p:nvPr/>
            </p:nvGrpSpPr>
            <p:grpSpPr>
              <a:xfrm>
                <a:off x="4722" y="7069"/>
                <a:ext cx="533" cy="712"/>
                <a:chOff x="3739" y="8423"/>
                <a:chExt cx="533" cy="712"/>
              </a:xfrm>
            </p:grpSpPr>
            <p:cxnSp>
              <p:nvCxnSpPr>
                <p:cNvPr id="160" name="直接连接符 159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1" name="组合 160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162" name="组合 161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163" name="组合 162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164" name="组合 163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165" name="直接连接符 164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6" name="直接连接符 165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67" name="组合 166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168" name="直接连接符 167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" name="直接连接符 168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70" name="组合 169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171" name="组合 170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172" name="直接连接符 171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" name="直接连接符 172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74" name="组合 173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175" name="直接连接符 174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6" name="直接连接符 175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177" name="直接连接符 176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9" name="组合 178"/>
              <p:cNvGrpSpPr/>
              <p:nvPr/>
            </p:nvGrpSpPr>
            <p:grpSpPr>
              <a:xfrm>
                <a:off x="5368" y="7094"/>
                <a:ext cx="533" cy="712"/>
                <a:chOff x="3739" y="8423"/>
                <a:chExt cx="533" cy="712"/>
              </a:xfrm>
            </p:grpSpPr>
            <p:cxnSp>
              <p:nvCxnSpPr>
                <p:cNvPr id="180" name="直接连接符 179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1" name="组合 180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182" name="组合 181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183" name="组合 182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184" name="组合 183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185" name="直接连接符 184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6" name="直接连接符 185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87" name="组合 186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188" name="直接连接符 187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9" name="直接连接符 188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90" name="组合 189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191" name="组合 190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192" name="直接连接符 191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3" name="直接连接符 192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94" name="组合 193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195" name="直接连接符 194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6" name="直接连接符 195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197" name="直接连接符 196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" name="组合 197"/>
              <p:cNvGrpSpPr/>
              <p:nvPr/>
            </p:nvGrpSpPr>
            <p:grpSpPr>
              <a:xfrm>
                <a:off x="6046" y="7080"/>
                <a:ext cx="533" cy="712"/>
                <a:chOff x="3739" y="8423"/>
                <a:chExt cx="533" cy="712"/>
              </a:xfrm>
            </p:grpSpPr>
            <p:cxnSp>
              <p:nvCxnSpPr>
                <p:cNvPr id="199" name="直接连接符 198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0" name="组合 199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201" name="组合 200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202" name="组合 201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03" name="组合 202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04" name="直接连接符 203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05" name="直接连接符 204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06" name="组合 205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07" name="直接连接符 206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08" name="直接连接符 207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9" name="组合 208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10" name="组合 209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11" name="直接连接符 210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2" name="直接连接符 211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13" name="组合 212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14" name="直接连接符 213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5" name="直接连接符 214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216" name="直接连接符 215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18" name="组合 217"/>
            <p:cNvGrpSpPr/>
            <p:nvPr/>
          </p:nvGrpSpPr>
          <p:grpSpPr>
            <a:xfrm>
              <a:off x="6694" y="7062"/>
              <a:ext cx="3171" cy="744"/>
              <a:chOff x="3407" y="7062"/>
              <a:chExt cx="3171" cy="744"/>
            </a:xfrm>
          </p:grpSpPr>
          <p:grpSp>
            <p:nvGrpSpPr>
              <p:cNvPr id="219" name="组合 218"/>
              <p:cNvGrpSpPr/>
              <p:nvPr/>
            </p:nvGrpSpPr>
            <p:grpSpPr>
              <a:xfrm>
                <a:off x="3407" y="7062"/>
                <a:ext cx="533" cy="712"/>
                <a:chOff x="3739" y="8423"/>
                <a:chExt cx="533" cy="712"/>
              </a:xfrm>
            </p:grpSpPr>
            <p:cxnSp>
              <p:nvCxnSpPr>
                <p:cNvPr id="220" name="直接连接符 219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1" name="组合 220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222" name="组合 221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223" name="组合 222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24" name="组合 223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25" name="直接连接符 224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6" name="直接连接符 225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27" name="组合 226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28" name="直接连接符 227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9" name="直接连接符 228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30" name="组合 229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31" name="组合 230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32" name="直接连接符 231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3" name="直接连接符 232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34" name="组合 233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35" name="直接连接符 234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6" name="直接连接符 235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237" name="直接连接符 236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8" name="组合 237"/>
              <p:cNvGrpSpPr/>
              <p:nvPr/>
            </p:nvGrpSpPr>
            <p:grpSpPr>
              <a:xfrm>
                <a:off x="4076" y="7071"/>
                <a:ext cx="533" cy="712"/>
                <a:chOff x="3739" y="8423"/>
                <a:chExt cx="533" cy="712"/>
              </a:xfrm>
            </p:grpSpPr>
            <p:cxnSp>
              <p:nvCxnSpPr>
                <p:cNvPr id="239" name="直接连接符 238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0" name="组合 239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241" name="组合 240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242" name="组合 241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43" name="组合 242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44" name="直接连接符 243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5" name="直接连接符 244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46" name="组合 245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47" name="直接连接符 246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8" name="直接连接符 247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49" name="组合 248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50" name="组合 249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51" name="直接连接符 250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2" name="直接连接符 251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53" name="组合 252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54" name="直接连接符 253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5" name="直接连接符 254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256" name="直接连接符 255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7" name="组合 256"/>
              <p:cNvGrpSpPr/>
              <p:nvPr/>
            </p:nvGrpSpPr>
            <p:grpSpPr>
              <a:xfrm>
                <a:off x="4722" y="7069"/>
                <a:ext cx="533" cy="712"/>
                <a:chOff x="3739" y="8423"/>
                <a:chExt cx="533" cy="712"/>
              </a:xfrm>
            </p:grpSpPr>
            <p:cxnSp>
              <p:nvCxnSpPr>
                <p:cNvPr id="258" name="直接连接符 257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组合 258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260" name="组合 259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261" name="组合 260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62" name="组合 261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63" name="直接连接符 262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4" name="直接连接符 263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65" name="组合 264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66" name="直接连接符 265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7" name="直接连接符 266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68" name="组合 267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69" name="组合 268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70" name="直接连接符 269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1" name="直接连接符 270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72" name="组合 271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73" name="直接连接符 272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4" name="直接连接符 273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275" name="直接连接符 274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76" name="组合 275"/>
              <p:cNvGrpSpPr/>
              <p:nvPr/>
            </p:nvGrpSpPr>
            <p:grpSpPr>
              <a:xfrm>
                <a:off x="5368" y="7094"/>
                <a:ext cx="533" cy="712"/>
                <a:chOff x="3739" y="8423"/>
                <a:chExt cx="533" cy="712"/>
              </a:xfrm>
            </p:grpSpPr>
            <p:cxnSp>
              <p:nvCxnSpPr>
                <p:cNvPr id="277" name="直接连接符 276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8" name="组合 277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279" name="组合 278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280" name="组合 279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81" name="组合 280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82" name="直接连接符 281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3" name="直接连接符 282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84" name="组合 283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85" name="直接连接符 284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6" name="直接连接符 285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87" name="组合 286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288" name="组合 287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289" name="直接连接符 288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0" name="直接连接符 289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91" name="组合 290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292" name="直接连接符 291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3" name="直接连接符 292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294" name="直接连接符 293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95" name="组合 294"/>
              <p:cNvGrpSpPr/>
              <p:nvPr/>
            </p:nvGrpSpPr>
            <p:grpSpPr>
              <a:xfrm>
                <a:off x="6046" y="7080"/>
                <a:ext cx="533" cy="712"/>
                <a:chOff x="3739" y="8423"/>
                <a:chExt cx="533" cy="712"/>
              </a:xfrm>
            </p:grpSpPr>
            <p:cxnSp>
              <p:nvCxnSpPr>
                <p:cNvPr id="296" name="直接连接符 295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7" name="组合 296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298" name="组合 297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299" name="组合 298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00" name="组合 299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01" name="直接连接符 300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2" name="直接连接符 301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03" name="组合 302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04" name="直接连接符 303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5" name="直接连接符 304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06" name="组合 305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07" name="组合 306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08" name="直接连接符 307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9" name="直接连接符 308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0" name="组合 309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11" name="直接连接符 310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2" name="直接连接符 311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313" name="直接连接符 312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50" name="组合 549"/>
          <p:cNvGrpSpPr/>
          <p:nvPr/>
        </p:nvGrpSpPr>
        <p:grpSpPr>
          <a:xfrm>
            <a:off x="6264910" y="4503420"/>
            <a:ext cx="4084955" cy="476885"/>
            <a:chOff x="9918" y="7057"/>
            <a:chExt cx="6433" cy="751"/>
          </a:xfrm>
        </p:grpSpPr>
        <p:grpSp>
          <p:nvGrpSpPr>
            <p:cNvPr id="316" name="组合 315"/>
            <p:cNvGrpSpPr/>
            <p:nvPr/>
          </p:nvGrpSpPr>
          <p:grpSpPr>
            <a:xfrm rot="0">
              <a:off x="9918" y="7057"/>
              <a:ext cx="3171" cy="744"/>
              <a:chOff x="3407" y="7062"/>
              <a:chExt cx="3171" cy="744"/>
            </a:xfrm>
          </p:grpSpPr>
          <p:grpSp>
            <p:nvGrpSpPr>
              <p:cNvPr id="317" name="组合 316"/>
              <p:cNvGrpSpPr/>
              <p:nvPr/>
            </p:nvGrpSpPr>
            <p:grpSpPr>
              <a:xfrm>
                <a:off x="3407" y="7062"/>
                <a:ext cx="533" cy="712"/>
                <a:chOff x="3739" y="8423"/>
                <a:chExt cx="533" cy="712"/>
              </a:xfrm>
            </p:grpSpPr>
            <p:cxnSp>
              <p:nvCxnSpPr>
                <p:cNvPr id="318" name="直接连接符 317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9" name="组合 318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320" name="组合 319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321" name="组合 320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22" name="组合 321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23" name="直接连接符 322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4" name="直接连接符 323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5" name="组合 324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26" name="直接连接符 325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" name="直接连接符 326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28" name="组合 327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29" name="组合 328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30" name="直接连接符 329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1" name="直接连接符 330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32" name="组合 331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33" name="直接连接符 332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4" name="直接连接符 333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335" name="直接连接符 334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36" name="组合 335"/>
              <p:cNvGrpSpPr/>
              <p:nvPr/>
            </p:nvGrpSpPr>
            <p:grpSpPr>
              <a:xfrm>
                <a:off x="4076" y="7071"/>
                <a:ext cx="533" cy="712"/>
                <a:chOff x="3739" y="8423"/>
                <a:chExt cx="533" cy="712"/>
              </a:xfrm>
            </p:grpSpPr>
            <p:cxnSp>
              <p:nvCxnSpPr>
                <p:cNvPr id="337" name="直接连接符 336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8" name="组合 337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339" name="组合 338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340" name="组合 339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41" name="组合 340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42" name="直接连接符 341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3" name="直接连接符 342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44" name="组合 343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45" name="直接连接符 344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6" name="直接连接符 345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47" name="组合 346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48" name="组合 347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49" name="直接连接符 348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0" name="直接连接符 349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51" name="组合 350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52" name="直接连接符 351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3" name="直接连接符 352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354" name="直接连接符 353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5" name="组合 354"/>
              <p:cNvGrpSpPr/>
              <p:nvPr/>
            </p:nvGrpSpPr>
            <p:grpSpPr>
              <a:xfrm>
                <a:off x="4722" y="7069"/>
                <a:ext cx="533" cy="712"/>
                <a:chOff x="3739" y="8423"/>
                <a:chExt cx="533" cy="712"/>
              </a:xfrm>
            </p:grpSpPr>
            <p:cxnSp>
              <p:nvCxnSpPr>
                <p:cNvPr id="356" name="直接连接符 355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7" name="组合 356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358" name="组合 357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359" name="组合 358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60" name="组合 359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61" name="直接连接符 360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2" name="直接连接符 361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63" name="组合 362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64" name="直接连接符 363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5" name="直接连接符 364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66" name="组合 365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67" name="组合 366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68" name="直接连接符 367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9" name="直接连接符 368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70" name="组合 369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71" name="直接连接符 370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2" name="直接连接符 371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373" name="直接连接符 372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4" name="组合 373"/>
              <p:cNvGrpSpPr/>
              <p:nvPr/>
            </p:nvGrpSpPr>
            <p:grpSpPr>
              <a:xfrm>
                <a:off x="5368" y="7094"/>
                <a:ext cx="533" cy="712"/>
                <a:chOff x="3739" y="8423"/>
                <a:chExt cx="533" cy="712"/>
              </a:xfrm>
            </p:grpSpPr>
            <p:cxnSp>
              <p:nvCxnSpPr>
                <p:cNvPr id="375" name="直接连接符 374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6" name="组合 375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377" name="组合 376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378" name="组合 377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79" name="组合 378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80" name="直接连接符 379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1" name="直接连接符 380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82" name="组合 381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83" name="直接连接符 382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4" name="直接连接符 383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85" name="组合 384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86" name="组合 385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87" name="直接连接符 386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8" name="直接连接符 387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89" name="组合 388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390" name="直接连接符 389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1" name="直接连接符 390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392" name="直接连接符 391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93" name="组合 392"/>
              <p:cNvGrpSpPr/>
              <p:nvPr/>
            </p:nvGrpSpPr>
            <p:grpSpPr>
              <a:xfrm>
                <a:off x="6046" y="7080"/>
                <a:ext cx="533" cy="712"/>
                <a:chOff x="3739" y="8423"/>
                <a:chExt cx="533" cy="712"/>
              </a:xfrm>
            </p:grpSpPr>
            <p:cxnSp>
              <p:nvCxnSpPr>
                <p:cNvPr id="394" name="直接连接符 393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5" name="组合 394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396" name="组合 395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397" name="组合 396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398" name="组合 397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399" name="直接连接符 398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" name="直接连接符 399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01" name="组合 400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02" name="直接连接符 401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" name="直接连接符 402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" name="组合 403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05" name="组合 404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06" name="直接连接符 405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" name="直接连接符 406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08" name="组合 407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09" name="直接连接符 408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" name="直接连接符 409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411" name="直接连接符 410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12" name="组合 411"/>
            <p:cNvGrpSpPr/>
            <p:nvPr/>
          </p:nvGrpSpPr>
          <p:grpSpPr>
            <a:xfrm rot="0">
              <a:off x="13181" y="7064"/>
              <a:ext cx="3171" cy="744"/>
              <a:chOff x="3407" y="7062"/>
              <a:chExt cx="3171" cy="744"/>
            </a:xfrm>
          </p:grpSpPr>
          <p:grpSp>
            <p:nvGrpSpPr>
              <p:cNvPr id="413" name="组合 412"/>
              <p:cNvGrpSpPr/>
              <p:nvPr/>
            </p:nvGrpSpPr>
            <p:grpSpPr>
              <a:xfrm>
                <a:off x="3407" y="7062"/>
                <a:ext cx="533" cy="712"/>
                <a:chOff x="3739" y="8423"/>
                <a:chExt cx="533" cy="712"/>
              </a:xfrm>
            </p:grpSpPr>
            <p:cxnSp>
              <p:nvCxnSpPr>
                <p:cNvPr id="414" name="直接连接符 413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5" name="组合 414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416" name="组合 415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417" name="组合 416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18" name="组合 417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19" name="直接连接符 418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" name="直接连接符 419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21" name="组合 420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22" name="直接连接符 421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" name="直接连接符 422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4" name="组合 423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25" name="组合 424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26" name="直接连接符 425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" name="直接连接符 426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28" name="组合 427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29" name="直接连接符 428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" name="直接连接符 429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431" name="直接连接符 430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32" name="组合 431"/>
              <p:cNvGrpSpPr/>
              <p:nvPr/>
            </p:nvGrpSpPr>
            <p:grpSpPr>
              <a:xfrm>
                <a:off x="4076" y="7071"/>
                <a:ext cx="533" cy="712"/>
                <a:chOff x="3739" y="8423"/>
                <a:chExt cx="533" cy="712"/>
              </a:xfrm>
            </p:grpSpPr>
            <p:cxnSp>
              <p:nvCxnSpPr>
                <p:cNvPr id="433" name="直接连接符 432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4" name="组合 433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435" name="组合 434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436" name="组合 435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37" name="组合 436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38" name="直接连接符 437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9" name="直接连接符 438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40" name="组合 439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41" name="直接连接符 440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" name="直接连接符 441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3" name="组合 442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44" name="组合 443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45" name="直接连接符 444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" name="直接连接符 445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47" name="组合 446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48" name="直接连接符 447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" name="直接连接符 448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450" name="直接连接符 449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51" name="组合 450"/>
              <p:cNvGrpSpPr/>
              <p:nvPr/>
            </p:nvGrpSpPr>
            <p:grpSpPr>
              <a:xfrm>
                <a:off x="4722" y="7069"/>
                <a:ext cx="533" cy="712"/>
                <a:chOff x="3739" y="8423"/>
                <a:chExt cx="533" cy="712"/>
              </a:xfrm>
            </p:grpSpPr>
            <p:cxnSp>
              <p:nvCxnSpPr>
                <p:cNvPr id="452" name="直接连接符 451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3" name="组合 452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454" name="组合 453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455" name="组合 454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56" name="组合 455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57" name="直接连接符 456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" name="直接连接符 457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59" name="组合 458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60" name="直接连接符 459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" name="直接连接符 460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62" name="组合 461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63" name="组合 462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64" name="直接连接符 463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" name="直接连接符 464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66" name="组合 465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67" name="直接连接符 466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" name="直接连接符 467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469" name="直接连接符 468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70" name="组合 469"/>
              <p:cNvGrpSpPr/>
              <p:nvPr/>
            </p:nvGrpSpPr>
            <p:grpSpPr>
              <a:xfrm>
                <a:off x="5368" y="7094"/>
                <a:ext cx="533" cy="712"/>
                <a:chOff x="3739" y="8423"/>
                <a:chExt cx="533" cy="712"/>
              </a:xfrm>
            </p:grpSpPr>
            <p:cxnSp>
              <p:nvCxnSpPr>
                <p:cNvPr id="471" name="直接连接符 470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2" name="组合 471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473" name="组合 472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474" name="组合 473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75" name="组合 474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76" name="直接连接符 475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" name="直接连接符 476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78" name="组合 477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79" name="直接连接符 478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" name="直接连接符 479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81" name="组合 480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82" name="组合 481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83" name="直接连接符 482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" name="直接连接符 483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85" name="组合 484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86" name="直接连接符 485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" name="直接连接符 486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488" name="直接连接符 487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89" name="组合 488"/>
              <p:cNvGrpSpPr/>
              <p:nvPr/>
            </p:nvGrpSpPr>
            <p:grpSpPr>
              <a:xfrm>
                <a:off x="6046" y="7080"/>
                <a:ext cx="533" cy="712"/>
                <a:chOff x="3739" y="8423"/>
                <a:chExt cx="533" cy="712"/>
              </a:xfrm>
            </p:grpSpPr>
            <p:cxnSp>
              <p:nvCxnSpPr>
                <p:cNvPr id="490" name="直接连接符 489"/>
                <p:cNvCxnSpPr/>
                <p:nvPr/>
              </p:nvCxnSpPr>
              <p:spPr>
                <a:xfrm>
                  <a:off x="4272" y="8455"/>
                  <a:ext cx="0" cy="6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1" name="组合 490"/>
                <p:cNvGrpSpPr/>
                <p:nvPr/>
              </p:nvGrpSpPr>
              <p:grpSpPr>
                <a:xfrm>
                  <a:off x="3739" y="8423"/>
                  <a:ext cx="469" cy="712"/>
                  <a:chOff x="3739" y="8423"/>
                  <a:chExt cx="469" cy="712"/>
                </a:xfrm>
              </p:grpSpPr>
              <p:grpSp>
                <p:nvGrpSpPr>
                  <p:cNvPr id="492" name="组合 491"/>
                  <p:cNvGrpSpPr/>
                  <p:nvPr/>
                </p:nvGrpSpPr>
                <p:grpSpPr>
                  <a:xfrm>
                    <a:off x="3739" y="8423"/>
                    <a:ext cx="400" cy="712"/>
                    <a:chOff x="3739" y="8423"/>
                    <a:chExt cx="400" cy="712"/>
                  </a:xfrm>
                </p:grpSpPr>
                <p:grpSp>
                  <p:nvGrpSpPr>
                    <p:cNvPr id="493" name="组合 492"/>
                    <p:cNvGrpSpPr/>
                    <p:nvPr/>
                  </p:nvGrpSpPr>
                  <p:grpSpPr>
                    <a:xfrm>
                      <a:off x="3739" y="8423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494" name="组合 493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495" name="直接连接符 494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" name="直接连接符 495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97" name="组合 496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498" name="直接连接符 497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" name="直接连接符 498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00" name="组合 499"/>
                    <p:cNvGrpSpPr/>
                    <p:nvPr/>
                  </p:nvGrpSpPr>
                  <p:grpSpPr>
                    <a:xfrm>
                      <a:off x="3939" y="8439"/>
                      <a:ext cx="200" cy="696"/>
                      <a:chOff x="3739" y="8423"/>
                      <a:chExt cx="200" cy="696"/>
                    </a:xfrm>
                  </p:grpSpPr>
                  <p:grpSp>
                    <p:nvGrpSpPr>
                      <p:cNvPr id="501" name="组合 500"/>
                      <p:cNvGrpSpPr/>
                      <p:nvPr/>
                    </p:nvGrpSpPr>
                    <p:grpSpPr>
                      <a:xfrm>
                        <a:off x="3739" y="8423"/>
                        <a:ext cx="69" cy="680"/>
                        <a:chOff x="3739" y="8423"/>
                        <a:chExt cx="69" cy="680"/>
                      </a:xfrm>
                    </p:grpSpPr>
                    <p:cxnSp>
                      <p:nvCxnSpPr>
                        <p:cNvPr id="502" name="直接连接符 501"/>
                        <p:cNvCxnSpPr/>
                        <p:nvPr/>
                      </p:nvCxnSpPr>
                      <p:spPr>
                        <a:xfrm>
                          <a:off x="3739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" name="直接连接符 502"/>
                        <p:cNvCxnSpPr/>
                        <p:nvPr/>
                      </p:nvCxnSpPr>
                      <p:spPr>
                        <a:xfrm>
                          <a:off x="3808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4" name="组合 503"/>
                      <p:cNvGrpSpPr/>
                      <p:nvPr/>
                    </p:nvGrpSpPr>
                    <p:grpSpPr>
                      <a:xfrm>
                        <a:off x="3870" y="8439"/>
                        <a:ext cx="69" cy="680"/>
                        <a:chOff x="3716" y="8423"/>
                        <a:chExt cx="69" cy="680"/>
                      </a:xfrm>
                    </p:grpSpPr>
                    <p:cxnSp>
                      <p:nvCxnSpPr>
                        <p:cNvPr id="505" name="直接连接符 504"/>
                        <p:cNvCxnSpPr/>
                        <p:nvPr/>
                      </p:nvCxnSpPr>
                      <p:spPr>
                        <a:xfrm>
                          <a:off x="3716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" name="直接连接符 505"/>
                        <p:cNvCxnSpPr/>
                        <p:nvPr/>
                      </p:nvCxnSpPr>
                      <p:spPr>
                        <a:xfrm>
                          <a:off x="3785" y="8423"/>
                          <a:ext cx="0" cy="68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507" name="直接连接符 506"/>
                  <p:cNvCxnSpPr/>
                  <p:nvPr/>
                </p:nvCxnSpPr>
                <p:spPr>
                  <a:xfrm>
                    <a:off x="4208" y="8446"/>
                    <a:ext cx="0" cy="68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552" name="文本框 551"/>
          <p:cNvSpPr txBox="1"/>
          <p:nvPr/>
        </p:nvSpPr>
        <p:spPr>
          <a:xfrm>
            <a:off x="5452110" y="4195445"/>
            <a:ext cx="911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0.795</a:t>
            </a:r>
            <a:endParaRPr lang="en-US" altLang="zh-CN" sz="20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53" name="文本框 552"/>
          <p:cNvSpPr txBox="1"/>
          <p:nvPr/>
        </p:nvSpPr>
        <p:spPr>
          <a:xfrm>
            <a:off x="6348095" y="4195445"/>
            <a:ext cx="911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0.804</a:t>
            </a:r>
            <a:endParaRPr lang="en-US" altLang="zh-CN" sz="20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54" name="右大括号 553"/>
          <p:cNvSpPr/>
          <p:nvPr/>
        </p:nvSpPr>
        <p:spPr>
          <a:xfrm rot="16200000">
            <a:off x="6169660" y="3983990"/>
            <a:ext cx="144145" cy="36004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6" name="圆角矩形 555"/>
          <p:cNvSpPr/>
          <p:nvPr/>
        </p:nvSpPr>
        <p:spPr>
          <a:xfrm>
            <a:off x="5430520" y="3500120"/>
            <a:ext cx="1622425" cy="500380"/>
          </a:xfrm>
          <a:prstGeom prst="roundRect">
            <a:avLst/>
          </a:prstGeom>
          <a:gradFill>
            <a:gsLst>
              <a:gs pos="100000">
                <a:srgbClr val="FE4444"/>
              </a:gs>
              <a:gs pos="100000">
                <a:srgbClr val="832B2B"/>
              </a:gs>
            </a:gsLst>
            <a:lin ang="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≈0.80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/>
      <p:bldP spid="44" grpId="0"/>
      <p:bldP spid="46" grpId="0" bldLvl="0" animBg="1"/>
      <p:bldP spid="45" grpId="0" bldLvl="0" animBg="1"/>
      <p:bldP spid="551" grpId="0" bldLvl="0" animBg="1"/>
      <p:bldP spid="552" grpId="0"/>
      <p:bldP spid="553" grpId="0"/>
      <p:bldP spid="554" grpId="0" bldLvl="0" animBg="1"/>
      <p:bldP spid="55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6985" y="-13970"/>
            <a:ext cx="12192000" cy="6840000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1041400" y="1307465"/>
            <a:ext cx="10109200" cy="4991735"/>
            <a:chOff x="1706" y="1540"/>
            <a:chExt cx="15920" cy="7861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1706" y="1591"/>
              <a:ext cx="15920" cy="5024"/>
              <a:chOff x="1706" y="1591"/>
              <a:chExt cx="15920" cy="8618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1706" y="1591"/>
                <a:ext cx="15920" cy="8618"/>
              </a:xfrm>
              <a:prstGeom prst="roundRect">
                <a:avLst/>
              </a:prstGeom>
              <a:noFill/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小数的改写与计数单位以及单位个数有关系吗？</a:t>
                </a:r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090" y="2005"/>
                <a:ext cx="13020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endParaRPr lang="zh-CN" altLang="en-US" sz="30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00" name="文本框 99"/>
            <p:cNvSpPr txBox="1"/>
            <p:nvPr/>
          </p:nvSpPr>
          <p:spPr>
            <a:xfrm>
              <a:off x="1770" y="2005"/>
              <a:ext cx="15455" cy="73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0" u="sng">
                  <a:latin typeface="Calibri" panose="020F0502020204030204" charset="0"/>
                  <a:ea typeface="宋体" panose="02010600030101010101" pitchFamily="2" charset="-122"/>
                  <a:cs typeface="Times New Roman" panose="02020603050405020304" charset="0"/>
                </a:rPr>
                <a:t>            </a:t>
              </a:r>
              <a:endParaRPr lang="zh-CN" b="0">
                <a:latin typeface="Calibri" panose="020F0502020204030204" charset="0"/>
                <a:ea typeface="宋体" panose="02010600030101010101" pitchFamily="2" charset="-122"/>
              </a:endParaRPr>
            </a:p>
            <a:p>
              <a:pPr indent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（</a:t>
              </a:r>
              <a:r>
                <a:rPr lang="en-US" altLang="zh-CN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</a:t>
              </a:r>
              <a:r>
                <a:rPr lang="zh-CN" altLang="en-US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</a:t>
              </a:r>
              <a:r>
                <a:rPr lang="zh-CN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用自己喜欢的方式整理本单元的知识点；</a:t>
              </a:r>
              <a:endParaRPr lang="zh-CN" sz="32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（</a:t>
              </a:r>
              <a:r>
                <a:rPr lang="en-US" altLang="zh-CN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</a:t>
              </a:r>
              <a:r>
                <a:rPr lang="zh-CN" altLang="en-US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</a:t>
              </a:r>
              <a:r>
                <a:rPr lang="zh-CN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思考一下，可以用哪个知识把这个单元的所有知识点都串联起来？</a:t>
              </a:r>
              <a:endParaRPr lang="zh-CN" altLang="en-US" sz="32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768" y="1540"/>
              <a:ext cx="3458" cy="13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备</a:t>
              </a:r>
              <a:r>
                <a:rPr lang="en-US" altLang="zh-CN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学</a:t>
              </a:r>
              <a:r>
                <a:rPr lang="en-US" altLang="zh-CN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sz="36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单</a:t>
              </a:r>
              <a:r>
                <a:rPr lang="en-US" b="0" u="sng">
                  <a:latin typeface="Calibri" panose="020F0502020204030204" charset="0"/>
                  <a:ea typeface="宋体" panose="02010600030101010101" pitchFamily="2" charset="-122"/>
                  <a:cs typeface="Times New Roman" panose="02020603050405020304" charset="0"/>
                </a:rPr>
                <a:t>            </a:t>
              </a:r>
              <a:endParaRPr lang="zh-CN" b="0">
                <a:latin typeface="Calibri" panose="020F0502020204030204" charset="0"/>
                <a:ea typeface="宋体" panose="02010600030101010101" pitchFamily="2" charset="-122"/>
              </a:endParaRPr>
            </a:p>
            <a:p>
              <a:pPr indent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0">
                  <a:latin typeface="Calibri" panose="020F0502020204030204" charset="0"/>
                  <a:ea typeface="宋体" panose="02010600030101010101" pitchFamily="2" charset="-122"/>
                </a:rPr>
                <a:t>       </a:t>
              </a:r>
              <a:r>
                <a:rPr lang="en-US" altLang="zh-CN" sz="32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zh-CN" altLang="en-US" sz="32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0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grpSp>
        <p:nvGrpSpPr>
          <p:cNvPr id="10" name="组合 9" descr="7b0a202020202274657874626f78223a20227b5c2263617465676f72795f69645c223a31303430392c5c2269645c223a32303334373933337d220a7d0a"/>
          <p:cNvGrpSpPr/>
          <p:nvPr/>
        </p:nvGrpSpPr>
        <p:grpSpPr>
          <a:xfrm>
            <a:off x="2650490" y="1604010"/>
            <a:ext cx="6891020" cy="3649980"/>
            <a:chOff x="5348" y="3483"/>
            <a:chExt cx="8504" cy="3834"/>
          </a:xfrm>
        </p:grpSpPr>
        <p:grpSp>
          <p:nvGrpSpPr>
            <p:cNvPr id="9" name="组合 8"/>
            <p:cNvGrpSpPr>
              <a:grpSpLocks noChangeAspect="1"/>
            </p:cNvGrpSpPr>
            <p:nvPr/>
          </p:nvGrpSpPr>
          <p:grpSpPr>
            <a:xfrm>
              <a:off x="5348" y="3483"/>
              <a:ext cx="8504" cy="3834"/>
              <a:chOff x="5178" y="-1748"/>
              <a:chExt cx="8984" cy="4050"/>
            </a:xfrm>
          </p:grpSpPr>
          <p:pic>
            <p:nvPicPr>
              <p:cNvPr id="5" name="图片 4" descr="资源 7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8" y="-1748"/>
                <a:ext cx="8985" cy="4050"/>
              </a:xfrm>
              <a:prstGeom prst="rect">
                <a:avLst/>
              </a:prstGeom>
            </p:spPr>
          </p:pic>
          <p:pic>
            <p:nvPicPr>
              <p:cNvPr id="6" name="图片 5" descr="资源 7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02" y="870"/>
                <a:ext cx="1111" cy="736"/>
              </a:xfrm>
              <a:prstGeom prst="rect">
                <a:avLst/>
              </a:prstGeom>
            </p:spPr>
          </p:pic>
          <p:pic>
            <p:nvPicPr>
              <p:cNvPr id="7" name="图片 6" descr="资源 7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6" y="354"/>
                <a:ext cx="856" cy="1123"/>
              </a:xfrm>
              <a:prstGeom prst="rect">
                <a:avLst/>
              </a:prstGeom>
            </p:spPr>
          </p:pic>
        </p:grpSp>
        <p:sp>
          <p:nvSpPr>
            <p:cNvPr id="11" name="文本框 10" descr="7b0a20202020227461726765744d6f64756c65223a202270726f636573734f6e6c696e65466f6e7473220a7d0a"/>
            <p:cNvSpPr txBox="1"/>
            <p:nvPr/>
          </p:nvSpPr>
          <p:spPr>
            <a:xfrm>
              <a:off x="7375" y="4601"/>
              <a:ext cx="6001" cy="1598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p>
              <a:pPr algn="ctr"/>
              <a:r>
                <a:rPr lang="zh-CN" altLang="en-US" sz="10000" b="1">
                  <a:ln>
                    <a:noFill/>
                  </a:ln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73768">
                        <a:alpha val="40000"/>
                      </a:srgbClr>
                    </a:outerShdw>
                  </a:effectLst>
                  <a:latin typeface="只想和你说晚安" panose="02010600010101010101" charset="-122"/>
                  <a:ea typeface="只想和你说晚安" panose="02010600010101010101" charset="-122"/>
                  <a:sym typeface="汉仪铸字木头人W" panose="00020600040101010101" charset="-122"/>
                </a:rPr>
                <a:t>谢谢</a:t>
              </a:r>
              <a:r>
                <a:rPr lang="zh-CN" altLang="en-US" sz="10000" b="1">
                  <a:ln>
                    <a:noFill/>
                  </a:ln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73768">
                        <a:alpha val="40000"/>
                      </a:srgbClr>
                    </a:outerShdw>
                  </a:effectLst>
                  <a:latin typeface="汉仪菱心体简" panose="02010400000101010101" charset="-122"/>
                  <a:ea typeface="汉仪菱心体简" panose="02010400000101010101" charset="-122"/>
                  <a:sym typeface="汉仪铸字木头人W" panose="00020600040101010101" charset="-122"/>
                </a:rPr>
                <a:t>！</a:t>
              </a:r>
              <a:endParaRPr lang="zh-CN" altLang="en-US" sz="10000" b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73768">
                      <a:alpha val="40000"/>
                    </a:srgbClr>
                  </a:outerShdw>
                </a:effectLst>
                <a:latin typeface="汉仪菱心体简" panose="02010400000101010101" charset="-122"/>
                <a:ea typeface="汉仪菱心体简" panose="02010400000101010101" charset="-122"/>
                <a:sym typeface="汉仪铸字木头人W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6985" y="-13970"/>
            <a:ext cx="12192000" cy="6840000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1126490" y="85725"/>
            <a:ext cx="2290445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课前分享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12190" y="913765"/>
            <a:ext cx="10579100" cy="5765800"/>
            <a:chOff x="1594" y="1439"/>
            <a:chExt cx="16660" cy="908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4" y="1439"/>
              <a:ext cx="11683" cy="9081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14132" y="6192"/>
              <a:ext cx="4122" cy="3828"/>
              <a:chOff x="14132" y="6192"/>
              <a:chExt cx="4122" cy="3828"/>
            </a:xfrm>
          </p:grpSpPr>
          <p:pic>
            <p:nvPicPr>
              <p:cNvPr id="13" name="图片 12" descr="Hi蓝色气泡"/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200000">
                <a:off x="14132" y="6192"/>
                <a:ext cx="4123" cy="3828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5298" y="7581"/>
                <a:ext cx="2538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600">
                    <a:latin typeface="喵喵喵" panose="02010600010101010101" charset="-122"/>
                    <a:ea typeface="喵喵喵" panose="02010600010101010101" charset="-122"/>
                  </a:rPr>
                  <a:t>宣晨希</a:t>
                </a:r>
                <a:endParaRPr lang="zh-CN" altLang="en-US" sz="3600">
                  <a:latin typeface="喵喵喵" panose="02010600010101010101" charset="-122"/>
                  <a:ea typeface="喵喵喵" panose="02010600010101010101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6985" y="-13970"/>
            <a:ext cx="12192000" cy="6840000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1126490" y="85725"/>
            <a:ext cx="2290445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课前分享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30020" y="850265"/>
            <a:ext cx="10520045" cy="5867400"/>
            <a:chOff x="2252" y="1339"/>
            <a:chExt cx="16567" cy="92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" y="1339"/>
              <a:ext cx="11583" cy="9241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781" y="6843"/>
              <a:ext cx="4038" cy="2750"/>
              <a:chOff x="14889" y="6450"/>
              <a:chExt cx="4038" cy="2750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5656" y="7274"/>
                <a:ext cx="2538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600">
                    <a:latin typeface="喵喵喵" panose="02010600010101010101" charset="-122"/>
                    <a:ea typeface="喵喵喵" panose="02010600010101010101" charset="-122"/>
                  </a:rPr>
                  <a:t>赵昱宸</a:t>
                </a:r>
                <a:endParaRPr lang="zh-CN" altLang="en-US" sz="3600">
                  <a:latin typeface="喵喵喵" panose="02010600010101010101" charset="-122"/>
                  <a:ea typeface="喵喵喵" panose="02010600010101010101" charset="-122"/>
                </a:endParaRPr>
              </a:p>
            </p:txBody>
          </p:sp>
          <p:grpSp>
            <p:nvGrpSpPr>
              <p:cNvPr id="127" name="组合 126"/>
              <p:cNvGrpSpPr/>
              <p:nvPr/>
            </p:nvGrpSpPr>
            <p:grpSpPr>
              <a:xfrm rot="0">
                <a:off x="14889" y="6450"/>
                <a:ext cx="4038" cy="2750"/>
                <a:chOff x="4312911" y="2125960"/>
                <a:chExt cx="3869010" cy="2664309"/>
              </a:xfrm>
            </p:grpSpPr>
            <p:grpSp>
              <p:nvGrpSpPr>
                <p:cNvPr id="74" name="图形 2"/>
                <p:cNvGrpSpPr/>
                <p:nvPr/>
              </p:nvGrpSpPr>
              <p:grpSpPr>
                <a:xfrm>
                  <a:off x="6606281" y="2403140"/>
                  <a:ext cx="1325517" cy="439008"/>
                  <a:chOff x="6606281" y="2403140"/>
                  <a:chExt cx="1325517" cy="439008"/>
                </a:xfrm>
              </p:grpSpPr>
              <p:grpSp>
                <p:nvGrpSpPr>
                  <p:cNvPr id="75" name="图形 2"/>
                  <p:cNvGrpSpPr/>
                  <p:nvPr/>
                </p:nvGrpSpPr>
                <p:grpSpPr>
                  <a:xfrm>
                    <a:off x="7016731" y="2484347"/>
                    <a:ext cx="347094" cy="119445"/>
                    <a:chOff x="7016731" y="2484347"/>
                    <a:chExt cx="347094" cy="119445"/>
                  </a:xfrm>
                </p:grpSpPr>
                <p:sp>
                  <p:nvSpPr>
                    <p:cNvPr id="76" name="任意多边形: 形状 6"/>
                    <p:cNvSpPr/>
                    <p:nvPr/>
                  </p:nvSpPr>
                  <p:spPr>
                    <a:xfrm>
                      <a:off x="7029353" y="2488849"/>
                      <a:ext cx="323308" cy="110575"/>
                    </a:xfrm>
                    <a:custGeom>
                      <a:avLst/>
                      <a:gdLst>
                        <a:gd name="connsiteX0" fmla="*/ 0 w 323308"/>
                        <a:gd name="connsiteY0" fmla="*/ 57662 h 110575"/>
                        <a:gd name="connsiteX1" fmla="*/ 251462 w 323308"/>
                        <a:gd name="connsiteY1" fmla="*/ 4262 h 110575"/>
                        <a:gd name="connsiteX2" fmla="*/ 323308 w 323308"/>
                        <a:gd name="connsiteY2" fmla="*/ 27078 h 110575"/>
                        <a:gd name="connsiteX3" fmla="*/ 166509 w 323308"/>
                        <a:gd name="connsiteY3" fmla="*/ 110575 h 110575"/>
                        <a:gd name="connsiteX4" fmla="*/ 0 w 323308"/>
                        <a:gd name="connsiteY4" fmla="*/ 57662 h 11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3308" h="110575">
                          <a:moveTo>
                            <a:pt x="0" y="57662"/>
                          </a:moveTo>
                          <a:cubicBezTo>
                            <a:pt x="0" y="57662"/>
                            <a:pt x="188354" y="-18554"/>
                            <a:pt x="251462" y="4262"/>
                          </a:cubicBezTo>
                          <a:cubicBezTo>
                            <a:pt x="295637" y="18340"/>
                            <a:pt x="323308" y="27078"/>
                            <a:pt x="323308" y="27078"/>
                          </a:cubicBezTo>
                          <a:lnTo>
                            <a:pt x="166509" y="110575"/>
                          </a:lnTo>
                          <a:lnTo>
                            <a:pt x="0" y="5766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77" name="任意多边形: 形状 7"/>
                    <p:cNvSpPr/>
                    <p:nvPr/>
                  </p:nvSpPr>
                  <p:spPr>
                    <a:xfrm>
                      <a:off x="7016731" y="2484347"/>
                      <a:ext cx="347094" cy="119445"/>
                    </a:xfrm>
                    <a:custGeom>
                      <a:avLst/>
                      <a:gdLst>
                        <a:gd name="connsiteX0" fmla="*/ 179615 w 347094"/>
                        <a:gd name="connsiteY0" fmla="*/ 119446 h 119445"/>
                        <a:gd name="connsiteX1" fmla="*/ 0 w 347094"/>
                        <a:gd name="connsiteY1" fmla="*/ 62163 h 119445"/>
                        <a:gd name="connsiteX2" fmla="*/ 11165 w 347094"/>
                        <a:gd name="connsiteY2" fmla="*/ 57794 h 119445"/>
                        <a:gd name="connsiteX3" fmla="*/ 265540 w 347094"/>
                        <a:gd name="connsiteY3" fmla="*/ 4395 h 119445"/>
                        <a:gd name="connsiteX4" fmla="*/ 347095 w 347094"/>
                        <a:gd name="connsiteY4" fmla="*/ 30124 h 119445"/>
                        <a:gd name="connsiteX5" fmla="*/ 179615 w 347094"/>
                        <a:gd name="connsiteY5" fmla="*/ 119446 h 119445"/>
                        <a:gd name="connsiteX6" fmla="*/ 25243 w 347094"/>
                        <a:gd name="connsiteY6" fmla="*/ 61678 h 119445"/>
                        <a:gd name="connsiteX7" fmla="*/ 178645 w 347094"/>
                        <a:gd name="connsiteY7" fmla="*/ 110708 h 119445"/>
                        <a:gd name="connsiteX8" fmla="*/ 324764 w 347094"/>
                        <a:gd name="connsiteY8" fmla="*/ 33036 h 119445"/>
                        <a:gd name="connsiteX9" fmla="*/ 262627 w 347094"/>
                        <a:gd name="connsiteY9" fmla="*/ 13133 h 119445"/>
                        <a:gd name="connsiteX10" fmla="*/ 25243 w 347094"/>
                        <a:gd name="connsiteY10" fmla="*/ 61678 h 119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47094" h="119445">
                          <a:moveTo>
                            <a:pt x="179615" y="119446"/>
                          </a:moveTo>
                          <a:lnTo>
                            <a:pt x="0" y="62163"/>
                          </a:lnTo>
                          <a:lnTo>
                            <a:pt x="11165" y="57794"/>
                          </a:lnTo>
                          <a:cubicBezTo>
                            <a:pt x="18933" y="54881"/>
                            <a:pt x="201461" y="-18421"/>
                            <a:pt x="265540" y="4395"/>
                          </a:cubicBezTo>
                          <a:lnTo>
                            <a:pt x="347095" y="30124"/>
                          </a:lnTo>
                          <a:lnTo>
                            <a:pt x="179615" y="119446"/>
                          </a:lnTo>
                          <a:close/>
                          <a:moveTo>
                            <a:pt x="25243" y="61678"/>
                          </a:moveTo>
                          <a:lnTo>
                            <a:pt x="178645" y="110708"/>
                          </a:lnTo>
                          <a:lnTo>
                            <a:pt x="324764" y="33036"/>
                          </a:lnTo>
                          <a:lnTo>
                            <a:pt x="262627" y="13133"/>
                          </a:lnTo>
                          <a:cubicBezTo>
                            <a:pt x="210199" y="-6285"/>
                            <a:pt x="66506" y="45658"/>
                            <a:pt x="25243" y="61678"/>
                          </a:cubicBez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78" name="图形 2"/>
                  <p:cNvGrpSpPr/>
                  <p:nvPr/>
                </p:nvGrpSpPr>
                <p:grpSpPr>
                  <a:xfrm>
                    <a:off x="6606281" y="2403140"/>
                    <a:ext cx="1250273" cy="403570"/>
                    <a:chOff x="6606281" y="2403140"/>
                    <a:chExt cx="1250273" cy="403570"/>
                  </a:xfrm>
                </p:grpSpPr>
                <p:sp>
                  <p:nvSpPr>
                    <p:cNvPr id="79" name="任意多边形: 形状 9"/>
                    <p:cNvSpPr/>
                    <p:nvPr/>
                  </p:nvSpPr>
                  <p:spPr>
                    <a:xfrm>
                      <a:off x="6611192" y="2407983"/>
                      <a:ext cx="1240993" cy="394358"/>
                    </a:xfrm>
                    <a:custGeom>
                      <a:avLst/>
                      <a:gdLst>
                        <a:gd name="connsiteX0" fmla="*/ 379810 w 1240993"/>
                        <a:gd name="connsiteY0" fmla="*/ 207461 h 394358"/>
                        <a:gd name="connsiteX1" fmla="*/ 190 w 1240993"/>
                        <a:gd name="connsiteY1" fmla="*/ 44351 h 394358"/>
                        <a:gd name="connsiteX2" fmla="*/ 275439 w 1240993"/>
                        <a:gd name="connsiteY2" fmla="*/ 32700 h 394358"/>
                        <a:gd name="connsiteX3" fmla="*/ 957007 w 1240993"/>
                        <a:gd name="connsiteY3" fmla="*/ 249695 h 394358"/>
                        <a:gd name="connsiteX4" fmla="*/ 1240993 w 1240993"/>
                        <a:gd name="connsiteY4" fmla="*/ 375911 h 394358"/>
                        <a:gd name="connsiteX5" fmla="*/ 1235168 w 1240993"/>
                        <a:gd name="connsiteY5" fmla="*/ 394358 h 394358"/>
                        <a:gd name="connsiteX6" fmla="*/ 848752 w 1240993"/>
                        <a:gd name="connsiteY6" fmla="*/ 352610 h 394358"/>
                        <a:gd name="connsiteX7" fmla="*/ 379810 w 1240993"/>
                        <a:gd name="connsiteY7" fmla="*/ 207461 h 394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40993" h="394358">
                          <a:moveTo>
                            <a:pt x="379810" y="207461"/>
                          </a:moveTo>
                          <a:cubicBezTo>
                            <a:pt x="355052" y="197267"/>
                            <a:pt x="-9518" y="101148"/>
                            <a:pt x="190" y="44351"/>
                          </a:cubicBezTo>
                          <a:cubicBezTo>
                            <a:pt x="9899" y="-12932"/>
                            <a:pt x="133688" y="-12447"/>
                            <a:pt x="275439" y="32700"/>
                          </a:cubicBezTo>
                          <a:cubicBezTo>
                            <a:pt x="417190" y="77847"/>
                            <a:pt x="828363" y="208917"/>
                            <a:pt x="957007" y="249695"/>
                          </a:cubicBezTo>
                          <a:cubicBezTo>
                            <a:pt x="1085650" y="290472"/>
                            <a:pt x="1240993" y="375911"/>
                            <a:pt x="1240993" y="375911"/>
                          </a:cubicBezTo>
                          <a:lnTo>
                            <a:pt x="1235168" y="394358"/>
                          </a:lnTo>
                          <a:cubicBezTo>
                            <a:pt x="1235168" y="394358"/>
                            <a:pt x="965259" y="389504"/>
                            <a:pt x="848752" y="352610"/>
                          </a:cubicBezTo>
                          <a:cubicBezTo>
                            <a:pt x="732245" y="315716"/>
                            <a:pt x="379810" y="207461"/>
                            <a:pt x="379810" y="20746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80" name="任意多边形: 形状 10"/>
                    <p:cNvSpPr/>
                    <p:nvPr/>
                  </p:nvSpPr>
                  <p:spPr>
                    <a:xfrm>
                      <a:off x="6606281" y="2403140"/>
                      <a:ext cx="1250273" cy="403570"/>
                    </a:xfrm>
                    <a:custGeom>
                      <a:avLst/>
                      <a:gdLst>
                        <a:gd name="connsiteX0" fmla="*/ 1242992 w 1250273"/>
                        <a:gd name="connsiteY0" fmla="*/ 403570 h 403570"/>
                        <a:gd name="connsiteX1" fmla="*/ 1239594 w 1250273"/>
                        <a:gd name="connsiteY1" fmla="*/ 403570 h 403570"/>
                        <a:gd name="connsiteX2" fmla="*/ 852207 w 1250273"/>
                        <a:gd name="connsiteY2" fmla="*/ 361337 h 403570"/>
                        <a:gd name="connsiteX3" fmla="*/ 382779 w 1250273"/>
                        <a:gd name="connsiteY3" fmla="*/ 216188 h 403570"/>
                        <a:gd name="connsiteX4" fmla="*/ 382294 w 1250273"/>
                        <a:gd name="connsiteY4" fmla="*/ 216188 h 403570"/>
                        <a:gd name="connsiteX5" fmla="*/ 342973 w 1250273"/>
                        <a:gd name="connsiteY5" fmla="*/ 204052 h 403570"/>
                        <a:gd name="connsiteX6" fmla="*/ 247 w 1250273"/>
                        <a:gd name="connsiteY6" fmla="*/ 48223 h 403570"/>
                        <a:gd name="connsiteX7" fmla="*/ 23063 w 1250273"/>
                        <a:gd name="connsiteY7" fmla="*/ 16184 h 403570"/>
                        <a:gd name="connsiteX8" fmla="*/ 280835 w 1250273"/>
                        <a:gd name="connsiteY8" fmla="*/ 33174 h 403570"/>
                        <a:gd name="connsiteX9" fmla="*/ 962403 w 1250273"/>
                        <a:gd name="connsiteY9" fmla="*/ 250169 h 403570"/>
                        <a:gd name="connsiteX10" fmla="*/ 1247361 w 1250273"/>
                        <a:gd name="connsiteY10" fmla="*/ 376871 h 403570"/>
                        <a:gd name="connsiteX11" fmla="*/ 1250274 w 1250273"/>
                        <a:gd name="connsiteY11" fmla="*/ 378327 h 403570"/>
                        <a:gd name="connsiteX12" fmla="*/ 1242992 w 1250273"/>
                        <a:gd name="connsiteY12" fmla="*/ 403570 h 403570"/>
                        <a:gd name="connsiteX13" fmla="*/ 385692 w 1250273"/>
                        <a:gd name="connsiteY13" fmla="*/ 208421 h 403570"/>
                        <a:gd name="connsiteX14" fmla="*/ 855119 w 1250273"/>
                        <a:gd name="connsiteY14" fmla="*/ 353569 h 403570"/>
                        <a:gd name="connsiteX15" fmla="*/ 1237167 w 1250273"/>
                        <a:gd name="connsiteY15" fmla="*/ 395318 h 403570"/>
                        <a:gd name="connsiteX16" fmla="*/ 1241050 w 1250273"/>
                        <a:gd name="connsiteY16" fmla="*/ 383182 h 403570"/>
                        <a:gd name="connsiteX17" fmla="*/ 960947 w 1250273"/>
                        <a:gd name="connsiteY17" fmla="*/ 258907 h 403570"/>
                        <a:gd name="connsiteX18" fmla="*/ 278894 w 1250273"/>
                        <a:gd name="connsiteY18" fmla="*/ 41427 h 403570"/>
                        <a:gd name="connsiteX19" fmla="*/ 27918 w 1250273"/>
                        <a:gd name="connsiteY19" fmla="*/ 23951 h 403570"/>
                        <a:gd name="connsiteX20" fmla="*/ 8985 w 1250273"/>
                        <a:gd name="connsiteY20" fmla="*/ 50165 h 403570"/>
                        <a:gd name="connsiteX21" fmla="*/ 345886 w 1250273"/>
                        <a:gd name="connsiteY21" fmla="*/ 196285 h 403570"/>
                        <a:gd name="connsiteX22" fmla="*/ 385692 w 1250273"/>
                        <a:gd name="connsiteY22" fmla="*/ 208421 h 403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250273" h="403570">
                          <a:moveTo>
                            <a:pt x="1242992" y="403570"/>
                          </a:moveTo>
                          <a:lnTo>
                            <a:pt x="1239594" y="403570"/>
                          </a:lnTo>
                          <a:cubicBezTo>
                            <a:pt x="1236681" y="403570"/>
                            <a:pt x="967743" y="398231"/>
                            <a:pt x="852207" y="361337"/>
                          </a:cubicBezTo>
                          <a:cubicBezTo>
                            <a:pt x="737156" y="324443"/>
                            <a:pt x="386178" y="217159"/>
                            <a:pt x="382779" y="216188"/>
                          </a:cubicBezTo>
                          <a:lnTo>
                            <a:pt x="382294" y="216188"/>
                          </a:lnTo>
                          <a:cubicBezTo>
                            <a:pt x="378411" y="214732"/>
                            <a:pt x="363362" y="209877"/>
                            <a:pt x="342973" y="204052"/>
                          </a:cubicBezTo>
                          <a:cubicBezTo>
                            <a:pt x="169183" y="152109"/>
                            <a:pt x="-7520" y="93370"/>
                            <a:pt x="247" y="48223"/>
                          </a:cubicBezTo>
                          <a:cubicBezTo>
                            <a:pt x="2674" y="35116"/>
                            <a:pt x="9956" y="24436"/>
                            <a:pt x="23063" y="16184"/>
                          </a:cubicBezTo>
                          <a:cubicBezTo>
                            <a:pt x="66268" y="-10516"/>
                            <a:pt x="165299" y="-3720"/>
                            <a:pt x="280835" y="33174"/>
                          </a:cubicBezTo>
                          <a:lnTo>
                            <a:pt x="962403" y="250169"/>
                          </a:lnTo>
                          <a:cubicBezTo>
                            <a:pt x="1090076" y="290947"/>
                            <a:pt x="1245904" y="375900"/>
                            <a:pt x="1247361" y="376871"/>
                          </a:cubicBezTo>
                          <a:lnTo>
                            <a:pt x="1250274" y="378327"/>
                          </a:lnTo>
                          <a:lnTo>
                            <a:pt x="1242992" y="403570"/>
                          </a:lnTo>
                          <a:close/>
                          <a:moveTo>
                            <a:pt x="385692" y="208421"/>
                          </a:moveTo>
                          <a:cubicBezTo>
                            <a:pt x="394916" y="211333"/>
                            <a:pt x="740554" y="317161"/>
                            <a:pt x="855119" y="353569"/>
                          </a:cubicBezTo>
                          <a:cubicBezTo>
                            <a:pt x="962889" y="388036"/>
                            <a:pt x="1206583" y="394347"/>
                            <a:pt x="1237167" y="395318"/>
                          </a:cubicBezTo>
                          <a:lnTo>
                            <a:pt x="1241050" y="383182"/>
                          </a:lnTo>
                          <a:cubicBezTo>
                            <a:pt x="1218720" y="371045"/>
                            <a:pt x="1077940" y="295801"/>
                            <a:pt x="960947" y="258907"/>
                          </a:cubicBezTo>
                          <a:lnTo>
                            <a:pt x="278894" y="41427"/>
                          </a:lnTo>
                          <a:cubicBezTo>
                            <a:pt x="167241" y="5989"/>
                            <a:pt x="68695" y="-1292"/>
                            <a:pt x="27918" y="23951"/>
                          </a:cubicBezTo>
                          <a:cubicBezTo>
                            <a:pt x="17238" y="30747"/>
                            <a:pt x="10927" y="39485"/>
                            <a:pt x="8985" y="50165"/>
                          </a:cubicBezTo>
                          <a:cubicBezTo>
                            <a:pt x="1703" y="93855"/>
                            <a:pt x="260932" y="171041"/>
                            <a:pt x="345886" y="196285"/>
                          </a:cubicBezTo>
                          <a:cubicBezTo>
                            <a:pt x="367245" y="202595"/>
                            <a:pt x="381323" y="206479"/>
                            <a:pt x="385692" y="208421"/>
                          </a:cubicBez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81" name="任意多边形: 形状 11"/>
                  <p:cNvSpPr/>
                  <p:nvPr/>
                </p:nvSpPr>
                <p:spPr>
                  <a:xfrm>
                    <a:off x="6840514" y="2522237"/>
                    <a:ext cx="734481" cy="261656"/>
                  </a:xfrm>
                  <a:custGeom>
                    <a:avLst/>
                    <a:gdLst>
                      <a:gd name="connsiteX0" fmla="*/ 734482 w 734481"/>
                      <a:gd name="connsiteY0" fmla="*/ 261657 h 261656"/>
                      <a:gd name="connsiteX1" fmla="*/ 404863 w 734481"/>
                      <a:gd name="connsiteY1" fmla="*/ 47089 h 261656"/>
                      <a:gd name="connsiteX2" fmla="*/ 0 w 734481"/>
                      <a:gd name="connsiteY2" fmla="*/ 47575 h 261656"/>
                      <a:gd name="connsiteX3" fmla="*/ 150003 w 734481"/>
                      <a:gd name="connsiteY3" fmla="*/ 93692 h 261656"/>
                      <a:gd name="connsiteX4" fmla="*/ 619431 w 734481"/>
                      <a:gd name="connsiteY4" fmla="*/ 238841 h 261656"/>
                      <a:gd name="connsiteX5" fmla="*/ 734482 w 734481"/>
                      <a:gd name="connsiteY5" fmla="*/ 261657 h 261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4481" h="261656">
                        <a:moveTo>
                          <a:pt x="734482" y="261657"/>
                        </a:moveTo>
                        <a:cubicBezTo>
                          <a:pt x="720403" y="194665"/>
                          <a:pt x="584478" y="104372"/>
                          <a:pt x="404863" y="47089"/>
                        </a:cubicBezTo>
                        <a:cubicBezTo>
                          <a:pt x="206800" y="-16019"/>
                          <a:pt x="28641" y="-15534"/>
                          <a:pt x="0" y="47575"/>
                        </a:cubicBezTo>
                        <a:cubicBezTo>
                          <a:pt x="74273" y="71361"/>
                          <a:pt x="139809" y="89808"/>
                          <a:pt x="150003" y="93692"/>
                        </a:cubicBezTo>
                        <a:cubicBezTo>
                          <a:pt x="150003" y="93692"/>
                          <a:pt x="502923" y="201461"/>
                          <a:pt x="619431" y="238841"/>
                        </a:cubicBezTo>
                        <a:cubicBezTo>
                          <a:pt x="650014" y="248064"/>
                          <a:pt x="690791" y="255831"/>
                          <a:pt x="734482" y="261657"/>
                        </a:cubicBezTo>
                        <a:close/>
                      </a:path>
                    </a:pathLst>
                  </a:custGeom>
                  <a:solidFill>
                    <a:srgbClr val="FFD130"/>
                  </a:solidFill>
                  <a:ln w="485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12"/>
                  <p:cNvSpPr/>
                  <p:nvPr/>
                </p:nvSpPr>
                <p:spPr>
                  <a:xfrm>
                    <a:off x="6611192" y="2432430"/>
                    <a:ext cx="1241479" cy="369910"/>
                  </a:xfrm>
                  <a:custGeom>
                    <a:avLst/>
                    <a:gdLst>
                      <a:gd name="connsiteX0" fmla="*/ 857976 w 1241479"/>
                      <a:gd name="connsiteY0" fmla="*/ 300492 h 369910"/>
                      <a:gd name="connsiteX1" fmla="*/ 388548 w 1241479"/>
                      <a:gd name="connsiteY1" fmla="*/ 155343 h 369910"/>
                      <a:gd name="connsiteX2" fmla="*/ 9899 w 1241479"/>
                      <a:gd name="connsiteY2" fmla="*/ 0 h 369910"/>
                      <a:gd name="connsiteX3" fmla="*/ 190 w 1241479"/>
                      <a:gd name="connsiteY3" fmla="*/ 19903 h 369910"/>
                      <a:gd name="connsiteX4" fmla="*/ 379810 w 1241479"/>
                      <a:gd name="connsiteY4" fmla="*/ 183014 h 369910"/>
                      <a:gd name="connsiteX5" fmla="*/ 849238 w 1241479"/>
                      <a:gd name="connsiteY5" fmla="*/ 328162 h 369910"/>
                      <a:gd name="connsiteX6" fmla="*/ 1235654 w 1241479"/>
                      <a:gd name="connsiteY6" fmla="*/ 369911 h 369910"/>
                      <a:gd name="connsiteX7" fmla="*/ 1241479 w 1241479"/>
                      <a:gd name="connsiteY7" fmla="*/ 351464 h 369910"/>
                      <a:gd name="connsiteX8" fmla="*/ 1223032 w 1241479"/>
                      <a:gd name="connsiteY8" fmla="*/ 341755 h 369910"/>
                      <a:gd name="connsiteX9" fmla="*/ 857976 w 1241479"/>
                      <a:gd name="connsiteY9" fmla="*/ 300492 h 36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41479" h="369910">
                        <a:moveTo>
                          <a:pt x="857976" y="300492"/>
                        </a:moveTo>
                        <a:cubicBezTo>
                          <a:pt x="741468" y="263598"/>
                          <a:pt x="388548" y="155343"/>
                          <a:pt x="388548" y="155343"/>
                        </a:cubicBezTo>
                        <a:cubicBezTo>
                          <a:pt x="364761" y="145634"/>
                          <a:pt x="31259" y="57768"/>
                          <a:pt x="9899" y="0"/>
                        </a:cubicBezTo>
                        <a:cubicBezTo>
                          <a:pt x="4559" y="5825"/>
                          <a:pt x="1647" y="12136"/>
                          <a:pt x="190" y="19903"/>
                        </a:cubicBezTo>
                        <a:cubicBezTo>
                          <a:pt x="-9518" y="77186"/>
                          <a:pt x="355052" y="173305"/>
                          <a:pt x="379810" y="183014"/>
                        </a:cubicBezTo>
                        <a:cubicBezTo>
                          <a:pt x="379810" y="183014"/>
                          <a:pt x="732730" y="290783"/>
                          <a:pt x="849238" y="328162"/>
                        </a:cubicBezTo>
                        <a:cubicBezTo>
                          <a:pt x="965745" y="365056"/>
                          <a:pt x="1235654" y="369911"/>
                          <a:pt x="1235654" y="369911"/>
                        </a:cubicBezTo>
                        <a:lnTo>
                          <a:pt x="1241479" y="351464"/>
                        </a:lnTo>
                        <a:cubicBezTo>
                          <a:pt x="1241479" y="351464"/>
                          <a:pt x="1234683" y="347580"/>
                          <a:pt x="1223032" y="341755"/>
                        </a:cubicBezTo>
                        <a:cubicBezTo>
                          <a:pt x="1157011" y="339813"/>
                          <a:pt x="954580" y="331075"/>
                          <a:pt x="857976" y="300492"/>
                        </a:cubicBezTo>
                        <a:close/>
                      </a:path>
                    </a:pathLst>
                  </a:custGeom>
                  <a:solidFill>
                    <a:srgbClr val="BCE4FA"/>
                  </a:solidFill>
                  <a:ln w="485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83" name="图形 2"/>
                  <p:cNvGrpSpPr/>
                  <p:nvPr/>
                </p:nvGrpSpPr>
                <p:grpSpPr>
                  <a:xfrm>
                    <a:off x="7603637" y="2705737"/>
                    <a:ext cx="164081" cy="98060"/>
                    <a:chOff x="7603637" y="2705737"/>
                    <a:chExt cx="164081" cy="98060"/>
                  </a:xfrm>
                </p:grpSpPr>
                <p:sp>
                  <p:nvSpPr>
                    <p:cNvPr id="84" name="任意多边形: 形状 14"/>
                    <p:cNvSpPr/>
                    <p:nvPr/>
                  </p:nvSpPr>
                  <p:spPr>
                    <a:xfrm>
                      <a:off x="7608006" y="2711077"/>
                      <a:ext cx="154857" cy="87865"/>
                    </a:xfrm>
                    <a:custGeom>
                      <a:avLst/>
                      <a:gdLst>
                        <a:gd name="connsiteX0" fmla="*/ 154858 w 154857"/>
                        <a:gd name="connsiteY0" fmla="*/ 53885 h 87865"/>
                        <a:gd name="connsiteX1" fmla="*/ 0 w 154857"/>
                        <a:gd name="connsiteY1" fmla="*/ 0 h 87865"/>
                        <a:gd name="connsiteX2" fmla="*/ 16020 w 154857"/>
                        <a:gd name="connsiteY2" fmla="*/ 78157 h 87865"/>
                        <a:gd name="connsiteX3" fmla="*/ 147576 w 154857"/>
                        <a:gd name="connsiteY3" fmla="*/ 87866 h 87865"/>
                        <a:gd name="connsiteX4" fmla="*/ 154858 w 154857"/>
                        <a:gd name="connsiteY4" fmla="*/ 53885 h 87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4857" h="87865">
                          <a:moveTo>
                            <a:pt x="154858" y="53885"/>
                          </a:moveTo>
                          <a:lnTo>
                            <a:pt x="0" y="0"/>
                          </a:lnTo>
                          <a:cubicBezTo>
                            <a:pt x="0" y="0"/>
                            <a:pt x="1942" y="40292"/>
                            <a:pt x="16020" y="78157"/>
                          </a:cubicBezTo>
                          <a:cubicBezTo>
                            <a:pt x="62623" y="83011"/>
                            <a:pt x="108740" y="85924"/>
                            <a:pt x="147576" y="87866"/>
                          </a:cubicBezTo>
                          <a:lnTo>
                            <a:pt x="154858" y="5388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85" name="任意多边形: 形状 15"/>
                    <p:cNvSpPr/>
                    <p:nvPr/>
                  </p:nvSpPr>
                  <p:spPr>
                    <a:xfrm>
                      <a:off x="7603637" y="2705737"/>
                      <a:ext cx="164081" cy="98060"/>
                    </a:xfrm>
                    <a:custGeom>
                      <a:avLst/>
                      <a:gdLst>
                        <a:gd name="connsiteX0" fmla="*/ 155343 w 164081"/>
                        <a:gd name="connsiteY0" fmla="*/ 98060 h 98060"/>
                        <a:gd name="connsiteX1" fmla="*/ 151945 w 164081"/>
                        <a:gd name="connsiteY1" fmla="*/ 98060 h 98060"/>
                        <a:gd name="connsiteX2" fmla="*/ 20389 w 164081"/>
                        <a:gd name="connsiteY2" fmla="*/ 88351 h 98060"/>
                        <a:gd name="connsiteX3" fmla="*/ 17961 w 164081"/>
                        <a:gd name="connsiteY3" fmla="*/ 87866 h 98060"/>
                        <a:gd name="connsiteX4" fmla="*/ 16991 w 164081"/>
                        <a:gd name="connsiteY4" fmla="*/ 85439 h 98060"/>
                        <a:gd name="connsiteX5" fmla="*/ 485 w 164081"/>
                        <a:gd name="connsiteY5" fmla="*/ 6311 h 98060"/>
                        <a:gd name="connsiteX6" fmla="*/ 0 w 164081"/>
                        <a:gd name="connsiteY6" fmla="*/ 0 h 98060"/>
                        <a:gd name="connsiteX7" fmla="*/ 164081 w 164081"/>
                        <a:gd name="connsiteY7" fmla="*/ 56797 h 98060"/>
                        <a:gd name="connsiteX8" fmla="*/ 155343 w 164081"/>
                        <a:gd name="connsiteY8" fmla="*/ 98060 h 98060"/>
                        <a:gd name="connsiteX9" fmla="*/ 23301 w 164081"/>
                        <a:gd name="connsiteY9" fmla="*/ 79613 h 98060"/>
                        <a:gd name="connsiteX10" fmla="*/ 148061 w 164081"/>
                        <a:gd name="connsiteY10" fmla="*/ 88837 h 98060"/>
                        <a:gd name="connsiteX11" fmla="*/ 153887 w 164081"/>
                        <a:gd name="connsiteY11" fmla="*/ 62137 h 98060"/>
                        <a:gd name="connsiteX12" fmla="*/ 8738 w 164081"/>
                        <a:gd name="connsiteY12" fmla="*/ 11651 h 98060"/>
                        <a:gd name="connsiteX13" fmla="*/ 23301 w 164081"/>
                        <a:gd name="connsiteY13" fmla="*/ 79613 h 98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64081" h="98060">
                          <a:moveTo>
                            <a:pt x="155343" y="98060"/>
                          </a:moveTo>
                          <a:lnTo>
                            <a:pt x="151945" y="98060"/>
                          </a:lnTo>
                          <a:cubicBezTo>
                            <a:pt x="104371" y="95633"/>
                            <a:pt x="60195" y="92235"/>
                            <a:pt x="20389" y="88351"/>
                          </a:cubicBezTo>
                          <a:lnTo>
                            <a:pt x="17961" y="87866"/>
                          </a:lnTo>
                          <a:lnTo>
                            <a:pt x="16991" y="85439"/>
                          </a:lnTo>
                          <a:cubicBezTo>
                            <a:pt x="2427" y="47574"/>
                            <a:pt x="485" y="7767"/>
                            <a:pt x="485" y="6311"/>
                          </a:cubicBezTo>
                          <a:lnTo>
                            <a:pt x="0" y="0"/>
                          </a:lnTo>
                          <a:lnTo>
                            <a:pt x="164081" y="56797"/>
                          </a:lnTo>
                          <a:lnTo>
                            <a:pt x="155343" y="98060"/>
                          </a:lnTo>
                          <a:close/>
                          <a:moveTo>
                            <a:pt x="23301" y="79613"/>
                          </a:moveTo>
                          <a:cubicBezTo>
                            <a:pt x="61166" y="83497"/>
                            <a:pt x="103400" y="86410"/>
                            <a:pt x="148061" y="88837"/>
                          </a:cubicBezTo>
                          <a:lnTo>
                            <a:pt x="153887" y="62137"/>
                          </a:lnTo>
                          <a:lnTo>
                            <a:pt x="8738" y="11651"/>
                          </a:lnTo>
                          <a:cubicBezTo>
                            <a:pt x="10194" y="24272"/>
                            <a:pt x="13592" y="52428"/>
                            <a:pt x="23301" y="79613"/>
                          </a:cubicBez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86" name="图形 2"/>
                  <p:cNvGrpSpPr/>
                  <p:nvPr/>
                </p:nvGrpSpPr>
                <p:grpSpPr>
                  <a:xfrm>
                    <a:off x="7556063" y="2544941"/>
                    <a:ext cx="375736" cy="211282"/>
                    <a:chOff x="7556063" y="2544941"/>
                    <a:chExt cx="375736" cy="211282"/>
                  </a:xfrm>
                </p:grpSpPr>
                <p:sp>
                  <p:nvSpPr>
                    <p:cNvPr id="87" name="任意多边形: 形状 17"/>
                    <p:cNvSpPr/>
                    <p:nvPr/>
                  </p:nvSpPr>
                  <p:spPr>
                    <a:xfrm>
                      <a:off x="7561888" y="2549370"/>
                      <a:ext cx="363600" cy="202484"/>
                    </a:xfrm>
                    <a:custGeom>
                      <a:avLst/>
                      <a:gdLst>
                        <a:gd name="connsiteX0" fmla="*/ 0 w 363600"/>
                        <a:gd name="connsiteY0" fmla="*/ 108793 h 202484"/>
                        <a:gd name="connsiteX1" fmla="*/ 130100 w 363600"/>
                        <a:gd name="connsiteY1" fmla="*/ 85492 h 202484"/>
                        <a:gd name="connsiteX2" fmla="*/ 305346 w 363600"/>
                        <a:gd name="connsiteY2" fmla="*/ 53 h 202484"/>
                        <a:gd name="connsiteX3" fmla="*/ 363600 w 363600"/>
                        <a:gd name="connsiteY3" fmla="*/ 11704 h 202484"/>
                        <a:gd name="connsiteX4" fmla="*/ 206801 w 363600"/>
                        <a:gd name="connsiteY4" fmla="*/ 202485 h 202484"/>
                        <a:gd name="connsiteX5" fmla="*/ 75244 w 363600"/>
                        <a:gd name="connsiteY5" fmla="*/ 176756 h 202484"/>
                        <a:gd name="connsiteX6" fmla="*/ 8738 w 363600"/>
                        <a:gd name="connsiteY6" fmla="*/ 144231 h 202484"/>
                        <a:gd name="connsiteX7" fmla="*/ 0 w 363600"/>
                        <a:gd name="connsiteY7" fmla="*/ 108793 h 202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63600" h="202484">
                          <a:moveTo>
                            <a:pt x="0" y="108793"/>
                          </a:moveTo>
                          <a:cubicBezTo>
                            <a:pt x="1942" y="108793"/>
                            <a:pt x="64079" y="120930"/>
                            <a:pt x="130100" y="85492"/>
                          </a:cubicBezTo>
                          <a:cubicBezTo>
                            <a:pt x="196121" y="50054"/>
                            <a:pt x="273792" y="1024"/>
                            <a:pt x="305346" y="53"/>
                          </a:cubicBezTo>
                          <a:cubicBezTo>
                            <a:pt x="336415" y="-918"/>
                            <a:pt x="363600" y="11704"/>
                            <a:pt x="363600" y="11704"/>
                          </a:cubicBezTo>
                          <a:cubicBezTo>
                            <a:pt x="363600" y="11704"/>
                            <a:pt x="208742" y="202485"/>
                            <a:pt x="206801" y="202485"/>
                          </a:cubicBezTo>
                          <a:cubicBezTo>
                            <a:pt x="205344" y="202485"/>
                            <a:pt x="80584" y="180640"/>
                            <a:pt x="75244" y="176756"/>
                          </a:cubicBezTo>
                          <a:cubicBezTo>
                            <a:pt x="69905" y="172872"/>
                            <a:pt x="8738" y="144231"/>
                            <a:pt x="8738" y="144231"/>
                          </a:cubicBezTo>
                          <a:lnTo>
                            <a:pt x="0" y="10879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88" name="任意多边形: 形状 18"/>
                    <p:cNvSpPr/>
                    <p:nvPr/>
                  </p:nvSpPr>
                  <p:spPr>
                    <a:xfrm>
                      <a:off x="7556063" y="2544941"/>
                      <a:ext cx="375736" cy="211282"/>
                    </a:xfrm>
                    <a:custGeom>
                      <a:avLst/>
                      <a:gdLst>
                        <a:gd name="connsiteX0" fmla="*/ 212626 w 375736"/>
                        <a:gd name="connsiteY0" fmla="*/ 211282 h 211282"/>
                        <a:gd name="connsiteX1" fmla="*/ 78643 w 375736"/>
                        <a:gd name="connsiteY1" fmla="*/ 184583 h 211282"/>
                        <a:gd name="connsiteX2" fmla="*/ 13107 w 375736"/>
                        <a:gd name="connsiteY2" fmla="*/ 152058 h 211282"/>
                        <a:gd name="connsiteX3" fmla="*/ 11166 w 375736"/>
                        <a:gd name="connsiteY3" fmla="*/ 151087 h 211282"/>
                        <a:gd name="connsiteX4" fmla="*/ 0 w 375736"/>
                        <a:gd name="connsiteY4" fmla="*/ 108368 h 211282"/>
                        <a:gd name="connsiteX5" fmla="*/ 5825 w 375736"/>
                        <a:gd name="connsiteY5" fmla="*/ 108853 h 211282"/>
                        <a:gd name="connsiteX6" fmla="*/ 7282 w 375736"/>
                        <a:gd name="connsiteY6" fmla="*/ 108853 h 211282"/>
                        <a:gd name="connsiteX7" fmla="*/ 133498 w 375736"/>
                        <a:gd name="connsiteY7" fmla="*/ 86037 h 211282"/>
                        <a:gd name="connsiteX8" fmla="*/ 180101 w 375736"/>
                        <a:gd name="connsiteY8" fmla="*/ 60308 h 211282"/>
                        <a:gd name="connsiteX9" fmla="*/ 310686 w 375736"/>
                        <a:gd name="connsiteY9" fmla="*/ 113 h 211282"/>
                        <a:gd name="connsiteX10" fmla="*/ 370882 w 375736"/>
                        <a:gd name="connsiteY10" fmla="*/ 12249 h 211282"/>
                        <a:gd name="connsiteX11" fmla="*/ 375736 w 375736"/>
                        <a:gd name="connsiteY11" fmla="*/ 14676 h 211282"/>
                        <a:gd name="connsiteX12" fmla="*/ 372338 w 375736"/>
                        <a:gd name="connsiteY12" fmla="*/ 19045 h 211282"/>
                        <a:gd name="connsiteX13" fmla="*/ 212626 w 375736"/>
                        <a:gd name="connsiteY13" fmla="*/ 211282 h 211282"/>
                        <a:gd name="connsiteX14" fmla="*/ 212626 w 375736"/>
                        <a:gd name="connsiteY14" fmla="*/ 211282 h 211282"/>
                        <a:gd name="connsiteX15" fmla="*/ 18447 w 375736"/>
                        <a:gd name="connsiteY15" fmla="*/ 145747 h 211282"/>
                        <a:gd name="connsiteX16" fmla="*/ 83497 w 375736"/>
                        <a:gd name="connsiteY16" fmla="*/ 177787 h 211282"/>
                        <a:gd name="connsiteX17" fmla="*/ 211170 w 375736"/>
                        <a:gd name="connsiteY17" fmla="*/ 202544 h 211282"/>
                        <a:gd name="connsiteX18" fmla="*/ 362629 w 375736"/>
                        <a:gd name="connsiteY18" fmla="*/ 18074 h 211282"/>
                        <a:gd name="connsiteX19" fmla="*/ 311172 w 375736"/>
                        <a:gd name="connsiteY19" fmla="*/ 8851 h 211282"/>
                        <a:gd name="connsiteX20" fmla="*/ 184470 w 375736"/>
                        <a:gd name="connsiteY20" fmla="*/ 68075 h 211282"/>
                        <a:gd name="connsiteX21" fmla="*/ 137867 w 375736"/>
                        <a:gd name="connsiteY21" fmla="*/ 93804 h 211282"/>
                        <a:gd name="connsiteX22" fmla="*/ 11651 w 375736"/>
                        <a:gd name="connsiteY22" fmla="*/ 118562 h 211282"/>
                        <a:gd name="connsiteX23" fmla="*/ 18447 w 375736"/>
                        <a:gd name="connsiteY23" fmla="*/ 145747 h 211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75736" h="211282">
                          <a:moveTo>
                            <a:pt x="212626" y="211282"/>
                          </a:moveTo>
                          <a:cubicBezTo>
                            <a:pt x="211655" y="211282"/>
                            <a:pt x="85439" y="189437"/>
                            <a:pt x="78643" y="184583"/>
                          </a:cubicBezTo>
                          <a:cubicBezTo>
                            <a:pt x="74759" y="182156"/>
                            <a:pt x="37379" y="163709"/>
                            <a:pt x="13107" y="152058"/>
                          </a:cubicBezTo>
                          <a:lnTo>
                            <a:pt x="11166" y="151087"/>
                          </a:lnTo>
                          <a:lnTo>
                            <a:pt x="0" y="108368"/>
                          </a:lnTo>
                          <a:lnTo>
                            <a:pt x="5825" y="108853"/>
                          </a:lnTo>
                          <a:cubicBezTo>
                            <a:pt x="5825" y="108853"/>
                            <a:pt x="6311" y="108853"/>
                            <a:pt x="7282" y="108853"/>
                          </a:cubicBezTo>
                          <a:cubicBezTo>
                            <a:pt x="22816" y="111280"/>
                            <a:pt x="77186" y="116620"/>
                            <a:pt x="133498" y="86037"/>
                          </a:cubicBezTo>
                          <a:cubicBezTo>
                            <a:pt x="148547" y="77784"/>
                            <a:pt x="164567" y="69046"/>
                            <a:pt x="180101" y="60308"/>
                          </a:cubicBezTo>
                          <a:cubicBezTo>
                            <a:pt x="234471" y="29725"/>
                            <a:pt x="285443" y="1084"/>
                            <a:pt x="310686" y="113"/>
                          </a:cubicBezTo>
                          <a:cubicBezTo>
                            <a:pt x="342240" y="-1343"/>
                            <a:pt x="369911" y="11764"/>
                            <a:pt x="370882" y="12249"/>
                          </a:cubicBezTo>
                          <a:lnTo>
                            <a:pt x="375736" y="14676"/>
                          </a:lnTo>
                          <a:lnTo>
                            <a:pt x="372338" y="19045"/>
                          </a:lnTo>
                          <a:cubicBezTo>
                            <a:pt x="216510" y="211282"/>
                            <a:pt x="215539" y="211282"/>
                            <a:pt x="212626" y="211282"/>
                          </a:cubicBezTo>
                          <a:lnTo>
                            <a:pt x="212626" y="211282"/>
                          </a:lnTo>
                          <a:close/>
                          <a:moveTo>
                            <a:pt x="18447" y="145747"/>
                          </a:moveTo>
                          <a:cubicBezTo>
                            <a:pt x="29612" y="151087"/>
                            <a:pt x="78157" y="174388"/>
                            <a:pt x="83497" y="177787"/>
                          </a:cubicBezTo>
                          <a:cubicBezTo>
                            <a:pt x="90293" y="180699"/>
                            <a:pt x="194179" y="199632"/>
                            <a:pt x="211170" y="202544"/>
                          </a:cubicBezTo>
                          <a:cubicBezTo>
                            <a:pt x="222820" y="189437"/>
                            <a:pt x="305346" y="88464"/>
                            <a:pt x="362629" y="18074"/>
                          </a:cubicBezTo>
                          <a:cubicBezTo>
                            <a:pt x="353406" y="14676"/>
                            <a:pt x="333502" y="7880"/>
                            <a:pt x="311172" y="8851"/>
                          </a:cubicBezTo>
                          <a:cubicBezTo>
                            <a:pt x="288356" y="9822"/>
                            <a:pt x="235442" y="39434"/>
                            <a:pt x="184470" y="68075"/>
                          </a:cubicBezTo>
                          <a:cubicBezTo>
                            <a:pt x="168936" y="76814"/>
                            <a:pt x="152916" y="86037"/>
                            <a:pt x="137867" y="93804"/>
                          </a:cubicBezTo>
                          <a:cubicBezTo>
                            <a:pt x="85439" y="122446"/>
                            <a:pt x="34952" y="120989"/>
                            <a:pt x="11651" y="118562"/>
                          </a:cubicBezTo>
                          <a:lnTo>
                            <a:pt x="18447" y="145747"/>
                          </a:ln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89" name="图形 2"/>
                  <p:cNvGrpSpPr/>
                  <p:nvPr/>
                </p:nvGrpSpPr>
                <p:grpSpPr>
                  <a:xfrm>
                    <a:off x="7600239" y="2704766"/>
                    <a:ext cx="189809" cy="137381"/>
                    <a:chOff x="7600239" y="2704766"/>
                    <a:chExt cx="189809" cy="137381"/>
                  </a:xfrm>
                </p:grpSpPr>
                <p:sp>
                  <p:nvSpPr>
                    <p:cNvPr id="90" name="任意多边形: 形状 20"/>
                    <p:cNvSpPr/>
                    <p:nvPr/>
                  </p:nvSpPr>
                  <p:spPr>
                    <a:xfrm>
                      <a:off x="7608006" y="2711077"/>
                      <a:ext cx="177205" cy="126754"/>
                    </a:xfrm>
                    <a:custGeom>
                      <a:avLst/>
                      <a:gdLst>
                        <a:gd name="connsiteX0" fmla="*/ 0 w 177205"/>
                        <a:gd name="connsiteY0" fmla="*/ 0 h 126754"/>
                        <a:gd name="connsiteX1" fmla="*/ 126702 w 177205"/>
                        <a:gd name="connsiteY1" fmla="*/ 123304 h 126754"/>
                        <a:gd name="connsiteX2" fmla="*/ 177188 w 177205"/>
                        <a:gd name="connsiteY2" fmla="*/ 124760 h 126754"/>
                        <a:gd name="connsiteX3" fmla="*/ 157770 w 177205"/>
                        <a:gd name="connsiteY3" fmla="*/ 39321 h 126754"/>
                        <a:gd name="connsiteX4" fmla="*/ 0 w 177205"/>
                        <a:gd name="connsiteY4" fmla="*/ 0 h 126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7205" h="126754">
                          <a:moveTo>
                            <a:pt x="0" y="0"/>
                          </a:moveTo>
                          <a:cubicBezTo>
                            <a:pt x="0" y="0"/>
                            <a:pt x="59710" y="111167"/>
                            <a:pt x="126702" y="123304"/>
                          </a:cubicBezTo>
                          <a:cubicBezTo>
                            <a:pt x="179615" y="130100"/>
                            <a:pt x="177188" y="124760"/>
                            <a:pt x="177188" y="124760"/>
                          </a:cubicBezTo>
                          <a:lnTo>
                            <a:pt x="157770" y="3932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1" name="任意多边形: 形状 21"/>
                    <p:cNvSpPr/>
                    <p:nvPr/>
                  </p:nvSpPr>
                  <p:spPr>
                    <a:xfrm>
                      <a:off x="7600239" y="2704766"/>
                      <a:ext cx="189809" cy="137381"/>
                    </a:xfrm>
                    <a:custGeom>
                      <a:avLst/>
                      <a:gdLst>
                        <a:gd name="connsiteX0" fmla="*/ 173790 w 189809"/>
                        <a:gd name="connsiteY0" fmla="*/ 137382 h 137381"/>
                        <a:gd name="connsiteX1" fmla="*/ 133983 w 189809"/>
                        <a:gd name="connsiteY1" fmla="*/ 133983 h 137381"/>
                        <a:gd name="connsiteX2" fmla="*/ 4369 w 189809"/>
                        <a:gd name="connsiteY2" fmla="*/ 8253 h 137381"/>
                        <a:gd name="connsiteX3" fmla="*/ 0 w 189809"/>
                        <a:gd name="connsiteY3" fmla="*/ 0 h 137381"/>
                        <a:gd name="connsiteX4" fmla="*/ 169421 w 189809"/>
                        <a:gd name="connsiteY4" fmla="*/ 42234 h 137381"/>
                        <a:gd name="connsiteX5" fmla="*/ 189810 w 189809"/>
                        <a:gd name="connsiteY5" fmla="*/ 132527 h 137381"/>
                        <a:gd name="connsiteX6" fmla="*/ 188353 w 189809"/>
                        <a:gd name="connsiteY6" fmla="*/ 134469 h 137381"/>
                        <a:gd name="connsiteX7" fmla="*/ 173790 w 189809"/>
                        <a:gd name="connsiteY7" fmla="*/ 137382 h 137381"/>
                        <a:gd name="connsiteX8" fmla="*/ 180101 w 189809"/>
                        <a:gd name="connsiteY8" fmla="*/ 131556 h 137381"/>
                        <a:gd name="connsiteX9" fmla="*/ 180586 w 189809"/>
                        <a:gd name="connsiteY9" fmla="*/ 133013 h 137381"/>
                        <a:gd name="connsiteX10" fmla="*/ 180101 w 189809"/>
                        <a:gd name="connsiteY10" fmla="*/ 131556 h 137381"/>
                        <a:gd name="connsiteX11" fmla="*/ 16505 w 189809"/>
                        <a:gd name="connsiteY11" fmla="*/ 13107 h 137381"/>
                        <a:gd name="connsiteX12" fmla="*/ 134954 w 189809"/>
                        <a:gd name="connsiteY12" fmla="*/ 125731 h 137381"/>
                        <a:gd name="connsiteX13" fmla="*/ 179615 w 189809"/>
                        <a:gd name="connsiteY13" fmla="*/ 128643 h 137381"/>
                        <a:gd name="connsiteX14" fmla="*/ 161654 w 189809"/>
                        <a:gd name="connsiteY14" fmla="*/ 49030 h 137381"/>
                        <a:gd name="connsiteX15" fmla="*/ 16505 w 189809"/>
                        <a:gd name="connsiteY15" fmla="*/ 13107 h 137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89809" h="137381">
                          <a:moveTo>
                            <a:pt x="173790" y="137382"/>
                          </a:moveTo>
                          <a:cubicBezTo>
                            <a:pt x="166023" y="137382"/>
                            <a:pt x="153401" y="136411"/>
                            <a:pt x="133983" y="133983"/>
                          </a:cubicBezTo>
                          <a:cubicBezTo>
                            <a:pt x="66021" y="121362"/>
                            <a:pt x="6796" y="13107"/>
                            <a:pt x="4369" y="8253"/>
                          </a:cubicBezTo>
                          <a:lnTo>
                            <a:pt x="0" y="0"/>
                          </a:lnTo>
                          <a:lnTo>
                            <a:pt x="169421" y="42234"/>
                          </a:lnTo>
                          <a:lnTo>
                            <a:pt x="189810" y="132527"/>
                          </a:lnTo>
                          <a:lnTo>
                            <a:pt x="188353" y="134469"/>
                          </a:lnTo>
                          <a:cubicBezTo>
                            <a:pt x="186897" y="135440"/>
                            <a:pt x="185441" y="137382"/>
                            <a:pt x="173790" y="137382"/>
                          </a:cubicBezTo>
                          <a:close/>
                          <a:moveTo>
                            <a:pt x="180101" y="131556"/>
                          </a:moveTo>
                          <a:cubicBezTo>
                            <a:pt x="180101" y="132042"/>
                            <a:pt x="180101" y="132527"/>
                            <a:pt x="180586" y="133013"/>
                          </a:cubicBezTo>
                          <a:lnTo>
                            <a:pt x="180101" y="131556"/>
                          </a:lnTo>
                          <a:close/>
                          <a:moveTo>
                            <a:pt x="16505" y="13107"/>
                          </a:moveTo>
                          <a:cubicBezTo>
                            <a:pt x="32039" y="39321"/>
                            <a:pt x="82040" y="116022"/>
                            <a:pt x="134954" y="125731"/>
                          </a:cubicBezTo>
                          <a:cubicBezTo>
                            <a:pt x="164081" y="129614"/>
                            <a:pt x="175732" y="129129"/>
                            <a:pt x="179615" y="128643"/>
                          </a:cubicBezTo>
                          <a:lnTo>
                            <a:pt x="161654" y="49030"/>
                          </a:lnTo>
                          <a:lnTo>
                            <a:pt x="16505" y="13107"/>
                          </a:ln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2" name="图形 2"/>
                  <p:cNvGrpSpPr/>
                  <p:nvPr/>
                </p:nvGrpSpPr>
                <p:grpSpPr>
                  <a:xfrm>
                    <a:off x="7789563" y="2755253"/>
                    <a:ext cx="66991" cy="51457"/>
                    <a:chOff x="7789563" y="2755253"/>
                    <a:chExt cx="66991" cy="51457"/>
                  </a:xfrm>
                </p:grpSpPr>
                <p:sp>
                  <p:nvSpPr>
                    <p:cNvPr id="93" name="任意多边形: 形状 23"/>
                    <p:cNvSpPr/>
                    <p:nvPr/>
                  </p:nvSpPr>
                  <p:spPr>
                    <a:xfrm>
                      <a:off x="7795874" y="2761078"/>
                      <a:ext cx="56311" cy="41263"/>
                    </a:xfrm>
                    <a:custGeom>
                      <a:avLst/>
                      <a:gdLst>
                        <a:gd name="connsiteX0" fmla="*/ 0 w 56311"/>
                        <a:gd name="connsiteY0" fmla="*/ 39807 h 41263"/>
                        <a:gd name="connsiteX1" fmla="*/ 50487 w 56311"/>
                        <a:gd name="connsiteY1" fmla="*/ 41263 h 41263"/>
                        <a:gd name="connsiteX2" fmla="*/ 56312 w 56311"/>
                        <a:gd name="connsiteY2" fmla="*/ 22816 h 41263"/>
                        <a:gd name="connsiteX3" fmla="*/ 12622 w 56311"/>
                        <a:gd name="connsiteY3" fmla="*/ 0 h 41263"/>
                        <a:gd name="connsiteX4" fmla="*/ 0 w 56311"/>
                        <a:gd name="connsiteY4" fmla="*/ 39807 h 41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311" h="41263">
                          <a:moveTo>
                            <a:pt x="0" y="39807"/>
                          </a:moveTo>
                          <a:cubicBezTo>
                            <a:pt x="31069" y="41263"/>
                            <a:pt x="50487" y="41263"/>
                            <a:pt x="50487" y="41263"/>
                          </a:cubicBezTo>
                          <a:lnTo>
                            <a:pt x="56312" y="22816"/>
                          </a:lnTo>
                          <a:cubicBezTo>
                            <a:pt x="56312" y="22816"/>
                            <a:pt x="39807" y="13593"/>
                            <a:pt x="12622" y="0"/>
                          </a:cubicBezTo>
                          <a:lnTo>
                            <a:pt x="0" y="398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4" name="任意多边形: 形状 24"/>
                    <p:cNvSpPr/>
                    <p:nvPr/>
                  </p:nvSpPr>
                  <p:spPr>
                    <a:xfrm>
                      <a:off x="7789563" y="2755253"/>
                      <a:ext cx="66991" cy="51457"/>
                    </a:xfrm>
                    <a:custGeom>
                      <a:avLst/>
                      <a:gdLst>
                        <a:gd name="connsiteX0" fmla="*/ 59710 w 66991"/>
                        <a:gd name="connsiteY0" fmla="*/ 51457 h 51457"/>
                        <a:gd name="connsiteX1" fmla="*/ 56312 w 66991"/>
                        <a:gd name="connsiteY1" fmla="*/ 51457 h 51457"/>
                        <a:gd name="connsiteX2" fmla="*/ 5825 w 66991"/>
                        <a:gd name="connsiteY2" fmla="*/ 50001 h 51457"/>
                        <a:gd name="connsiteX3" fmla="*/ 0 w 66991"/>
                        <a:gd name="connsiteY3" fmla="*/ 50001 h 51457"/>
                        <a:gd name="connsiteX4" fmla="*/ 16020 w 66991"/>
                        <a:gd name="connsiteY4" fmla="*/ 0 h 51457"/>
                        <a:gd name="connsiteX5" fmla="*/ 20389 w 66991"/>
                        <a:gd name="connsiteY5" fmla="*/ 2427 h 51457"/>
                        <a:gd name="connsiteX6" fmla="*/ 64079 w 66991"/>
                        <a:gd name="connsiteY6" fmla="*/ 25243 h 51457"/>
                        <a:gd name="connsiteX7" fmla="*/ 66992 w 66991"/>
                        <a:gd name="connsiteY7" fmla="*/ 26700 h 51457"/>
                        <a:gd name="connsiteX8" fmla="*/ 59710 w 66991"/>
                        <a:gd name="connsiteY8" fmla="*/ 51457 h 51457"/>
                        <a:gd name="connsiteX9" fmla="*/ 12136 w 66991"/>
                        <a:gd name="connsiteY9" fmla="*/ 41748 h 51457"/>
                        <a:gd name="connsiteX10" fmla="*/ 53885 w 66991"/>
                        <a:gd name="connsiteY10" fmla="*/ 43205 h 51457"/>
                        <a:gd name="connsiteX11" fmla="*/ 57768 w 66991"/>
                        <a:gd name="connsiteY11" fmla="*/ 31069 h 51457"/>
                        <a:gd name="connsiteX12" fmla="*/ 21845 w 66991"/>
                        <a:gd name="connsiteY12" fmla="*/ 12136 h 51457"/>
                        <a:gd name="connsiteX13" fmla="*/ 12136 w 66991"/>
                        <a:gd name="connsiteY13" fmla="*/ 41748 h 514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66991" h="51457">
                          <a:moveTo>
                            <a:pt x="59710" y="51457"/>
                          </a:moveTo>
                          <a:lnTo>
                            <a:pt x="56312" y="51457"/>
                          </a:lnTo>
                          <a:cubicBezTo>
                            <a:pt x="56312" y="51457"/>
                            <a:pt x="36894" y="50972"/>
                            <a:pt x="5825" y="50001"/>
                          </a:cubicBezTo>
                          <a:lnTo>
                            <a:pt x="0" y="50001"/>
                          </a:lnTo>
                          <a:lnTo>
                            <a:pt x="16020" y="0"/>
                          </a:lnTo>
                          <a:lnTo>
                            <a:pt x="20389" y="2427"/>
                          </a:lnTo>
                          <a:cubicBezTo>
                            <a:pt x="47088" y="16020"/>
                            <a:pt x="64079" y="25243"/>
                            <a:pt x="64079" y="25243"/>
                          </a:cubicBezTo>
                          <a:lnTo>
                            <a:pt x="66992" y="26700"/>
                          </a:lnTo>
                          <a:lnTo>
                            <a:pt x="59710" y="51457"/>
                          </a:lnTo>
                          <a:close/>
                          <a:moveTo>
                            <a:pt x="12136" y="41748"/>
                          </a:moveTo>
                          <a:cubicBezTo>
                            <a:pt x="33010" y="42719"/>
                            <a:pt x="47574" y="42719"/>
                            <a:pt x="53885" y="43205"/>
                          </a:cubicBezTo>
                          <a:lnTo>
                            <a:pt x="57768" y="31069"/>
                          </a:lnTo>
                          <a:cubicBezTo>
                            <a:pt x="52428" y="28156"/>
                            <a:pt x="39321" y="21360"/>
                            <a:pt x="21845" y="12136"/>
                          </a:cubicBezTo>
                          <a:lnTo>
                            <a:pt x="12136" y="41748"/>
                          </a:ln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5" name="图形 2"/>
                  <p:cNvGrpSpPr/>
                  <p:nvPr/>
                </p:nvGrpSpPr>
                <p:grpSpPr>
                  <a:xfrm>
                    <a:off x="6983705" y="2561825"/>
                    <a:ext cx="171160" cy="124979"/>
                    <a:chOff x="6983705" y="2561825"/>
                    <a:chExt cx="171160" cy="124979"/>
                  </a:xfrm>
                </p:grpSpPr>
                <p:sp>
                  <p:nvSpPr>
                    <p:cNvPr id="96" name="任意多边形: 形状 26"/>
                    <p:cNvSpPr/>
                    <p:nvPr/>
                  </p:nvSpPr>
                  <p:spPr>
                    <a:xfrm>
                      <a:off x="6987658" y="2566824"/>
                      <a:ext cx="162656" cy="115797"/>
                    </a:xfrm>
                    <a:custGeom>
                      <a:avLst/>
                      <a:gdLst>
                        <a:gd name="connsiteX0" fmla="*/ 431 w 162656"/>
                        <a:gd name="connsiteY0" fmla="*/ 66096 h 115797"/>
                        <a:gd name="connsiteX1" fmla="*/ 14995 w 162656"/>
                        <a:gd name="connsiteY1" fmla="*/ 2988 h 115797"/>
                        <a:gd name="connsiteX2" fmla="*/ 144609 w 162656"/>
                        <a:gd name="connsiteY2" fmla="*/ 44251 h 115797"/>
                        <a:gd name="connsiteX3" fmla="*/ 159172 w 162656"/>
                        <a:gd name="connsiteY3" fmla="*/ 56872 h 115797"/>
                        <a:gd name="connsiteX4" fmla="*/ 162085 w 162656"/>
                        <a:gd name="connsiteY4" fmla="*/ 67552 h 115797"/>
                        <a:gd name="connsiteX5" fmla="*/ 148978 w 162656"/>
                        <a:gd name="connsiteY5" fmla="*/ 108815 h 115797"/>
                        <a:gd name="connsiteX6" fmla="*/ 137813 w 162656"/>
                        <a:gd name="connsiteY6" fmla="*/ 115612 h 115797"/>
                        <a:gd name="connsiteX7" fmla="*/ 431 w 162656"/>
                        <a:gd name="connsiteY7" fmla="*/ 66096 h 115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656" h="115797">
                          <a:moveTo>
                            <a:pt x="431" y="66096"/>
                          </a:moveTo>
                          <a:cubicBezTo>
                            <a:pt x="-2481" y="63183"/>
                            <a:pt x="10140" y="8813"/>
                            <a:pt x="14995" y="2988"/>
                          </a:cubicBezTo>
                          <a:cubicBezTo>
                            <a:pt x="19849" y="-2352"/>
                            <a:pt x="70336" y="-6236"/>
                            <a:pt x="144609" y="44251"/>
                          </a:cubicBezTo>
                          <a:cubicBezTo>
                            <a:pt x="150920" y="50076"/>
                            <a:pt x="155774" y="54445"/>
                            <a:pt x="159172" y="56872"/>
                          </a:cubicBezTo>
                          <a:cubicBezTo>
                            <a:pt x="162085" y="59300"/>
                            <a:pt x="163542" y="63669"/>
                            <a:pt x="162085" y="67552"/>
                          </a:cubicBezTo>
                          <a:lnTo>
                            <a:pt x="148978" y="108815"/>
                          </a:lnTo>
                          <a:cubicBezTo>
                            <a:pt x="147522" y="113670"/>
                            <a:pt x="142667" y="116583"/>
                            <a:pt x="137813" y="115612"/>
                          </a:cubicBezTo>
                          <a:cubicBezTo>
                            <a:pt x="112570" y="111728"/>
                            <a:pt x="36354" y="97165"/>
                            <a:pt x="431" y="6609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97" name="任意多边形: 形状 27"/>
                    <p:cNvSpPr/>
                    <p:nvPr/>
                  </p:nvSpPr>
                  <p:spPr>
                    <a:xfrm>
                      <a:off x="6983705" y="2561825"/>
                      <a:ext cx="171160" cy="124979"/>
                    </a:xfrm>
                    <a:custGeom>
                      <a:avLst/>
                      <a:gdLst>
                        <a:gd name="connsiteX0" fmla="*/ 143708 w 171160"/>
                        <a:gd name="connsiteY0" fmla="*/ 124979 h 124979"/>
                        <a:gd name="connsiteX1" fmla="*/ 141281 w 171160"/>
                        <a:gd name="connsiteY1" fmla="*/ 124979 h 124979"/>
                        <a:gd name="connsiteX2" fmla="*/ 1958 w 171160"/>
                        <a:gd name="connsiteY2" fmla="*/ 74007 h 124979"/>
                        <a:gd name="connsiteX3" fmla="*/ 16 w 171160"/>
                        <a:gd name="connsiteY3" fmla="*/ 69153 h 124979"/>
                        <a:gd name="connsiteX4" fmla="*/ 16036 w 171160"/>
                        <a:gd name="connsiteY4" fmla="*/ 4588 h 124979"/>
                        <a:gd name="connsiteX5" fmla="*/ 150990 w 171160"/>
                        <a:gd name="connsiteY5" fmla="*/ 45366 h 124979"/>
                        <a:gd name="connsiteX6" fmla="*/ 166039 w 171160"/>
                        <a:gd name="connsiteY6" fmla="*/ 58473 h 124979"/>
                        <a:gd name="connsiteX7" fmla="*/ 170408 w 171160"/>
                        <a:gd name="connsiteY7" fmla="*/ 74007 h 124979"/>
                        <a:gd name="connsiteX8" fmla="*/ 157301 w 171160"/>
                        <a:gd name="connsiteY8" fmla="*/ 115270 h 124979"/>
                        <a:gd name="connsiteX9" fmla="*/ 143708 w 171160"/>
                        <a:gd name="connsiteY9" fmla="*/ 124979 h 124979"/>
                        <a:gd name="connsiteX10" fmla="*/ 8269 w 171160"/>
                        <a:gd name="connsiteY10" fmla="*/ 68667 h 124979"/>
                        <a:gd name="connsiteX11" fmla="*/ 142737 w 171160"/>
                        <a:gd name="connsiteY11" fmla="*/ 116727 h 124979"/>
                        <a:gd name="connsiteX12" fmla="*/ 149048 w 171160"/>
                        <a:gd name="connsiteY12" fmla="*/ 112843 h 124979"/>
                        <a:gd name="connsiteX13" fmla="*/ 162155 w 171160"/>
                        <a:gd name="connsiteY13" fmla="*/ 71580 h 124979"/>
                        <a:gd name="connsiteX14" fmla="*/ 160214 w 171160"/>
                        <a:gd name="connsiteY14" fmla="*/ 65269 h 124979"/>
                        <a:gd name="connsiteX15" fmla="*/ 145650 w 171160"/>
                        <a:gd name="connsiteY15" fmla="*/ 52647 h 124979"/>
                        <a:gd name="connsiteX16" fmla="*/ 21861 w 171160"/>
                        <a:gd name="connsiteY16" fmla="*/ 11384 h 124979"/>
                        <a:gd name="connsiteX17" fmla="*/ 8269 w 171160"/>
                        <a:gd name="connsiteY17" fmla="*/ 68667 h 124979"/>
                        <a:gd name="connsiteX18" fmla="*/ 7298 w 171160"/>
                        <a:gd name="connsiteY18" fmla="*/ 67696 h 124979"/>
                        <a:gd name="connsiteX19" fmla="*/ 7298 w 171160"/>
                        <a:gd name="connsiteY19" fmla="*/ 67696 h 124979"/>
                        <a:gd name="connsiteX20" fmla="*/ 7298 w 171160"/>
                        <a:gd name="connsiteY20" fmla="*/ 67696 h 124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71160" h="124979">
                          <a:moveTo>
                            <a:pt x="143708" y="124979"/>
                          </a:moveTo>
                          <a:cubicBezTo>
                            <a:pt x="142737" y="124979"/>
                            <a:pt x="142252" y="124979"/>
                            <a:pt x="141281" y="124979"/>
                          </a:cubicBezTo>
                          <a:cubicBezTo>
                            <a:pt x="111183" y="120125"/>
                            <a:pt x="37881" y="105561"/>
                            <a:pt x="1958" y="74007"/>
                          </a:cubicBezTo>
                          <a:cubicBezTo>
                            <a:pt x="501" y="72551"/>
                            <a:pt x="16" y="70609"/>
                            <a:pt x="16" y="69153"/>
                          </a:cubicBezTo>
                          <a:cubicBezTo>
                            <a:pt x="-470" y="59929"/>
                            <a:pt x="10210" y="11384"/>
                            <a:pt x="16036" y="4588"/>
                          </a:cubicBezTo>
                          <a:cubicBezTo>
                            <a:pt x="23803" y="-4150"/>
                            <a:pt x="77202" y="-5121"/>
                            <a:pt x="150990" y="45366"/>
                          </a:cubicBezTo>
                          <a:cubicBezTo>
                            <a:pt x="157786" y="51677"/>
                            <a:pt x="162641" y="55560"/>
                            <a:pt x="166039" y="58473"/>
                          </a:cubicBezTo>
                          <a:cubicBezTo>
                            <a:pt x="170408" y="62356"/>
                            <a:pt x="172350" y="68182"/>
                            <a:pt x="170408" y="74007"/>
                          </a:cubicBezTo>
                          <a:lnTo>
                            <a:pt x="157301" y="115270"/>
                          </a:lnTo>
                          <a:cubicBezTo>
                            <a:pt x="155359" y="121096"/>
                            <a:pt x="149534" y="124979"/>
                            <a:pt x="143708" y="124979"/>
                          </a:cubicBezTo>
                          <a:close/>
                          <a:moveTo>
                            <a:pt x="8269" y="68667"/>
                          </a:moveTo>
                          <a:cubicBezTo>
                            <a:pt x="44192" y="99250"/>
                            <a:pt x="119922" y="113328"/>
                            <a:pt x="142737" y="116727"/>
                          </a:cubicBezTo>
                          <a:cubicBezTo>
                            <a:pt x="145650" y="117212"/>
                            <a:pt x="148563" y="115270"/>
                            <a:pt x="149048" y="112843"/>
                          </a:cubicBezTo>
                          <a:lnTo>
                            <a:pt x="162155" y="71580"/>
                          </a:lnTo>
                          <a:cubicBezTo>
                            <a:pt x="162641" y="69153"/>
                            <a:pt x="162155" y="66725"/>
                            <a:pt x="160214" y="65269"/>
                          </a:cubicBezTo>
                          <a:cubicBezTo>
                            <a:pt x="156815" y="62356"/>
                            <a:pt x="151961" y="58473"/>
                            <a:pt x="145650" y="52647"/>
                          </a:cubicBezTo>
                          <a:cubicBezTo>
                            <a:pt x="71862" y="2161"/>
                            <a:pt x="25745" y="8472"/>
                            <a:pt x="21861" y="11384"/>
                          </a:cubicBezTo>
                          <a:cubicBezTo>
                            <a:pt x="18463" y="15754"/>
                            <a:pt x="7783" y="59929"/>
                            <a:pt x="8269" y="68667"/>
                          </a:cubicBezTo>
                          <a:close/>
                          <a:moveTo>
                            <a:pt x="7298" y="67696"/>
                          </a:moveTo>
                          <a:lnTo>
                            <a:pt x="7298" y="67696"/>
                          </a:lnTo>
                          <a:cubicBezTo>
                            <a:pt x="7298" y="67696"/>
                            <a:pt x="7298" y="67696"/>
                            <a:pt x="7298" y="67696"/>
                          </a:cubicBez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8" name="图形 2"/>
                  <p:cNvGrpSpPr/>
                  <p:nvPr/>
                </p:nvGrpSpPr>
                <p:grpSpPr>
                  <a:xfrm>
                    <a:off x="7019158" y="2562045"/>
                    <a:ext cx="135221" cy="124759"/>
                    <a:chOff x="7019158" y="2562045"/>
                    <a:chExt cx="135221" cy="124759"/>
                  </a:xfrm>
                </p:grpSpPr>
                <p:sp>
                  <p:nvSpPr>
                    <p:cNvPr id="99" name="任意多边形: 形状 29"/>
                    <p:cNvSpPr/>
                    <p:nvPr/>
                  </p:nvSpPr>
                  <p:spPr>
                    <a:xfrm>
                      <a:off x="7025469" y="2566899"/>
                      <a:ext cx="125116" cy="115722"/>
                    </a:xfrm>
                    <a:custGeom>
                      <a:avLst/>
                      <a:gdLst>
                        <a:gd name="connsiteX0" fmla="*/ 121362 w 125116"/>
                        <a:gd name="connsiteY0" fmla="*/ 56797 h 115722"/>
                        <a:gd name="connsiteX1" fmla="*/ 106798 w 125116"/>
                        <a:gd name="connsiteY1" fmla="*/ 44176 h 115722"/>
                        <a:gd name="connsiteX2" fmla="*/ 0 w 125116"/>
                        <a:gd name="connsiteY2" fmla="*/ 0 h 115722"/>
                        <a:gd name="connsiteX3" fmla="*/ 34467 w 125116"/>
                        <a:gd name="connsiteY3" fmla="*/ 100488 h 115722"/>
                        <a:gd name="connsiteX4" fmla="*/ 100488 w 125116"/>
                        <a:gd name="connsiteY4" fmla="*/ 115536 h 115722"/>
                        <a:gd name="connsiteX5" fmla="*/ 111653 w 125116"/>
                        <a:gd name="connsiteY5" fmla="*/ 108740 h 115722"/>
                        <a:gd name="connsiteX6" fmla="*/ 124760 w 125116"/>
                        <a:gd name="connsiteY6" fmla="*/ 67477 h 115722"/>
                        <a:gd name="connsiteX7" fmla="*/ 121362 w 125116"/>
                        <a:gd name="connsiteY7" fmla="*/ 56797 h 115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5116" h="115722">
                          <a:moveTo>
                            <a:pt x="121362" y="56797"/>
                          </a:moveTo>
                          <a:cubicBezTo>
                            <a:pt x="117964" y="53885"/>
                            <a:pt x="113109" y="50001"/>
                            <a:pt x="106798" y="44176"/>
                          </a:cubicBezTo>
                          <a:cubicBezTo>
                            <a:pt x="59710" y="12136"/>
                            <a:pt x="22331" y="1942"/>
                            <a:pt x="0" y="0"/>
                          </a:cubicBezTo>
                          <a:cubicBezTo>
                            <a:pt x="3884" y="14563"/>
                            <a:pt x="15534" y="58739"/>
                            <a:pt x="34467" y="100488"/>
                          </a:cubicBezTo>
                          <a:cubicBezTo>
                            <a:pt x="61652" y="108740"/>
                            <a:pt x="87380" y="113595"/>
                            <a:pt x="100488" y="115536"/>
                          </a:cubicBezTo>
                          <a:cubicBezTo>
                            <a:pt x="105342" y="116507"/>
                            <a:pt x="110197" y="113595"/>
                            <a:pt x="111653" y="108740"/>
                          </a:cubicBezTo>
                          <a:lnTo>
                            <a:pt x="124760" y="67477"/>
                          </a:lnTo>
                          <a:cubicBezTo>
                            <a:pt x="125731" y="63594"/>
                            <a:pt x="124760" y="59225"/>
                            <a:pt x="121362" y="5679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00" name="任意多边形: 形状 30"/>
                    <p:cNvSpPr/>
                    <p:nvPr/>
                  </p:nvSpPr>
                  <p:spPr>
                    <a:xfrm>
                      <a:off x="7019158" y="2562045"/>
                      <a:ext cx="135221" cy="124759"/>
                    </a:xfrm>
                    <a:custGeom>
                      <a:avLst/>
                      <a:gdLst>
                        <a:gd name="connsiteX0" fmla="*/ 108255 w 135221"/>
                        <a:gd name="connsiteY0" fmla="*/ 124760 h 124759"/>
                        <a:gd name="connsiteX1" fmla="*/ 105827 w 135221"/>
                        <a:gd name="connsiteY1" fmla="*/ 124760 h 124759"/>
                        <a:gd name="connsiteX2" fmla="*/ 39321 w 135221"/>
                        <a:gd name="connsiteY2" fmla="*/ 109711 h 124759"/>
                        <a:gd name="connsiteX3" fmla="*/ 37379 w 135221"/>
                        <a:gd name="connsiteY3" fmla="*/ 109226 h 124759"/>
                        <a:gd name="connsiteX4" fmla="*/ 36409 w 135221"/>
                        <a:gd name="connsiteY4" fmla="*/ 107284 h 124759"/>
                        <a:gd name="connsiteX5" fmla="*/ 1456 w 135221"/>
                        <a:gd name="connsiteY5" fmla="*/ 5825 h 124759"/>
                        <a:gd name="connsiteX6" fmla="*/ 0 w 135221"/>
                        <a:gd name="connsiteY6" fmla="*/ 0 h 124759"/>
                        <a:gd name="connsiteX7" fmla="*/ 5825 w 135221"/>
                        <a:gd name="connsiteY7" fmla="*/ 485 h 124759"/>
                        <a:gd name="connsiteX8" fmla="*/ 115051 w 135221"/>
                        <a:gd name="connsiteY8" fmla="*/ 45147 h 124759"/>
                        <a:gd name="connsiteX9" fmla="*/ 130100 w 135221"/>
                        <a:gd name="connsiteY9" fmla="*/ 58254 h 124759"/>
                        <a:gd name="connsiteX10" fmla="*/ 130100 w 135221"/>
                        <a:gd name="connsiteY10" fmla="*/ 58254 h 124759"/>
                        <a:gd name="connsiteX11" fmla="*/ 134469 w 135221"/>
                        <a:gd name="connsiteY11" fmla="*/ 73788 h 124759"/>
                        <a:gd name="connsiteX12" fmla="*/ 121362 w 135221"/>
                        <a:gd name="connsiteY12" fmla="*/ 115051 h 124759"/>
                        <a:gd name="connsiteX13" fmla="*/ 108255 w 135221"/>
                        <a:gd name="connsiteY13" fmla="*/ 124760 h 124759"/>
                        <a:gd name="connsiteX14" fmla="*/ 43690 w 135221"/>
                        <a:gd name="connsiteY14" fmla="*/ 101944 h 124759"/>
                        <a:gd name="connsiteX15" fmla="*/ 107284 w 135221"/>
                        <a:gd name="connsiteY15" fmla="*/ 116507 h 124759"/>
                        <a:gd name="connsiteX16" fmla="*/ 113595 w 135221"/>
                        <a:gd name="connsiteY16" fmla="*/ 112624 h 124759"/>
                        <a:gd name="connsiteX17" fmla="*/ 126702 w 135221"/>
                        <a:gd name="connsiteY17" fmla="*/ 71361 h 124759"/>
                        <a:gd name="connsiteX18" fmla="*/ 124760 w 135221"/>
                        <a:gd name="connsiteY18" fmla="*/ 65050 h 124759"/>
                        <a:gd name="connsiteX19" fmla="*/ 124760 w 135221"/>
                        <a:gd name="connsiteY19" fmla="*/ 65050 h 124759"/>
                        <a:gd name="connsiteX20" fmla="*/ 110197 w 135221"/>
                        <a:gd name="connsiteY20" fmla="*/ 52428 h 124759"/>
                        <a:gd name="connsiteX21" fmla="*/ 11651 w 135221"/>
                        <a:gd name="connsiteY21" fmla="*/ 10194 h 124759"/>
                        <a:gd name="connsiteX22" fmla="*/ 43690 w 135221"/>
                        <a:gd name="connsiteY22" fmla="*/ 101944 h 124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35221" h="124759">
                          <a:moveTo>
                            <a:pt x="108255" y="124760"/>
                          </a:moveTo>
                          <a:cubicBezTo>
                            <a:pt x="107284" y="124760"/>
                            <a:pt x="106798" y="124760"/>
                            <a:pt x="105827" y="124760"/>
                          </a:cubicBezTo>
                          <a:cubicBezTo>
                            <a:pt x="92720" y="122818"/>
                            <a:pt x="66506" y="117964"/>
                            <a:pt x="39321" y="109711"/>
                          </a:cubicBezTo>
                          <a:lnTo>
                            <a:pt x="37379" y="109226"/>
                          </a:lnTo>
                          <a:lnTo>
                            <a:pt x="36409" y="107284"/>
                          </a:lnTo>
                          <a:cubicBezTo>
                            <a:pt x="16991" y="64564"/>
                            <a:pt x="4854" y="18932"/>
                            <a:pt x="1456" y="5825"/>
                          </a:cubicBezTo>
                          <a:lnTo>
                            <a:pt x="0" y="0"/>
                          </a:lnTo>
                          <a:lnTo>
                            <a:pt x="5825" y="485"/>
                          </a:lnTo>
                          <a:cubicBezTo>
                            <a:pt x="24272" y="1942"/>
                            <a:pt x="62623" y="9709"/>
                            <a:pt x="115051" y="45147"/>
                          </a:cubicBezTo>
                          <a:cubicBezTo>
                            <a:pt x="121847" y="51457"/>
                            <a:pt x="126702" y="55341"/>
                            <a:pt x="130100" y="58254"/>
                          </a:cubicBezTo>
                          <a:lnTo>
                            <a:pt x="130100" y="58254"/>
                          </a:lnTo>
                          <a:cubicBezTo>
                            <a:pt x="134469" y="62137"/>
                            <a:pt x="136411" y="67963"/>
                            <a:pt x="134469" y="73788"/>
                          </a:cubicBezTo>
                          <a:lnTo>
                            <a:pt x="121362" y="115051"/>
                          </a:lnTo>
                          <a:cubicBezTo>
                            <a:pt x="119906" y="120876"/>
                            <a:pt x="114080" y="124760"/>
                            <a:pt x="108255" y="124760"/>
                          </a:cubicBezTo>
                          <a:close/>
                          <a:moveTo>
                            <a:pt x="43690" y="101944"/>
                          </a:moveTo>
                          <a:cubicBezTo>
                            <a:pt x="69905" y="109711"/>
                            <a:pt x="94662" y="114080"/>
                            <a:pt x="107284" y="116507"/>
                          </a:cubicBezTo>
                          <a:cubicBezTo>
                            <a:pt x="110197" y="116993"/>
                            <a:pt x="113109" y="115051"/>
                            <a:pt x="113595" y="112624"/>
                          </a:cubicBezTo>
                          <a:lnTo>
                            <a:pt x="126702" y="71361"/>
                          </a:lnTo>
                          <a:cubicBezTo>
                            <a:pt x="127187" y="68933"/>
                            <a:pt x="126702" y="66506"/>
                            <a:pt x="124760" y="65050"/>
                          </a:cubicBezTo>
                          <a:lnTo>
                            <a:pt x="124760" y="65050"/>
                          </a:lnTo>
                          <a:cubicBezTo>
                            <a:pt x="121362" y="62137"/>
                            <a:pt x="116507" y="58254"/>
                            <a:pt x="110197" y="52428"/>
                          </a:cubicBezTo>
                          <a:cubicBezTo>
                            <a:pt x="65050" y="21845"/>
                            <a:pt x="31069" y="12622"/>
                            <a:pt x="11651" y="10194"/>
                          </a:cubicBezTo>
                          <a:cubicBezTo>
                            <a:pt x="16505" y="27185"/>
                            <a:pt x="27671" y="65535"/>
                            <a:pt x="43690" y="101944"/>
                          </a:cubicBez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1" name="图形 2"/>
                  <p:cNvGrpSpPr/>
                  <p:nvPr/>
                </p:nvGrpSpPr>
                <p:grpSpPr>
                  <a:xfrm>
                    <a:off x="7110908" y="2632526"/>
                    <a:ext cx="49017" cy="39229"/>
                    <a:chOff x="7110908" y="2632526"/>
                    <a:chExt cx="49017" cy="39229"/>
                  </a:xfrm>
                </p:grpSpPr>
                <p:sp>
                  <p:nvSpPr>
                    <p:cNvPr id="102" name="任意多边形: 形状 32"/>
                    <p:cNvSpPr/>
                    <p:nvPr/>
                  </p:nvSpPr>
                  <p:spPr>
                    <a:xfrm>
                      <a:off x="7115383" y="2636717"/>
                      <a:ext cx="40484" cy="30731"/>
                    </a:xfrm>
                    <a:custGeom>
                      <a:avLst/>
                      <a:gdLst>
                        <a:gd name="connsiteX0" fmla="*/ 31447 w 40484"/>
                        <a:gd name="connsiteY0" fmla="*/ 30670 h 30731"/>
                        <a:gd name="connsiteX1" fmla="*/ 6204 w 40484"/>
                        <a:gd name="connsiteY1" fmla="*/ 27757 h 30731"/>
                        <a:gd name="connsiteX2" fmla="*/ 379 w 40484"/>
                        <a:gd name="connsiteY2" fmla="*/ 18533 h 30731"/>
                        <a:gd name="connsiteX3" fmla="*/ 4748 w 40484"/>
                        <a:gd name="connsiteY3" fmla="*/ 4941 h 30731"/>
                        <a:gd name="connsiteX4" fmla="*/ 14942 w 40484"/>
                        <a:gd name="connsiteY4" fmla="*/ 1057 h 30731"/>
                        <a:gd name="connsiteX5" fmla="*/ 36787 w 40484"/>
                        <a:gd name="connsiteY5" fmla="*/ 13194 h 30731"/>
                        <a:gd name="connsiteX6" fmla="*/ 40185 w 40484"/>
                        <a:gd name="connsiteY6" fmla="*/ 21446 h 30731"/>
                        <a:gd name="connsiteX7" fmla="*/ 38729 w 40484"/>
                        <a:gd name="connsiteY7" fmla="*/ 25330 h 30731"/>
                        <a:gd name="connsiteX8" fmla="*/ 31447 w 40484"/>
                        <a:gd name="connsiteY8" fmla="*/ 30670 h 30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484" h="30731">
                          <a:moveTo>
                            <a:pt x="31447" y="30670"/>
                          </a:moveTo>
                          <a:lnTo>
                            <a:pt x="6204" y="27757"/>
                          </a:lnTo>
                          <a:cubicBezTo>
                            <a:pt x="1835" y="27272"/>
                            <a:pt x="-1078" y="22902"/>
                            <a:pt x="379" y="18533"/>
                          </a:cubicBezTo>
                          <a:lnTo>
                            <a:pt x="4748" y="4941"/>
                          </a:lnTo>
                          <a:cubicBezTo>
                            <a:pt x="6204" y="572"/>
                            <a:pt x="11059" y="-1370"/>
                            <a:pt x="14942" y="1057"/>
                          </a:cubicBezTo>
                          <a:lnTo>
                            <a:pt x="36787" y="13194"/>
                          </a:lnTo>
                          <a:cubicBezTo>
                            <a:pt x="39700" y="14650"/>
                            <a:pt x="41156" y="18533"/>
                            <a:pt x="40185" y="21446"/>
                          </a:cubicBezTo>
                          <a:lnTo>
                            <a:pt x="38729" y="25330"/>
                          </a:lnTo>
                          <a:cubicBezTo>
                            <a:pt x="38244" y="28728"/>
                            <a:pt x="34846" y="31155"/>
                            <a:pt x="31447" y="3067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03" name="任意多边形: 形状 33"/>
                    <p:cNvSpPr/>
                    <p:nvPr/>
                  </p:nvSpPr>
                  <p:spPr>
                    <a:xfrm>
                      <a:off x="7110908" y="2632526"/>
                      <a:ext cx="49017" cy="39229"/>
                    </a:xfrm>
                    <a:custGeom>
                      <a:avLst/>
                      <a:gdLst>
                        <a:gd name="connsiteX0" fmla="*/ 36894 w 49017"/>
                        <a:gd name="connsiteY0" fmla="*/ 39230 h 39229"/>
                        <a:gd name="connsiteX1" fmla="*/ 35438 w 49017"/>
                        <a:gd name="connsiteY1" fmla="*/ 39230 h 39229"/>
                        <a:gd name="connsiteX2" fmla="*/ 10194 w 49017"/>
                        <a:gd name="connsiteY2" fmla="*/ 36317 h 39229"/>
                        <a:gd name="connsiteX3" fmla="*/ 1942 w 49017"/>
                        <a:gd name="connsiteY3" fmla="*/ 31463 h 39229"/>
                        <a:gd name="connsiteX4" fmla="*/ 485 w 49017"/>
                        <a:gd name="connsiteY4" fmla="*/ 21754 h 39229"/>
                        <a:gd name="connsiteX5" fmla="*/ 4855 w 49017"/>
                        <a:gd name="connsiteY5" fmla="*/ 8161 h 39229"/>
                        <a:gd name="connsiteX6" fmla="*/ 11651 w 49017"/>
                        <a:gd name="connsiteY6" fmla="*/ 879 h 39229"/>
                        <a:gd name="connsiteX7" fmla="*/ 21360 w 49017"/>
                        <a:gd name="connsiteY7" fmla="*/ 1365 h 39229"/>
                        <a:gd name="connsiteX8" fmla="*/ 43205 w 49017"/>
                        <a:gd name="connsiteY8" fmla="*/ 13501 h 39229"/>
                        <a:gd name="connsiteX9" fmla="*/ 48545 w 49017"/>
                        <a:gd name="connsiteY9" fmla="*/ 26608 h 39229"/>
                        <a:gd name="connsiteX10" fmla="*/ 47088 w 49017"/>
                        <a:gd name="connsiteY10" fmla="*/ 30492 h 39229"/>
                        <a:gd name="connsiteX11" fmla="*/ 36894 w 49017"/>
                        <a:gd name="connsiteY11" fmla="*/ 39230 h 39229"/>
                        <a:gd name="connsiteX12" fmla="*/ 36409 w 49017"/>
                        <a:gd name="connsiteY12" fmla="*/ 30492 h 39229"/>
                        <a:gd name="connsiteX13" fmla="*/ 39321 w 49017"/>
                        <a:gd name="connsiteY13" fmla="*/ 28550 h 39229"/>
                        <a:gd name="connsiteX14" fmla="*/ 40778 w 49017"/>
                        <a:gd name="connsiteY14" fmla="*/ 24666 h 39229"/>
                        <a:gd name="connsiteX15" fmla="*/ 39321 w 49017"/>
                        <a:gd name="connsiteY15" fmla="*/ 21268 h 39229"/>
                        <a:gd name="connsiteX16" fmla="*/ 17476 w 49017"/>
                        <a:gd name="connsiteY16" fmla="*/ 9132 h 39229"/>
                        <a:gd name="connsiteX17" fmla="*/ 15049 w 49017"/>
                        <a:gd name="connsiteY17" fmla="*/ 9132 h 39229"/>
                        <a:gd name="connsiteX18" fmla="*/ 13593 w 49017"/>
                        <a:gd name="connsiteY18" fmla="*/ 11074 h 39229"/>
                        <a:gd name="connsiteX19" fmla="*/ 9223 w 49017"/>
                        <a:gd name="connsiteY19" fmla="*/ 24666 h 39229"/>
                        <a:gd name="connsiteX20" fmla="*/ 9709 w 49017"/>
                        <a:gd name="connsiteY20" fmla="*/ 27093 h 39229"/>
                        <a:gd name="connsiteX21" fmla="*/ 11651 w 49017"/>
                        <a:gd name="connsiteY21" fmla="*/ 28550 h 39229"/>
                        <a:gd name="connsiteX22" fmla="*/ 36409 w 49017"/>
                        <a:gd name="connsiteY22" fmla="*/ 30492 h 39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49017" h="39229">
                          <a:moveTo>
                            <a:pt x="36894" y="39230"/>
                          </a:moveTo>
                          <a:cubicBezTo>
                            <a:pt x="36409" y="39230"/>
                            <a:pt x="35923" y="39230"/>
                            <a:pt x="35438" y="39230"/>
                          </a:cubicBezTo>
                          <a:lnTo>
                            <a:pt x="10194" y="36317"/>
                          </a:lnTo>
                          <a:cubicBezTo>
                            <a:pt x="6796" y="35832"/>
                            <a:pt x="3884" y="33890"/>
                            <a:pt x="1942" y="31463"/>
                          </a:cubicBezTo>
                          <a:cubicBezTo>
                            <a:pt x="0" y="28550"/>
                            <a:pt x="-486" y="25152"/>
                            <a:pt x="485" y="21754"/>
                          </a:cubicBezTo>
                          <a:lnTo>
                            <a:pt x="4855" y="8161"/>
                          </a:lnTo>
                          <a:cubicBezTo>
                            <a:pt x="5825" y="4763"/>
                            <a:pt x="8252" y="2336"/>
                            <a:pt x="11651" y="879"/>
                          </a:cubicBezTo>
                          <a:cubicBezTo>
                            <a:pt x="15049" y="-577"/>
                            <a:pt x="18447" y="-92"/>
                            <a:pt x="21360" y="1365"/>
                          </a:cubicBezTo>
                          <a:lnTo>
                            <a:pt x="43205" y="13501"/>
                          </a:lnTo>
                          <a:cubicBezTo>
                            <a:pt x="48059" y="15928"/>
                            <a:pt x="50001" y="21754"/>
                            <a:pt x="48545" y="26608"/>
                          </a:cubicBezTo>
                          <a:lnTo>
                            <a:pt x="47088" y="30492"/>
                          </a:lnTo>
                          <a:cubicBezTo>
                            <a:pt x="46118" y="35832"/>
                            <a:pt x="41748" y="39230"/>
                            <a:pt x="36894" y="39230"/>
                          </a:cubicBezTo>
                          <a:close/>
                          <a:moveTo>
                            <a:pt x="36409" y="30492"/>
                          </a:moveTo>
                          <a:cubicBezTo>
                            <a:pt x="37865" y="30492"/>
                            <a:pt x="38836" y="30006"/>
                            <a:pt x="39321" y="28550"/>
                          </a:cubicBezTo>
                          <a:lnTo>
                            <a:pt x="40778" y="24666"/>
                          </a:lnTo>
                          <a:cubicBezTo>
                            <a:pt x="41263" y="23210"/>
                            <a:pt x="40778" y="22239"/>
                            <a:pt x="39321" y="21268"/>
                          </a:cubicBezTo>
                          <a:lnTo>
                            <a:pt x="17476" y="9132"/>
                          </a:lnTo>
                          <a:cubicBezTo>
                            <a:pt x="16505" y="8646"/>
                            <a:pt x="15534" y="8646"/>
                            <a:pt x="15049" y="9132"/>
                          </a:cubicBezTo>
                          <a:cubicBezTo>
                            <a:pt x="14564" y="9132"/>
                            <a:pt x="13593" y="9617"/>
                            <a:pt x="13593" y="11074"/>
                          </a:cubicBezTo>
                          <a:lnTo>
                            <a:pt x="9223" y="24666"/>
                          </a:lnTo>
                          <a:cubicBezTo>
                            <a:pt x="8738" y="25637"/>
                            <a:pt x="9223" y="26608"/>
                            <a:pt x="9709" y="27093"/>
                          </a:cubicBezTo>
                          <a:cubicBezTo>
                            <a:pt x="10194" y="27579"/>
                            <a:pt x="10680" y="28064"/>
                            <a:pt x="11651" y="28550"/>
                          </a:cubicBezTo>
                          <a:lnTo>
                            <a:pt x="36409" y="30492"/>
                          </a:ln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04" name="任意多边形: 形状 34"/>
                  <p:cNvSpPr/>
                  <p:nvPr/>
                </p:nvSpPr>
                <p:spPr>
                  <a:xfrm>
                    <a:off x="6636140" y="2412042"/>
                    <a:ext cx="80961" cy="29445"/>
                  </a:xfrm>
                  <a:custGeom>
                    <a:avLst/>
                    <a:gdLst>
                      <a:gd name="connsiteX0" fmla="*/ 0 w 80961"/>
                      <a:gd name="connsiteY0" fmla="*/ 9224 h 29445"/>
                      <a:gd name="connsiteX1" fmla="*/ 62137 w 80961"/>
                      <a:gd name="connsiteY1" fmla="*/ 29127 h 29445"/>
                      <a:gd name="connsiteX2" fmla="*/ 67477 w 80961"/>
                      <a:gd name="connsiteY2" fmla="*/ 28641 h 29445"/>
                      <a:gd name="connsiteX3" fmla="*/ 78642 w 80961"/>
                      <a:gd name="connsiteY3" fmla="*/ 22816 h 29445"/>
                      <a:gd name="connsiteX4" fmla="*/ 78157 w 80961"/>
                      <a:gd name="connsiteY4" fmla="*/ 15534 h 29445"/>
                      <a:gd name="connsiteX5" fmla="*/ 29127 w 80961"/>
                      <a:gd name="connsiteY5" fmla="*/ 0 h 29445"/>
                      <a:gd name="connsiteX6" fmla="*/ 0 w 80961"/>
                      <a:gd name="connsiteY6" fmla="*/ 9224 h 29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961" h="29445">
                        <a:moveTo>
                          <a:pt x="0" y="9224"/>
                        </a:moveTo>
                        <a:lnTo>
                          <a:pt x="62137" y="29127"/>
                        </a:lnTo>
                        <a:cubicBezTo>
                          <a:pt x="64079" y="29612"/>
                          <a:pt x="66021" y="29612"/>
                          <a:pt x="67477" y="28641"/>
                        </a:cubicBezTo>
                        <a:lnTo>
                          <a:pt x="78642" y="22816"/>
                        </a:lnTo>
                        <a:cubicBezTo>
                          <a:pt x="82041" y="21360"/>
                          <a:pt x="81555" y="16505"/>
                          <a:pt x="78157" y="15534"/>
                        </a:cubicBezTo>
                        <a:lnTo>
                          <a:pt x="29127" y="0"/>
                        </a:lnTo>
                        <a:cubicBezTo>
                          <a:pt x="17961" y="1942"/>
                          <a:pt x="7767" y="4854"/>
                          <a:pt x="0" y="9224"/>
                        </a:cubicBezTo>
                        <a:close/>
                      </a:path>
                    </a:pathLst>
                  </a:custGeom>
                  <a:solidFill>
                    <a:srgbClr val="192541"/>
                  </a:solidFill>
                  <a:ln w="485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105" name="图形 2"/>
                  <p:cNvGrpSpPr/>
                  <p:nvPr/>
                </p:nvGrpSpPr>
                <p:grpSpPr>
                  <a:xfrm>
                    <a:off x="6729812" y="2419568"/>
                    <a:ext cx="58778" cy="70145"/>
                    <a:chOff x="6729812" y="2419568"/>
                    <a:chExt cx="58778" cy="70145"/>
                  </a:xfrm>
                </p:grpSpPr>
                <p:sp>
                  <p:nvSpPr>
                    <p:cNvPr id="106" name="任意多边形: 形状 36"/>
                    <p:cNvSpPr/>
                    <p:nvPr/>
                  </p:nvSpPr>
                  <p:spPr>
                    <a:xfrm>
                      <a:off x="6734263" y="2423754"/>
                      <a:ext cx="50468" cy="61651"/>
                    </a:xfrm>
                    <a:custGeom>
                      <a:avLst/>
                      <a:gdLst>
                        <a:gd name="connsiteX0" fmla="*/ 28579 w 50468"/>
                        <a:gd name="connsiteY0" fmla="*/ 61590 h 61651"/>
                        <a:gd name="connsiteX1" fmla="*/ 27123 w 50468"/>
                        <a:gd name="connsiteY1" fmla="*/ 61104 h 61651"/>
                        <a:gd name="connsiteX2" fmla="*/ 5763 w 50468"/>
                        <a:gd name="connsiteY2" fmla="*/ 54308 h 61651"/>
                        <a:gd name="connsiteX3" fmla="*/ 423 w 50468"/>
                        <a:gd name="connsiteY3" fmla="*/ 43628 h 61651"/>
                        <a:gd name="connsiteX4" fmla="*/ 12560 w 50468"/>
                        <a:gd name="connsiteY4" fmla="*/ 5763 h 61651"/>
                        <a:gd name="connsiteX5" fmla="*/ 23239 w 50468"/>
                        <a:gd name="connsiteY5" fmla="*/ 423 h 61651"/>
                        <a:gd name="connsiteX6" fmla="*/ 44599 w 50468"/>
                        <a:gd name="connsiteY6" fmla="*/ 7220 h 61651"/>
                        <a:gd name="connsiteX7" fmla="*/ 49454 w 50468"/>
                        <a:gd name="connsiteY7" fmla="*/ 11589 h 61651"/>
                        <a:gd name="connsiteX8" fmla="*/ 49939 w 50468"/>
                        <a:gd name="connsiteY8" fmla="*/ 17899 h 61651"/>
                        <a:gd name="connsiteX9" fmla="*/ 37803 w 50468"/>
                        <a:gd name="connsiteY9" fmla="*/ 55764 h 61651"/>
                        <a:gd name="connsiteX10" fmla="*/ 28579 w 50468"/>
                        <a:gd name="connsiteY10" fmla="*/ 61590 h 61651"/>
                        <a:gd name="connsiteX11" fmla="*/ 28094 w 50468"/>
                        <a:gd name="connsiteY11" fmla="*/ 58192 h 61651"/>
                        <a:gd name="connsiteX12" fmla="*/ 34890 w 50468"/>
                        <a:gd name="connsiteY12" fmla="*/ 54793 h 61651"/>
                        <a:gd name="connsiteX13" fmla="*/ 47026 w 50468"/>
                        <a:gd name="connsiteY13" fmla="*/ 16929 h 61651"/>
                        <a:gd name="connsiteX14" fmla="*/ 46541 w 50468"/>
                        <a:gd name="connsiteY14" fmla="*/ 13045 h 61651"/>
                        <a:gd name="connsiteX15" fmla="*/ 43628 w 50468"/>
                        <a:gd name="connsiteY15" fmla="*/ 10618 h 61651"/>
                        <a:gd name="connsiteX16" fmla="*/ 22268 w 50468"/>
                        <a:gd name="connsiteY16" fmla="*/ 3822 h 61651"/>
                        <a:gd name="connsiteX17" fmla="*/ 18385 w 50468"/>
                        <a:gd name="connsiteY17" fmla="*/ 4307 h 61651"/>
                        <a:gd name="connsiteX18" fmla="*/ 15958 w 50468"/>
                        <a:gd name="connsiteY18" fmla="*/ 7220 h 61651"/>
                        <a:gd name="connsiteX19" fmla="*/ 3822 w 50468"/>
                        <a:gd name="connsiteY19" fmla="*/ 45085 h 61651"/>
                        <a:gd name="connsiteX20" fmla="*/ 4307 w 50468"/>
                        <a:gd name="connsiteY20" fmla="*/ 48968 h 61651"/>
                        <a:gd name="connsiteX21" fmla="*/ 7220 w 50468"/>
                        <a:gd name="connsiteY21" fmla="*/ 51395 h 61651"/>
                        <a:gd name="connsiteX22" fmla="*/ 28094 w 50468"/>
                        <a:gd name="connsiteY22" fmla="*/ 58192 h 61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50468" h="61651">
                          <a:moveTo>
                            <a:pt x="28579" y="61590"/>
                          </a:moveTo>
                          <a:cubicBezTo>
                            <a:pt x="28094" y="61590"/>
                            <a:pt x="27608" y="61590"/>
                            <a:pt x="27123" y="61104"/>
                          </a:cubicBezTo>
                          <a:lnTo>
                            <a:pt x="5763" y="54308"/>
                          </a:lnTo>
                          <a:cubicBezTo>
                            <a:pt x="1394" y="52852"/>
                            <a:pt x="-1033" y="47997"/>
                            <a:pt x="423" y="43628"/>
                          </a:cubicBezTo>
                          <a:lnTo>
                            <a:pt x="12560" y="5763"/>
                          </a:lnTo>
                          <a:cubicBezTo>
                            <a:pt x="14016" y="1394"/>
                            <a:pt x="18870" y="-1033"/>
                            <a:pt x="23239" y="423"/>
                          </a:cubicBezTo>
                          <a:lnTo>
                            <a:pt x="44599" y="7220"/>
                          </a:lnTo>
                          <a:cubicBezTo>
                            <a:pt x="46541" y="7705"/>
                            <a:pt x="48483" y="9647"/>
                            <a:pt x="49454" y="11589"/>
                          </a:cubicBezTo>
                          <a:cubicBezTo>
                            <a:pt x="50425" y="13530"/>
                            <a:pt x="50910" y="15958"/>
                            <a:pt x="49939" y="17899"/>
                          </a:cubicBezTo>
                          <a:lnTo>
                            <a:pt x="37803" y="55764"/>
                          </a:lnTo>
                          <a:cubicBezTo>
                            <a:pt x="36346" y="59648"/>
                            <a:pt x="32463" y="62075"/>
                            <a:pt x="28579" y="61590"/>
                          </a:cubicBezTo>
                          <a:close/>
                          <a:moveTo>
                            <a:pt x="28094" y="58192"/>
                          </a:moveTo>
                          <a:cubicBezTo>
                            <a:pt x="31007" y="59162"/>
                            <a:pt x="33919" y="57706"/>
                            <a:pt x="34890" y="54793"/>
                          </a:cubicBezTo>
                          <a:lnTo>
                            <a:pt x="47026" y="16929"/>
                          </a:lnTo>
                          <a:cubicBezTo>
                            <a:pt x="47512" y="15472"/>
                            <a:pt x="47512" y="14016"/>
                            <a:pt x="46541" y="13045"/>
                          </a:cubicBezTo>
                          <a:cubicBezTo>
                            <a:pt x="46055" y="11589"/>
                            <a:pt x="44599" y="10618"/>
                            <a:pt x="43628" y="10618"/>
                          </a:cubicBezTo>
                          <a:lnTo>
                            <a:pt x="22268" y="3822"/>
                          </a:lnTo>
                          <a:cubicBezTo>
                            <a:pt x="20812" y="3336"/>
                            <a:pt x="19356" y="3336"/>
                            <a:pt x="18385" y="4307"/>
                          </a:cubicBezTo>
                          <a:cubicBezTo>
                            <a:pt x="16929" y="4792"/>
                            <a:pt x="15958" y="6249"/>
                            <a:pt x="15958" y="7220"/>
                          </a:cubicBezTo>
                          <a:lnTo>
                            <a:pt x="3822" y="45085"/>
                          </a:lnTo>
                          <a:cubicBezTo>
                            <a:pt x="3336" y="46541"/>
                            <a:pt x="3336" y="47997"/>
                            <a:pt x="4307" y="48968"/>
                          </a:cubicBezTo>
                          <a:cubicBezTo>
                            <a:pt x="4792" y="50424"/>
                            <a:pt x="6249" y="51395"/>
                            <a:pt x="7220" y="51395"/>
                          </a:cubicBezTo>
                          <a:lnTo>
                            <a:pt x="28094" y="5819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07" name="任意多边形: 形状 37"/>
                    <p:cNvSpPr/>
                    <p:nvPr/>
                  </p:nvSpPr>
                  <p:spPr>
                    <a:xfrm>
                      <a:off x="6729812" y="2419568"/>
                      <a:ext cx="58778" cy="70145"/>
                    </a:xfrm>
                    <a:custGeom>
                      <a:avLst/>
                      <a:gdLst>
                        <a:gd name="connsiteX0" fmla="*/ 34001 w 58778"/>
                        <a:gd name="connsiteY0" fmla="*/ 70145 h 70145"/>
                        <a:gd name="connsiteX1" fmla="*/ 32545 w 58778"/>
                        <a:gd name="connsiteY1" fmla="*/ 70145 h 70145"/>
                        <a:gd name="connsiteX2" fmla="*/ 32545 w 58778"/>
                        <a:gd name="connsiteY2" fmla="*/ 70145 h 70145"/>
                        <a:gd name="connsiteX3" fmla="*/ 30117 w 58778"/>
                        <a:gd name="connsiteY3" fmla="*/ 69660 h 70145"/>
                        <a:gd name="connsiteX4" fmla="*/ 8758 w 58778"/>
                        <a:gd name="connsiteY4" fmla="*/ 62864 h 70145"/>
                        <a:gd name="connsiteX5" fmla="*/ 1476 w 58778"/>
                        <a:gd name="connsiteY5" fmla="*/ 56553 h 70145"/>
                        <a:gd name="connsiteX6" fmla="*/ 505 w 58778"/>
                        <a:gd name="connsiteY6" fmla="*/ 46844 h 70145"/>
                        <a:gd name="connsiteX7" fmla="*/ 12641 w 58778"/>
                        <a:gd name="connsiteY7" fmla="*/ 8979 h 70145"/>
                        <a:gd name="connsiteX8" fmla="*/ 28661 w 58778"/>
                        <a:gd name="connsiteY8" fmla="*/ 726 h 70145"/>
                        <a:gd name="connsiteX9" fmla="*/ 50021 w 58778"/>
                        <a:gd name="connsiteY9" fmla="*/ 7523 h 70145"/>
                        <a:gd name="connsiteX10" fmla="*/ 57303 w 58778"/>
                        <a:gd name="connsiteY10" fmla="*/ 13834 h 70145"/>
                        <a:gd name="connsiteX11" fmla="*/ 58273 w 58778"/>
                        <a:gd name="connsiteY11" fmla="*/ 23542 h 70145"/>
                        <a:gd name="connsiteX12" fmla="*/ 46137 w 58778"/>
                        <a:gd name="connsiteY12" fmla="*/ 61407 h 70145"/>
                        <a:gd name="connsiteX13" fmla="*/ 34001 w 58778"/>
                        <a:gd name="connsiteY13" fmla="*/ 70145 h 70145"/>
                        <a:gd name="connsiteX14" fmla="*/ 33515 w 58778"/>
                        <a:gd name="connsiteY14" fmla="*/ 58495 h 70145"/>
                        <a:gd name="connsiteX15" fmla="*/ 34972 w 58778"/>
                        <a:gd name="connsiteY15" fmla="*/ 58009 h 70145"/>
                        <a:gd name="connsiteX16" fmla="*/ 47108 w 58778"/>
                        <a:gd name="connsiteY16" fmla="*/ 20144 h 70145"/>
                        <a:gd name="connsiteX17" fmla="*/ 47594 w 58778"/>
                        <a:gd name="connsiteY17" fmla="*/ 15775 h 70145"/>
                        <a:gd name="connsiteX18" fmla="*/ 47594 w 58778"/>
                        <a:gd name="connsiteY18" fmla="*/ 15775 h 70145"/>
                        <a:gd name="connsiteX19" fmla="*/ 47594 w 58778"/>
                        <a:gd name="connsiteY19" fmla="*/ 15775 h 70145"/>
                        <a:gd name="connsiteX20" fmla="*/ 46623 w 58778"/>
                        <a:gd name="connsiteY20" fmla="*/ 18688 h 70145"/>
                        <a:gd name="connsiteX21" fmla="*/ 25263 w 58778"/>
                        <a:gd name="connsiteY21" fmla="*/ 11892 h 70145"/>
                        <a:gd name="connsiteX22" fmla="*/ 25263 w 58778"/>
                        <a:gd name="connsiteY22" fmla="*/ 11892 h 70145"/>
                        <a:gd name="connsiteX23" fmla="*/ 23807 w 58778"/>
                        <a:gd name="connsiteY23" fmla="*/ 12377 h 70145"/>
                        <a:gd name="connsiteX24" fmla="*/ 11670 w 58778"/>
                        <a:gd name="connsiteY24" fmla="*/ 50242 h 70145"/>
                        <a:gd name="connsiteX25" fmla="*/ 11185 w 58778"/>
                        <a:gd name="connsiteY25" fmla="*/ 54611 h 70145"/>
                        <a:gd name="connsiteX26" fmla="*/ 11185 w 58778"/>
                        <a:gd name="connsiteY26" fmla="*/ 54611 h 70145"/>
                        <a:gd name="connsiteX27" fmla="*/ 12156 w 58778"/>
                        <a:gd name="connsiteY27" fmla="*/ 51698 h 70145"/>
                        <a:gd name="connsiteX28" fmla="*/ 33515 w 58778"/>
                        <a:gd name="connsiteY28" fmla="*/ 58495 h 70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58778" h="70145">
                          <a:moveTo>
                            <a:pt x="34001" y="70145"/>
                          </a:moveTo>
                          <a:cubicBezTo>
                            <a:pt x="33515" y="70145"/>
                            <a:pt x="33030" y="70145"/>
                            <a:pt x="32545" y="70145"/>
                          </a:cubicBezTo>
                          <a:lnTo>
                            <a:pt x="32545" y="70145"/>
                          </a:lnTo>
                          <a:cubicBezTo>
                            <a:pt x="31574" y="70145"/>
                            <a:pt x="31088" y="69660"/>
                            <a:pt x="30117" y="69660"/>
                          </a:cubicBezTo>
                          <a:lnTo>
                            <a:pt x="8758" y="62864"/>
                          </a:lnTo>
                          <a:cubicBezTo>
                            <a:pt x="5360" y="61893"/>
                            <a:pt x="2932" y="59466"/>
                            <a:pt x="1476" y="56553"/>
                          </a:cubicBezTo>
                          <a:cubicBezTo>
                            <a:pt x="20" y="53640"/>
                            <a:pt x="-466" y="50242"/>
                            <a:pt x="505" y="46844"/>
                          </a:cubicBezTo>
                          <a:lnTo>
                            <a:pt x="12641" y="8979"/>
                          </a:lnTo>
                          <a:cubicBezTo>
                            <a:pt x="14583" y="2183"/>
                            <a:pt x="21865" y="-1701"/>
                            <a:pt x="28661" y="726"/>
                          </a:cubicBezTo>
                          <a:lnTo>
                            <a:pt x="50021" y="7523"/>
                          </a:lnTo>
                          <a:cubicBezTo>
                            <a:pt x="53419" y="8494"/>
                            <a:pt x="55846" y="10921"/>
                            <a:pt x="57303" y="13834"/>
                          </a:cubicBezTo>
                          <a:cubicBezTo>
                            <a:pt x="58759" y="16746"/>
                            <a:pt x="59244" y="20144"/>
                            <a:pt x="58273" y="23542"/>
                          </a:cubicBezTo>
                          <a:lnTo>
                            <a:pt x="46137" y="61407"/>
                          </a:lnTo>
                          <a:cubicBezTo>
                            <a:pt x="44681" y="66747"/>
                            <a:pt x="39341" y="70145"/>
                            <a:pt x="34001" y="70145"/>
                          </a:cubicBezTo>
                          <a:close/>
                          <a:moveTo>
                            <a:pt x="33515" y="58495"/>
                          </a:moveTo>
                          <a:cubicBezTo>
                            <a:pt x="34001" y="58495"/>
                            <a:pt x="34486" y="58495"/>
                            <a:pt x="34972" y="58009"/>
                          </a:cubicBezTo>
                          <a:lnTo>
                            <a:pt x="47108" y="20144"/>
                          </a:lnTo>
                          <a:lnTo>
                            <a:pt x="47594" y="15775"/>
                          </a:lnTo>
                          <a:cubicBezTo>
                            <a:pt x="47594" y="15775"/>
                            <a:pt x="47594" y="15775"/>
                            <a:pt x="47594" y="15775"/>
                          </a:cubicBezTo>
                          <a:lnTo>
                            <a:pt x="47594" y="15775"/>
                          </a:lnTo>
                          <a:lnTo>
                            <a:pt x="46623" y="18688"/>
                          </a:lnTo>
                          <a:lnTo>
                            <a:pt x="25263" y="11892"/>
                          </a:lnTo>
                          <a:lnTo>
                            <a:pt x="25263" y="11892"/>
                          </a:lnTo>
                          <a:lnTo>
                            <a:pt x="23807" y="12377"/>
                          </a:lnTo>
                          <a:lnTo>
                            <a:pt x="11670" y="50242"/>
                          </a:lnTo>
                          <a:lnTo>
                            <a:pt x="11185" y="54611"/>
                          </a:lnTo>
                          <a:cubicBezTo>
                            <a:pt x="11185" y="54611"/>
                            <a:pt x="11185" y="54611"/>
                            <a:pt x="11185" y="54611"/>
                          </a:cubicBezTo>
                          <a:lnTo>
                            <a:pt x="12156" y="51698"/>
                          </a:lnTo>
                          <a:lnTo>
                            <a:pt x="33515" y="58495"/>
                          </a:ln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8" name="图形 2"/>
                  <p:cNvGrpSpPr/>
                  <p:nvPr/>
                </p:nvGrpSpPr>
                <p:grpSpPr>
                  <a:xfrm>
                    <a:off x="6926418" y="2482412"/>
                    <a:ext cx="58778" cy="69924"/>
                    <a:chOff x="6926418" y="2482412"/>
                    <a:chExt cx="58778" cy="69924"/>
                  </a:xfrm>
                </p:grpSpPr>
                <p:sp>
                  <p:nvSpPr>
                    <p:cNvPr id="109" name="任意多边形: 形状 39"/>
                    <p:cNvSpPr/>
                    <p:nvPr/>
                  </p:nvSpPr>
                  <p:spPr>
                    <a:xfrm>
                      <a:off x="6930763" y="2486271"/>
                      <a:ext cx="50468" cy="61757"/>
                    </a:xfrm>
                    <a:custGeom>
                      <a:avLst/>
                      <a:gdLst>
                        <a:gd name="connsiteX0" fmla="*/ 28685 w 50468"/>
                        <a:gd name="connsiteY0" fmla="*/ 61696 h 61757"/>
                        <a:gd name="connsiteX1" fmla="*/ 27229 w 50468"/>
                        <a:gd name="connsiteY1" fmla="*/ 61210 h 61757"/>
                        <a:gd name="connsiteX2" fmla="*/ 5869 w 50468"/>
                        <a:gd name="connsiteY2" fmla="*/ 54414 h 61757"/>
                        <a:gd name="connsiteX3" fmla="*/ 1015 w 50468"/>
                        <a:gd name="connsiteY3" fmla="*/ 50045 h 61757"/>
                        <a:gd name="connsiteX4" fmla="*/ 529 w 50468"/>
                        <a:gd name="connsiteY4" fmla="*/ 43734 h 61757"/>
                        <a:gd name="connsiteX5" fmla="*/ 12665 w 50468"/>
                        <a:gd name="connsiteY5" fmla="*/ 5869 h 61757"/>
                        <a:gd name="connsiteX6" fmla="*/ 17034 w 50468"/>
                        <a:gd name="connsiteY6" fmla="*/ 1015 h 61757"/>
                        <a:gd name="connsiteX7" fmla="*/ 23345 w 50468"/>
                        <a:gd name="connsiteY7" fmla="*/ 529 h 61757"/>
                        <a:gd name="connsiteX8" fmla="*/ 44705 w 50468"/>
                        <a:gd name="connsiteY8" fmla="*/ 7325 h 61757"/>
                        <a:gd name="connsiteX9" fmla="*/ 50045 w 50468"/>
                        <a:gd name="connsiteY9" fmla="*/ 18005 h 61757"/>
                        <a:gd name="connsiteX10" fmla="*/ 37908 w 50468"/>
                        <a:gd name="connsiteY10" fmla="*/ 55870 h 61757"/>
                        <a:gd name="connsiteX11" fmla="*/ 28685 w 50468"/>
                        <a:gd name="connsiteY11" fmla="*/ 61696 h 61757"/>
                        <a:gd name="connsiteX12" fmla="*/ 27714 w 50468"/>
                        <a:gd name="connsiteY12" fmla="*/ 58297 h 61757"/>
                        <a:gd name="connsiteX13" fmla="*/ 31598 w 50468"/>
                        <a:gd name="connsiteY13" fmla="*/ 57812 h 61757"/>
                        <a:gd name="connsiteX14" fmla="*/ 34025 w 50468"/>
                        <a:gd name="connsiteY14" fmla="*/ 54899 h 61757"/>
                        <a:gd name="connsiteX15" fmla="*/ 46161 w 50468"/>
                        <a:gd name="connsiteY15" fmla="*/ 17034 h 61757"/>
                        <a:gd name="connsiteX16" fmla="*/ 42763 w 50468"/>
                        <a:gd name="connsiteY16" fmla="*/ 10238 h 61757"/>
                        <a:gd name="connsiteX17" fmla="*/ 21403 w 50468"/>
                        <a:gd name="connsiteY17" fmla="*/ 3442 h 61757"/>
                        <a:gd name="connsiteX18" fmla="*/ 17520 w 50468"/>
                        <a:gd name="connsiteY18" fmla="*/ 3927 h 61757"/>
                        <a:gd name="connsiteX19" fmla="*/ 15093 w 50468"/>
                        <a:gd name="connsiteY19" fmla="*/ 6840 h 61757"/>
                        <a:gd name="connsiteX20" fmla="*/ 2957 w 50468"/>
                        <a:gd name="connsiteY20" fmla="*/ 44705 h 61757"/>
                        <a:gd name="connsiteX21" fmla="*/ 3442 w 50468"/>
                        <a:gd name="connsiteY21" fmla="*/ 48588 h 61757"/>
                        <a:gd name="connsiteX22" fmla="*/ 6354 w 50468"/>
                        <a:gd name="connsiteY22" fmla="*/ 51016 h 61757"/>
                        <a:gd name="connsiteX23" fmla="*/ 27714 w 50468"/>
                        <a:gd name="connsiteY23" fmla="*/ 58297 h 617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50468" h="61757">
                          <a:moveTo>
                            <a:pt x="28685" y="61696"/>
                          </a:moveTo>
                          <a:cubicBezTo>
                            <a:pt x="28200" y="61696"/>
                            <a:pt x="27714" y="61696"/>
                            <a:pt x="27229" y="61210"/>
                          </a:cubicBezTo>
                          <a:lnTo>
                            <a:pt x="5869" y="54414"/>
                          </a:lnTo>
                          <a:cubicBezTo>
                            <a:pt x="3927" y="53928"/>
                            <a:pt x="1986" y="51987"/>
                            <a:pt x="1015" y="50045"/>
                          </a:cubicBezTo>
                          <a:cubicBezTo>
                            <a:pt x="44" y="48103"/>
                            <a:pt x="-442" y="45676"/>
                            <a:pt x="529" y="43734"/>
                          </a:cubicBezTo>
                          <a:lnTo>
                            <a:pt x="12665" y="5869"/>
                          </a:lnTo>
                          <a:cubicBezTo>
                            <a:pt x="13151" y="3927"/>
                            <a:pt x="15093" y="1986"/>
                            <a:pt x="17034" y="1015"/>
                          </a:cubicBezTo>
                          <a:cubicBezTo>
                            <a:pt x="18976" y="44"/>
                            <a:pt x="21403" y="-442"/>
                            <a:pt x="23345" y="529"/>
                          </a:cubicBezTo>
                          <a:lnTo>
                            <a:pt x="44705" y="7325"/>
                          </a:lnTo>
                          <a:cubicBezTo>
                            <a:pt x="49074" y="8782"/>
                            <a:pt x="51501" y="13636"/>
                            <a:pt x="50045" y="18005"/>
                          </a:cubicBezTo>
                          <a:lnTo>
                            <a:pt x="37908" y="55870"/>
                          </a:lnTo>
                          <a:cubicBezTo>
                            <a:pt x="36452" y="59754"/>
                            <a:pt x="32569" y="62181"/>
                            <a:pt x="28685" y="61696"/>
                          </a:cubicBezTo>
                          <a:close/>
                          <a:moveTo>
                            <a:pt x="27714" y="58297"/>
                          </a:moveTo>
                          <a:cubicBezTo>
                            <a:pt x="29171" y="58783"/>
                            <a:pt x="30627" y="58783"/>
                            <a:pt x="31598" y="57812"/>
                          </a:cubicBezTo>
                          <a:cubicBezTo>
                            <a:pt x="33054" y="57327"/>
                            <a:pt x="34025" y="55870"/>
                            <a:pt x="34025" y="54899"/>
                          </a:cubicBezTo>
                          <a:lnTo>
                            <a:pt x="46161" y="17034"/>
                          </a:lnTo>
                          <a:cubicBezTo>
                            <a:pt x="47132" y="14122"/>
                            <a:pt x="45676" y="11209"/>
                            <a:pt x="42763" y="10238"/>
                          </a:cubicBezTo>
                          <a:lnTo>
                            <a:pt x="21403" y="3442"/>
                          </a:lnTo>
                          <a:cubicBezTo>
                            <a:pt x="19947" y="2956"/>
                            <a:pt x="18491" y="2956"/>
                            <a:pt x="17520" y="3927"/>
                          </a:cubicBezTo>
                          <a:cubicBezTo>
                            <a:pt x="16063" y="4413"/>
                            <a:pt x="15093" y="5869"/>
                            <a:pt x="15093" y="6840"/>
                          </a:cubicBezTo>
                          <a:lnTo>
                            <a:pt x="2957" y="44705"/>
                          </a:lnTo>
                          <a:cubicBezTo>
                            <a:pt x="2471" y="46161"/>
                            <a:pt x="2471" y="47618"/>
                            <a:pt x="3442" y="48588"/>
                          </a:cubicBezTo>
                          <a:cubicBezTo>
                            <a:pt x="3927" y="50045"/>
                            <a:pt x="5384" y="51016"/>
                            <a:pt x="6354" y="51016"/>
                          </a:cubicBezTo>
                          <a:lnTo>
                            <a:pt x="27714" y="5829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10" name="任意多边形: 形状 40"/>
                    <p:cNvSpPr/>
                    <p:nvPr/>
                  </p:nvSpPr>
                  <p:spPr>
                    <a:xfrm>
                      <a:off x="6926418" y="2482412"/>
                      <a:ext cx="58778" cy="69924"/>
                    </a:xfrm>
                    <a:custGeom>
                      <a:avLst/>
                      <a:gdLst>
                        <a:gd name="connsiteX0" fmla="*/ 34001 w 58778"/>
                        <a:gd name="connsiteY0" fmla="*/ 69924 h 69924"/>
                        <a:gd name="connsiteX1" fmla="*/ 32545 w 58778"/>
                        <a:gd name="connsiteY1" fmla="*/ 69924 h 69924"/>
                        <a:gd name="connsiteX2" fmla="*/ 32545 w 58778"/>
                        <a:gd name="connsiteY2" fmla="*/ 69924 h 69924"/>
                        <a:gd name="connsiteX3" fmla="*/ 30117 w 58778"/>
                        <a:gd name="connsiteY3" fmla="*/ 69439 h 69924"/>
                        <a:gd name="connsiteX4" fmla="*/ 8758 w 58778"/>
                        <a:gd name="connsiteY4" fmla="*/ 62642 h 69924"/>
                        <a:gd name="connsiteX5" fmla="*/ 1476 w 58778"/>
                        <a:gd name="connsiteY5" fmla="*/ 56332 h 69924"/>
                        <a:gd name="connsiteX6" fmla="*/ 505 w 58778"/>
                        <a:gd name="connsiteY6" fmla="*/ 46623 h 69924"/>
                        <a:gd name="connsiteX7" fmla="*/ 12641 w 58778"/>
                        <a:gd name="connsiteY7" fmla="*/ 8758 h 69924"/>
                        <a:gd name="connsiteX8" fmla="*/ 18952 w 58778"/>
                        <a:gd name="connsiteY8" fmla="*/ 1476 h 69924"/>
                        <a:gd name="connsiteX9" fmla="*/ 28661 w 58778"/>
                        <a:gd name="connsiteY9" fmla="*/ 505 h 69924"/>
                        <a:gd name="connsiteX10" fmla="*/ 50021 w 58778"/>
                        <a:gd name="connsiteY10" fmla="*/ 7301 h 69924"/>
                        <a:gd name="connsiteX11" fmla="*/ 57302 w 58778"/>
                        <a:gd name="connsiteY11" fmla="*/ 13612 h 69924"/>
                        <a:gd name="connsiteX12" fmla="*/ 58273 w 58778"/>
                        <a:gd name="connsiteY12" fmla="*/ 23321 h 69924"/>
                        <a:gd name="connsiteX13" fmla="*/ 46137 w 58778"/>
                        <a:gd name="connsiteY13" fmla="*/ 61186 h 69924"/>
                        <a:gd name="connsiteX14" fmla="*/ 34001 w 58778"/>
                        <a:gd name="connsiteY14" fmla="*/ 69924 h 69924"/>
                        <a:gd name="connsiteX15" fmla="*/ 33515 w 58778"/>
                        <a:gd name="connsiteY15" fmla="*/ 58273 h 69924"/>
                        <a:gd name="connsiteX16" fmla="*/ 34486 w 58778"/>
                        <a:gd name="connsiteY16" fmla="*/ 58273 h 69924"/>
                        <a:gd name="connsiteX17" fmla="*/ 47108 w 58778"/>
                        <a:gd name="connsiteY17" fmla="*/ 19438 h 69924"/>
                        <a:gd name="connsiteX18" fmla="*/ 46623 w 58778"/>
                        <a:gd name="connsiteY18" fmla="*/ 17981 h 69924"/>
                        <a:gd name="connsiteX19" fmla="*/ 25263 w 58778"/>
                        <a:gd name="connsiteY19" fmla="*/ 11185 h 69924"/>
                        <a:gd name="connsiteX20" fmla="*/ 20894 w 58778"/>
                        <a:gd name="connsiteY20" fmla="*/ 10699 h 69924"/>
                        <a:gd name="connsiteX21" fmla="*/ 20894 w 58778"/>
                        <a:gd name="connsiteY21" fmla="*/ 10699 h 69924"/>
                        <a:gd name="connsiteX22" fmla="*/ 20894 w 58778"/>
                        <a:gd name="connsiteY22" fmla="*/ 10699 h 69924"/>
                        <a:gd name="connsiteX23" fmla="*/ 23807 w 58778"/>
                        <a:gd name="connsiteY23" fmla="*/ 11670 h 69924"/>
                        <a:gd name="connsiteX24" fmla="*/ 11670 w 58778"/>
                        <a:gd name="connsiteY24" fmla="*/ 49535 h 69924"/>
                        <a:gd name="connsiteX25" fmla="*/ 11185 w 58778"/>
                        <a:gd name="connsiteY25" fmla="*/ 53904 h 69924"/>
                        <a:gd name="connsiteX26" fmla="*/ 11185 w 58778"/>
                        <a:gd name="connsiteY26" fmla="*/ 53904 h 69924"/>
                        <a:gd name="connsiteX27" fmla="*/ 12156 w 58778"/>
                        <a:gd name="connsiteY27" fmla="*/ 50992 h 69924"/>
                        <a:gd name="connsiteX28" fmla="*/ 33515 w 58778"/>
                        <a:gd name="connsiteY28" fmla="*/ 58273 h 69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58778" h="69924">
                          <a:moveTo>
                            <a:pt x="34001" y="69924"/>
                          </a:moveTo>
                          <a:cubicBezTo>
                            <a:pt x="33515" y="69924"/>
                            <a:pt x="33030" y="69924"/>
                            <a:pt x="32545" y="69924"/>
                          </a:cubicBezTo>
                          <a:lnTo>
                            <a:pt x="32545" y="69924"/>
                          </a:lnTo>
                          <a:cubicBezTo>
                            <a:pt x="31574" y="69924"/>
                            <a:pt x="30603" y="69439"/>
                            <a:pt x="30117" y="69439"/>
                          </a:cubicBezTo>
                          <a:lnTo>
                            <a:pt x="8758" y="62642"/>
                          </a:lnTo>
                          <a:cubicBezTo>
                            <a:pt x="5360" y="61671"/>
                            <a:pt x="2932" y="59244"/>
                            <a:pt x="1476" y="56332"/>
                          </a:cubicBezTo>
                          <a:cubicBezTo>
                            <a:pt x="20" y="53419"/>
                            <a:pt x="-466" y="50021"/>
                            <a:pt x="505" y="46623"/>
                          </a:cubicBezTo>
                          <a:lnTo>
                            <a:pt x="12641" y="8758"/>
                          </a:lnTo>
                          <a:cubicBezTo>
                            <a:pt x="13612" y="5360"/>
                            <a:pt x="16039" y="2932"/>
                            <a:pt x="18952" y="1476"/>
                          </a:cubicBezTo>
                          <a:cubicBezTo>
                            <a:pt x="21865" y="20"/>
                            <a:pt x="25263" y="-466"/>
                            <a:pt x="28661" y="505"/>
                          </a:cubicBezTo>
                          <a:lnTo>
                            <a:pt x="50021" y="7301"/>
                          </a:lnTo>
                          <a:cubicBezTo>
                            <a:pt x="53419" y="8272"/>
                            <a:pt x="55846" y="10699"/>
                            <a:pt x="57302" y="13612"/>
                          </a:cubicBezTo>
                          <a:cubicBezTo>
                            <a:pt x="58759" y="16525"/>
                            <a:pt x="59244" y="19923"/>
                            <a:pt x="58273" y="23321"/>
                          </a:cubicBezTo>
                          <a:lnTo>
                            <a:pt x="46137" y="61186"/>
                          </a:lnTo>
                          <a:cubicBezTo>
                            <a:pt x="44195" y="66526"/>
                            <a:pt x="39341" y="69924"/>
                            <a:pt x="34001" y="69924"/>
                          </a:cubicBezTo>
                          <a:close/>
                          <a:moveTo>
                            <a:pt x="33515" y="58273"/>
                          </a:moveTo>
                          <a:cubicBezTo>
                            <a:pt x="34001" y="58273"/>
                            <a:pt x="34001" y="58273"/>
                            <a:pt x="34486" y="58273"/>
                          </a:cubicBezTo>
                          <a:lnTo>
                            <a:pt x="47108" y="19438"/>
                          </a:lnTo>
                          <a:cubicBezTo>
                            <a:pt x="47108" y="18952"/>
                            <a:pt x="47108" y="18467"/>
                            <a:pt x="46623" y="17981"/>
                          </a:cubicBezTo>
                          <a:lnTo>
                            <a:pt x="25263" y="11185"/>
                          </a:lnTo>
                          <a:lnTo>
                            <a:pt x="20894" y="10699"/>
                          </a:lnTo>
                          <a:cubicBezTo>
                            <a:pt x="20894" y="10699"/>
                            <a:pt x="20894" y="10699"/>
                            <a:pt x="20894" y="10699"/>
                          </a:cubicBezTo>
                          <a:lnTo>
                            <a:pt x="20894" y="10699"/>
                          </a:lnTo>
                          <a:lnTo>
                            <a:pt x="23807" y="11670"/>
                          </a:lnTo>
                          <a:lnTo>
                            <a:pt x="11670" y="49535"/>
                          </a:lnTo>
                          <a:lnTo>
                            <a:pt x="11185" y="53904"/>
                          </a:lnTo>
                          <a:cubicBezTo>
                            <a:pt x="11185" y="53904"/>
                            <a:pt x="11185" y="53904"/>
                            <a:pt x="11185" y="53904"/>
                          </a:cubicBezTo>
                          <a:lnTo>
                            <a:pt x="12156" y="50992"/>
                          </a:lnTo>
                          <a:lnTo>
                            <a:pt x="33515" y="58273"/>
                          </a:ln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1" name="图形 2"/>
                  <p:cNvGrpSpPr/>
                  <p:nvPr/>
                </p:nvGrpSpPr>
                <p:grpSpPr>
                  <a:xfrm>
                    <a:off x="7302154" y="2601832"/>
                    <a:ext cx="58778" cy="69924"/>
                    <a:chOff x="7302154" y="2601832"/>
                    <a:chExt cx="58778" cy="69924"/>
                  </a:xfrm>
                </p:grpSpPr>
                <p:sp>
                  <p:nvSpPr>
                    <p:cNvPr id="112" name="任意多边形: 形状 42"/>
                    <p:cNvSpPr/>
                    <p:nvPr/>
                  </p:nvSpPr>
                  <p:spPr>
                    <a:xfrm>
                      <a:off x="7306120" y="2605797"/>
                      <a:ext cx="50468" cy="61780"/>
                    </a:xfrm>
                    <a:custGeom>
                      <a:avLst/>
                      <a:gdLst>
                        <a:gd name="connsiteX0" fmla="*/ 29065 w 50468"/>
                        <a:gd name="connsiteY0" fmla="*/ 61590 h 61780"/>
                        <a:gd name="connsiteX1" fmla="*/ 27123 w 50468"/>
                        <a:gd name="connsiteY1" fmla="*/ 61104 h 61780"/>
                        <a:gd name="connsiteX2" fmla="*/ 5763 w 50468"/>
                        <a:gd name="connsiteY2" fmla="*/ 54308 h 61780"/>
                        <a:gd name="connsiteX3" fmla="*/ 423 w 50468"/>
                        <a:gd name="connsiteY3" fmla="*/ 43628 h 61780"/>
                        <a:gd name="connsiteX4" fmla="*/ 12560 w 50468"/>
                        <a:gd name="connsiteY4" fmla="*/ 5763 h 61780"/>
                        <a:gd name="connsiteX5" fmla="*/ 23239 w 50468"/>
                        <a:gd name="connsiteY5" fmla="*/ 423 h 61780"/>
                        <a:gd name="connsiteX6" fmla="*/ 44599 w 50468"/>
                        <a:gd name="connsiteY6" fmla="*/ 7220 h 61780"/>
                        <a:gd name="connsiteX7" fmla="*/ 49453 w 50468"/>
                        <a:gd name="connsiteY7" fmla="*/ 11589 h 61780"/>
                        <a:gd name="connsiteX8" fmla="*/ 49939 w 50468"/>
                        <a:gd name="connsiteY8" fmla="*/ 17899 h 61780"/>
                        <a:gd name="connsiteX9" fmla="*/ 37803 w 50468"/>
                        <a:gd name="connsiteY9" fmla="*/ 55764 h 61780"/>
                        <a:gd name="connsiteX10" fmla="*/ 33434 w 50468"/>
                        <a:gd name="connsiteY10" fmla="*/ 60619 h 61780"/>
                        <a:gd name="connsiteX11" fmla="*/ 29065 w 50468"/>
                        <a:gd name="connsiteY11" fmla="*/ 61590 h 61780"/>
                        <a:gd name="connsiteX12" fmla="*/ 21298 w 50468"/>
                        <a:gd name="connsiteY12" fmla="*/ 3336 h 61780"/>
                        <a:gd name="connsiteX13" fmla="*/ 15472 w 50468"/>
                        <a:gd name="connsiteY13" fmla="*/ 7220 h 61780"/>
                        <a:gd name="connsiteX14" fmla="*/ 3336 w 50468"/>
                        <a:gd name="connsiteY14" fmla="*/ 45085 h 61780"/>
                        <a:gd name="connsiteX15" fmla="*/ 6734 w 50468"/>
                        <a:gd name="connsiteY15" fmla="*/ 51881 h 61780"/>
                        <a:gd name="connsiteX16" fmla="*/ 28094 w 50468"/>
                        <a:gd name="connsiteY16" fmla="*/ 58677 h 61780"/>
                        <a:gd name="connsiteX17" fmla="*/ 31977 w 50468"/>
                        <a:gd name="connsiteY17" fmla="*/ 58192 h 61780"/>
                        <a:gd name="connsiteX18" fmla="*/ 34405 w 50468"/>
                        <a:gd name="connsiteY18" fmla="*/ 55279 h 61780"/>
                        <a:gd name="connsiteX19" fmla="*/ 46541 w 50468"/>
                        <a:gd name="connsiteY19" fmla="*/ 17414 h 61780"/>
                        <a:gd name="connsiteX20" fmla="*/ 46055 w 50468"/>
                        <a:gd name="connsiteY20" fmla="*/ 13530 h 61780"/>
                        <a:gd name="connsiteX21" fmla="*/ 43143 w 50468"/>
                        <a:gd name="connsiteY21" fmla="*/ 11103 h 61780"/>
                        <a:gd name="connsiteX22" fmla="*/ 21783 w 50468"/>
                        <a:gd name="connsiteY22" fmla="*/ 4307 h 61780"/>
                        <a:gd name="connsiteX23" fmla="*/ 21298 w 50468"/>
                        <a:gd name="connsiteY23" fmla="*/ 3336 h 617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50468" h="61780">
                          <a:moveTo>
                            <a:pt x="29065" y="61590"/>
                          </a:moveTo>
                          <a:cubicBezTo>
                            <a:pt x="28579" y="61590"/>
                            <a:pt x="28094" y="61590"/>
                            <a:pt x="27123" y="61104"/>
                          </a:cubicBezTo>
                          <a:lnTo>
                            <a:pt x="5763" y="54308"/>
                          </a:lnTo>
                          <a:cubicBezTo>
                            <a:pt x="1394" y="52852"/>
                            <a:pt x="-1033" y="47997"/>
                            <a:pt x="423" y="43628"/>
                          </a:cubicBezTo>
                          <a:lnTo>
                            <a:pt x="12560" y="5763"/>
                          </a:lnTo>
                          <a:cubicBezTo>
                            <a:pt x="14016" y="1394"/>
                            <a:pt x="18870" y="-1033"/>
                            <a:pt x="23239" y="423"/>
                          </a:cubicBezTo>
                          <a:lnTo>
                            <a:pt x="44599" y="7220"/>
                          </a:lnTo>
                          <a:cubicBezTo>
                            <a:pt x="46541" y="7705"/>
                            <a:pt x="48482" y="9647"/>
                            <a:pt x="49453" y="11589"/>
                          </a:cubicBezTo>
                          <a:cubicBezTo>
                            <a:pt x="50424" y="13530"/>
                            <a:pt x="50910" y="15958"/>
                            <a:pt x="49939" y="17899"/>
                          </a:cubicBezTo>
                          <a:lnTo>
                            <a:pt x="37803" y="55764"/>
                          </a:lnTo>
                          <a:cubicBezTo>
                            <a:pt x="37317" y="57706"/>
                            <a:pt x="35376" y="59648"/>
                            <a:pt x="33434" y="60619"/>
                          </a:cubicBezTo>
                          <a:cubicBezTo>
                            <a:pt x="32463" y="61590"/>
                            <a:pt x="30521" y="62075"/>
                            <a:pt x="29065" y="61590"/>
                          </a:cubicBezTo>
                          <a:close/>
                          <a:moveTo>
                            <a:pt x="21298" y="3336"/>
                          </a:moveTo>
                          <a:cubicBezTo>
                            <a:pt x="18870" y="2851"/>
                            <a:pt x="16443" y="4792"/>
                            <a:pt x="15472" y="7220"/>
                          </a:cubicBezTo>
                          <a:lnTo>
                            <a:pt x="3336" y="45085"/>
                          </a:lnTo>
                          <a:cubicBezTo>
                            <a:pt x="2365" y="47997"/>
                            <a:pt x="3822" y="50910"/>
                            <a:pt x="6734" y="51881"/>
                          </a:cubicBezTo>
                          <a:lnTo>
                            <a:pt x="28094" y="58677"/>
                          </a:lnTo>
                          <a:cubicBezTo>
                            <a:pt x="29550" y="59162"/>
                            <a:pt x="31006" y="59162"/>
                            <a:pt x="31977" y="58192"/>
                          </a:cubicBezTo>
                          <a:cubicBezTo>
                            <a:pt x="33434" y="57706"/>
                            <a:pt x="34405" y="56250"/>
                            <a:pt x="34405" y="55279"/>
                          </a:cubicBezTo>
                          <a:lnTo>
                            <a:pt x="46541" y="17414"/>
                          </a:lnTo>
                          <a:cubicBezTo>
                            <a:pt x="47026" y="15958"/>
                            <a:pt x="47026" y="14501"/>
                            <a:pt x="46055" y="13530"/>
                          </a:cubicBezTo>
                          <a:cubicBezTo>
                            <a:pt x="45570" y="12074"/>
                            <a:pt x="44114" y="11103"/>
                            <a:pt x="43143" y="11103"/>
                          </a:cubicBezTo>
                          <a:lnTo>
                            <a:pt x="21783" y="4307"/>
                          </a:lnTo>
                          <a:cubicBezTo>
                            <a:pt x="21783" y="3336"/>
                            <a:pt x="21298" y="3336"/>
                            <a:pt x="21298" y="333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13" name="任意多边形: 形状 43"/>
                    <p:cNvSpPr/>
                    <p:nvPr/>
                  </p:nvSpPr>
                  <p:spPr>
                    <a:xfrm>
                      <a:off x="7302154" y="2601832"/>
                      <a:ext cx="58778" cy="69924"/>
                    </a:xfrm>
                    <a:custGeom>
                      <a:avLst/>
                      <a:gdLst>
                        <a:gd name="connsiteX0" fmla="*/ 34001 w 58778"/>
                        <a:gd name="connsiteY0" fmla="*/ 69924 h 69924"/>
                        <a:gd name="connsiteX1" fmla="*/ 32545 w 58778"/>
                        <a:gd name="connsiteY1" fmla="*/ 69924 h 69924"/>
                        <a:gd name="connsiteX2" fmla="*/ 32545 w 58778"/>
                        <a:gd name="connsiteY2" fmla="*/ 69924 h 69924"/>
                        <a:gd name="connsiteX3" fmla="*/ 30117 w 58778"/>
                        <a:gd name="connsiteY3" fmla="*/ 69439 h 69924"/>
                        <a:gd name="connsiteX4" fmla="*/ 8758 w 58778"/>
                        <a:gd name="connsiteY4" fmla="*/ 62642 h 69924"/>
                        <a:gd name="connsiteX5" fmla="*/ 1476 w 58778"/>
                        <a:gd name="connsiteY5" fmla="*/ 56332 h 69924"/>
                        <a:gd name="connsiteX6" fmla="*/ 505 w 58778"/>
                        <a:gd name="connsiteY6" fmla="*/ 46623 h 69924"/>
                        <a:gd name="connsiteX7" fmla="*/ 12641 w 58778"/>
                        <a:gd name="connsiteY7" fmla="*/ 8758 h 69924"/>
                        <a:gd name="connsiteX8" fmla="*/ 18952 w 58778"/>
                        <a:gd name="connsiteY8" fmla="*/ 1476 h 69924"/>
                        <a:gd name="connsiteX9" fmla="*/ 28661 w 58778"/>
                        <a:gd name="connsiteY9" fmla="*/ 505 h 69924"/>
                        <a:gd name="connsiteX10" fmla="*/ 50021 w 58778"/>
                        <a:gd name="connsiteY10" fmla="*/ 7301 h 69924"/>
                        <a:gd name="connsiteX11" fmla="*/ 57302 w 58778"/>
                        <a:gd name="connsiteY11" fmla="*/ 13612 h 69924"/>
                        <a:gd name="connsiteX12" fmla="*/ 58273 w 58778"/>
                        <a:gd name="connsiteY12" fmla="*/ 23321 h 69924"/>
                        <a:gd name="connsiteX13" fmla="*/ 46137 w 58778"/>
                        <a:gd name="connsiteY13" fmla="*/ 61186 h 69924"/>
                        <a:gd name="connsiteX14" fmla="*/ 39826 w 58778"/>
                        <a:gd name="connsiteY14" fmla="*/ 68468 h 69924"/>
                        <a:gd name="connsiteX15" fmla="*/ 34001 w 58778"/>
                        <a:gd name="connsiteY15" fmla="*/ 69924 h 69924"/>
                        <a:gd name="connsiteX16" fmla="*/ 24292 w 58778"/>
                        <a:gd name="connsiteY16" fmla="*/ 11185 h 69924"/>
                        <a:gd name="connsiteX17" fmla="*/ 23321 w 58778"/>
                        <a:gd name="connsiteY17" fmla="*/ 12156 h 69924"/>
                        <a:gd name="connsiteX18" fmla="*/ 11185 w 58778"/>
                        <a:gd name="connsiteY18" fmla="*/ 50021 h 69924"/>
                        <a:gd name="connsiteX19" fmla="*/ 11670 w 58778"/>
                        <a:gd name="connsiteY19" fmla="*/ 51477 h 69924"/>
                        <a:gd name="connsiteX20" fmla="*/ 33030 w 58778"/>
                        <a:gd name="connsiteY20" fmla="*/ 58273 h 69924"/>
                        <a:gd name="connsiteX21" fmla="*/ 37399 w 58778"/>
                        <a:gd name="connsiteY21" fmla="*/ 58759 h 69924"/>
                        <a:gd name="connsiteX22" fmla="*/ 37399 w 58778"/>
                        <a:gd name="connsiteY22" fmla="*/ 58759 h 69924"/>
                        <a:gd name="connsiteX23" fmla="*/ 34487 w 58778"/>
                        <a:gd name="connsiteY23" fmla="*/ 57788 h 69924"/>
                        <a:gd name="connsiteX24" fmla="*/ 46623 w 58778"/>
                        <a:gd name="connsiteY24" fmla="*/ 19923 h 69924"/>
                        <a:gd name="connsiteX25" fmla="*/ 47108 w 58778"/>
                        <a:gd name="connsiteY25" fmla="*/ 15554 h 69924"/>
                        <a:gd name="connsiteX26" fmla="*/ 47108 w 58778"/>
                        <a:gd name="connsiteY26" fmla="*/ 15554 h 69924"/>
                        <a:gd name="connsiteX27" fmla="*/ 46137 w 58778"/>
                        <a:gd name="connsiteY27" fmla="*/ 18467 h 69924"/>
                        <a:gd name="connsiteX28" fmla="*/ 24292 w 58778"/>
                        <a:gd name="connsiteY28" fmla="*/ 11185 h 69924"/>
                        <a:gd name="connsiteX29" fmla="*/ 24778 w 58778"/>
                        <a:gd name="connsiteY29" fmla="*/ 7787 h 69924"/>
                        <a:gd name="connsiteX30" fmla="*/ 24778 w 58778"/>
                        <a:gd name="connsiteY30" fmla="*/ 7787 h 69924"/>
                        <a:gd name="connsiteX31" fmla="*/ 24292 w 58778"/>
                        <a:gd name="connsiteY31" fmla="*/ 11185 h 69924"/>
                        <a:gd name="connsiteX32" fmla="*/ 24292 w 58778"/>
                        <a:gd name="connsiteY32" fmla="*/ 11185 h 69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58778" h="69924">
                          <a:moveTo>
                            <a:pt x="34001" y="69924"/>
                          </a:moveTo>
                          <a:cubicBezTo>
                            <a:pt x="33516" y="69924"/>
                            <a:pt x="33030" y="69924"/>
                            <a:pt x="32545" y="69924"/>
                          </a:cubicBezTo>
                          <a:lnTo>
                            <a:pt x="32545" y="69924"/>
                          </a:lnTo>
                          <a:cubicBezTo>
                            <a:pt x="31574" y="69924"/>
                            <a:pt x="31088" y="69439"/>
                            <a:pt x="30117" y="69439"/>
                          </a:cubicBezTo>
                          <a:lnTo>
                            <a:pt x="8758" y="62642"/>
                          </a:lnTo>
                          <a:cubicBezTo>
                            <a:pt x="5360" y="61671"/>
                            <a:pt x="2932" y="59244"/>
                            <a:pt x="1476" y="56332"/>
                          </a:cubicBezTo>
                          <a:cubicBezTo>
                            <a:pt x="20" y="53419"/>
                            <a:pt x="-466" y="50021"/>
                            <a:pt x="505" y="46623"/>
                          </a:cubicBezTo>
                          <a:lnTo>
                            <a:pt x="12641" y="8758"/>
                          </a:lnTo>
                          <a:cubicBezTo>
                            <a:pt x="13612" y="5360"/>
                            <a:pt x="16039" y="2932"/>
                            <a:pt x="18952" y="1476"/>
                          </a:cubicBezTo>
                          <a:cubicBezTo>
                            <a:pt x="21865" y="20"/>
                            <a:pt x="25263" y="-466"/>
                            <a:pt x="28661" y="505"/>
                          </a:cubicBezTo>
                          <a:lnTo>
                            <a:pt x="50021" y="7301"/>
                          </a:lnTo>
                          <a:cubicBezTo>
                            <a:pt x="53419" y="8272"/>
                            <a:pt x="55846" y="10699"/>
                            <a:pt x="57302" y="13612"/>
                          </a:cubicBezTo>
                          <a:cubicBezTo>
                            <a:pt x="58759" y="16525"/>
                            <a:pt x="59244" y="19923"/>
                            <a:pt x="58273" y="23321"/>
                          </a:cubicBezTo>
                          <a:lnTo>
                            <a:pt x="46137" y="61186"/>
                          </a:lnTo>
                          <a:cubicBezTo>
                            <a:pt x="45166" y="64584"/>
                            <a:pt x="42739" y="67011"/>
                            <a:pt x="39826" y="68468"/>
                          </a:cubicBezTo>
                          <a:cubicBezTo>
                            <a:pt x="37884" y="69439"/>
                            <a:pt x="35943" y="69924"/>
                            <a:pt x="34001" y="69924"/>
                          </a:cubicBezTo>
                          <a:close/>
                          <a:moveTo>
                            <a:pt x="24292" y="11185"/>
                          </a:moveTo>
                          <a:cubicBezTo>
                            <a:pt x="23807" y="11185"/>
                            <a:pt x="23321" y="11670"/>
                            <a:pt x="23321" y="12156"/>
                          </a:cubicBezTo>
                          <a:lnTo>
                            <a:pt x="11185" y="50021"/>
                          </a:lnTo>
                          <a:cubicBezTo>
                            <a:pt x="11185" y="50506"/>
                            <a:pt x="11185" y="50992"/>
                            <a:pt x="11670" y="51477"/>
                          </a:cubicBezTo>
                          <a:lnTo>
                            <a:pt x="33030" y="58273"/>
                          </a:lnTo>
                          <a:lnTo>
                            <a:pt x="37399" y="58759"/>
                          </a:lnTo>
                          <a:cubicBezTo>
                            <a:pt x="37399" y="58759"/>
                            <a:pt x="37399" y="58759"/>
                            <a:pt x="37399" y="58759"/>
                          </a:cubicBezTo>
                          <a:lnTo>
                            <a:pt x="34487" y="57788"/>
                          </a:lnTo>
                          <a:lnTo>
                            <a:pt x="46623" y="19923"/>
                          </a:lnTo>
                          <a:lnTo>
                            <a:pt x="47108" y="15554"/>
                          </a:lnTo>
                          <a:cubicBezTo>
                            <a:pt x="47108" y="15554"/>
                            <a:pt x="47108" y="15554"/>
                            <a:pt x="47108" y="15554"/>
                          </a:cubicBezTo>
                          <a:lnTo>
                            <a:pt x="46137" y="18467"/>
                          </a:lnTo>
                          <a:lnTo>
                            <a:pt x="24292" y="11185"/>
                          </a:lnTo>
                          <a:lnTo>
                            <a:pt x="24778" y="7787"/>
                          </a:lnTo>
                          <a:cubicBezTo>
                            <a:pt x="24778" y="7787"/>
                            <a:pt x="24778" y="7787"/>
                            <a:pt x="24778" y="7787"/>
                          </a:cubicBezTo>
                          <a:lnTo>
                            <a:pt x="24292" y="11185"/>
                          </a:lnTo>
                          <a:cubicBezTo>
                            <a:pt x="24778" y="11185"/>
                            <a:pt x="24292" y="11185"/>
                            <a:pt x="24292" y="11185"/>
                          </a:cubicBez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4" name="图形 2"/>
                  <p:cNvGrpSpPr/>
                  <p:nvPr/>
                </p:nvGrpSpPr>
                <p:grpSpPr>
                  <a:xfrm>
                    <a:off x="6799432" y="2456399"/>
                    <a:ext cx="750624" cy="250430"/>
                    <a:chOff x="6799432" y="2456399"/>
                    <a:chExt cx="750624" cy="250430"/>
                  </a:xfrm>
                  <a:solidFill>
                    <a:srgbClr val="192541"/>
                  </a:solidFill>
                </p:grpSpPr>
                <p:sp>
                  <p:nvSpPr>
                    <p:cNvPr id="115" name="任意多边形: 形状 45"/>
                    <p:cNvSpPr/>
                    <p:nvPr/>
                  </p:nvSpPr>
                  <p:spPr>
                    <a:xfrm>
                      <a:off x="6799432" y="2456399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16" name="任意多边形: 形状 46"/>
                    <p:cNvSpPr/>
                    <p:nvPr/>
                  </p:nvSpPr>
                  <p:spPr>
                    <a:xfrm>
                      <a:off x="6813995" y="2461253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17" name="任意多边形: 形状 47"/>
                    <p:cNvSpPr/>
                    <p:nvPr/>
                  </p:nvSpPr>
                  <p:spPr>
                    <a:xfrm>
                      <a:off x="6813995" y="2461253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18" name="任意多边形: 形状 48"/>
                    <p:cNvSpPr/>
                    <p:nvPr/>
                  </p:nvSpPr>
                  <p:spPr>
                    <a:xfrm>
                      <a:off x="6828559" y="2465622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19" name="任意多边形: 形状 49"/>
                    <p:cNvSpPr/>
                    <p:nvPr/>
                  </p:nvSpPr>
                  <p:spPr>
                    <a:xfrm>
                      <a:off x="6843122" y="2470476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0" name="任意多边形: 形状 50"/>
                    <p:cNvSpPr/>
                    <p:nvPr/>
                  </p:nvSpPr>
                  <p:spPr>
                    <a:xfrm>
                      <a:off x="6857686" y="2475331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1" name="任意多边形: 形状 51"/>
                    <p:cNvSpPr/>
                    <p:nvPr/>
                  </p:nvSpPr>
                  <p:spPr>
                    <a:xfrm>
                      <a:off x="6872735" y="2479700"/>
                      <a:ext cx="11287" cy="15171"/>
                    </a:xfrm>
                    <a:custGeom>
                      <a:avLst/>
                      <a:gdLst>
                        <a:gd name="connsiteX0" fmla="*/ 3217 w 11287"/>
                        <a:gd name="connsiteY0" fmla="*/ 14868 h 15171"/>
                        <a:gd name="connsiteX1" fmla="*/ 3217 w 11287"/>
                        <a:gd name="connsiteY1" fmla="*/ 14868 h 15171"/>
                        <a:gd name="connsiteX2" fmla="*/ 304 w 11287"/>
                        <a:gd name="connsiteY2" fmla="*/ 9042 h 15171"/>
                        <a:gd name="connsiteX3" fmla="*/ 2246 w 11287"/>
                        <a:gd name="connsiteY3" fmla="*/ 3217 h 15171"/>
                        <a:gd name="connsiteX4" fmla="*/ 8071 w 11287"/>
                        <a:gd name="connsiteY4" fmla="*/ 304 h 15171"/>
                        <a:gd name="connsiteX5" fmla="*/ 8071 w 11287"/>
                        <a:gd name="connsiteY5" fmla="*/ 304 h 15171"/>
                        <a:gd name="connsiteX6" fmla="*/ 10984 w 11287"/>
                        <a:gd name="connsiteY6" fmla="*/ 6129 h 15171"/>
                        <a:gd name="connsiteX7" fmla="*/ 9042 w 11287"/>
                        <a:gd name="connsiteY7" fmla="*/ 11955 h 15171"/>
                        <a:gd name="connsiteX8" fmla="*/ 3217 w 11287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159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2" name="任意多边形: 形状 52"/>
                    <p:cNvSpPr/>
                    <p:nvPr/>
                  </p:nvSpPr>
                  <p:spPr>
                    <a:xfrm>
                      <a:off x="6887298" y="2484554"/>
                      <a:ext cx="11287" cy="14988"/>
                    </a:xfrm>
                    <a:custGeom>
                      <a:avLst/>
                      <a:gdLst>
                        <a:gd name="connsiteX0" fmla="*/ 3217 w 11287"/>
                        <a:gd name="connsiteY0" fmla="*/ 14868 h 14988"/>
                        <a:gd name="connsiteX1" fmla="*/ 3217 w 11287"/>
                        <a:gd name="connsiteY1" fmla="*/ 14868 h 14988"/>
                        <a:gd name="connsiteX2" fmla="*/ 304 w 11287"/>
                        <a:gd name="connsiteY2" fmla="*/ 9042 h 14988"/>
                        <a:gd name="connsiteX3" fmla="*/ 2246 w 11287"/>
                        <a:gd name="connsiteY3" fmla="*/ 3217 h 14988"/>
                        <a:gd name="connsiteX4" fmla="*/ 8071 w 11287"/>
                        <a:gd name="connsiteY4" fmla="*/ 304 h 14988"/>
                        <a:gd name="connsiteX5" fmla="*/ 8071 w 11287"/>
                        <a:gd name="connsiteY5" fmla="*/ 304 h 14988"/>
                        <a:gd name="connsiteX6" fmla="*/ 10984 w 11287"/>
                        <a:gd name="connsiteY6" fmla="*/ 6129 h 14988"/>
                        <a:gd name="connsiteX7" fmla="*/ 9042 w 11287"/>
                        <a:gd name="connsiteY7" fmla="*/ 11955 h 14988"/>
                        <a:gd name="connsiteX8" fmla="*/ 3217 w 11287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3" name="任意多边形: 形状 53"/>
                    <p:cNvSpPr/>
                    <p:nvPr/>
                  </p:nvSpPr>
                  <p:spPr>
                    <a:xfrm>
                      <a:off x="6901861" y="2488923"/>
                      <a:ext cx="11287" cy="15171"/>
                    </a:xfrm>
                    <a:custGeom>
                      <a:avLst/>
                      <a:gdLst>
                        <a:gd name="connsiteX0" fmla="*/ 3217 w 11287"/>
                        <a:gd name="connsiteY0" fmla="*/ 14868 h 15171"/>
                        <a:gd name="connsiteX1" fmla="*/ 3217 w 11287"/>
                        <a:gd name="connsiteY1" fmla="*/ 14868 h 15171"/>
                        <a:gd name="connsiteX2" fmla="*/ 304 w 11287"/>
                        <a:gd name="connsiteY2" fmla="*/ 9042 h 15171"/>
                        <a:gd name="connsiteX3" fmla="*/ 2246 w 11287"/>
                        <a:gd name="connsiteY3" fmla="*/ 3217 h 15171"/>
                        <a:gd name="connsiteX4" fmla="*/ 8071 w 11287"/>
                        <a:gd name="connsiteY4" fmla="*/ 304 h 15171"/>
                        <a:gd name="connsiteX5" fmla="*/ 8071 w 11287"/>
                        <a:gd name="connsiteY5" fmla="*/ 304 h 15171"/>
                        <a:gd name="connsiteX6" fmla="*/ 10984 w 11287"/>
                        <a:gd name="connsiteY6" fmla="*/ 6129 h 15171"/>
                        <a:gd name="connsiteX7" fmla="*/ 9042 w 11287"/>
                        <a:gd name="connsiteY7" fmla="*/ 11955 h 15171"/>
                        <a:gd name="connsiteX8" fmla="*/ 3217 w 11287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4" name="任意多边形: 形状 54"/>
                    <p:cNvSpPr/>
                    <p:nvPr/>
                  </p:nvSpPr>
                  <p:spPr>
                    <a:xfrm>
                      <a:off x="6987300" y="2516109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5" name="任意多边形: 形状 55"/>
                    <p:cNvSpPr/>
                    <p:nvPr/>
                  </p:nvSpPr>
                  <p:spPr>
                    <a:xfrm>
                      <a:off x="7001863" y="2520963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6" name="任意多边形: 形状 56"/>
                    <p:cNvSpPr/>
                    <p:nvPr/>
                  </p:nvSpPr>
                  <p:spPr>
                    <a:xfrm>
                      <a:off x="7001863" y="2520963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8" name="任意多边形: 形状 57"/>
                    <p:cNvSpPr/>
                    <p:nvPr/>
                  </p:nvSpPr>
                  <p:spPr>
                    <a:xfrm>
                      <a:off x="7016427" y="2525817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29" name="任意多边形: 形状 58"/>
                    <p:cNvSpPr/>
                    <p:nvPr/>
                  </p:nvSpPr>
                  <p:spPr>
                    <a:xfrm>
                      <a:off x="7030990" y="2530186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0" name="任意多边形: 形状 59"/>
                    <p:cNvSpPr/>
                    <p:nvPr/>
                  </p:nvSpPr>
                  <p:spPr>
                    <a:xfrm>
                      <a:off x="7045554" y="2535041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1" name="任意多边形: 形状 60"/>
                    <p:cNvSpPr/>
                    <p:nvPr/>
                  </p:nvSpPr>
                  <p:spPr>
                    <a:xfrm>
                      <a:off x="7060117" y="2539410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2" name="任意多边形: 形状 61"/>
                    <p:cNvSpPr/>
                    <p:nvPr/>
                  </p:nvSpPr>
                  <p:spPr>
                    <a:xfrm>
                      <a:off x="7074681" y="2544264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3" name="任意多边形: 形状 62"/>
                    <p:cNvSpPr/>
                    <p:nvPr/>
                  </p:nvSpPr>
                  <p:spPr>
                    <a:xfrm>
                      <a:off x="7089729" y="2548633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158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4" name="任意多边形: 形状 63"/>
                    <p:cNvSpPr/>
                    <p:nvPr/>
                  </p:nvSpPr>
                  <p:spPr>
                    <a:xfrm>
                      <a:off x="7089729" y="2549119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5" name="任意多边形: 形状 64"/>
                    <p:cNvSpPr/>
                    <p:nvPr/>
                  </p:nvSpPr>
                  <p:spPr>
                    <a:xfrm>
                      <a:off x="7104293" y="2553488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6" name="任意多边形: 形状 65"/>
                    <p:cNvSpPr/>
                    <p:nvPr/>
                  </p:nvSpPr>
                  <p:spPr>
                    <a:xfrm>
                      <a:off x="7104293" y="2553488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7" name="任意多边形: 形状 66"/>
                    <p:cNvSpPr/>
                    <p:nvPr/>
                  </p:nvSpPr>
                  <p:spPr>
                    <a:xfrm>
                      <a:off x="7118856" y="2558342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8" name="任意多边形: 形状 67"/>
                    <p:cNvSpPr/>
                    <p:nvPr/>
                  </p:nvSpPr>
                  <p:spPr>
                    <a:xfrm>
                      <a:off x="7133420" y="2562711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39" name="任意多边形: 形状 68"/>
                    <p:cNvSpPr/>
                    <p:nvPr/>
                  </p:nvSpPr>
                  <p:spPr>
                    <a:xfrm>
                      <a:off x="7147983" y="2567566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0" name="任意多边形: 形状 69"/>
                    <p:cNvSpPr/>
                    <p:nvPr/>
                  </p:nvSpPr>
                  <p:spPr>
                    <a:xfrm>
                      <a:off x="7162546" y="2571935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1" name="任意多边形: 形状 70"/>
                    <p:cNvSpPr/>
                    <p:nvPr/>
                  </p:nvSpPr>
                  <p:spPr>
                    <a:xfrm>
                      <a:off x="7177595" y="2576789"/>
                      <a:ext cx="10802" cy="15171"/>
                    </a:xfrm>
                    <a:custGeom>
                      <a:avLst/>
                      <a:gdLst>
                        <a:gd name="connsiteX0" fmla="*/ 3217 w 10802"/>
                        <a:gd name="connsiteY0" fmla="*/ 14868 h 15171"/>
                        <a:gd name="connsiteX1" fmla="*/ 3217 w 10802"/>
                        <a:gd name="connsiteY1" fmla="*/ 14868 h 15171"/>
                        <a:gd name="connsiteX2" fmla="*/ 304 w 10802"/>
                        <a:gd name="connsiteY2" fmla="*/ 9042 h 15171"/>
                        <a:gd name="connsiteX3" fmla="*/ 1760 w 10802"/>
                        <a:gd name="connsiteY3" fmla="*/ 3217 h 15171"/>
                        <a:gd name="connsiteX4" fmla="*/ 7586 w 10802"/>
                        <a:gd name="connsiteY4" fmla="*/ 304 h 15171"/>
                        <a:gd name="connsiteX5" fmla="*/ 7586 w 10802"/>
                        <a:gd name="connsiteY5" fmla="*/ 304 h 15171"/>
                        <a:gd name="connsiteX6" fmla="*/ 10498 w 10802"/>
                        <a:gd name="connsiteY6" fmla="*/ 6129 h 15171"/>
                        <a:gd name="connsiteX7" fmla="*/ 8557 w 10802"/>
                        <a:gd name="connsiteY7" fmla="*/ 11955 h 15171"/>
                        <a:gd name="connsiteX8" fmla="*/ 3217 w 10802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02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1760" y="3217"/>
                          </a:lnTo>
                          <a:cubicBezTo>
                            <a:pt x="2731" y="790"/>
                            <a:pt x="5159" y="-667"/>
                            <a:pt x="7586" y="304"/>
                          </a:cubicBezTo>
                          <a:lnTo>
                            <a:pt x="7586" y="304"/>
                          </a:lnTo>
                          <a:cubicBezTo>
                            <a:pt x="10013" y="1275"/>
                            <a:pt x="11469" y="3702"/>
                            <a:pt x="10498" y="6129"/>
                          </a:cubicBezTo>
                          <a:lnTo>
                            <a:pt x="8557" y="11955"/>
                          </a:lnTo>
                          <a:cubicBezTo>
                            <a:pt x="8071" y="14382"/>
                            <a:pt x="5159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2" name="任意多边形: 形状 71"/>
                    <p:cNvSpPr/>
                    <p:nvPr/>
                  </p:nvSpPr>
                  <p:spPr>
                    <a:xfrm>
                      <a:off x="7192159" y="2581644"/>
                      <a:ext cx="10802" cy="14988"/>
                    </a:xfrm>
                    <a:custGeom>
                      <a:avLst/>
                      <a:gdLst>
                        <a:gd name="connsiteX0" fmla="*/ 3217 w 10802"/>
                        <a:gd name="connsiteY0" fmla="*/ 14868 h 14988"/>
                        <a:gd name="connsiteX1" fmla="*/ 3217 w 10802"/>
                        <a:gd name="connsiteY1" fmla="*/ 14868 h 14988"/>
                        <a:gd name="connsiteX2" fmla="*/ 304 w 10802"/>
                        <a:gd name="connsiteY2" fmla="*/ 9042 h 14988"/>
                        <a:gd name="connsiteX3" fmla="*/ 1760 w 10802"/>
                        <a:gd name="connsiteY3" fmla="*/ 3217 h 14988"/>
                        <a:gd name="connsiteX4" fmla="*/ 7586 w 10802"/>
                        <a:gd name="connsiteY4" fmla="*/ 304 h 14988"/>
                        <a:gd name="connsiteX5" fmla="*/ 7586 w 10802"/>
                        <a:gd name="connsiteY5" fmla="*/ 304 h 14988"/>
                        <a:gd name="connsiteX6" fmla="*/ 10498 w 10802"/>
                        <a:gd name="connsiteY6" fmla="*/ 6129 h 14988"/>
                        <a:gd name="connsiteX7" fmla="*/ 8557 w 10802"/>
                        <a:gd name="connsiteY7" fmla="*/ 11955 h 14988"/>
                        <a:gd name="connsiteX8" fmla="*/ 3217 w 10802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02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1760" y="3217"/>
                          </a:lnTo>
                          <a:cubicBezTo>
                            <a:pt x="2731" y="790"/>
                            <a:pt x="5159" y="-667"/>
                            <a:pt x="7586" y="304"/>
                          </a:cubicBezTo>
                          <a:lnTo>
                            <a:pt x="7586" y="304"/>
                          </a:lnTo>
                          <a:cubicBezTo>
                            <a:pt x="10013" y="1275"/>
                            <a:pt x="11469" y="3702"/>
                            <a:pt x="10498" y="6129"/>
                          </a:cubicBezTo>
                          <a:lnTo>
                            <a:pt x="8557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3" name="任意多边形: 形状 72"/>
                    <p:cNvSpPr/>
                    <p:nvPr/>
                  </p:nvSpPr>
                  <p:spPr>
                    <a:xfrm>
                      <a:off x="7089729" y="2549119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4" name="任意多边形: 形状 73"/>
                    <p:cNvSpPr/>
                    <p:nvPr/>
                  </p:nvSpPr>
                  <p:spPr>
                    <a:xfrm>
                      <a:off x="7104293" y="2553488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5" name="任意多边形: 形状 74"/>
                    <p:cNvSpPr/>
                    <p:nvPr/>
                  </p:nvSpPr>
                  <p:spPr>
                    <a:xfrm>
                      <a:off x="7104293" y="2553488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6" name="任意多边形: 形状 75"/>
                    <p:cNvSpPr/>
                    <p:nvPr/>
                  </p:nvSpPr>
                  <p:spPr>
                    <a:xfrm>
                      <a:off x="7118856" y="2558342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7" name="任意多边形: 形状 76"/>
                    <p:cNvSpPr/>
                    <p:nvPr/>
                  </p:nvSpPr>
                  <p:spPr>
                    <a:xfrm>
                      <a:off x="7133420" y="2562711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8" name="任意多边形: 形状 77"/>
                    <p:cNvSpPr/>
                    <p:nvPr/>
                  </p:nvSpPr>
                  <p:spPr>
                    <a:xfrm>
                      <a:off x="7147983" y="2567566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49" name="任意多边形: 形状 78"/>
                    <p:cNvSpPr/>
                    <p:nvPr/>
                  </p:nvSpPr>
                  <p:spPr>
                    <a:xfrm>
                      <a:off x="7162546" y="2571935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0" name="任意多边形: 形状 79"/>
                    <p:cNvSpPr/>
                    <p:nvPr/>
                  </p:nvSpPr>
                  <p:spPr>
                    <a:xfrm>
                      <a:off x="7177595" y="2576789"/>
                      <a:ext cx="10802" cy="15171"/>
                    </a:xfrm>
                    <a:custGeom>
                      <a:avLst/>
                      <a:gdLst>
                        <a:gd name="connsiteX0" fmla="*/ 3217 w 10802"/>
                        <a:gd name="connsiteY0" fmla="*/ 14868 h 15171"/>
                        <a:gd name="connsiteX1" fmla="*/ 3217 w 10802"/>
                        <a:gd name="connsiteY1" fmla="*/ 14868 h 15171"/>
                        <a:gd name="connsiteX2" fmla="*/ 304 w 10802"/>
                        <a:gd name="connsiteY2" fmla="*/ 9042 h 15171"/>
                        <a:gd name="connsiteX3" fmla="*/ 1760 w 10802"/>
                        <a:gd name="connsiteY3" fmla="*/ 3217 h 15171"/>
                        <a:gd name="connsiteX4" fmla="*/ 7586 w 10802"/>
                        <a:gd name="connsiteY4" fmla="*/ 304 h 15171"/>
                        <a:gd name="connsiteX5" fmla="*/ 7586 w 10802"/>
                        <a:gd name="connsiteY5" fmla="*/ 304 h 15171"/>
                        <a:gd name="connsiteX6" fmla="*/ 10498 w 10802"/>
                        <a:gd name="connsiteY6" fmla="*/ 6129 h 15171"/>
                        <a:gd name="connsiteX7" fmla="*/ 8557 w 10802"/>
                        <a:gd name="connsiteY7" fmla="*/ 11955 h 15171"/>
                        <a:gd name="connsiteX8" fmla="*/ 3217 w 10802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02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1760" y="3217"/>
                          </a:lnTo>
                          <a:cubicBezTo>
                            <a:pt x="2731" y="790"/>
                            <a:pt x="5159" y="-667"/>
                            <a:pt x="7586" y="304"/>
                          </a:cubicBezTo>
                          <a:lnTo>
                            <a:pt x="7586" y="304"/>
                          </a:lnTo>
                          <a:cubicBezTo>
                            <a:pt x="10013" y="1275"/>
                            <a:pt x="11469" y="3702"/>
                            <a:pt x="10498" y="6129"/>
                          </a:cubicBezTo>
                          <a:lnTo>
                            <a:pt x="8557" y="11955"/>
                          </a:lnTo>
                          <a:cubicBezTo>
                            <a:pt x="8071" y="14382"/>
                            <a:pt x="5159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1" name="任意多边形: 形状 80"/>
                    <p:cNvSpPr/>
                    <p:nvPr/>
                  </p:nvSpPr>
                  <p:spPr>
                    <a:xfrm>
                      <a:off x="7192159" y="2581644"/>
                      <a:ext cx="10802" cy="14988"/>
                    </a:xfrm>
                    <a:custGeom>
                      <a:avLst/>
                      <a:gdLst>
                        <a:gd name="connsiteX0" fmla="*/ 3217 w 10802"/>
                        <a:gd name="connsiteY0" fmla="*/ 14868 h 14988"/>
                        <a:gd name="connsiteX1" fmla="*/ 3217 w 10802"/>
                        <a:gd name="connsiteY1" fmla="*/ 14868 h 14988"/>
                        <a:gd name="connsiteX2" fmla="*/ 304 w 10802"/>
                        <a:gd name="connsiteY2" fmla="*/ 9042 h 14988"/>
                        <a:gd name="connsiteX3" fmla="*/ 1760 w 10802"/>
                        <a:gd name="connsiteY3" fmla="*/ 3217 h 14988"/>
                        <a:gd name="connsiteX4" fmla="*/ 7586 w 10802"/>
                        <a:gd name="connsiteY4" fmla="*/ 304 h 14988"/>
                        <a:gd name="connsiteX5" fmla="*/ 7586 w 10802"/>
                        <a:gd name="connsiteY5" fmla="*/ 304 h 14988"/>
                        <a:gd name="connsiteX6" fmla="*/ 10498 w 10802"/>
                        <a:gd name="connsiteY6" fmla="*/ 6129 h 14988"/>
                        <a:gd name="connsiteX7" fmla="*/ 8557 w 10802"/>
                        <a:gd name="connsiteY7" fmla="*/ 11955 h 14988"/>
                        <a:gd name="connsiteX8" fmla="*/ 3217 w 10802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02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1760" y="3217"/>
                          </a:lnTo>
                          <a:cubicBezTo>
                            <a:pt x="2731" y="790"/>
                            <a:pt x="5159" y="-667"/>
                            <a:pt x="7586" y="304"/>
                          </a:cubicBezTo>
                          <a:lnTo>
                            <a:pt x="7586" y="304"/>
                          </a:lnTo>
                          <a:cubicBezTo>
                            <a:pt x="10013" y="1275"/>
                            <a:pt x="11469" y="3702"/>
                            <a:pt x="10498" y="6129"/>
                          </a:cubicBezTo>
                          <a:lnTo>
                            <a:pt x="8557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2" name="任意多边形: 形状 81"/>
                    <p:cNvSpPr/>
                    <p:nvPr/>
                  </p:nvSpPr>
                  <p:spPr>
                    <a:xfrm>
                      <a:off x="7192159" y="2581644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3" name="任意多边形: 形状 82"/>
                    <p:cNvSpPr/>
                    <p:nvPr/>
                  </p:nvSpPr>
                  <p:spPr>
                    <a:xfrm>
                      <a:off x="7206722" y="2586013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4" name="任意多边形: 形状 83"/>
                    <p:cNvSpPr/>
                    <p:nvPr/>
                  </p:nvSpPr>
                  <p:spPr>
                    <a:xfrm>
                      <a:off x="7206722" y="2586013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5" name="任意多边形: 形状 84"/>
                    <p:cNvSpPr/>
                    <p:nvPr/>
                  </p:nvSpPr>
                  <p:spPr>
                    <a:xfrm>
                      <a:off x="7221286" y="2590867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6" name="任意多边形: 形状 85"/>
                    <p:cNvSpPr/>
                    <p:nvPr/>
                  </p:nvSpPr>
                  <p:spPr>
                    <a:xfrm>
                      <a:off x="7235849" y="2595236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7" name="任意多边形: 形状 86"/>
                    <p:cNvSpPr/>
                    <p:nvPr/>
                  </p:nvSpPr>
                  <p:spPr>
                    <a:xfrm>
                      <a:off x="7250412" y="2600091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8" name="任意多边形: 形状 87"/>
                    <p:cNvSpPr/>
                    <p:nvPr/>
                  </p:nvSpPr>
                  <p:spPr>
                    <a:xfrm>
                      <a:off x="7264976" y="2604945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88"/>
                    <p:cNvSpPr/>
                    <p:nvPr/>
                  </p:nvSpPr>
                  <p:spPr>
                    <a:xfrm>
                      <a:off x="7280025" y="2609314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159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89"/>
                    <p:cNvSpPr/>
                    <p:nvPr/>
                  </p:nvSpPr>
                  <p:spPr>
                    <a:xfrm>
                      <a:off x="7294588" y="2614169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1" name="任意多边形: 形状 90"/>
                    <p:cNvSpPr/>
                    <p:nvPr/>
                  </p:nvSpPr>
                  <p:spPr>
                    <a:xfrm>
                      <a:off x="7363036" y="2636014"/>
                      <a:ext cx="11287" cy="14988"/>
                    </a:xfrm>
                    <a:custGeom>
                      <a:avLst/>
                      <a:gdLst>
                        <a:gd name="connsiteX0" fmla="*/ 3217 w 11287"/>
                        <a:gd name="connsiteY0" fmla="*/ 14868 h 14988"/>
                        <a:gd name="connsiteX1" fmla="*/ 3217 w 11287"/>
                        <a:gd name="connsiteY1" fmla="*/ 14868 h 14988"/>
                        <a:gd name="connsiteX2" fmla="*/ 304 w 11287"/>
                        <a:gd name="connsiteY2" fmla="*/ 9042 h 14988"/>
                        <a:gd name="connsiteX3" fmla="*/ 2246 w 11287"/>
                        <a:gd name="connsiteY3" fmla="*/ 3217 h 14988"/>
                        <a:gd name="connsiteX4" fmla="*/ 8071 w 11287"/>
                        <a:gd name="connsiteY4" fmla="*/ 304 h 14988"/>
                        <a:gd name="connsiteX5" fmla="*/ 8071 w 11287"/>
                        <a:gd name="connsiteY5" fmla="*/ 304 h 14988"/>
                        <a:gd name="connsiteX6" fmla="*/ 10984 w 11287"/>
                        <a:gd name="connsiteY6" fmla="*/ 6129 h 14988"/>
                        <a:gd name="connsiteX7" fmla="*/ 9042 w 11287"/>
                        <a:gd name="connsiteY7" fmla="*/ 11955 h 14988"/>
                        <a:gd name="connsiteX8" fmla="*/ 3217 w 11287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91"/>
                    <p:cNvSpPr/>
                    <p:nvPr/>
                  </p:nvSpPr>
                  <p:spPr>
                    <a:xfrm>
                      <a:off x="7377600" y="2640383"/>
                      <a:ext cx="11287" cy="15171"/>
                    </a:xfrm>
                    <a:custGeom>
                      <a:avLst/>
                      <a:gdLst>
                        <a:gd name="connsiteX0" fmla="*/ 3217 w 11287"/>
                        <a:gd name="connsiteY0" fmla="*/ 14868 h 15171"/>
                        <a:gd name="connsiteX1" fmla="*/ 3217 w 11287"/>
                        <a:gd name="connsiteY1" fmla="*/ 14868 h 15171"/>
                        <a:gd name="connsiteX2" fmla="*/ 304 w 11287"/>
                        <a:gd name="connsiteY2" fmla="*/ 9042 h 15171"/>
                        <a:gd name="connsiteX3" fmla="*/ 2246 w 11287"/>
                        <a:gd name="connsiteY3" fmla="*/ 3217 h 15171"/>
                        <a:gd name="connsiteX4" fmla="*/ 8071 w 11287"/>
                        <a:gd name="connsiteY4" fmla="*/ 304 h 15171"/>
                        <a:gd name="connsiteX5" fmla="*/ 8071 w 11287"/>
                        <a:gd name="connsiteY5" fmla="*/ 304 h 15171"/>
                        <a:gd name="connsiteX6" fmla="*/ 10984 w 11287"/>
                        <a:gd name="connsiteY6" fmla="*/ 6129 h 15171"/>
                        <a:gd name="connsiteX7" fmla="*/ 9042 w 11287"/>
                        <a:gd name="connsiteY7" fmla="*/ 11955 h 15171"/>
                        <a:gd name="connsiteX8" fmla="*/ 3217 w 11287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92"/>
                    <p:cNvSpPr/>
                    <p:nvPr/>
                  </p:nvSpPr>
                  <p:spPr>
                    <a:xfrm>
                      <a:off x="7377600" y="2640383"/>
                      <a:ext cx="11287" cy="15171"/>
                    </a:xfrm>
                    <a:custGeom>
                      <a:avLst/>
                      <a:gdLst>
                        <a:gd name="connsiteX0" fmla="*/ 3217 w 11287"/>
                        <a:gd name="connsiteY0" fmla="*/ 14868 h 15171"/>
                        <a:gd name="connsiteX1" fmla="*/ 3217 w 11287"/>
                        <a:gd name="connsiteY1" fmla="*/ 14868 h 15171"/>
                        <a:gd name="connsiteX2" fmla="*/ 304 w 11287"/>
                        <a:gd name="connsiteY2" fmla="*/ 9042 h 15171"/>
                        <a:gd name="connsiteX3" fmla="*/ 2246 w 11287"/>
                        <a:gd name="connsiteY3" fmla="*/ 3217 h 15171"/>
                        <a:gd name="connsiteX4" fmla="*/ 8071 w 11287"/>
                        <a:gd name="connsiteY4" fmla="*/ 304 h 15171"/>
                        <a:gd name="connsiteX5" fmla="*/ 8071 w 11287"/>
                        <a:gd name="connsiteY5" fmla="*/ 304 h 15171"/>
                        <a:gd name="connsiteX6" fmla="*/ 10984 w 11287"/>
                        <a:gd name="connsiteY6" fmla="*/ 6129 h 15171"/>
                        <a:gd name="connsiteX7" fmla="*/ 9042 w 11287"/>
                        <a:gd name="connsiteY7" fmla="*/ 11955 h 15171"/>
                        <a:gd name="connsiteX8" fmla="*/ 3217 w 11287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93"/>
                    <p:cNvSpPr/>
                    <p:nvPr/>
                  </p:nvSpPr>
                  <p:spPr>
                    <a:xfrm>
                      <a:off x="7392163" y="2645237"/>
                      <a:ext cx="11287" cy="15171"/>
                    </a:xfrm>
                    <a:custGeom>
                      <a:avLst/>
                      <a:gdLst>
                        <a:gd name="connsiteX0" fmla="*/ 3217 w 11287"/>
                        <a:gd name="connsiteY0" fmla="*/ 14868 h 15171"/>
                        <a:gd name="connsiteX1" fmla="*/ 3217 w 11287"/>
                        <a:gd name="connsiteY1" fmla="*/ 14868 h 15171"/>
                        <a:gd name="connsiteX2" fmla="*/ 304 w 11287"/>
                        <a:gd name="connsiteY2" fmla="*/ 9042 h 15171"/>
                        <a:gd name="connsiteX3" fmla="*/ 2246 w 11287"/>
                        <a:gd name="connsiteY3" fmla="*/ 3217 h 15171"/>
                        <a:gd name="connsiteX4" fmla="*/ 8071 w 11287"/>
                        <a:gd name="connsiteY4" fmla="*/ 304 h 15171"/>
                        <a:gd name="connsiteX5" fmla="*/ 8071 w 11287"/>
                        <a:gd name="connsiteY5" fmla="*/ 304 h 15171"/>
                        <a:gd name="connsiteX6" fmla="*/ 10984 w 11287"/>
                        <a:gd name="connsiteY6" fmla="*/ 6129 h 15171"/>
                        <a:gd name="connsiteX7" fmla="*/ 9042 w 11287"/>
                        <a:gd name="connsiteY7" fmla="*/ 11955 h 15171"/>
                        <a:gd name="connsiteX8" fmla="*/ 3217 w 11287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5" name="任意多边形: 形状 94"/>
                    <p:cNvSpPr/>
                    <p:nvPr/>
                  </p:nvSpPr>
                  <p:spPr>
                    <a:xfrm>
                      <a:off x="7406727" y="2650092"/>
                      <a:ext cx="11287" cy="14961"/>
                    </a:xfrm>
                    <a:custGeom>
                      <a:avLst/>
                      <a:gdLst>
                        <a:gd name="connsiteX0" fmla="*/ 3217 w 11287"/>
                        <a:gd name="connsiteY0" fmla="*/ 14868 h 14961"/>
                        <a:gd name="connsiteX1" fmla="*/ 3217 w 11287"/>
                        <a:gd name="connsiteY1" fmla="*/ 14868 h 14961"/>
                        <a:gd name="connsiteX2" fmla="*/ 304 w 11287"/>
                        <a:gd name="connsiteY2" fmla="*/ 9042 h 14961"/>
                        <a:gd name="connsiteX3" fmla="*/ 2246 w 11287"/>
                        <a:gd name="connsiteY3" fmla="*/ 3217 h 14961"/>
                        <a:gd name="connsiteX4" fmla="*/ 8071 w 11287"/>
                        <a:gd name="connsiteY4" fmla="*/ 304 h 14961"/>
                        <a:gd name="connsiteX5" fmla="*/ 8071 w 11287"/>
                        <a:gd name="connsiteY5" fmla="*/ 304 h 14961"/>
                        <a:gd name="connsiteX6" fmla="*/ 10984 w 11287"/>
                        <a:gd name="connsiteY6" fmla="*/ 6129 h 14961"/>
                        <a:gd name="connsiteX7" fmla="*/ 9042 w 11287"/>
                        <a:gd name="connsiteY7" fmla="*/ 11955 h 14961"/>
                        <a:gd name="connsiteX8" fmla="*/ 3217 w 11287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95"/>
                    <p:cNvSpPr/>
                    <p:nvPr/>
                  </p:nvSpPr>
                  <p:spPr>
                    <a:xfrm>
                      <a:off x="7421290" y="2654461"/>
                      <a:ext cx="11287" cy="15171"/>
                    </a:xfrm>
                    <a:custGeom>
                      <a:avLst/>
                      <a:gdLst>
                        <a:gd name="connsiteX0" fmla="*/ 3217 w 11287"/>
                        <a:gd name="connsiteY0" fmla="*/ 14868 h 15171"/>
                        <a:gd name="connsiteX1" fmla="*/ 3217 w 11287"/>
                        <a:gd name="connsiteY1" fmla="*/ 14868 h 15171"/>
                        <a:gd name="connsiteX2" fmla="*/ 304 w 11287"/>
                        <a:gd name="connsiteY2" fmla="*/ 9042 h 15171"/>
                        <a:gd name="connsiteX3" fmla="*/ 2246 w 11287"/>
                        <a:gd name="connsiteY3" fmla="*/ 3217 h 15171"/>
                        <a:gd name="connsiteX4" fmla="*/ 8071 w 11287"/>
                        <a:gd name="connsiteY4" fmla="*/ 304 h 15171"/>
                        <a:gd name="connsiteX5" fmla="*/ 8071 w 11287"/>
                        <a:gd name="connsiteY5" fmla="*/ 304 h 15171"/>
                        <a:gd name="connsiteX6" fmla="*/ 10984 w 11287"/>
                        <a:gd name="connsiteY6" fmla="*/ 6129 h 15171"/>
                        <a:gd name="connsiteX7" fmla="*/ 9042 w 11287"/>
                        <a:gd name="connsiteY7" fmla="*/ 11955 h 15171"/>
                        <a:gd name="connsiteX8" fmla="*/ 3217 w 11287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7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7" name="任意多边形: 形状 96"/>
                    <p:cNvSpPr/>
                    <p:nvPr/>
                  </p:nvSpPr>
                  <p:spPr>
                    <a:xfrm>
                      <a:off x="7436339" y="2659315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159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8" name="任意多边形: 形状 97"/>
                    <p:cNvSpPr/>
                    <p:nvPr/>
                  </p:nvSpPr>
                  <p:spPr>
                    <a:xfrm>
                      <a:off x="7450902" y="2663684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98"/>
                    <p:cNvSpPr/>
                    <p:nvPr/>
                  </p:nvSpPr>
                  <p:spPr>
                    <a:xfrm>
                      <a:off x="7465466" y="2668539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0" name="任意多边形: 形状 99"/>
                    <p:cNvSpPr/>
                    <p:nvPr/>
                  </p:nvSpPr>
                  <p:spPr>
                    <a:xfrm>
                      <a:off x="7465466" y="2668539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1" name="任意多边形: 形状 100"/>
                    <p:cNvSpPr/>
                    <p:nvPr/>
                  </p:nvSpPr>
                  <p:spPr>
                    <a:xfrm>
                      <a:off x="7480029" y="2673393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2" name="任意多边形: 形状 101"/>
                    <p:cNvSpPr/>
                    <p:nvPr/>
                  </p:nvSpPr>
                  <p:spPr>
                    <a:xfrm>
                      <a:off x="7480029" y="2673393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3" name="任意多边形: 形状 102"/>
                    <p:cNvSpPr/>
                    <p:nvPr/>
                  </p:nvSpPr>
                  <p:spPr>
                    <a:xfrm>
                      <a:off x="7494592" y="2677762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4" name="任意多边形: 形状 103"/>
                    <p:cNvSpPr/>
                    <p:nvPr/>
                  </p:nvSpPr>
                  <p:spPr>
                    <a:xfrm>
                      <a:off x="7509156" y="2682617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5" name="任意多边形: 形状 104"/>
                    <p:cNvSpPr/>
                    <p:nvPr/>
                  </p:nvSpPr>
                  <p:spPr>
                    <a:xfrm>
                      <a:off x="7523719" y="2686986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6" name="任意多边形: 形状 105"/>
                    <p:cNvSpPr/>
                    <p:nvPr/>
                  </p:nvSpPr>
                  <p:spPr>
                    <a:xfrm>
                      <a:off x="7538768" y="2691840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7" name="任意多边形: 形状 106"/>
                    <p:cNvSpPr/>
                    <p:nvPr/>
                  </p:nvSpPr>
                  <p:spPr>
                    <a:xfrm>
                      <a:off x="7465466" y="2668539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8" name="任意多边形: 形状 107"/>
                    <p:cNvSpPr/>
                    <p:nvPr/>
                  </p:nvSpPr>
                  <p:spPr>
                    <a:xfrm>
                      <a:off x="7480029" y="2673393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79" name="任意多边形: 形状 108"/>
                    <p:cNvSpPr/>
                    <p:nvPr/>
                  </p:nvSpPr>
                  <p:spPr>
                    <a:xfrm>
                      <a:off x="7480029" y="2673393"/>
                      <a:ext cx="11288" cy="14961"/>
                    </a:xfrm>
                    <a:custGeom>
                      <a:avLst/>
                      <a:gdLst>
                        <a:gd name="connsiteX0" fmla="*/ 3217 w 11288"/>
                        <a:gd name="connsiteY0" fmla="*/ 14868 h 14961"/>
                        <a:gd name="connsiteX1" fmla="*/ 3217 w 11288"/>
                        <a:gd name="connsiteY1" fmla="*/ 14868 h 14961"/>
                        <a:gd name="connsiteX2" fmla="*/ 304 w 11288"/>
                        <a:gd name="connsiteY2" fmla="*/ 9042 h 14961"/>
                        <a:gd name="connsiteX3" fmla="*/ 2246 w 11288"/>
                        <a:gd name="connsiteY3" fmla="*/ 3217 h 14961"/>
                        <a:gd name="connsiteX4" fmla="*/ 8071 w 11288"/>
                        <a:gd name="connsiteY4" fmla="*/ 304 h 14961"/>
                        <a:gd name="connsiteX5" fmla="*/ 8071 w 11288"/>
                        <a:gd name="connsiteY5" fmla="*/ 304 h 14961"/>
                        <a:gd name="connsiteX6" fmla="*/ 10984 w 11288"/>
                        <a:gd name="connsiteY6" fmla="*/ 6129 h 14961"/>
                        <a:gd name="connsiteX7" fmla="*/ 9042 w 11288"/>
                        <a:gd name="connsiteY7" fmla="*/ 11955 h 14961"/>
                        <a:gd name="connsiteX8" fmla="*/ 3217 w 11288"/>
                        <a:gd name="connsiteY8" fmla="*/ 14868 h 14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6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3897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80" name="任意多边形: 形状 109"/>
                    <p:cNvSpPr/>
                    <p:nvPr/>
                  </p:nvSpPr>
                  <p:spPr>
                    <a:xfrm>
                      <a:off x="7494592" y="2677762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10"/>
                    <p:cNvSpPr/>
                    <p:nvPr/>
                  </p:nvSpPr>
                  <p:spPr>
                    <a:xfrm>
                      <a:off x="7509156" y="2682617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82" name="任意多边形: 形状 111"/>
                    <p:cNvSpPr/>
                    <p:nvPr/>
                  </p:nvSpPr>
                  <p:spPr>
                    <a:xfrm>
                      <a:off x="7523719" y="2686986"/>
                      <a:ext cx="11288" cy="15171"/>
                    </a:xfrm>
                    <a:custGeom>
                      <a:avLst/>
                      <a:gdLst>
                        <a:gd name="connsiteX0" fmla="*/ 3217 w 11288"/>
                        <a:gd name="connsiteY0" fmla="*/ 14868 h 15171"/>
                        <a:gd name="connsiteX1" fmla="*/ 3217 w 11288"/>
                        <a:gd name="connsiteY1" fmla="*/ 14868 h 15171"/>
                        <a:gd name="connsiteX2" fmla="*/ 304 w 11288"/>
                        <a:gd name="connsiteY2" fmla="*/ 9042 h 15171"/>
                        <a:gd name="connsiteX3" fmla="*/ 2246 w 11288"/>
                        <a:gd name="connsiteY3" fmla="*/ 3217 h 15171"/>
                        <a:gd name="connsiteX4" fmla="*/ 8071 w 11288"/>
                        <a:gd name="connsiteY4" fmla="*/ 304 h 15171"/>
                        <a:gd name="connsiteX5" fmla="*/ 8071 w 11288"/>
                        <a:gd name="connsiteY5" fmla="*/ 304 h 15171"/>
                        <a:gd name="connsiteX6" fmla="*/ 10984 w 11288"/>
                        <a:gd name="connsiteY6" fmla="*/ 6129 h 15171"/>
                        <a:gd name="connsiteX7" fmla="*/ 9042 w 11288"/>
                        <a:gd name="connsiteY7" fmla="*/ 11955 h 15171"/>
                        <a:gd name="connsiteX8" fmla="*/ 3217 w 11288"/>
                        <a:gd name="connsiteY8" fmla="*/ 14868 h 15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5171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89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8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557" y="14382"/>
                            <a:pt x="5644" y="15838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12"/>
                    <p:cNvSpPr/>
                    <p:nvPr/>
                  </p:nvSpPr>
                  <p:spPr>
                    <a:xfrm>
                      <a:off x="7538768" y="2691840"/>
                      <a:ext cx="11288" cy="14988"/>
                    </a:xfrm>
                    <a:custGeom>
                      <a:avLst/>
                      <a:gdLst>
                        <a:gd name="connsiteX0" fmla="*/ 3217 w 11288"/>
                        <a:gd name="connsiteY0" fmla="*/ 14868 h 14988"/>
                        <a:gd name="connsiteX1" fmla="*/ 3217 w 11288"/>
                        <a:gd name="connsiteY1" fmla="*/ 14868 h 14988"/>
                        <a:gd name="connsiteX2" fmla="*/ 304 w 11288"/>
                        <a:gd name="connsiteY2" fmla="*/ 9042 h 14988"/>
                        <a:gd name="connsiteX3" fmla="*/ 2246 w 11288"/>
                        <a:gd name="connsiteY3" fmla="*/ 3217 h 14988"/>
                        <a:gd name="connsiteX4" fmla="*/ 8071 w 11288"/>
                        <a:gd name="connsiteY4" fmla="*/ 304 h 14988"/>
                        <a:gd name="connsiteX5" fmla="*/ 8071 w 11288"/>
                        <a:gd name="connsiteY5" fmla="*/ 304 h 14988"/>
                        <a:gd name="connsiteX6" fmla="*/ 10984 w 11288"/>
                        <a:gd name="connsiteY6" fmla="*/ 6129 h 14988"/>
                        <a:gd name="connsiteX7" fmla="*/ 9042 w 11288"/>
                        <a:gd name="connsiteY7" fmla="*/ 11955 h 14988"/>
                        <a:gd name="connsiteX8" fmla="*/ 3217 w 11288"/>
                        <a:gd name="connsiteY8" fmla="*/ 14868 h 14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88" h="14988">
                          <a:moveTo>
                            <a:pt x="3217" y="14868"/>
                          </a:moveTo>
                          <a:lnTo>
                            <a:pt x="3217" y="14868"/>
                          </a:lnTo>
                          <a:cubicBezTo>
                            <a:pt x="790" y="13897"/>
                            <a:pt x="-667" y="11469"/>
                            <a:pt x="304" y="9042"/>
                          </a:cubicBezTo>
                          <a:lnTo>
                            <a:pt x="2246" y="3217"/>
                          </a:lnTo>
                          <a:cubicBezTo>
                            <a:pt x="3217" y="790"/>
                            <a:pt x="5644" y="-667"/>
                            <a:pt x="8071" y="304"/>
                          </a:cubicBezTo>
                          <a:lnTo>
                            <a:pt x="8071" y="304"/>
                          </a:lnTo>
                          <a:cubicBezTo>
                            <a:pt x="10499" y="1275"/>
                            <a:pt x="11955" y="3702"/>
                            <a:pt x="10984" y="6129"/>
                          </a:cubicBezTo>
                          <a:lnTo>
                            <a:pt x="9042" y="11955"/>
                          </a:lnTo>
                          <a:cubicBezTo>
                            <a:pt x="8071" y="14382"/>
                            <a:pt x="5644" y="15353"/>
                            <a:pt x="3217" y="14868"/>
                          </a:cubicBezTo>
                          <a:close/>
                        </a:path>
                      </a:pathLst>
                    </a:custGeom>
                    <a:solidFill>
                      <a:srgbClr val="192541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84" name="图形 2"/>
                  <p:cNvGrpSpPr/>
                  <p:nvPr/>
                </p:nvGrpSpPr>
                <p:grpSpPr>
                  <a:xfrm>
                    <a:off x="7546334" y="2679503"/>
                    <a:ext cx="58778" cy="69924"/>
                    <a:chOff x="7546334" y="2679503"/>
                    <a:chExt cx="58778" cy="69924"/>
                  </a:xfrm>
                </p:grpSpPr>
                <p:sp>
                  <p:nvSpPr>
                    <p:cNvPr id="185" name="任意多边形: 形状 114"/>
                    <p:cNvSpPr/>
                    <p:nvPr/>
                  </p:nvSpPr>
                  <p:spPr>
                    <a:xfrm>
                      <a:off x="7550679" y="2683848"/>
                      <a:ext cx="50574" cy="61695"/>
                    </a:xfrm>
                    <a:custGeom>
                      <a:avLst/>
                      <a:gdLst>
                        <a:gd name="connsiteX0" fmla="*/ 28685 w 50574"/>
                        <a:gd name="connsiteY0" fmla="*/ 61696 h 61695"/>
                        <a:gd name="connsiteX1" fmla="*/ 27229 w 50574"/>
                        <a:gd name="connsiteY1" fmla="*/ 61210 h 61695"/>
                        <a:gd name="connsiteX2" fmla="*/ 5869 w 50574"/>
                        <a:gd name="connsiteY2" fmla="*/ 54414 h 61695"/>
                        <a:gd name="connsiteX3" fmla="*/ 1015 w 50574"/>
                        <a:gd name="connsiteY3" fmla="*/ 50045 h 61695"/>
                        <a:gd name="connsiteX4" fmla="*/ 529 w 50574"/>
                        <a:gd name="connsiteY4" fmla="*/ 43734 h 61695"/>
                        <a:gd name="connsiteX5" fmla="*/ 12665 w 50574"/>
                        <a:gd name="connsiteY5" fmla="*/ 5869 h 61695"/>
                        <a:gd name="connsiteX6" fmla="*/ 17034 w 50574"/>
                        <a:gd name="connsiteY6" fmla="*/ 1015 h 61695"/>
                        <a:gd name="connsiteX7" fmla="*/ 23345 w 50574"/>
                        <a:gd name="connsiteY7" fmla="*/ 529 h 61695"/>
                        <a:gd name="connsiteX8" fmla="*/ 44705 w 50574"/>
                        <a:gd name="connsiteY8" fmla="*/ 7325 h 61695"/>
                        <a:gd name="connsiteX9" fmla="*/ 49559 w 50574"/>
                        <a:gd name="connsiteY9" fmla="*/ 11695 h 61695"/>
                        <a:gd name="connsiteX10" fmla="*/ 50045 w 50574"/>
                        <a:gd name="connsiteY10" fmla="*/ 18005 h 61695"/>
                        <a:gd name="connsiteX11" fmla="*/ 37909 w 50574"/>
                        <a:gd name="connsiteY11" fmla="*/ 55870 h 61695"/>
                        <a:gd name="connsiteX12" fmla="*/ 28685 w 50574"/>
                        <a:gd name="connsiteY12" fmla="*/ 61696 h 61695"/>
                        <a:gd name="connsiteX13" fmla="*/ 27714 w 50574"/>
                        <a:gd name="connsiteY13" fmla="*/ 57812 h 61695"/>
                        <a:gd name="connsiteX14" fmla="*/ 34510 w 50574"/>
                        <a:gd name="connsiteY14" fmla="*/ 54414 h 61695"/>
                        <a:gd name="connsiteX15" fmla="*/ 46647 w 50574"/>
                        <a:gd name="connsiteY15" fmla="*/ 16549 h 61695"/>
                        <a:gd name="connsiteX16" fmla="*/ 46161 w 50574"/>
                        <a:gd name="connsiteY16" fmla="*/ 12665 h 61695"/>
                        <a:gd name="connsiteX17" fmla="*/ 43249 w 50574"/>
                        <a:gd name="connsiteY17" fmla="*/ 10238 h 61695"/>
                        <a:gd name="connsiteX18" fmla="*/ 21889 w 50574"/>
                        <a:gd name="connsiteY18" fmla="*/ 2956 h 61695"/>
                        <a:gd name="connsiteX19" fmla="*/ 18005 w 50574"/>
                        <a:gd name="connsiteY19" fmla="*/ 3442 h 61695"/>
                        <a:gd name="connsiteX20" fmla="*/ 15578 w 50574"/>
                        <a:gd name="connsiteY20" fmla="*/ 6355 h 61695"/>
                        <a:gd name="connsiteX21" fmla="*/ 3442 w 50574"/>
                        <a:gd name="connsiteY21" fmla="*/ 44219 h 61695"/>
                        <a:gd name="connsiteX22" fmla="*/ 3927 w 50574"/>
                        <a:gd name="connsiteY22" fmla="*/ 48103 h 61695"/>
                        <a:gd name="connsiteX23" fmla="*/ 6840 w 50574"/>
                        <a:gd name="connsiteY23" fmla="*/ 50530 h 61695"/>
                        <a:gd name="connsiteX24" fmla="*/ 27714 w 50574"/>
                        <a:gd name="connsiteY24" fmla="*/ 57812 h 61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0574" h="61695">
                          <a:moveTo>
                            <a:pt x="28685" y="61696"/>
                          </a:moveTo>
                          <a:cubicBezTo>
                            <a:pt x="28200" y="61696"/>
                            <a:pt x="27714" y="61696"/>
                            <a:pt x="27229" y="61210"/>
                          </a:cubicBezTo>
                          <a:lnTo>
                            <a:pt x="5869" y="54414"/>
                          </a:lnTo>
                          <a:cubicBezTo>
                            <a:pt x="3927" y="53928"/>
                            <a:pt x="1986" y="51987"/>
                            <a:pt x="1015" y="50045"/>
                          </a:cubicBezTo>
                          <a:cubicBezTo>
                            <a:pt x="44" y="48103"/>
                            <a:pt x="-442" y="45676"/>
                            <a:pt x="529" y="43734"/>
                          </a:cubicBezTo>
                          <a:lnTo>
                            <a:pt x="12665" y="5869"/>
                          </a:lnTo>
                          <a:cubicBezTo>
                            <a:pt x="13151" y="3927"/>
                            <a:pt x="15092" y="1986"/>
                            <a:pt x="17034" y="1015"/>
                          </a:cubicBezTo>
                          <a:cubicBezTo>
                            <a:pt x="18976" y="44"/>
                            <a:pt x="21404" y="-442"/>
                            <a:pt x="23345" y="529"/>
                          </a:cubicBezTo>
                          <a:lnTo>
                            <a:pt x="44705" y="7325"/>
                          </a:lnTo>
                          <a:cubicBezTo>
                            <a:pt x="46647" y="7811"/>
                            <a:pt x="48588" y="9753"/>
                            <a:pt x="49559" y="11695"/>
                          </a:cubicBezTo>
                          <a:cubicBezTo>
                            <a:pt x="50530" y="13636"/>
                            <a:pt x="51016" y="16064"/>
                            <a:pt x="50045" y="18005"/>
                          </a:cubicBezTo>
                          <a:lnTo>
                            <a:pt x="37909" y="55870"/>
                          </a:lnTo>
                          <a:cubicBezTo>
                            <a:pt x="36452" y="59268"/>
                            <a:pt x="32569" y="61696"/>
                            <a:pt x="28685" y="61696"/>
                          </a:cubicBezTo>
                          <a:close/>
                          <a:moveTo>
                            <a:pt x="27714" y="57812"/>
                          </a:moveTo>
                          <a:cubicBezTo>
                            <a:pt x="30627" y="58783"/>
                            <a:pt x="33540" y="57327"/>
                            <a:pt x="34510" y="54414"/>
                          </a:cubicBezTo>
                          <a:lnTo>
                            <a:pt x="46647" y="16549"/>
                          </a:lnTo>
                          <a:cubicBezTo>
                            <a:pt x="47132" y="15093"/>
                            <a:pt x="47132" y="13636"/>
                            <a:pt x="46161" y="12665"/>
                          </a:cubicBezTo>
                          <a:cubicBezTo>
                            <a:pt x="45676" y="11209"/>
                            <a:pt x="44219" y="10238"/>
                            <a:pt x="43249" y="10238"/>
                          </a:cubicBezTo>
                          <a:lnTo>
                            <a:pt x="21889" y="2956"/>
                          </a:lnTo>
                          <a:cubicBezTo>
                            <a:pt x="20433" y="2471"/>
                            <a:pt x="18976" y="2471"/>
                            <a:pt x="18005" y="3442"/>
                          </a:cubicBezTo>
                          <a:cubicBezTo>
                            <a:pt x="16549" y="3927"/>
                            <a:pt x="15578" y="5384"/>
                            <a:pt x="15578" y="6355"/>
                          </a:cubicBezTo>
                          <a:lnTo>
                            <a:pt x="3442" y="44219"/>
                          </a:lnTo>
                          <a:cubicBezTo>
                            <a:pt x="2956" y="45676"/>
                            <a:pt x="2956" y="47132"/>
                            <a:pt x="3927" y="48103"/>
                          </a:cubicBezTo>
                          <a:cubicBezTo>
                            <a:pt x="4413" y="49559"/>
                            <a:pt x="5869" y="50530"/>
                            <a:pt x="6840" y="50530"/>
                          </a:cubicBezTo>
                          <a:lnTo>
                            <a:pt x="27714" y="578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15"/>
                    <p:cNvSpPr/>
                    <p:nvPr/>
                  </p:nvSpPr>
                  <p:spPr>
                    <a:xfrm>
                      <a:off x="7546334" y="2679503"/>
                      <a:ext cx="58778" cy="69924"/>
                    </a:xfrm>
                    <a:custGeom>
                      <a:avLst/>
                      <a:gdLst>
                        <a:gd name="connsiteX0" fmla="*/ 34001 w 58778"/>
                        <a:gd name="connsiteY0" fmla="*/ 69924 h 69924"/>
                        <a:gd name="connsiteX1" fmla="*/ 32545 w 58778"/>
                        <a:gd name="connsiteY1" fmla="*/ 69924 h 69924"/>
                        <a:gd name="connsiteX2" fmla="*/ 32545 w 58778"/>
                        <a:gd name="connsiteY2" fmla="*/ 69924 h 69924"/>
                        <a:gd name="connsiteX3" fmla="*/ 30117 w 58778"/>
                        <a:gd name="connsiteY3" fmla="*/ 69439 h 69924"/>
                        <a:gd name="connsiteX4" fmla="*/ 8758 w 58778"/>
                        <a:gd name="connsiteY4" fmla="*/ 62642 h 69924"/>
                        <a:gd name="connsiteX5" fmla="*/ 1476 w 58778"/>
                        <a:gd name="connsiteY5" fmla="*/ 56332 h 69924"/>
                        <a:gd name="connsiteX6" fmla="*/ 505 w 58778"/>
                        <a:gd name="connsiteY6" fmla="*/ 46623 h 69924"/>
                        <a:gd name="connsiteX7" fmla="*/ 12641 w 58778"/>
                        <a:gd name="connsiteY7" fmla="*/ 8758 h 69924"/>
                        <a:gd name="connsiteX8" fmla="*/ 18952 w 58778"/>
                        <a:gd name="connsiteY8" fmla="*/ 1476 h 69924"/>
                        <a:gd name="connsiteX9" fmla="*/ 28661 w 58778"/>
                        <a:gd name="connsiteY9" fmla="*/ 505 h 69924"/>
                        <a:gd name="connsiteX10" fmla="*/ 50021 w 58778"/>
                        <a:gd name="connsiteY10" fmla="*/ 7301 h 69924"/>
                        <a:gd name="connsiteX11" fmla="*/ 57303 w 58778"/>
                        <a:gd name="connsiteY11" fmla="*/ 13612 h 69924"/>
                        <a:gd name="connsiteX12" fmla="*/ 58273 w 58778"/>
                        <a:gd name="connsiteY12" fmla="*/ 23321 h 69924"/>
                        <a:gd name="connsiteX13" fmla="*/ 46137 w 58778"/>
                        <a:gd name="connsiteY13" fmla="*/ 61186 h 69924"/>
                        <a:gd name="connsiteX14" fmla="*/ 34001 w 58778"/>
                        <a:gd name="connsiteY14" fmla="*/ 69924 h 69924"/>
                        <a:gd name="connsiteX15" fmla="*/ 33516 w 58778"/>
                        <a:gd name="connsiteY15" fmla="*/ 58273 h 69924"/>
                        <a:gd name="connsiteX16" fmla="*/ 34972 w 58778"/>
                        <a:gd name="connsiteY16" fmla="*/ 57788 h 69924"/>
                        <a:gd name="connsiteX17" fmla="*/ 47108 w 58778"/>
                        <a:gd name="connsiteY17" fmla="*/ 19923 h 69924"/>
                        <a:gd name="connsiteX18" fmla="*/ 47594 w 58778"/>
                        <a:gd name="connsiteY18" fmla="*/ 15554 h 69924"/>
                        <a:gd name="connsiteX19" fmla="*/ 47594 w 58778"/>
                        <a:gd name="connsiteY19" fmla="*/ 15554 h 69924"/>
                        <a:gd name="connsiteX20" fmla="*/ 47594 w 58778"/>
                        <a:gd name="connsiteY20" fmla="*/ 15554 h 69924"/>
                        <a:gd name="connsiteX21" fmla="*/ 46623 w 58778"/>
                        <a:gd name="connsiteY21" fmla="*/ 18467 h 69924"/>
                        <a:gd name="connsiteX22" fmla="*/ 25263 w 58778"/>
                        <a:gd name="connsiteY22" fmla="*/ 11670 h 69924"/>
                        <a:gd name="connsiteX23" fmla="*/ 20894 w 58778"/>
                        <a:gd name="connsiteY23" fmla="*/ 11185 h 69924"/>
                        <a:gd name="connsiteX24" fmla="*/ 20894 w 58778"/>
                        <a:gd name="connsiteY24" fmla="*/ 11185 h 69924"/>
                        <a:gd name="connsiteX25" fmla="*/ 23807 w 58778"/>
                        <a:gd name="connsiteY25" fmla="*/ 12156 h 69924"/>
                        <a:gd name="connsiteX26" fmla="*/ 11670 w 58778"/>
                        <a:gd name="connsiteY26" fmla="*/ 50021 h 69924"/>
                        <a:gd name="connsiteX27" fmla="*/ 12156 w 58778"/>
                        <a:gd name="connsiteY27" fmla="*/ 51477 h 69924"/>
                        <a:gd name="connsiteX28" fmla="*/ 33516 w 58778"/>
                        <a:gd name="connsiteY28" fmla="*/ 58273 h 69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58778" h="69924">
                          <a:moveTo>
                            <a:pt x="34001" y="69924"/>
                          </a:moveTo>
                          <a:cubicBezTo>
                            <a:pt x="33516" y="69924"/>
                            <a:pt x="33030" y="69924"/>
                            <a:pt x="32545" y="69924"/>
                          </a:cubicBezTo>
                          <a:lnTo>
                            <a:pt x="32545" y="69924"/>
                          </a:lnTo>
                          <a:cubicBezTo>
                            <a:pt x="31574" y="69924"/>
                            <a:pt x="30603" y="69439"/>
                            <a:pt x="30117" y="69439"/>
                          </a:cubicBezTo>
                          <a:lnTo>
                            <a:pt x="8758" y="62642"/>
                          </a:lnTo>
                          <a:cubicBezTo>
                            <a:pt x="5360" y="61671"/>
                            <a:pt x="2932" y="59244"/>
                            <a:pt x="1476" y="56332"/>
                          </a:cubicBezTo>
                          <a:cubicBezTo>
                            <a:pt x="20" y="53419"/>
                            <a:pt x="-466" y="50021"/>
                            <a:pt x="505" y="46623"/>
                          </a:cubicBezTo>
                          <a:lnTo>
                            <a:pt x="12641" y="8758"/>
                          </a:lnTo>
                          <a:cubicBezTo>
                            <a:pt x="13612" y="5360"/>
                            <a:pt x="16040" y="2932"/>
                            <a:pt x="18952" y="1476"/>
                          </a:cubicBezTo>
                          <a:cubicBezTo>
                            <a:pt x="21865" y="20"/>
                            <a:pt x="25263" y="-466"/>
                            <a:pt x="28661" y="505"/>
                          </a:cubicBezTo>
                          <a:lnTo>
                            <a:pt x="50021" y="7301"/>
                          </a:lnTo>
                          <a:cubicBezTo>
                            <a:pt x="53419" y="8272"/>
                            <a:pt x="55846" y="10699"/>
                            <a:pt x="57303" y="13612"/>
                          </a:cubicBezTo>
                          <a:cubicBezTo>
                            <a:pt x="58759" y="16525"/>
                            <a:pt x="59244" y="19923"/>
                            <a:pt x="58273" y="23321"/>
                          </a:cubicBezTo>
                          <a:lnTo>
                            <a:pt x="46137" y="61186"/>
                          </a:lnTo>
                          <a:cubicBezTo>
                            <a:pt x="44195" y="66526"/>
                            <a:pt x="39341" y="69924"/>
                            <a:pt x="34001" y="69924"/>
                          </a:cubicBezTo>
                          <a:close/>
                          <a:moveTo>
                            <a:pt x="33516" y="58273"/>
                          </a:moveTo>
                          <a:cubicBezTo>
                            <a:pt x="34001" y="58273"/>
                            <a:pt x="34486" y="58273"/>
                            <a:pt x="34972" y="57788"/>
                          </a:cubicBezTo>
                          <a:lnTo>
                            <a:pt x="47108" y="19923"/>
                          </a:lnTo>
                          <a:lnTo>
                            <a:pt x="47594" y="15554"/>
                          </a:lnTo>
                          <a:cubicBezTo>
                            <a:pt x="47594" y="15554"/>
                            <a:pt x="47594" y="15554"/>
                            <a:pt x="47594" y="15554"/>
                          </a:cubicBezTo>
                          <a:lnTo>
                            <a:pt x="47594" y="15554"/>
                          </a:lnTo>
                          <a:lnTo>
                            <a:pt x="46623" y="18467"/>
                          </a:lnTo>
                          <a:lnTo>
                            <a:pt x="25263" y="11670"/>
                          </a:lnTo>
                          <a:lnTo>
                            <a:pt x="20894" y="11185"/>
                          </a:lnTo>
                          <a:cubicBezTo>
                            <a:pt x="20894" y="11185"/>
                            <a:pt x="20894" y="11185"/>
                            <a:pt x="20894" y="11185"/>
                          </a:cubicBezTo>
                          <a:lnTo>
                            <a:pt x="23807" y="12156"/>
                          </a:lnTo>
                          <a:lnTo>
                            <a:pt x="11670" y="50021"/>
                          </a:lnTo>
                          <a:lnTo>
                            <a:pt x="12156" y="51477"/>
                          </a:lnTo>
                          <a:lnTo>
                            <a:pt x="33516" y="58273"/>
                          </a:ln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87" name="图形 2"/>
                  <p:cNvGrpSpPr/>
                  <p:nvPr/>
                </p:nvGrpSpPr>
                <p:grpSpPr>
                  <a:xfrm>
                    <a:off x="7014304" y="2554763"/>
                    <a:ext cx="264568" cy="226218"/>
                    <a:chOff x="7014304" y="2554763"/>
                    <a:chExt cx="264568" cy="226218"/>
                  </a:xfrm>
                </p:grpSpPr>
                <p:sp>
                  <p:nvSpPr>
                    <p:cNvPr id="188" name="任意多边形: 形状 117"/>
                    <p:cNvSpPr/>
                    <p:nvPr/>
                  </p:nvSpPr>
                  <p:spPr>
                    <a:xfrm>
                      <a:off x="7024013" y="2562045"/>
                      <a:ext cx="246607" cy="211654"/>
                    </a:xfrm>
                    <a:custGeom>
                      <a:avLst/>
                      <a:gdLst>
                        <a:gd name="connsiteX0" fmla="*/ 0 w 246607"/>
                        <a:gd name="connsiteY0" fmla="*/ 0 h 211654"/>
                        <a:gd name="connsiteX1" fmla="*/ 174761 w 246607"/>
                        <a:gd name="connsiteY1" fmla="*/ 188839 h 211654"/>
                        <a:gd name="connsiteX2" fmla="*/ 246607 w 246607"/>
                        <a:gd name="connsiteY2" fmla="*/ 211655 h 211654"/>
                        <a:gd name="connsiteX3" fmla="*/ 166508 w 246607"/>
                        <a:gd name="connsiteY3" fmla="*/ 52914 h 211654"/>
                        <a:gd name="connsiteX4" fmla="*/ 0 w 246607"/>
                        <a:gd name="connsiteY4" fmla="*/ 0 h 2116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607" h="211654">
                          <a:moveTo>
                            <a:pt x="0" y="0"/>
                          </a:moveTo>
                          <a:cubicBezTo>
                            <a:pt x="0" y="0"/>
                            <a:pt x="109711" y="170877"/>
                            <a:pt x="174761" y="188839"/>
                          </a:cubicBezTo>
                          <a:cubicBezTo>
                            <a:pt x="218937" y="202917"/>
                            <a:pt x="246607" y="211655"/>
                            <a:pt x="246607" y="211655"/>
                          </a:cubicBezTo>
                          <a:lnTo>
                            <a:pt x="166508" y="5291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89" name="任意多边形: 形状 118"/>
                    <p:cNvSpPr/>
                    <p:nvPr/>
                  </p:nvSpPr>
                  <p:spPr>
                    <a:xfrm>
                      <a:off x="7014304" y="2554763"/>
                      <a:ext cx="264568" cy="226218"/>
                    </a:xfrm>
                    <a:custGeom>
                      <a:avLst/>
                      <a:gdLst>
                        <a:gd name="connsiteX0" fmla="*/ 264569 w 264568"/>
                        <a:gd name="connsiteY0" fmla="*/ 226218 h 226218"/>
                        <a:gd name="connsiteX1" fmla="*/ 183014 w 264568"/>
                        <a:gd name="connsiteY1" fmla="*/ 200004 h 226218"/>
                        <a:gd name="connsiteX2" fmla="*/ 6311 w 264568"/>
                        <a:gd name="connsiteY2" fmla="*/ 9709 h 226218"/>
                        <a:gd name="connsiteX3" fmla="*/ 0 w 264568"/>
                        <a:gd name="connsiteY3" fmla="*/ 0 h 226218"/>
                        <a:gd name="connsiteX4" fmla="*/ 179615 w 264568"/>
                        <a:gd name="connsiteY4" fmla="*/ 57283 h 226218"/>
                        <a:gd name="connsiteX5" fmla="*/ 264569 w 264568"/>
                        <a:gd name="connsiteY5" fmla="*/ 226218 h 226218"/>
                        <a:gd name="connsiteX6" fmla="*/ 19903 w 264568"/>
                        <a:gd name="connsiteY6" fmla="*/ 15049 h 226218"/>
                        <a:gd name="connsiteX7" fmla="*/ 185441 w 264568"/>
                        <a:gd name="connsiteY7" fmla="*/ 192237 h 226218"/>
                        <a:gd name="connsiteX8" fmla="*/ 248063 w 264568"/>
                        <a:gd name="connsiteY8" fmla="*/ 212140 h 226218"/>
                        <a:gd name="connsiteX9" fmla="*/ 173790 w 264568"/>
                        <a:gd name="connsiteY9" fmla="*/ 64079 h 226218"/>
                        <a:gd name="connsiteX10" fmla="*/ 19903 w 264568"/>
                        <a:gd name="connsiteY10" fmla="*/ 15049 h 22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4568" h="226218">
                          <a:moveTo>
                            <a:pt x="264569" y="226218"/>
                          </a:moveTo>
                          <a:lnTo>
                            <a:pt x="183014" y="200004"/>
                          </a:lnTo>
                          <a:cubicBezTo>
                            <a:pt x="117478" y="182043"/>
                            <a:pt x="10680" y="16505"/>
                            <a:pt x="6311" y="9709"/>
                          </a:cubicBezTo>
                          <a:lnTo>
                            <a:pt x="0" y="0"/>
                          </a:lnTo>
                          <a:lnTo>
                            <a:pt x="179615" y="57283"/>
                          </a:lnTo>
                          <a:lnTo>
                            <a:pt x="264569" y="226218"/>
                          </a:lnTo>
                          <a:close/>
                          <a:moveTo>
                            <a:pt x="19903" y="15049"/>
                          </a:moveTo>
                          <a:cubicBezTo>
                            <a:pt x="44661" y="51943"/>
                            <a:pt x="131556" y="177188"/>
                            <a:pt x="185441" y="192237"/>
                          </a:cubicBezTo>
                          <a:lnTo>
                            <a:pt x="248063" y="212140"/>
                          </a:lnTo>
                          <a:lnTo>
                            <a:pt x="173790" y="64079"/>
                          </a:lnTo>
                          <a:lnTo>
                            <a:pt x="19903" y="15049"/>
                          </a:lnTo>
                          <a:close/>
                        </a:path>
                      </a:pathLst>
                    </a:custGeom>
                    <a:solidFill>
                      <a:srgbClr val="0069B4"/>
                    </a:solidFill>
                    <a:ln w="485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90" name="任意多边形: 形状 119"/>
                <p:cNvSpPr/>
                <p:nvPr/>
              </p:nvSpPr>
              <p:spPr>
                <a:xfrm>
                  <a:off x="4312911" y="2125960"/>
                  <a:ext cx="3611234" cy="2664309"/>
                </a:xfrm>
                <a:custGeom>
                  <a:avLst/>
                  <a:gdLst>
                    <a:gd name="connsiteX0" fmla="*/ 2348472 w 3611234"/>
                    <a:gd name="connsiteY0" fmla="*/ 206953 h 2664309"/>
                    <a:gd name="connsiteX1" fmla="*/ 1958173 w 3611234"/>
                    <a:gd name="connsiteY1" fmla="*/ 6464 h 2664309"/>
                    <a:gd name="connsiteX2" fmla="*/ 1266896 w 3611234"/>
                    <a:gd name="connsiteY2" fmla="*/ 362782 h 2664309"/>
                    <a:gd name="connsiteX3" fmla="*/ 704263 w 3611234"/>
                    <a:gd name="connsiteY3" fmla="*/ 388510 h 2664309"/>
                    <a:gd name="connsiteX4" fmla="*/ 313478 w 3611234"/>
                    <a:gd name="connsiteY4" fmla="*/ 1032699 h 2664309"/>
                    <a:gd name="connsiteX5" fmla="*/ 43083 w 3611234"/>
                    <a:gd name="connsiteY5" fmla="*/ 1848735 h 2664309"/>
                    <a:gd name="connsiteX6" fmla="*/ 713001 w 3611234"/>
                    <a:gd name="connsiteY6" fmla="*/ 2286609 h 2664309"/>
                    <a:gd name="connsiteX7" fmla="*/ 626106 w 3611234"/>
                    <a:gd name="connsiteY7" fmla="*/ 2607975 h 2664309"/>
                    <a:gd name="connsiteX8" fmla="*/ 690670 w 3611234"/>
                    <a:gd name="connsiteY8" fmla="*/ 2658461 h 2664309"/>
                    <a:gd name="connsiteX9" fmla="*/ 1150874 w 3611234"/>
                    <a:gd name="connsiteY9" fmla="*/ 2402631 h 2664309"/>
                    <a:gd name="connsiteX10" fmla="*/ 1537290 w 3611234"/>
                    <a:gd name="connsiteY10" fmla="*/ 2402631 h 2664309"/>
                    <a:gd name="connsiteX11" fmla="*/ 2134390 w 3611234"/>
                    <a:gd name="connsiteY11" fmla="*/ 2381271 h 2664309"/>
                    <a:gd name="connsiteX12" fmla="*/ 2675664 w 3611234"/>
                    <a:gd name="connsiteY12" fmla="*/ 2390009 h 2664309"/>
                    <a:gd name="connsiteX13" fmla="*/ 3405776 w 3611234"/>
                    <a:gd name="connsiteY13" fmla="*/ 1286102 h 2664309"/>
                    <a:gd name="connsiteX14" fmla="*/ 3229074 w 3611234"/>
                    <a:gd name="connsiteY14" fmla="*/ 766188 h 266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11234" h="2664309">
                      <a:moveTo>
                        <a:pt x="2348472" y="206953"/>
                      </a:moveTo>
                      <a:cubicBezTo>
                        <a:pt x="2246528" y="100640"/>
                        <a:pt x="2110118" y="27823"/>
                        <a:pt x="1958173" y="6464"/>
                      </a:cubicBezTo>
                      <a:cubicBezTo>
                        <a:pt x="1678070" y="-32858"/>
                        <a:pt x="1399908" y="109864"/>
                        <a:pt x="1266896" y="362782"/>
                      </a:cubicBezTo>
                      <a:cubicBezTo>
                        <a:pt x="1218837" y="345306"/>
                        <a:pt x="964948" y="258411"/>
                        <a:pt x="704263" y="388510"/>
                      </a:cubicBezTo>
                      <a:cubicBezTo>
                        <a:pt x="469306" y="505989"/>
                        <a:pt x="319303" y="755023"/>
                        <a:pt x="313478" y="1032699"/>
                      </a:cubicBezTo>
                      <a:cubicBezTo>
                        <a:pt x="42113" y="1212800"/>
                        <a:pt x="-68569" y="1555040"/>
                        <a:pt x="43083" y="1848735"/>
                      </a:cubicBezTo>
                      <a:cubicBezTo>
                        <a:pt x="145513" y="2118644"/>
                        <a:pt x="415907" y="2296803"/>
                        <a:pt x="713001" y="2286609"/>
                      </a:cubicBezTo>
                      <a:lnTo>
                        <a:pt x="626106" y="2607975"/>
                      </a:lnTo>
                      <a:cubicBezTo>
                        <a:pt x="615911" y="2645840"/>
                        <a:pt x="656203" y="2677879"/>
                        <a:pt x="690670" y="2658461"/>
                      </a:cubicBezTo>
                      <a:lnTo>
                        <a:pt x="1150874" y="2402631"/>
                      </a:lnTo>
                      <a:cubicBezTo>
                        <a:pt x="1150874" y="2402631"/>
                        <a:pt x="1425637" y="2475448"/>
                        <a:pt x="1537290" y="2402631"/>
                      </a:cubicBezTo>
                      <a:cubicBezTo>
                        <a:pt x="1537290" y="2402631"/>
                        <a:pt x="1812053" y="2557488"/>
                        <a:pt x="2134390" y="2381271"/>
                      </a:cubicBezTo>
                      <a:cubicBezTo>
                        <a:pt x="2134390" y="2381271"/>
                        <a:pt x="2495077" y="2479817"/>
                        <a:pt x="2675664" y="2390009"/>
                      </a:cubicBezTo>
                      <a:cubicBezTo>
                        <a:pt x="3169364" y="2600693"/>
                        <a:pt x="3998507" y="2033691"/>
                        <a:pt x="3405776" y="1286102"/>
                      </a:cubicBezTo>
                      <a:cubicBezTo>
                        <a:pt x="3405776" y="1286102"/>
                        <a:pt x="3421796" y="981241"/>
                        <a:pt x="3229074" y="766188"/>
                      </a:cubicBezTo>
                    </a:path>
                  </a:pathLst>
                </a:custGeom>
                <a:noFill/>
                <a:ln w="34048" cap="flat">
                  <a:solidFill>
                    <a:srgbClr val="0069B4"/>
                  </a:solidFill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191" name="图形 2"/>
                <p:cNvGrpSpPr/>
                <p:nvPr/>
              </p:nvGrpSpPr>
              <p:grpSpPr>
                <a:xfrm>
                  <a:off x="7214671" y="4199458"/>
                  <a:ext cx="967250" cy="252917"/>
                  <a:chOff x="7214671" y="4199458"/>
                  <a:chExt cx="967250" cy="252917"/>
                </a:xfrm>
              </p:grpSpPr>
              <p:sp>
                <p:nvSpPr>
                  <p:cNvPr id="192" name="任意多边形: 形状 121"/>
                  <p:cNvSpPr/>
                  <p:nvPr/>
                </p:nvSpPr>
                <p:spPr>
                  <a:xfrm>
                    <a:off x="7220098" y="4204790"/>
                    <a:ext cx="955998" cy="241759"/>
                  </a:xfrm>
                  <a:custGeom>
                    <a:avLst/>
                    <a:gdLst>
                      <a:gd name="connsiteX0" fmla="*/ 789858 w 955998"/>
                      <a:gd name="connsiteY0" fmla="*/ 7 h 241759"/>
                      <a:gd name="connsiteX1" fmla="*/ 661215 w 955998"/>
                      <a:gd name="connsiteY1" fmla="*/ 60203 h 241759"/>
                      <a:gd name="connsiteX2" fmla="*/ 530630 w 955998"/>
                      <a:gd name="connsiteY2" fmla="*/ 3891 h 241759"/>
                      <a:gd name="connsiteX3" fmla="*/ 368976 w 955998"/>
                      <a:gd name="connsiteY3" fmla="*/ 103407 h 241759"/>
                      <a:gd name="connsiteX4" fmla="*/ 332567 w 955998"/>
                      <a:gd name="connsiteY4" fmla="*/ 98553 h 241759"/>
                      <a:gd name="connsiteX5" fmla="*/ 245672 w 955998"/>
                      <a:gd name="connsiteY5" fmla="*/ 128651 h 241759"/>
                      <a:gd name="connsiteX6" fmla="*/ 129650 w 955998"/>
                      <a:gd name="connsiteY6" fmla="*/ 66999 h 241759"/>
                      <a:gd name="connsiteX7" fmla="*/ 521 w 955998"/>
                      <a:gd name="connsiteY7" fmla="*/ 191759 h 241759"/>
                      <a:gd name="connsiteX8" fmla="*/ 36 w 955998"/>
                      <a:gd name="connsiteY8" fmla="*/ 197584 h 241759"/>
                      <a:gd name="connsiteX9" fmla="*/ 41299 w 955998"/>
                      <a:gd name="connsiteY9" fmla="*/ 241760 h 241759"/>
                      <a:gd name="connsiteX10" fmla="*/ 41299 w 955998"/>
                      <a:gd name="connsiteY10" fmla="*/ 241760 h 241759"/>
                      <a:gd name="connsiteX11" fmla="*/ 188875 w 955998"/>
                      <a:gd name="connsiteY11" fmla="*/ 241760 h 241759"/>
                      <a:gd name="connsiteX12" fmla="*/ 262177 w 955998"/>
                      <a:gd name="connsiteY12" fmla="*/ 241760 h 241759"/>
                      <a:gd name="connsiteX13" fmla="*/ 353927 w 955998"/>
                      <a:gd name="connsiteY13" fmla="*/ 241760 h 241759"/>
                      <a:gd name="connsiteX14" fmla="*/ 475774 w 955998"/>
                      <a:gd name="connsiteY14" fmla="*/ 241760 h 241759"/>
                      <a:gd name="connsiteX15" fmla="*/ 635486 w 955998"/>
                      <a:gd name="connsiteY15" fmla="*/ 241760 h 241759"/>
                      <a:gd name="connsiteX16" fmla="*/ 706361 w 955998"/>
                      <a:gd name="connsiteY16" fmla="*/ 241760 h 241759"/>
                      <a:gd name="connsiteX17" fmla="*/ 899084 w 955998"/>
                      <a:gd name="connsiteY17" fmla="*/ 241760 h 241759"/>
                      <a:gd name="connsiteX18" fmla="*/ 911706 w 955998"/>
                      <a:gd name="connsiteY18" fmla="*/ 241760 h 241759"/>
                      <a:gd name="connsiteX19" fmla="*/ 951998 w 955998"/>
                      <a:gd name="connsiteY19" fmla="*/ 208750 h 241759"/>
                      <a:gd name="connsiteX20" fmla="*/ 955881 w 955998"/>
                      <a:gd name="connsiteY20" fmla="*/ 163117 h 241759"/>
                      <a:gd name="connsiteX21" fmla="*/ 789858 w 955998"/>
                      <a:gd name="connsiteY21" fmla="*/ 7 h 24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955998" h="241759">
                        <a:moveTo>
                          <a:pt x="789858" y="7"/>
                        </a:moveTo>
                        <a:cubicBezTo>
                          <a:pt x="738401" y="-478"/>
                          <a:pt x="692283" y="23309"/>
                          <a:pt x="661215" y="60203"/>
                        </a:cubicBezTo>
                        <a:cubicBezTo>
                          <a:pt x="628204" y="25736"/>
                          <a:pt x="581601" y="3891"/>
                          <a:pt x="530630" y="3891"/>
                        </a:cubicBezTo>
                        <a:cubicBezTo>
                          <a:pt x="460725" y="3891"/>
                          <a:pt x="399559" y="44183"/>
                          <a:pt x="368976" y="103407"/>
                        </a:cubicBezTo>
                        <a:cubicBezTo>
                          <a:pt x="357325" y="100495"/>
                          <a:pt x="345189" y="98553"/>
                          <a:pt x="332567" y="98553"/>
                        </a:cubicBezTo>
                        <a:cubicBezTo>
                          <a:pt x="300042" y="98553"/>
                          <a:pt x="269944" y="109718"/>
                          <a:pt x="245672" y="128651"/>
                        </a:cubicBezTo>
                        <a:cubicBezTo>
                          <a:pt x="220914" y="90300"/>
                          <a:pt x="178195" y="65057"/>
                          <a:pt x="129650" y="66999"/>
                        </a:cubicBezTo>
                        <a:cubicBezTo>
                          <a:pt x="62173" y="68941"/>
                          <a:pt x="6347" y="122825"/>
                          <a:pt x="521" y="191759"/>
                        </a:cubicBezTo>
                        <a:cubicBezTo>
                          <a:pt x="521" y="193701"/>
                          <a:pt x="36" y="195642"/>
                          <a:pt x="36" y="197584"/>
                        </a:cubicBezTo>
                        <a:cubicBezTo>
                          <a:pt x="-935" y="221857"/>
                          <a:pt x="17997" y="241760"/>
                          <a:pt x="41299" y="241760"/>
                        </a:cubicBezTo>
                        <a:lnTo>
                          <a:pt x="41299" y="241760"/>
                        </a:lnTo>
                        <a:lnTo>
                          <a:pt x="188875" y="241760"/>
                        </a:lnTo>
                        <a:lnTo>
                          <a:pt x="262177" y="241760"/>
                        </a:lnTo>
                        <a:lnTo>
                          <a:pt x="353927" y="241760"/>
                        </a:lnTo>
                        <a:lnTo>
                          <a:pt x="475774" y="241760"/>
                        </a:lnTo>
                        <a:lnTo>
                          <a:pt x="635486" y="241760"/>
                        </a:lnTo>
                        <a:lnTo>
                          <a:pt x="706361" y="241760"/>
                        </a:lnTo>
                        <a:lnTo>
                          <a:pt x="899084" y="241760"/>
                        </a:lnTo>
                        <a:lnTo>
                          <a:pt x="911706" y="241760"/>
                        </a:lnTo>
                        <a:cubicBezTo>
                          <a:pt x="931123" y="241760"/>
                          <a:pt x="948114" y="228167"/>
                          <a:pt x="951998" y="208750"/>
                        </a:cubicBezTo>
                        <a:cubicBezTo>
                          <a:pt x="955396" y="194186"/>
                          <a:pt x="956367" y="179137"/>
                          <a:pt x="955881" y="163117"/>
                        </a:cubicBezTo>
                        <a:cubicBezTo>
                          <a:pt x="951998" y="72824"/>
                          <a:pt x="878210" y="978"/>
                          <a:pt x="789858" y="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512" cap="flat">
                    <a:solidFill>
                      <a:srgbClr val="0069B4"/>
                    </a:solidFill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93" name="任意多边形: 形状 122"/>
                  <p:cNvSpPr/>
                  <p:nvPr/>
                </p:nvSpPr>
                <p:spPr>
                  <a:xfrm>
                    <a:off x="7214671" y="4199458"/>
                    <a:ext cx="967250" cy="252917"/>
                  </a:xfrm>
                  <a:custGeom>
                    <a:avLst/>
                    <a:gdLst>
                      <a:gd name="connsiteX0" fmla="*/ 917132 w 967250"/>
                      <a:gd name="connsiteY0" fmla="*/ 252918 h 252917"/>
                      <a:gd name="connsiteX1" fmla="*/ 47211 w 967250"/>
                      <a:gd name="connsiteY1" fmla="*/ 252918 h 252917"/>
                      <a:gd name="connsiteX2" fmla="*/ 13229 w 967250"/>
                      <a:gd name="connsiteY2" fmla="*/ 238355 h 252917"/>
                      <a:gd name="connsiteX3" fmla="*/ 122 w 967250"/>
                      <a:gd name="connsiteY3" fmla="*/ 202917 h 252917"/>
                      <a:gd name="connsiteX4" fmla="*/ 608 w 967250"/>
                      <a:gd name="connsiteY4" fmla="*/ 197092 h 252917"/>
                      <a:gd name="connsiteX5" fmla="*/ 135076 w 967250"/>
                      <a:gd name="connsiteY5" fmla="*/ 67477 h 252917"/>
                      <a:gd name="connsiteX6" fmla="*/ 253040 w 967250"/>
                      <a:gd name="connsiteY6" fmla="*/ 126702 h 252917"/>
                      <a:gd name="connsiteX7" fmla="*/ 338479 w 967250"/>
                      <a:gd name="connsiteY7" fmla="*/ 99031 h 252917"/>
                      <a:gd name="connsiteX8" fmla="*/ 371489 w 967250"/>
                      <a:gd name="connsiteY8" fmla="*/ 102915 h 252917"/>
                      <a:gd name="connsiteX9" fmla="*/ 536056 w 967250"/>
                      <a:gd name="connsiteY9" fmla="*/ 4369 h 252917"/>
                      <a:gd name="connsiteX10" fmla="*/ 666156 w 967250"/>
                      <a:gd name="connsiteY10" fmla="*/ 57768 h 252917"/>
                      <a:gd name="connsiteX11" fmla="*/ 795285 w 967250"/>
                      <a:gd name="connsiteY11" fmla="*/ 0 h 252917"/>
                      <a:gd name="connsiteX12" fmla="*/ 795285 w 967250"/>
                      <a:gd name="connsiteY12" fmla="*/ 0 h 252917"/>
                      <a:gd name="connsiteX13" fmla="*/ 967133 w 967250"/>
                      <a:gd name="connsiteY13" fmla="*/ 168936 h 252917"/>
                      <a:gd name="connsiteX14" fmla="*/ 963250 w 967250"/>
                      <a:gd name="connsiteY14" fmla="*/ 216024 h 252917"/>
                      <a:gd name="connsiteX15" fmla="*/ 917132 w 967250"/>
                      <a:gd name="connsiteY15" fmla="*/ 252918 h 252917"/>
                      <a:gd name="connsiteX16" fmla="*/ 139446 w 967250"/>
                      <a:gd name="connsiteY16" fmla="*/ 78157 h 252917"/>
                      <a:gd name="connsiteX17" fmla="*/ 135562 w 967250"/>
                      <a:gd name="connsiteY17" fmla="*/ 78157 h 252917"/>
                      <a:gd name="connsiteX18" fmla="*/ 11773 w 967250"/>
                      <a:gd name="connsiteY18" fmla="*/ 197577 h 252917"/>
                      <a:gd name="connsiteX19" fmla="*/ 11287 w 967250"/>
                      <a:gd name="connsiteY19" fmla="*/ 202917 h 252917"/>
                      <a:gd name="connsiteX20" fmla="*/ 21482 w 967250"/>
                      <a:gd name="connsiteY20" fmla="*/ 230102 h 252917"/>
                      <a:gd name="connsiteX21" fmla="*/ 47211 w 967250"/>
                      <a:gd name="connsiteY21" fmla="*/ 241267 h 252917"/>
                      <a:gd name="connsiteX22" fmla="*/ 917132 w 967250"/>
                      <a:gd name="connsiteY22" fmla="*/ 241267 h 252917"/>
                      <a:gd name="connsiteX23" fmla="*/ 952084 w 967250"/>
                      <a:gd name="connsiteY23" fmla="*/ 212626 h 252917"/>
                      <a:gd name="connsiteX24" fmla="*/ 955968 w 967250"/>
                      <a:gd name="connsiteY24" fmla="*/ 168450 h 252917"/>
                      <a:gd name="connsiteX25" fmla="*/ 795285 w 967250"/>
                      <a:gd name="connsiteY25" fmla="*/ 10680 h 252917"/>
                      <a:gd name="connsiteX26" fmla="*/ 794314 w 967250"/>
                      <a:gd name="connsiteY26" fmla="*/ 10680 h 252917"/>
                      <a:gd name="connsiteX27" fmla="*/ 671010 w 967250"/>
                      <a:gd name="connsiteY27" fmla="*/ 68933 h 252917"/>
                      <a:gd name="connsiteX28" fmla="*/ 667127 w 967250"/>
                      <a:gd name="connsiteY28" fmla="*/ 73788 h 252917"/>
                      <a:gd name="connsiteX29" fmla="*/ 662758 w 967250"/>
                      <a:gd name="connsiteY29" fmla="*/ 68933 h 252917"/>
                      <a:gd name="connsiteX30" fmla="*/ 536541 w 967250"/>
                      <a:gd name="connsiteY30" fmla="*/ 14563 h 252917"/>
                      <a:gd name="connsiteX31" fmla="*/ 380227 w 967250"/>
                      <a:gd name="connsiteY31" fmla="*/ 111167 h 252917"/>
                      <a:gd name="connsiteX32" fmla="*/ 378286 w 967250"/>
                      <a:gd name="connsiteY32" fmla="*/ 115051 h 252917"/>
                      <a:gd name="connsiteX33" fmla="*/ 373917 w 967250"/>
                      <a:gd name="connsiteY33" fmla="*/ 114080 h 252917"/>
                      <a:gd name="connsiteX34" fmla="*/ 339450 w 967250"/>
                      <a:gd name="connsiteY34" fmla="*/ 109711 h 252917"/>
                      <a:gd name="connsiteX35" fmla="*/ 255953 w 967250"/>
                      <a:gd name="connsiteY35" fmla="*/ 138352 h 252917"/>
                      <a:gd name="connsiteX36" fmla="*/ 251098 w 967250"/>
                      <a:gd name="connsiteY36" fmla="*/ 142236 h 252917"/>
                      <a:gd name="connsiteX37" fmla="*/ 246244 w 967250"/>
                      <a:gd name="connsiteY37" fmla="*/ 137867 h 252917"/>
                      <a:gd name="connsiteX38" fmla="*/ 139446 w 967250"/>
                      <a:gd name="connsiteY38" fmla="*/ 78157 h 252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67250" h="252917">
                        <a:moveTo>
                          <a:pt x="917132" y="252918"/>
                        </a:moveTo>
                        <a:lnTo>
                          <a:pt x="47211" y="252918"/>
                        </a:lnTo>
                        <a:cubicBezTo>
                          <a:pt x="34104" y="252918"/>
                          <a:pt x="22453" y="247578"/>
                          <a:pt x="13229" y="238355"/>
                        </a:cubicBezTo>
                        <a:cubicBezTo>
                          <a:pt x="4006" y="228646"/>
                          <a:pt x="-849" y="216024"/>
                          <a:pt x="122" y="202917"/>
                        </a:cubicBezTo>
                        <a:cubicBezTo>
                          <a:pt x="122" y="200975"/>
                          <a:pt x="122" y="199033"/>
                          <a:pt x="608" y="197092"/>
                        </a:cubicBezTo>
                        <a:cubicBezTo>
                          <a:pt x="6919" y="125245"/>
                          <a:pt x="64687" y="69419"/>
                          <a:pt x="135076" y="67477"/>
                        </a:cubicBezTo>
                        <a:cubicBezTo>
                          <a:pt x="182165" y="66021"/>
                          <a:pt x="225855" y="87866"/>
                          <a:pt x="253040" y="126702"/>
                        </a:cubicBezTo>
                        <a:cubicBezTo>
                          <a:pt x="278283" y="108740"/>
                          <a:pt x="307410" y="99031"/>
                          <a:pt x="338479" y="99031"/>
                        </a:cubicBezTo>
                        <a:cubicBezTo>
                          <a:pt x="349644" y="99031"/>
                          <a:pt x="360809" y="100487"/>
                          <a:pt x="371489" y="102915"/>
                        </a:cubicBezTo>
                        <a:cubicBezTo>
                          <a:pt x="404985" y="41748"/>
                          <a:pt x="467608" y="4369"/>
                          <a:pt x="536056" y="4369"/>
                        </a:cubicBezTo>
                        <a:cubicBezTo>
                          <a:pt x="585086" y="4369"/>
                          <a:pt x="631204" y="23301"/>
                          <a:pt x="666156" y="57768"/>
                        </a:cubicBezTo>
                        <a:cubicBezTo>
                          <a:pt x="699166" y="20874"/>
                          <a:pt x="745769" y="0"/>
                          <a:pt x="795285" y="0"/>
                        </a:cubicBezTo>
                        <a:lnTo>
                          <a:pt x="795285" y="0"/>
                        </a:lnTo>
                        <a:cubicBezTo>
                          <a:pt x="887520" y="485"/>
                          <a:pt x="962764" y="74759"/>
                          <a:pt x="967133" y="168936"/>
                        </a:cubicBezTo>
                        <a:cubicBezTo>
                          <a:pt x="967618" y="184955"/>
                          <a:pt x="966648" y="200490"/>
                          <a:pt x="963250" y="216024"/>
                        </a:cubicBezTo>
                        <a:cubicBezTo>
                          <a:pt x="958395" y="237384"/>
                          <a:pt x="938977" y="252918"/>
                          <a:pt x="917132" y="252918"/>
                        </a:cubicBezTo>
                        <a:close/>
                        <a:moveTo>
                          <a:pt x="139446" y="78157"/>
                        </a:moveTo>
                        <a:cubicBezTo>
                          <a:pt x="137989" y="78157"/>
                          <a:pt x="136533" y="78157"/>
                          <a:pt x="135562" y="78157"/>
                        </a:cubicBezTo>
                        <a:cubicBezTo>
                          <a:pt x="70998" y="80099"/>
                          <a:pt x="17599" y="131556"/>
                          <a:pt x="11773" y="197577"/>
                        </a:cubicBezTo>
                        <a:cubicBezTo>
                          <a:pt x="11773" y="199519"/>
                          <a:pt x="11287" y="201461"/>
                          <a:pt x="11287" y="202917"/>
                        </a:cubicBezTo>
                        <a:cubicBezTo>
                          <a:pt x="10802" y="213111"/>
                          <a:pt x="14200" y="222820"/>
                          <a:pt x="21482" y="230102"/>
                        </a:cubicBezTo>
                        <a:cubicBezTo>
                          <a:pt x="28278" y="237384"/>
                          <a:pt x="37502" y="241267"/>
                          <a:pt x="47211" y="241267"/>
                        </a:cubicBezTo>
                        <a:lnTo>
                          <a:pt x="917132" y="241267"/>
                        </a:lnTo>
                        <a:cubicBezTo>
                          <a:pt x="933637" y="241267"/>
                          <a:pt x="948201" y="229131"/>
                          <a:pt x="952084" y="212626"/>
                        </a:cubicBezTo>
                        <a:cubicBezTo>
                          <a:pt x="954997" y="198062"/>
                          <a:pt x="956453" y="183499"/>
                          <a:pt x="955968" y="168450"/>
                        </a:cubicBezTo>
                        <a:cubicBezTo>
                          <a:pt x="952084" y="80584"/>
                          <a:pt x="881209" y="11165"/>
                          <a:pt x="795285" y="10680"/>
                        </a:cubicBezTo>
                        <a:cubicBezTo>
                          <a:pt x="794799" y="10680"/>
                          <a:pt x="794799" y="10680"/>
                          <a:pt x="794314" y="10680"/>
                        </a:cubicBezTo>
                        <a:cubicBezTo>
                          <a:pt x="746740" y="10680"/>
                          <a:pt x="702079" y="32040"/>
                          <a:pt x="671010" y="68933"/>
                        </a:cubicBezTo>
                        <a:lnTo>
                          <a:pt x="667127" y="73788"/>
                        </a:lnTo>
                        <a:lnTo>
                          <a:pt x="662758" y="68933"/>
                        </a:lnTo>
                        <a:cubicBezTo>
                          <a:pt x="629262" y="33981"/>
                          <a:pt x="584115" y="14563"/>
                          <a:pt x="536541" y="14563"/>
                        </a:cubicBezTo>
                        <a:cubicBezTo>
                          <a:pt x="471006" y="14563"/>
                          <a:pt x="410811" y="51457"/>
                          <a:pt x="380227" y="111167"/>
                        </a:cubicBezTo>
                        <a:lnTo>
                          <a:pt x="378286" y="115051"/>
                        </a:lnTo>
                        <a:lnTo>
                          <a:pt x="373917" y="114080"/>
                        </a:lnTo>
                        <a:cubicBezTo>
                          <a:pt x="362751" y="111167"/>
                          <a:pt x="351101" y="109711"/>
                          <a:pt x="339450" y="109711"/>
                        </a:cubicBezTo>
                        <a:cubicBezTo>
                          <a:pt x="308867" y="109711"/>
                          <a:pt x="280225" y="119420"/>
                          <a:pt x="255953" y="138352"/>
                        </a:cubicBezTo>
                        <a:lnTo>
                          <a:pt x="251098" y="142236"/>
                        </a:lnTo>
                        <a:lnTo>
                          <a:pt x="246244" y="137867"/>
                        </a:lnTo>
                        <a:cubicBezTo>
                          <a:pt x="222457" y="100487"/>
                          <a:pt x="182651" y="78157"/>
                          <a:pt x="139446" y="78157"/>
                        </a:cubicBezTo>
                        <a:close/>
                      </a:path>
                    </a:pathLst>
                  </a:custGeom>
                  <a:solidFill>
                    <a:srgbClr val="0069B4"/>
                  </a:solidFill>
                  <a:ln w="8512" cap="flat">
                    <a:solidFill>
                      <a:srgbClr val="0069B4"/>
                    </a:solidFill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194" name="图形 2"/>
                <p:cNvGrpSpPr/>
                <p:nvPr/>
              </p:nvGrpSpPr>
              <p:grpSpPr>
                <a:xfrm>
                  <a:off x="4383134" y="2512033"/>
                  <a:ext cx="719114" cy="187879"/>
                  <a:chOff x="4383134" y="2512033"/>
                  <a:chExt cx="719114" cy="187879"/>
                </a:xfrm>
              </p:grpSpPr>
              <p:sp>
                <p:nvSpPr>
                  <p:cNvPr id="195" name="任意多边形: 形状 124"/>
                  <p:cNvSpPr/>
                  <p:nvPr/>
                </p:nvSpPr>
                <p:spPr>
                  <a:xfrm>
                    <a:off x="4387502" y="2515917"/>
                    <a:ext cx="710377" cy="180110"/>
                  </a:xfrm>
                  <a:custGeom>
                    <a:avLst/>
                    <a:gdLst>
                      <a:gd name="connsiteX0" fmla="*/ 586953 w 710377"/>
                      <a:gd name="connsiteY0" fmla="*/ 10 h 180110"/>
                      <a:gd name="connsiteX1" fmla="*/ 491320 w 710377"/>
                      <a:gd name="connsiteY1" fmla="*/ 44671 h 180110"/>
                      <a:gd name="connsiteX2" fmla="*/ 394230 w 710377"/>
                      <a:gd name="connsiteY2" fmla="*/ 2923 h 180110"/>
                      <a:gd name="connsiteX3" fmla="*/ 274325 w 710377"/>
                      <a:gd name="connsiteY3" fmla="*/ 77196 h 180110"/>
                      <a:gd name="connsiteX4" fmla="*/ 247625 w 710377"/>
                      <a:gd name="connsiteY4" fmla="*/ 73798 h 180110"/>
                      <a:gd name="connsiteX5" fmla="*/ 183061 w 710377"/>
                      <a:gd name="connsiteY5" fmla="*/ 96128 h 180110"/>
                      <a:gd name="connsiteX6" fmla="*/ 96651 w 710377"/>
                      <a:gd name="connsiteY6" fmla="*/ 50011 h 180110"/>
                      <a:gd name="connsiteX7" fmla="*/ 533 w 710377"/>
                      <a:gd name="connsiteY7" fmla="*/ 142731 h 180110"/>
                      <a:gd name="connsiteX8" fmla="*/ 47 w 710377"/>
                      <a:gd name="connsiteY8" fmla="*/ 147100 h 180110"/>
                      <a:gd name="connsiteX9" fmla="*/ 31116 w 710377"/>
                      <a:gd name="connsiteY9" fmla="*/ 180111 h 180110"/>
                      <a:gd name="connsiteX10" fmla="*/ 31116 w 710377"/>
                      <a:gd name="connsiteY10" fmla="*/ 180111 h 180110"/>
                      <a:gd name="connsiteX11" fmla="*/ 140827 w 710377"/>
                      <a:gd name="connsiteY11" fmla="*/ 180111 h 180110"/>
                      <a:gd name="connsiteX12" fmla="*/ 194712 w 710377"/>
                      <a:gd name="connsiteY12" fmla="*/ 180111 h 180110"/>
                      <a:gd name="connsiteX13" fmla="*/ 263160 w 710377"/>
                      <a:gd name="connsiteY13" fmla="*/ 180111 h 180110"/>
                      <a:gd name="connsiteX14" fmla="*/ 353453 w 710377"/>
                      <a:gd name="connsiteY14" fmla="*/ 180111 h 180110"/>
                      <a:gd name="connsiteX15" fmla="*/ 471902 w 710377"/>
                      <a:gd name="connsiteY15" fmla="*/ 180111 h 180110"/>
                      <a:gd name="connsiteX16" fmla="*/ 524816 w 710377"/>
                      <a:gd name="connsiteY16" fmla="*/ 180111 h 180110"/>
                      <a:gd name="connsiteX17" fmla="*/ 668023 w 710377"/>
                      <a:gd name="connsiteY17" fmla="*/ 180111 h 180110"/>
                      <a:gd name="connsiteX18" fmla="*/ 677246 w 710377"/>
                      <a:gd name="connsiteY18" fmla="*/ 180111 h 180110"/>
                      <a:gd name="connsiteX19" fmla="*/ 707344 w 710377"/>
                      <a:gd name="connsiteY19" fmla="*/ 155838 h 180110"/>
                      <a:gd name="connsiteX20" fmla="*/ 710257 w 710377"/>
                      <a:gd name="connsiteY20" fmla="*/ 121857 h 180110"/>
                      <a:gd name="connsiteX21" fmla="*/ 586953 w 710377"/>
                      <a:gd name="connsiteY21" fmla="*/ 10 h 180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10377" h="180110">
                        <a:moveTo>
                          <a:pt x="586953" y="10"/>
                        </a:moveTo>
                        <a:cubicBezTo>
                          <a:pt x="548603" y="-476"/>
                          <a:pt x="514136" y="17001"/>
                          <a:pt x="491320" y="44671"/>
                        </a:cubicBezTo>
                        <a:cubicBezTo>
                          <a:pt x="466562" y="18942"/>
                          <a:pt x="432095" y="2923"/>
                          <a:pt x="394230" y="2923"/>
                        </a:cubicBezTo>
                        <a:cubicBezTo>
                          <a:pt x="342288" y="2923"/>
                          <a:pt x="296656" y="33020"/>
                          <a:pt x="274325" y="77196"/>
                        </a:cubicBezTo>
                        <a:cubicBezTo>
                          <a:pt x="265587" y="74769"/>
                          <a:pt x="256849" y="73798"/>
                          <a:pt x="247625" y="73798"/>
                        </a:cubicBezTo>
                        <a:cubicBezTo>
                          <a:pt x="223353" y="73798"/>
                          <a:pt x="201023" y="82050"/>
                          <a:pt x="183061" y="96128"/>
                        </a:cubicBezTo>
                        <a:cubicBezTo>
                          <a:pt x="164614" y="67487"/>
                          <a:pt x="132574" y="49040"/>
                          <a:pt x="96651" y="50011"/>
                        </a:cubicBezTo>
                        <a:cubicBezTo>
                          <a:pt x="46650" y="51467"/>
                          <a:pt x="5387" y="91759"/>
                          <a:pt x="533" y="142731"/>
                        </a:cubicBezTo>
                        <a:cubicBezTo>
                          <a:pt x="533" y="144188"/>
                          <a:pt x="533" y="145644"/>
                          <a:pt x="47" y="147100"/>
                        </a:cubicBezTo>
                        <a:cubicBezTo>
                          <a:pt x="-924" y="165062"/>
                          <a:pt x="13154" y="180111"/>
                          <a:pt x="31116" y="180111"/>
                        </a:cubicBezTo>
                        <a:lnTo>
                          <a:pt x="31116" y="180111"/>
                        </a:lnTo>
                        <a:lnTo>
                          <a:pt x="140827" y="180111"/>
                        </a:lnTo>
                        <a:lnTo>
                          <a:pt x="194712" y="180111"/>
                        </a:lnTo>
                        <a:lnTo>
                          <a:pt x="263160" y="180111"/>
                        </a:lnTo>
                        <a:lnTo>
                          <a:pt x="353453" y="180111"/>
                        </a:lnTo>
                        <a:lnTo>
                          <a:pt x="471902" y="180111"/>
                        </a:lnTo>
                        <a:lnTo>
                          <a:pt x="524816" y="180111"/>
                        </a:lnTo>
                        <a:lnTo>
                          <a:pt x="668023" y="180111"/>
                        </a:lnTo>
                        <a:lnTo>
                          <a:pt x="677246" y="180111"/>
                        </a:lnTo>
                        <a:cubicBezTo>
                          <a:pt x="691810" y="180111"/>
                          <a:pt x="704431" y="169916"/>
                          <a:pt x="707344" y="155838"/>
                        </a:cubicBezTo>
                        <a:cubicBezTo>
                          <a:pt x="709771" y="145159"/>
                          <a:pt x="710742" y="133508"/>
                          <a:pt x="710257" y="121857"/>
                        </a:cubicBezTo>
                        <a:cubicBezTo>
                          <a:pt x="707344" y="54380"/>
                          <a:pt x="652488" y="495"/>
                          <a:pt x="586953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512" cap="flat">
                    <a:solidFill>
                      <a:srgbClr val="0069B4"/>
                    </a:solidFill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96" name="任意多边形: 形状 125"/>
                  <p:cNvSpPr/>
                  <p:nvPr/>
                </p:nvSpPr>
                <p:spPr>
                  <a:xfrm>
                    <a:off x="4383134" y="2512033"/>
                    <a:ext cx="719114" cy="187879"/>
                  </a:xfrm>
                  <a:custGeom>
                    <a:avLst/>
                    <a:gdLst>
                      <a:gd name="connsiteX0" fmla="*/ 681613 w 719114"/>
                      <a:gd name="connsiteY0" fmla="*/ 187879 h 187879"/>
                      <a:gd name="connsiteX1" fmla="*/ 34998 w 719114"/>
                      <a:gd name="connsiteY1" fmla="*/ 187879 h 187879"/>
                      <a:gd name="connsiteX2" fmla="*/ 9755 w 719114"/>
                      <a:gd name="connsiteY2" fmla="*/ 177199 h 187879"/>
                      <a:gd name="connsiteX3" fmla="*/ 46 w 719114"/>
                      <a:gd name="connsiteY3" fmla="*/ 150500 h 187879"/>
                      <a:gd name="connsiteX4" fmla="*/ 531 w 719114"/>
                      <a:gd name="connsiteY4" fmla="*/ 146131 h 187879"/>
                      <a:gd name="connsiteX5" fmla="*/ 100533 w 719114"/>
                      <a:gd name="connsiteY5" fmla="*/ 49527 h 187879"/>
                      <a:gd name="connsiteX6" fmla="*/ 187914 w 719114"/>
                      <a:gd name="connsiteY6" fmla="*/ 93702 h 187879"/>
                      <a:gd name="connsiteX7" fmla="*/ 251507 w 719114"/>
                      <a:gd name="connsiteY7" fmla="*/ 73314 h 187879"/>
                      <a:gd name="connsiteX8" fmla="*/ 276265 w 719114"/>
                      <a:gd name="connsiteY8" fmla="*/ 76226 h 187879"/>
                      <a:gd name="connsiteX9" fmla="*/ 398598 w 719114"/>
                      <a:gd name="connsiteY9" fmla="*/ 2924 h 187879"/>
                      <a:gd name="connsiteX10" fmla="*/ 495202 w 719114"/>
                      <a:gd name="connsiteY10" fmla="*/ 42730 h 187879"/>
                      <a:gd name="connsiteX11" fmla="*/ 591320 w 719114"/>
                      <a:gd name="connsiteY11" fmla="*/ 11 h 187879"/>
                      <a:gd name="connsiteX12" fmla="*/ 591320 w 719114"/>
                      <a:gd name="connsiteY12" fmla="*/ 11 h 187879"/>
                      <a:gd name="connsiteX13" fmla="*/ 718993 w 719114"/>
                      <a:gd name="connsiteY13" fmla="*/ 125256 h 187879"/>
                      <a:gd name="connsiteX14" fmla="*/ 716080 w 719114"/>
                      <a:gd name="connsiteY14" fmla="*/ 160209 h 187879"/>
                      <a:gd name="connsiteX15" fmla="*/ 681613 w 719114"/>
                      <a:gd name="connsiteY15" fmla="*/ 187879 h 187879"/>
                      <a:gd name="connsiteX16" fmla="*/ 103446 w 719114"/>
                      <a:gd name="connsiteY16" fmla="*/ 58265 h 187879"/>
                      <a:gd name="connsiteX17" fmla="*/ 100533 w 719114"/>
                      <a:gd name="connsiteY17" fmla="*/ 58265 h 187879"/>
                      <a:gd name="connsiteX18" fmla="*/ 8784 w 719114"/>
                      <a:gd name="connsiteY18" fmla="*/ 147102 h 187879"/>
                      <a:gd name="connsiteX19" fmla="*/ 8298 w 719114"/>
                      <a:gd name="connsiteY19" fmla="*/ 150985 h 187879"/>
                      <a:gd name="connsiteX20" fmla="*/ 15580 w 719114"/>
                      <a:gd name="connsiteY20" fmla="*/ 171374 h 187879"/>
                      <a:gd name="connsiteX21" fmla="*/ 34512 w 719114"/>
                      <a:gd name="connsiteY21" fmla="*/ 179626 h 187879"/>
                      <a:gd name="connsiteX22" fmla="*/ 681128 w 719114"/>
                      <a:gd name="connsiteY22" fmla="*/ 179626 h 187879"/>
                      <a:gd name="connsiteX23" fmla="*/ 706857 w 719114"/>
                      <a:gd name="connsiteY23" fmla="*/ 158752 h 187879"/>
                      <a:gd name="connsiteX24" fmla="*/ 709769 w 719114"/>
                      <a:gd name="connsiteY24" fmla="*/ 126227 h 187879"/>
                      <a:gd name="connsiteX25" fmla="*/ 590349 w 719114"/>
                      <a:gd name="connsiteY25" fmla="*/ 8749 h 187879"/>
                      <a:gd name="connsiteX26" fmla="*/ 589379 w 719114"/>
                      <a:gd name="connsiteY26" fmla="*/ 8749 h 187879"/>
                      <a:gd name="connsiteX27" fmla="*/ 497629 w 719114"/>
                      <a:gd name="connsiteY27" fmla="*/ 51954 h 187879"/>
                      <a:gd name="connsiteX28" fmla="*/ 494716 w 719114"/>
                      <a:gd name="connsiteY28" fmla="*/ 55837 h 187879"/>
                      <a:gd name="connsiteX29" fmla="*/ 491318 w 719114"/>
                      <a:gd name="connsiteY29" fmla="*/ 52439 h 187879"/>
                      <a:gd name="connsiteX30" fmla="*/ 397141 w 719114"/>
                      <a:gd name="connsiteY30" fmla="*/ 12147 h 187879"/>
                      <a:gd name="connsiteX31" fmla="*/ 280634 w 719114"/>
                      <a:gd name="connsiteY31" fmla="*/ 83993 h 187879"/>
                      <a:gd name="connsiteX32" fmla="*/ 279178 w 719114"/>
                      <a:gd name="connsiteY32" fmla="*/ 86906 h 187879"/>
                      <a:gd name="connsiteX33" fmla="*/ 275780 w 719114"/>
                      <a:gd name="connsiteY33" fmla="*/ 85935 h 187879"/>
                      <a:gd name="connsiteX34" fmla="*/ 250051 w 719114"/>
                      <a:gd name="connsiteY34" fmla="*/ 82537 h 187879"/>
                      <a:gd name="connsiteX35" fmla="*/ 187914 w 719114"/>
                      <a:gd name="connsiteY35" fmla="*/ 103897 h 187879"/>
                      <a:gd name="connsiteX36" fmla="*/ 184030 w 719114"/>
                      <a:gd name="connsiteY36" fmla="*/ 106809 h 187879"/>
                      <a:gd name="connsiteX37" fmla="*/ 181603 w 719114"/>
                      <a:gd name="connsiteY37" fmla="*/ 102926 h 187879"/>
                      <a:gd name="connsiteX38" fmla="*/ 103446 w 719114"/>
                      <a:gd name="connsiteY38" fmla="*/ 58265 h 187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719114" h="187879">
                        <a:moveTo>
                          <a:pt x="681613" y="187879"/>
                        </a:moveTo>
                        <a:lnTo>
                          <a:pt x="34998" y="187879"/>
                        </a:lnTo>
                        <a:cubicBezTo>
                          <a:pt x="25289" y="187879"/>
                          <a:pt x="16551" y="183996"/>
                          <a:pt x="9755" y="177199"/>
                        </a:cubicBezTo>
                        <a:cubicBezTo>
                          <a:pt x="2958" y="169918"/>
                          <a:pt x="-440" y="160694"/>
                          <a:pt x="46" y="150500"/>
                        </a:cubicBezTo>
                        <a:cubicBezTo>
                          <a:pt x="46" y="149043"/>
                          <a:pt x="46" y="147587"/>
                          <a:pt x="531" y="146131"/>
                        </a:cubicBezTo>
                        <a:cubicBezTo>
                          <a:pt x="5386" y="92731"/>
                          <a:pt x="48105" y="51468"/>
                          <a:pt x="100533" y="49527"/>
                        </a:cubicBezTo>
                        <a:cubicBezTo>
                          <a:pt x="135485" y="48070"/>
                          <a:pt x="168010" y="65061"/>
                          <a:pt x="187914" y="93702"/>
                        </a:cubicBezTo>
                        <a:cubicBezTo>
                          <a:pt x="206361" y="80110"/>
                          <a:pt x="228691" y="73314"/>
                          <a:pt x="251507" y="73314"/>
                        </a:cubicBezTo>
                        <a:cubicBezTo>
                          <a:pt x="259760" y="73314"/>
                          <a:pt x="268012" y="74284"/>
                          <a:pt x="276265" y="76226"/>
                        </a:cubicBezTo>
                        <a:cubicBezTo>
                          <a:pt x="301023" y="31080"/>
                          <a:pt x="347626" y="2924"/>
                          <a:pt x="398598" y="2924"/>
                        </a:cubicBezTo>
                        <a:cubicBezTo>
                          <a:pt x="435006" y="2924"/>
                          <a:pt x="468988" y="17002"/>
                          <a:pt x="495202" y="42730"/>
                        </a:cubicBezTo>
                        <a:cubicBezTo>
                          <a:pt x="519960" y="15060"/>
                          <a:pt x="554426" y="-474"/>
                          <a:pt x="591320" y="11"/>
                        </a:cubicBezTo>
                        <a:lnTo>
                          <a:pt x="591320" y="11"/>
                        </a:lnTo>
                        <a:cubicBezTo>
                          <a:pt x="659768" y="496"/>
                          <a:pt x="716080" y="55352"/>
                          <a:pt x="718993" y="125256"/>
                        </a:cubicBezTo>
                        <a:cubicBezTo>
                          <a:pt x="719478" y="136907"/>
                          <a:pt x="718508" y="148558"/>
                          <a:pt x="716080" y="160209"/>
                        </a:cubicBezTo>
                        <a:cubicBezTo>
                          <a:pt x="712682" y="176228"/>
                          <a:pt x="698119" y="187879"/>
                          <a:pt x="681613" y="187879"/>
                        </a:cubicBezTo>
                        <a:close/>
                        <a:moveTo>
                          <a:pt x="103446" y="58265"/>
                        </a:moveTo>
                        <a:cubicBezTo>
                          <a:pt x="102475" y="58265"/>
                          <a:pt x="101504" y="58265"/>
                          <a:pt x="100533" y="58265"/>
                        </a:cubicBezTo>
                        <a:cubicBezTo>
                          <a:pt x="52474" y="59721"/>
                          <a:pt x="13153" y="98071"/>
                          <a:pt x="8784" y="147102"/>
                        </a:cubicBezTo>
                        <a:cubicBezTo>
                          <a:pt x="8784" y="148558"/>
                          <a:pt x="8784" y="150014"/>
                          <a:pt x="8298" y="150985"/>
                        </a:cubicBezTo>
                        <a:cubicBezTo>
                          <a:pt x="7813" y="158752"/>
                          <a:pt x="10725" y="165549"/>
                          <a:pt x="15580" y="171374"/>
                        </a:cubicBezTo>
                        <a:cubicBezTo>
                          <a:pt x="20434" y="176714"/>
                          <a:pt x="27231" y="179626"/>
                          <a:pt x="34512" y="179626"/>
                        </a:cubicBezTo>
                        <a:lnTo>
                          <a:pt x="681128" y="179626"/>
                        </a:lnTo>
                        <a:cubicBezTo>
                          <a:pt x="693264" y="179626"/>
                          <a:pt x="704430" y="170888"/>
                          <a:pt x="706857" y="158752"/>
                        </a:cubicBezTo>
                        <a:cubicBezTo>
                          <a:pt x="709284" y="148072"/>
                          <a:pt x="710255" y="136907"/>
                          <a:pt x="709769" y="126227"/>
                        </a:cubicBezTo>
                        <a:cubicBezTo>
                          <a:pt x="706857" y="60692"/>
                          <a:pt x="654428" y="9235"/>
                          <a:pt x="590349" y="8749"/>
                        </a:cubicBezTo>
                        <a:cubicBezTo>
                          <a:pt x="589864" y="8749"/>
                          <a:pt x="589864" y="8749"/>
                          <a:pt x="589379" y="8749"/>
                        </a:cubicBezTo>
                        <a:cubicBezTo>
                          <a:pt x="553941" y="8749"/>
                          <a:pt x="520930" y="24283"/>
                          <a:pt x="497629" y="51954"/>
                        </a:cubicBezTo>
                        <a:lnTo>
                          <a:pt x="494716" y="55837"/>
                        </a:lnTo>
                        <a:lnTo>
                          <a:pt x="491318" y="52439"/>
                        </a:lnTo>
                        <a:cubicBezTo>
                          <a:pt x="466560" y="26225"/>
                          <a:pt x="433065" y="12147"/>
                          <a:pt x="397141" y="12147"/>
                        </a:cubicBezTo>
                        <a:cubicBezTo>
                          <a:pt x="348111" y="12147"/>
                          <a:pt x="303936" y="39818"/>
                          <a:pt x="280634" y="83993"/>
                        </a:cubicBezTo>
                        <a:lnTo>
                          <a:pt x="279178" y="86906"/>
                        </a:lnTo>
                        <a:lnTo>
                          <a:pt x="275780" y="85935"/>
                        </a:lnTo>
                        <a:cubicBezTo>
                          <a:pt x="267527" y="83508"/>
                          <a:pt x="258789" y="82537"/>
                          <a:pt x="250051" y="82537"/>
                        </a:cubicBezTo>
                        <a:cubicBezTo>
                          <a:pt x="227720" y="82537"/>
                          <a:pt x="205875" y="89819"/>
                          <a:pt x="187914" y="103897"/>
                        </a:cubicBezTo>
                        <a:lnTo>
                          <a:pt x="184030" y="106809"/>
                        </a:lnTo>
                        <a:lnTo>
                          <a:pt x="181603" y="102926"/>
                        </a:lnTo>
                        <a:cubicBezTo>
                          <a:pt x="165583" y="74284"/>
                          <a:pt x="135971" y="58265"/>
                          <a:pt x="103446" y="58265"/>
                        </a:cubicBezTo>
                        <a:close/>
                      </a:path>
                    </a:pathLst>
                  </a:custGeom>
                  <a:solidFill>
                    <a:srgbClr val="0069B4"/>
                  </a:solidFill>
                  <a:ln w="8512" cap="flat">
                    <a:solidFill>
                      <a:srgbClr val="0069B4"/>
                    </a:solidFill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6985" y="-13970"/>
            <a:ext cx="12192000" cy="6840000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1126490" y="85725"/>
            <a:ext cx="2290445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课前分享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33396" y="164465"/>
            <a:ext cx="10191424" cy="6563995"/>
            <a:chOff x="661" y="463"/>
            <a:chExt cx="16049" cy="1033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0" y="463"/>
              <a:ext cx="10160" cy="10337"/>
            </a:xfrm>
            <a:prstGeom prst="rect">
              <a:avLst/>
            </a:prstGeom>
          </p:spPr>
        </p:pic>
        <p:grpSp>
          <p:nvGrpSpPr>
            <p:cNvPr id="9" name="组合 8"/>
            <p:cNvGrpSpPr>
              <a:grpSpLocks noChangeAspect="1"/>
            </p:cNvGrpSpPr>
            <p:nvPr/>
          </p:nvGrpSpPr>
          <p:grpSpPr>
            <a:xfrm rot="0">
              <a:off x="661" y="6924"/>
              <a:ext cx="5394" cy="2431"/>
              <a:chOff x="6260" y="-1110"/>
              <a:chExt cx="8985" cy="4050"/>
            </a:xfrm>
          </p:grpSpPr>
          <p:pic>
            <p:nvPicPr>
              <p:cNvPr id="7" name="图片 6" descr="资源 75"/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260" y="-1110"/>
                <a:ext cx="8985" cy="4050"/>
              </a:xfrm>
              <a:prstGeom prst="rect">
                <a:avLst/>
              </a:prstGeom>
            </p:spPr>
          </p:pic>
          <p:pic>
            <p:nvPicPr>
              <p:cNvPr id="11" name="图片 10" descr="资源 73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202" y="870"/>
                <a:ext cx="1111" cy="736"/>
              </a:xfrm>
              <a:prstGeom prst="rect">
                <a:avLst/>
              </a:prstGeom>
            </p:spPr>
          </p:pic>
          <p:pic>
            <p:nvPicPr>
              <p:cNvPr id="12" name="图片 11" descr="资源 74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16" y="354"/>
                <a:ext cx="856" cy="1123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2239" y="7578"/>
              <a:ext cx="253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latin typeface="喵喵喵" panose="02010600010101010101" charset="-122"/>
                  <a:ea typeface="喵喵喵" panose="02010600010101010101" charset="-122"/>
                </a:rPr>
                <a:t>周美丞</a:t>
              </a:r>
              <a:endParaRPr lang="zh-CN" altLang="en-US" sz="3600">
                <a:latin typeface="喵喵喵" panose="02010600010101010101" charset="-122"/>
                <a:ea typeface="喵喵喵" panose="0201060001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6985" y="-13970"/>
            <a:ext cx="12192000" cy="6840000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1126490" y="85725"/>
            <a:ext cx="2290445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课前分享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306195" y="1066800"/>
            <a:ext cx="10558145" cy="5734050"/>
            <a:chOff x="2057" y="1680"/>
            <a:chExt cx="16627" cy="9030"/>
          </a:xfrm>
        </p:grpSpPr>
        <p:grpSp>
          <p:nvGrpSpPr>
            <p:cNvPr id="7" name="组合 6"/>
            <p:cNvGrpSpPr/>
            <p:nvPr/>
          </p:nvGrpSpPr>
          <p:grpSpPr>
            <a:xfrm>
              <a:off x="2057" y="1680"/>
              <a:ext cx="11670" cy="9030"/>
              <a:chOff x="2057" y="1680"/>
              <a:chExt cx="11670" cy="9030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7" y="1680"/>
                <a:ext cx="11671" cy="9030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5" y="1714"/>
                <a:ext cx="1020" cy="330"/>
              </a:xfrm>
              <a:prstGeom prst="rect">
                <a:avLst/>
              </a:prstGeom>
            </p:spPr>
          </p:pic>
        </p:grpSp>
        <p:pic>
          <p:nvPicPr>
            <p:cNvPr id="19" name="图片 18" descr="横-1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820" y="7259"/>
              <a:ext cx="3865" cy="221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5535" y="7860"/>
              <a:ext cx="253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latin typeface="喵喵喵" panose="02010600010101010101" charset="-122"/>
                  <a:ea typeface="喵喵喵" panose="02010600010101010101" charset="-122"/>
                </a:rPr>
                <a:t>王心怡</a:t>
              </a:r>
              <a:endParaRPr lang="zh-CN" altLang="en-US" sz="3600">
                <a:latin typeface="喵喵喵" panose="02010600010101010101" charset="-122"/>
                <a:ea typeface="喵喵喵" panose="0201060001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6985" y="-13970"/>
            <a:ext cx="12192000" cy="6840000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1126490" y="85725"/>
            <a:ext cx="2290445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课前分享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rot="0">
            <a:off x="892175" y="4692015"/>
            <a:ext cx="2661920" cy="1485265"/>
            <a:chOff x="5284318" y="2855225"/>
            <a:chExt cx="4832222" cy="3426701"/>
          </a:xfrm>
        </p:grpSpPr>
        <p:grpSp>
          <p:nvGrpSpPr>
            <p:cNvPr id="11" name="图形 2"/>
            <p:cNvGrpSpPr/>
            <p:nvPr/>
          </p:nvGrpSpPr>
          <p:grpSpPr>
            <a:xfrm>
              <a:off x="5328311" y="2855225"/>
              <a:ext cx="4668747" cy="3426701"/>
              <a:chOff x="5328311" y="2855225"/>
              <a:chExt cx="4668747" cy="3426701"/>
            </a:xfrm>
          </p:grpSpPr>
          <p:sp>
            <p:nvSpPr>
              <p:cNvPr id="12" name="任意多边形: 形状 5"/>
              <p:cNvSpPr/>
              <p:nvPr/>
            </p:nvSpPr>
            <p:spPr>
              <a:xfrm>
                <a:off x="5602538" y="3183274"/>
                <a:ext cx="4354499" cy="3098652"/>
              </a:xfrm>
              <a:custGeom>
                <a:avLst/>
                <a:gdLst>
                  <a:gd name="connsiteX0" fmla="*/ 3539324 w 4354499"/>
                  <a:gd name="connsiteY0" fmla="*/ 397781 h 3098652"/>
                  <a:gd name="connsiteX1" fmla="*/ 3322948 w 4354499"/>
                  <a:gd name="connsiteY1" fmla="*/ 306194 h 3098652"/>
                  <a:gd name="connsiteX2" fmla="*/ 2696148 w 4354499"/>
                  <a:gd name="connsiteY2" fmla="*/ 220903 h 3098652"/>
                  <a:gd name="connsiteX3" fmla="*/ 2067629 w 4354499"/>
                  <a:gd name="connsiteY3" fmla="*/ 49749 h 3098652"/>
                  <a:gd name="connsiteX4" fmla="*/ 925077 w 4354499"/>
                  <a:gd name="connsiteY4" fmla="*/ 314780 h 3098652"/>
                  <a:gd name="connsiteX5" fmla="*/ 267938 w 4354499"/>
                  <a:gd name="connsiteY5" fmla="*/ 1299916 h 3098652"/>
                  <a:gd name="connsiteX6" fmla="*/ 33818 w 4354499"/>
                  <a:gd name="connsiteY6" fmla="*/ 1649666 h 3098652"/>
                  <a:gd name="connsiteX7" fmla="*/ 195241 w 4354499"/>
                  <a:gd name="connsiteY7" fmla="*/ 2377213 h 3098652"/>
                  <a:gd name="connsiteX8" fmla="*/ 1824351 w 4354499"/>
                  <a:gd name="connsiteY8" fmla="*/ 3067552 h 3098652"/>
                  <a:gd name="connsiteX9" fmla="*/ 2138610 w 4354499"/>
                  <a:gd name="connsiteY9" fmla="*/ 3001724 h 3098652"/>
                  <a:gd name="connsiteX10" fmla="*/ 2436269 w 4354499"/>
                  <a:gd name="connsiteY10" fmla="*/ 3023476 h 3098652"/>
                  <a:gd name="connsiteX11" fmla="*/ 3230789 w 4354499"/>
                  <a:gd name="connsiteY11" fmla="*/ 2982834 h 3098652"/>
                  <a:gd name="connsiteX12" fmla="*/ 3877624 w 4354499"/>
                  <a:gd name="connsiteY12" fmla="*/ 2539208 h 3098652"/>
                  <a:gd name="connsiteX13" fmla="*/ 4111745 w 4354499"/>
                  <a:gd name="connsiteY13" fmla="*/ 2045781 h 3098652"/>
                  <a:gd name="connsiteX14" fmla="*/ 4353879 w 4354499"/>
                  <a:gd name="connsiteY14" fmla="*/ 1357731 h 3098652"/>
                  <a:gd name="connsiteX15" fmla="*/ 3539324 w 4354499"/>
                  <a:gd name="connsiteY15" fmla="*/ 397781 h 309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54499" h="3098652">
                    <a:moveTo>
                      <a:pt x="3539324" y="397781"/>
                    </a:moveTo>
                    <a:cubicBezTo>
                      <a:pt x="3463764" y="358284"/>
                      <a:pt x="3389922" y="326801"/>
                      <a:pt x="3322948" y="306194"/>
                    </a:cubicBezTo>
                    <a:cubicBezTo>
                      <a:pt x="3119739" y="243227"/>
                      <a:pt x="2905654" y="246090"/>
                      <a:pt x="2696148" y="220903"/>
                    </a:cubicBezTo>
                    <a:cubicBezTo>
                      <a:pt x="2475766" y="194572"/>
                      <a:pt x="2277708" y="115005"/>
                      <a:pt x="2067629" y="49749"/>
                    </a:cubicBezTo>
                    <a:cubicBezTo>
                      <a:pt x="1676094" y="-71604"/>
                      <a:pt x="1223309" y="33721"/>
                      <a:pt x="925077" y="314780"/>
                    </a:cubicBezTo>
                    <a:cubicBezTo>
                      <a:pt x="637150" y="586108"/>
                      <a:pt x="506065" y="983368"/>
                      <a:pt x="267938" y="1299916"/>
                    </a:cubicBezTo>
                    <a:cubicBezTo>
                      <a:pt x="183220" y="1412111"/>
                      <a:pt x="83046" y="1517436"/>
                      <a:pt x="33818" y="1649666"/>
                    </a:cubicBezTo>
                    <a:cubicBezTo>
                      <a:pt x="-56624" y="1891800"/>
                      <a:pt x="46984" y="2165417"/>
                      <a:pt x="195241" y="2377213"/>
                    </a:cubicBezTo>
                    <a:cubicBezTo>
                      <a:pt x="553004" y="2890102"/>
                      <a:pt x="1213578" y="3201499"/>
                      <a:pt x="1824351" y="3067552"/>
                    </a:cubicBezTo>
                    <a:cubicBezTo>
                      <a:pt x="1929104" y="3044655"/>
                      <a:pt x="2031567" y="3009738"/>
                      <a:pt x="2138610" y="3001724"/>
                    </a:cubicBezTo>
                    <a:cubicBezTo>
                      <a:pt x="2238211" y="2994282"/>
                      <a:pt x="2337240" y="3011455"/>
                      <a:pt x="2436269" y="3023476"/>
                    </a:cubicBezTo>
                    <a:cubicBezTo>
                      <a:pt x="2701299" y="3056104"/>
                      <a:pt x="2973772" y="3055531"/>
                      <a:pt x="3230789" y="2982834"/>
                    </a:cubicBezTo>
                    <a:cubicBezTo>
                      <a:pt x="3487806" y="2910136"/>
                      <a:pt x="3728795" y="2760735"/>
                      <a:pt x="3877624" y="2539208"/>
                    </a:cubicBezTo>
                    <a:cubicBezTo>
                      <a:pt x="3979515" y="2388089"/>
                      <a:pt x="4034468" y="2210638"/>
                      <a:pt x="4111745" y="2045781"/>
                    </a:cubicBezTo>
                    <a:cubicBezTo>
                      <a:pt x="4215925" y="1823109"/>
                      <a:pt x="4365327" y="1603872"/>
                      <a:pt x="4353879" y="1357731"/>
                    </a:cubicBezTo>
                    <a:cubicBezTo>
                      <a:pt x="4336706" y="986230"/>
                      <a:pt x="3909107" y="591259"/>
                      <a:pt x="3539324" y="397781"/>
                    </a:cubicBezTo>
                    <a:close/>
                  </a:path>
                </a:pathLst>
              </a:custGeom>
              <a:solidFill>
                <a:srgbClr val="FFF5EE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3" name="任意多边形: 形状 6"/>
              <p:cNvSpPr/>
              <p:nvPr/>
            </p:nvSpPr>
            <p:spPr>
              <a:xfrm>
                <a:off x="5328311" y="2855225"/>
                <a:ext cx="4668747" cy="3339404"/>
              </a:xfrm>
              <a:custGeom>
                <a:avLst/>
                <a:gdLst>
                  <a:gd name="connsiteX0" fmla="*/ 4668748 w 4668747"/>
                  <a:gd name="connsiteY0" fmla="*/ 1475701 h 3339404"/>
                  <a:gd name="connsiteX1" fmla="*/ 4620092 w 4668747"/>
                  <a:gd name="connsiteY1" fmla="*/ 1581599 h 3339404"/>
                  <a:gd name="connsiteX2" fmla="*/ 4619520 w 4668747"/>
                  <a:gd name="connsiteY2" fmla="*/ 1607930 h 3339404"/>
                  <a:gd name="connsiteX3" fmla="*/ 4634975 w 4668747"/>
                  <a:gd name="connsiteY3" fmla="*/ 1665745 h 3339404"/>
                  <a:gd name="connsiteX4" fmla="*/ 4635547 w 4668747"/>
                  <a:gd name="connsiteY4" fmla="*/ 1688069 h 3339404"/>
                  <a:gd name="connsiteX5" fmla="*/ 4585747 w 4668747"/>
                  <a:gd name="connsiteY5" fmla="*/ 1743022 h 3339404"/>
                  <a:gd name="connsiteX6" fmla="*/ 4575443 w 4668747"/>
                  <a:gd name="connsiteY6" fmla="*/ 1774505 h 3339404"/>
                  <a:gd name="connsiteX7" fmla="*/ 4564567 w 4668747"/>
                  <a:gd name="connsiteY7" fmla="*/ 1787098 h 3339404"/>
                  <a:gd name="connsiteX8" fmla="*/ 4445504 w 4668747"/>
                  <a:gd name="connsiteY8" fmla="*/ 2053274 h 3339404"/>
                  <a:gd name="connsiteX9" fmla="*/ 4444931 w 4668747"/>
                  <a:gd name="connsiteY9" fmla="*/ 2074453 h 3339404"/>
                  <a:gd name="connsiteX10" fmla="*/ 4410586 w 4668747"/>
                  <a:gd name="connsiteY10" fmla="*/ 2191227 h 3339404"/>
                  <a:gd name="connsiteX11" fmla="*/ 4389979 w 4668747"/>
                  <a:gd name="connsiteY11" fmla="*/ 2179206 h 3339404"/>
                  <a:gd name="connsiteX12" fmla="*/ 4381392 w 4668747"/>
                  <a:gd name="connsiteY12" fmla="*/ 2161461 h 3339404"/>
                  <a:gd name="connsiteX13" fmla="*/ 4369372 w 4668747"/>
                  <a:gd name="connsiteY13" fmla="*/ 2174055 h 3339404"/>
                  <a:gd name="connsiteX14" fmla="*/ 4364220 w 4668747"/>
                  <a:gd name="connsiteY14" fmla="*/ 2276518 h 3339404"/>
                  <a:gd name="connsiteX15" fmla="*/ 4310412 w 4668747"/>
                  <a:gd name="connsiteY15" fmla="*/ 2352077 h 3339404"/>
                  <a:gd name="connsiteX16" fmla="*/ 4290950 w 4668747"/>
                  <a:gd name="connsiteY16" fmla="*/ 2392719 h 3339404"/>
                  <a:gd name="connsiteX17" fmla="*/ 4294957 w 4668747"/>
                  <a:gd name="connsiteY17" fmla="*/ 2479727 h 3339404"/>
                  <a:gd name="connsiteX18" fmla="*/ 4238860 w 4668747"/>
                  <a:gd name="connsiteY18" fmla="*/ 2595356 h 3339404"/>
                  <a:gd name="connsiteX19" fmla="*/ 4183335 w 4668747"/>
                  <a:gd name="connsiteY19" fmla="*/ 2634853 h 3339404"/>
                  <a:gd name="connsiteX20" fmla="*/ 4171886 w 4668747"/>
                  <a:gd name="connsiteY20" fmla="*/ 2688661 h 3339404"/>
                  <a:gd name="connsiteX21" fmla="*/ 4151852 w 4668747"/>
                  <a:gd name="connsiteY21" fmla="*/ 2726441 h 3339404"/>
                  <a:gd name="connsiteX22" fmla="*/ 4141548 w 4668747"/>
                  <a:gd name="connsiteY22" fmla="*/ 2761358 h 3339404"/>
                  <a:gd name="connsiteX23" fmla="*/ 3908573 w 4668747"/>
                  <a:gd name="connsiteY23" fmla="*/ 2994906 h 3339404"/>
                  <a:gd name="connsiteX24" fmla="*/ 3875372 w 4668747"/>
                  <a:gd name="connsiteY24" fmla="*/ 3014941 h 3339404"/>
                  <a:gd name="connsiteX25" fmla="*/ 3774626 w 4668747"/>
                  <a:gd name="connsiteY25" fmla="*/ 3059017 h 3339404"/>
                  <a:gd name="connsiteX26" fmla="*/ 3706508 w 4668747"/>
                  <a:gd name="connsiteY26" fmla="*/ 3099659 h 3339404"/>
                  <a:gd name="connsiteX27" fmla="*/ 3658997 w 4668747"/>
                  <a:gd name="connsiteY27" fmla="*/ 3137439 h 3339404"/>
                  <a:gd name="connsiteX28" fmla="*/ 3651556 w 4668747"/>
                  <a:gd name="connsiteY28" fmla="*/ 3144308 h 3339404"/>
                  <a:gd name="connsiteX29" fmla="*/ 3561686 w 4668747"/>
                  <a:gd name="connsiteY29" fmla="*/ 3170067 h 3339404"/>
                  <a:gd name="connsiteX30" fmla="*/ 3497575 w 4668747"/>
                  <a:gd name="connsiteY30" fmla="*/ 3194681 h 3339404"/>
                  <a:gd name="connsiteX31" fmla="*/ 3435753 w 4668747"/>
                  <a:gd name="connsiteY31" fmla="*/ 3190674 h 3339404"/>
                  <a:gd name="connsiteX32" fmla="*/ 3356187 w 4668747"/>
                  <a:gd name="connsiteY32" fmla="*/ 3201550 h 3339404"/>
                  <a:gd name="connsiteX33" fmla="*/ 3261737 w 4668747"/>
                  <a:gd name="connsiteY33" fmla="*/ 3231316 h 3339404"/>
                  <a:gd name="connsiteX34" fmla="*/ 3242275 w 4668747"/>
                  <a:gd name="connsiteY34" fmla="*/ 3234178 h 3339404"/>
                  <a:gd name="connsiteX35" fmla="*/ 3119204 w 4668747"/>
                  <a:gd name="connsiteY35" fmla="*/ 3272530 h 3339404"/>
                  <a:gd name="connsiteX36" fmla="*/ 2988120 w 4668747"/>
                  <a:gd name="connsiteY36" fmla="*/ 3253068 h 3339404"/>
                  <a:gd name="connsiteX37" fmla="*/ 2968085 w 4668747"/>
                  <a:gd name="connsiteY37" fmla="*/ 3252495 h 3339404"/>
                  <a:gd name="connsiteX38" fmla="*/ 2901684 w 4668747"/>
                  <a:gd name="connsiteY38" fmla="*/ 3254785 h 3339404"/>
                  <a:gd name="connsiteX39" fmla="*/ 2835856 w 4668747"/>
                  <a:gd name="connsiteY39" fmla="*/ 3259364 h 3339404"/>
                  <a:gd name="connsiteX40" fmla="*/ 2765448 w 4668747"/>
                  <a:gd name="connsiteY40" fmla="*/ 3273675 h 3339404"/>
                  <a:gd name="connsiteX41" fmla="*/ 2602881 w 4668747"/>
                  <a:gd name="connsiteY41" fmla="*/ 3252495 h 3339404"/>
                  <a:gd name="connsiteX42" fmla="*/ 2457486 w 4668747"/>
                  <a:gd name="connsiteY42" fmla="*/ 3214716 h 3339404"/>
                  <a:gd name="connsiteX43" fmla="*/ 2442603 w 4668747"/>
                  <a:gd name="connsiteY43" fmla="*/ 3218723 h 3339404"/>
                  <a:gd name="connsiteX44" fmla="*/ 2397954 w 4668747"/>
                  <a:gd name="connsiteY44" fmla="*/ 3187240 h 3339404"/>
                  <a:gd name="connsiteX45" fmla="*/ 2363036 w 4668747"/>
                  <a:gd name="connsiteY45" fmla="*/ 3171212 h 3339404"/>
                  <a:gd name="connsiteX46" fmla="*/ 2214207 w 4668747"/>
                  <a:gd name="connsiteY46" fmla="*/ 3247344 h 3339404"/>
                  <a:gd name="connsiteX47" fmla="*/ 1969783 w 4668747"/>
                  <a:gd name="connsiteY47" fmla="*/ 3305158 h 3339404"/>
                  <a:gd name="connsiteX48" fmla="*/ 1747112 w 4668747"/>
                  <a:gd name="connsiteY48" fmla="*/ 3336069 h 3339404"/>
                  <a:gd name="connsiteX49" fmla="*/ 1709904 w 4668747"/>
                  <a:gd name="connsiteY49" fmla="*/ 3323476 h 3339404"/>
                  <a:gd name="connsiteX50" fmla="*/ 1670980 w 4668747"/>
                  <a:gd name="connsiteY50" fmla="*/ 3316607 h 3339404"/>
                  <a:gd name="connsiteX51" fmla="*/ 1420259 w 4668747"/>
                  <a:gd name="connsiteY51" fmla="*/ 3316607 h 3339404"/>
                  <a:gd name="connsiteX52" fmla="*/ 1391066 w 4668747"/>
                  <a:gd name="connsiteY52" fmla="*/ 3284551 h 3339404"/>
                  <a:gd name="connsiteX53" fmla="*/ 1377328 w 4668747"/>
                  <a:gd name="connsiteY53" fmla="*/ 3276537 h 3339404"/>
                  <a:gd name="connsiteX54" fmla="*/ 1362445 w 4668747"/>
                  <a:gd name="connsiteY54" fmla="*/ 3313172 h 3339404"/>
                  <a:gd name="connsiteX55" fmla="*/ 1348707 w 4668747"/>
                  <a:gd name="connsiteY55" fmla="*/ 3291993 h 3339404"/>
                  <a:gd name="connsiteX56" fmla="*/ 1318941 w 4668747"/>
                  <a:gd name="connsiteY56" fmla="*/ 3273675 h 3339404"/>
                  <a:gd name="connsiteX57" fmla="*/ 843259 w 4668747"/>
                  <a:gd name="connsiteY57" fmla="*/ 3120266 h 3339404"/>
                  <a:gd name="connsiteX58" fmla="*/ 755106 w 4668747"/>
                  <a:gd name="connsiteY58" fmla="*/ 3075045 h 3339404"/>
                  <a:gd name="connsiteX59" fmla="*/ 688133 w 4668747"/>
                  <a:gd name="connsiteY59" fmla="*/ 3008072 h 3339404"/>
                  <a:gd name="connsiteX60" fmla="*/ 634898 w 4668747"/>
                  <a:gd name="connsiteY60" fmla="*/ 2991472 h 3339404"/>
                  <a:gd name="connsiteX61" fmla="*/ 601697 w 4668747"/>
                  <a:gd name="connsiteY61" fmla="*/ 2952547 h 3339404"/>
                  <a:gd name="connsiteX62" fmla="*/ 583952 w 4668747"/>
                  <a:gd name="connsiteY62" fmla="*/ 2946823 h 3339404"/>
                  <a:gd name="connsiteX63" fmla="*/ 478054 w 4668747"/>
                  <a:gd name="connsiteY63" fmla="*/ 2847794 h 3339404"/>
                  <a:gd name="connsiteX64" fmla="*/ 392191 w 4668747"/>
                  <a:gd name="connsiteY64" fmla="*/ 2772807 h 3339404"/>
                  <a:gd name="connsiteX65" fmla="*/ 387040 w 4668747"/>
                  <a:gd name="connsiteY65" fmla="*/ 2719572 h 3339404"/>
                  <a:gd name="connsiteX66" fmla="*/ 352122 w 4668747"/>
                  <a:gd name="connsiteY66" fmla="*/ 2698392 h 3339404"/>
                  <a:gd name="connsiteX67" fmla="*/ 320066 w 4668747"/>
                  <a:gd name="connsiteY67" fmla="*/ 2684082 h 3339404"/>
                  <a:gd name="connsiteX68" fmla="*/ 303466 w 4668747"/>
                  <a:gd name="connsiteY68" fmla="*/ 2653171 h 3339404"/>
                  <a:gd name="connsiteX69" fmla="*/ 234203 w 4668747"/>
                  <a:gd name="connsiteY69" fmla="*/ 2561011 h 3339404"/>
                  <a:gd name="connsiteX70" fmla="*/ 203865 w 4668747"/>
                  <a:gd name="connsiteY70" fmla="*/ 2544411 h 3339404"/>
                  <a:gd name="connsiteX71" fmla="*/ 149485 w 4668747"/>
                  <a:gd name="connsiteY71" fmla="*/ 2427637 h 3339404"/>
                  <a:gd name="connsiteX72" fmla="*/ 107698 w 4668747"/>
                  <a:gd name="connsiteY72" fmla="*/ 2317160 h 3339404"/>
                  <a:gd name="connsiteX73" fmla="*/ 63622 w 4668747"/>
                  <a:gd name="connsiteY73" fmla="*/ 2272511 h 3339404"/>
                  <a:gd name="connsiteX74" fmla="*/ 52173 w 4668747"/>
                  <a:gd name="connsiteY74" fmla="*/ 2202676 h 3339404"/>
                  <a:gd name="connsiteX75" fmla="*/ 20690 w 4668747"/>
                  <a:gd name="connsiteY75" fmla="*/ 2033239 h 3339404"/>
                  <a:gd name="connsiteX76" fmla="*/ 21835 w 4668747"/>
                  <a:gd name="connsiteY76" fmla="*/ 2001183 h 3339404"/>
                  <a:gd name="connsiteX77" fmla="*/ 14394 w 4668747"/>
                  <a:gd name="connsiteY77" fmla="*/ 1965693 h 3339404"/>
                  <a:gd name="connsiteX78" fmla="*/ 655 w 4668747"/>
                  <a:gd name="connsiteY78" fmla="*/ 1922762 h 3339404"/>
                  <a:gd name="connsiteX79" fmla="*/ 106553 w 4668747"/>
                  <a:gd name="connsiteY79" fmla="*/ 1634834 h 3339404"/>
                  <a:gd name="connsiteX80" fmla="*/ 195851 w 4668747"/>
                  <a:gd name="connsiteY80" fmla="*/ 1522640 h 3339404"/>
                  <a:gd name="connsiteX81" fmla="*/ 238210 w 4668747"/>
                  <a:gd name="connsiteY81" fmla="*/ 1456239 h 3339404"/>
                  <a:gd name="connsiteX82" fmla="*/ 356129 w 4668747"/>
                  <a:gd name="connsiteY82" fmla="*/ 1280506 h 3339404"/>
                  <a:gd name="connsiteX83" fmla="*/ 390474 w 4668747"/>
                  <a:gd name="connsiteY83" fmla="*/ 1262760 h 3339404"/>
                  <a:gd name="connsiteX84" fmla="*/ 406502 w 4668747"/>
                  <a:gd name="connsiteY84" fmla="*/ 1226126 h 3339404"/>
                  <a:gd name="connsiteX85" fmla="*/ 408792 w 4668747"/>
                  <a:gd name="connsiteY85" fmla="*/ 1206663 h 3339404"/>
                  <a:gd name="connsiteX86" fmla="*/ 490075 w 4668747"/>
                  <a:gd name="connsiteY86" fmla="*/ 1068137 h 3339404"/>
                  <a:gd name="connsiteX87" fmla="*/ 567352 w 4668747"/>
                  <a:gd name="connsiteY87" fmla="*/ 939915 h 3339404"/>
                  <a:gd name="connsiteX88" fmla="*/ 592539 w 4668747"/>
                  <a:gd name="connsiteY88" fmla="*/ 902135 h 3339404"/>
                  <a:gd name="connsiteX89" fmla="*/ 599980 w 4668747"/>
                  <a:gd name="connsiteY89" fmla="*/ 864356 h 3339404"/>
                  <a:gd name="connsiteX90" fmla="*/ 622877 w 4668747"/>
                  <a:gd name="connsiteY90" fmla="*/ 820279 h 3339404"/>
                  <a:gd name="connsiteX91" fmla="*/ 719044 w 4668747"/>
                  <a:gd name="connsiteY91" fmla="*/ 700071 h 3339404"/>
                  <a:gd name="connsiteX92" fmla="*/ 750527 w 4668747"/>
                  <a:gd name="connsiteY92" fmla="*/ 650270 h 3339404"/>
                  <a:gd name="connsiteX93" fmla="*/ 751672 w 4668747"/>
                  <a:gd name="connsiteY93" fmla="*/ 611918 h 3339404"/>
                  <a:gd name="connsiteX94" fmla="*/ 840969 w 4668747"/>
                  <a:gd name="connsiteY94" fmla="*/ 533496 h 3339404"/>
                  <a:gd name="connsiteX95" fmla="*/ 882184 w 4668747"/>
                  <a:gd name="connsiteY95" fmla="*/ 460226 h 3339404"/>
                  <a:gd name="connsiteX96" fmla="*/ 905080 w 4668747"/>
                  <a:gd name="connsiteY96" fmla="*/ 410426 h 3339404"/>
                  <a:gd name="connsiteX97" fmla="*/ 949729 w 4668747"/>
                  <a:gd name="connsiteY97" fmla="*/ 402412 h 3339404"/>
                  <a:gd name="connsiteX98" fmla="*/ 963467 w 4668747"/>
                  <a:gd name="connsiteY98" fmla="*/ 381232 h 3339404"/>
                  <a:gd name="connsiteX99" fmla="*/ 992661 w 4668747"/>
                  <a:gd name="connsiteY99" fmla="*/ 363487 h 3339404"/>
                  <a:gd name="connsiteX100" fmla="*/ 1025861 w 4668747"/>
                  <a:gd name="connsiteY100" fmla="*/ 345742 h 3339404"/>
                  <a:gd name="connsiteX101" fmla="*/ 1054482 w 4668747"/>
                  <a:gd name="connsiteY101" fmla="*/ 275907 h 3339404"/>
                  <a:gd name="connsiteX102" fmla="*/ 1110007 w 4668747"/>
                  <a:gd name="connsiteY102" fmla="*/ 256445 h 3339404"/>
                  <a:gd name="connsiteX103" fmla="*/ 1177553 w 4668747"/>
                  <a:gd name="connsiteY103" fmla="*/ 196913 h 3339404"/>
                  <a:gd name="connsiteX104" fmla="*/ 1209036 w 4668747"/>
                  <a:gd name="connsiteY104" fmla="*/ 167719 h 3339404"/>
                  <a:gd name="connsiteX105" fmla="*/ 1436287 w 4668747"/>
                  <a:gd name="connsiteY105" fmla="*/ 68691 h 3339404"/>
                  <a:gd name="connsiteX106" fmla="*/ 1483798 w 4668747"/>
                  <a:gd name="connsiteY106" fmla="*/ 69263 h 3339404"/>
                  <a:gd name="connsiteX107" fmla="*/ 1535316 w 4668747"/>
                  <a:gd name="connsiteY107" fmla="*/ 41214 h 3339404"/>
                  <a:gd name="connsiteX108" fmla="*/ 1591985 w 4668747"/>
                  <a:gd name="connsiteY108" fmla="*/ 22897 h 3339404"/>
                  <a:gd name="connsiteX109" fmla="*/ 1667545 w 4668747"/>
                  <a:gd name="connsiteY109" fmla="*/ 0 h 3339404"/>
                  <a:gd name="connsiteX110" fmla="*/ 1744249 w 4668747"/>
                  <a:gd name="connsiteY110" fmla="*/ 19462 h 3339404"/>
                  <a:gd name="connsiteX111" fmla="*/ 1820954 w 4668747"/>
                  <a:gd name="connsiteY111" fmla="*/ 51518 h 3339404"/>
                  <a:gd name="connsiteX112" fmla="*/ 1842133 w 4668747"/>
                  <a:gd name="connsiteY112" fmla="*/ 49801 h 3339404"/>
                  <a:gd name="connsiteX113" fmla="*/ 1931431 w 4668747"/>
                  <a:gd name="connsiteY113" fmla="*/ 4579 h 3339404"/>
                  <a:gd name="connsiteX114" fmla="*/ 2058508 w 4668747"/>
                  <a:gd name="connsiteY114" fmla="*/ 20607 h 3339404"/>
                  <a:gd name="connsiteX115" fmla="*/ 2098578 w 4668747"/>
                  <a:gd name="connsiteY115" fmla="*/ 51518 h 3339404"/>
                  <a:gd name="connsiteX116" fmla="*/ 2201614 w 4668747"/>
                  <a:gd name="connsiteY116" fmla="*/ 54380 h 3339404"/>
                  <a:gd name="connsiteX117" fmla="*/ 2248552 w 4668747"/>
                  <a:gd name="connsiteY117" fmla="*/ 69835 h 3339404"/>
                  <a:gd name="connsiteX118" fmla="*/ 2351016 w 4668747"/>
                  <a:gd name="connsiteY118" fmla="*/ 99029 h 3339404"/>
                  <a:gd name="connsiteX119" fmla="*/ 2410547 w 4668747"/>
                  <a:gd name="connsiteY119" fmla="*/ 106470 h 3339404"/>
                  <a:gd name="connsiteX120" fmla="*/ 2625205 w 4668747"/>
                  <a:gd name="connsiteY120" fmla="*/ 210651 h 3339404"/>
                  <a:gd name="connsiteX121" fmla="*/ 2687599 w 4668747"/>
                  <a:gd name="connsiteY121" fmla="*/ 212941 h 3339404"/>
                  <a:gd name="connsiteX122" fmla="*/ 2792925 w 4668747"/>
                  <a:gd name="connsiteY122" fmla="*/ 228968 h 3339404"/>
                  <a:gd name="connsiteX123" fmla="*/ 2843298 w 4668747"/>
                  <a:gd name="connsiteY123" fmla="*/ 233548 h 3339404"/>
                  <a:gd name="connsiteX124" fmla="*/ 3071121 w 4668747"/>
                  <a:gd name="connsiteY124" fmla="*/ 252438 h 3339404"/>
                  <a:gd name="connsiteX125" fmla="*/ 3170722 w 4668747"/>
                  <a:gd name="connsiteY125" fmla="*/ 252438 h 3339404"/>
                  <a:gd name="connsiteX126" fmla="*/ 3276620 w 4668747"/>
                  <a:gd name="connsiteY126" fmla="*/ 255872 h 3339404"/>
                  <a:gd name="connsiteX127" fmla="*/ 3643542 w 4668747"/>
                  <a:gd name="connsiteY127" fmla="*/ 352039 h 3339404"/>
                  <a:gd name="connsiteX128" fmla="*/ 3737419 w 4668747"/>
                  <a:gd name="connsiteY128" fmla="*/ 383522 h 3339404"/>
                  <a:gd name="connsiteX129" fmla="*/ 3780350 w 4668747"/>
                  <a:gd name="connsiteY129" fmla="*/ 407564 h 3339404"/>
                  <a:gd name="connsiteX130" fmla="*/ 3770619 w 4668747"/>
                  <a:gd name="connsiteY130" fmla="*/ 435612 h 3339404"/>
                  <a:gd name="connsiteX131" fmla="*/ 3805537 w 4668747"/>
                  <a:gd name="connsiteY131" fmla="*/ 461944 h 3339404"/>
                  <a:gd name="connsiteX132" fmla="*/ 3874228 w 4668747"/>
                  <a:gd name="connsiteY132" fmla="*/ 487703 h 3339404"/>
                  <a:gd name="connsiteX133" fmla="*/ 3991574 w 4668747"/>
                  <a:gd name="connsiteY133" fmla="*/ 574138 h 3339404"/>
                  <a:gd name="connsiteX134" fmla="*/ 4029926 w 4668747"/>
                  <a:gd name="connsiteY134" fmla="*/ 610201 h 3339404"/>
                  <a:gd name="connsiteX135" fmla="*/ 4075720 w 4668747"/>
                  <a:gd name="connsiteY135" fmla="*/ 611346 h 3339404"/>
                  <a:gd name="connsiteX136" fmla="*/ 4199363 w 4668747"/>
                  <a:gd name="connsiteY136" fmla="*/ 697209 h 3339404"/>
                  <a:gd name="connsiteX137" fmla="*/ 4309840 w 4668747"/>
                  <a:gd name="connsiteY137" fmla="*/ 789368 h 3339404"/>
                  <a:gd name="connsiteX138" fmla="*/ 4398565 w 4668747"/>
                  <a:gd name="connsiteY138" fmla="*/ 901563 h 3339404"/>
                  <a:gd name="connsiteX139" fmla="*/ 4485573 w 4668747"/>
                  <a:gd name="connsiteY139" fmla="*/ 1003454 h 3339404"/>
                  <a:gd name="connsiteX140" fmla="*/ 4520491 w 4668747"/>
                  <a:gd name="connsiteY140" fmla="*/ 1075579 h 3339404"/>
                  <a:gd name="connsiteX141" fmla="*/ 4546250 w 4668747"/>
                  <a:gd name="connsiteY141" fmla="*/ 1128242 h 3339404"/>
                  <a:gd name="connsiteX142" fmla="*/ 4641844 w 4668747"/>
                  <a:gd name="connsiteY142" fmla="*/ 1313706 h 3339404"/>
                  <a:gd name="connsiteX143" fmla="*/ 4668748 w 4668747"/>
                  <a:gd name="connsiteY143" fmla="*/ 1475701 h 3339404"/>
                  <a:gd name="connsiteX144" fmla="*/ 4221115 w 4668747"/>
                  <a:gd name="connsiteY144" fmla="*/ 2417334 h 3339404"/>
                  <a:gd name="connsiteX145" fmla="*/ 4239432 w 4668747"/>
                  <a:gd name="connsiteY145" fmla="*/ 2386423 h 3339404"/>
                  <a:gd name="connsiteX146" fmla="*/ 4307550 w 4668747"/>
                  <a:gd name="connsiteY146" fmla="*/ 2125399 h 3339404"/>
                  <a:gd name="connsiteX147" fmla="*/ 4380820 w 4668747"/>
                  <a:gd name="connsiteY147" fmla="*/ 2005763 h 3339404"/>
                  <a:gd name="connsiteX148" fmla="*/ 4497021 w 4668747"/>
                  <a:gd name="connsiteY148" fmla="*/ 1721842 h 3339404"/>
                  <a:gd name="connsiteX149" fmla="*/ 4517056 w 4668747"/>
                  <a:gd name="connsiteY149" fmla="*/ 1656014 h 3339404"/>
                  <a:gd name="connsiteX150" fmla="*/ 4554836 w 4668747"/>
                  <a:gd name="connsiteY150" fmla="*/ 1596482 h 3339404"/>
                  <a:gd name="connsiteX151" fmla="*/ 4546822 w 4668747"/>
                  <a:gd name="connsiteY151" fmla="*/ 1536950 h 3339404"/>
                  <a:gd name="connsiteX152" fmla="*/ 4559988 w 4668747"/>
                  <a:gd name="connsiteY152" fmla="*/ 1338892 h 3339404"/>
                  <a:gd name="connsiteX153" fmla="*/ 4546822 w 4668747"/>
                  <a:gd name="connsiteY153" fmla="*/ 1325154 h 3339404"/>
                  <a:gd name="connsiteX154" fmla="*/ 4519346 w 4668747"/>
                  <a:gd name="connsiteY154" fmla="*/ 1274209 h 3339404"/>
                  <a:gd name="connsiteX155" fmla="*/ 4490152 w 4668747"/>
                  <a:gd name="connsiteY155" fmla="*/ 1214677 h 3339404"/>
                  <a:gd name="connsiteX156" fmla="*/ 4434055 w 4668747"/>
                  <a:gd name="connsiteY156" fmla="*/ 1158007 h 3339404"/>
                  <a:gd name="connsiteX157" fmla="*/ 4363075 w 4668747"/>
                  <a:gd name="connsiteY157" fmla="*/ 1048103 h 3339404"/>
                  <a:gd name="connsiteX158" fmla="*/ 4280646 w 4668747"/>
                  <a:gd name="connsiteY158" fmla="*/ 910149 h 3339404"/>
                  <a:gd name="connsiteX159" fmla="*/ 4257177 w 4668747"/>
                  <a:gd name="connsiteY159" fmla="*/ 896411 h 3339404"/>
                  <a:gd name="connsiteX160" fmla="*/ 4219970 w 4668747"/>
                  <a:gd name="connsiteY160" fmla="*/ 886680 h 3339404"/>
                  <a:gd name="connsiteX161" fmla="*/ 4165590 w 4668747"/>
                  <a:gd name="connsiteY161" fmla="*/ 835162 h 3339404"/>
                  <a:gd name="connsiteX162" fmla="*/ 4109492 w 4668747"/>
                  <a:gd name="connsiteY162" fmla="*/ 762465 h 3339404"/>
                  <a:gd name="connsiteX163" fmla="*/ 4041374 w 4668747"/>
                  <a:gd name="connsiteY163" fmla="*/ 728692 h 3339404"/>
                  <a:gd name="connsiteX164" fmla="*/ 3890255 w 4668747"/>
                  <a:gd name="connsiteY164" fmla="*/ 601042 h 3339404"/>
                  <a:gd name="connsiteX165" fmla="*/ 3847896 w 4668747"/>
                  <a:gd name="connsiteY165" fmla="*/ 575855 h 3339404"/>
                  <a:gd name="connsiteX166" fmla="*/ 3780923 w 4668747"/>
                  <a:gd name="connsiteY166" fmla="*/ 531779 h 3339404"/>
                  <a:gd name="connsiteX167" fmla="*/ 3711088 w 4668747"/>
                  <a:gd name="connsiteY167" fmla="*/ 508882 h 3339404"/>
                  <a:gd name="connsiteX168" fmla="*/ 3676170 w 4668747"/>
                  <a:gd name="connsiteY168" fmla="*/ 494572 h 3339404"/>
                  <a:gd name="connsiteX169" fmla="*/ 3624652 w 4668747"/>
                  <a:gd name="connsiteY169" fmla="*/ 449350 h 3339404"/>
                  <a:gd name="connsiteX170" fmla="*/ 3559968 w 4668747"/>
                  <a:gd name="connsiteY170" fmla="*/ 437330 h 3339404"/>
                  <a:gd name="connsiteX171" fmla="*/ 3470671 w 4668747"/>
                  <a:gd name="connsiteY171" fmla="*/ 418440 h 3339404"/>
                  <a:gd name="connsiteX172" fmla="*/ 3311538 w 4668747"/>
                  <a:gd name="connsiteY172" fmla="*/ 364060 h 3339404"/>
                  <a:gd name="connsiteX173" fmla="*/ 3148398 w 4668747"/>
                  <a:gd name="connsiteY173" fmla="*/ 358908 h 3339404"/>
                  <a:gd name="connsiteX174" fmla="*/ 3088866 w 4668747"/>
                  <a:gd name="connsiteY174" fmla="*/ 352611 h 3339404"/>
                  <a:gd name="connsiteX175" fmla="*/ 3027045 w 4668747"/>
                  <a:gd name="connsiteY175" fmla="*/ 360625 h 3339404"/>
                  <a:gd name="connsiteX176" fmla="*/ 3000141 w 4668747"/>
                  <a:gd name="connsiteY176" fmla="*/ 351466 h 3339404"/>
                  <a:gd name="connsiteX177" fmla="*/ 2958926 w 4668747"/>
                  <a:gd name="connsiteY177" fmla="*/ 337156 h 3339404"/>
                  <a:gd name="connsiteX178" fmla="*/ 2910843 w 4668747"/>
                  <a:gd name="connsiteY178" fmla="*/ 327425 h 3339404"/>
                  <a:gd name="connsiteX179" fmla="*/ 2795214 w 4668747"/>
                  <a:gd name="connsiteY179" fmla="*/ 297659 h 3339404"/>
                  <a:gd name="connsiteX180" fmla="*/ 2719082 w 4668747"/>
                  <a:gd name="connsiteY180" fmla="*/ 315404 h 3339404"/>
                  <a:gd name="connsiteX181" fmla="*/ 2641806 w 4668747"/>
                  <a:gd name="connsiteY181" fmla="*/ 294224 h 3339404"/>
                  <a:gd name="connsiteX182" fmla="*/ 2565101 w 4668747"/>
                  <a:gd name="connsiteY182" fmla="*/ 275907 h 3339404"/>
                  <a:gd name="connsiteX183" fmla="*/ 2503280 w 4668747"/>
                  <a:gd name="connsiteY183" fmla="*/ 242706 h 3339404"/>
                  <a:gd name="connsiteX184" fmla="*/ 2458058 w 4668747"/>
                  <a:gd name="connsiteY184" fmla="*/ 217520 h 3339404"/>
                  <a:gd name="connsiteX185" fmla="*/ 2450617 w 4668747"/>
                  <a:gd name="connsiteY185" fmla="*/ 210078 h 3339404"/>
                  <a:gd name="connsiteX186" fmla="*/ 2361319 w 4668747"/>
                  <a:gd name="connsiteY186" fmla="*/ 207789 h 3339404"/>
                  <a:gd name="connsiteX187" fmla="*/ 2250269 w 4668747"/>
                  <a:gd name="connsiteY187" fmla="*/ 168864 h 3339404"/>
                  <a:gd name="connsiteX188" fmla="*/ 2157537 w 4668747"/>
                  <a:gd name="connsiteY188" fmla="*/ 111050 h 3339404"/>
                  <a:gd name="connsiteX189" fmla="*/ 2143227 w 4668747"/>
                  <a:gd name="connsiteY189" fmla="*/ 111622 h 3339404"/>
                  <a:gd name="connsiteX190" fmla="*/ 2099150 w 4668747"/>
                  <a:gd name="connsiteY190" fmla="*/ 115629 h 3339404"/>
                  <a:gd name="connsiteX191" fmla="*/ 1954900 w 4668747"/>
                  <a:gd name="connsiteY191" fmla="*/ 113912 h 3339404"/>
                  <a:gd name="connsiteX192" fmla="*/ 1747112 w 4668747"/>
                  <a:gd name="connsiteY192" fmla="*/ 103608 h 3339404"/>
                  <a:gd name="connsiteX193" fmla="*/ 1662966 w 4668747"/>
                  <a:gd name="connsiteY193" fmla="*/ 116774 h 3339404"/>
                  <a:gd name="connsiteX194" fmla="*/ 1581109 w 4668747"/>
                  <a:gd name="connsiteY194" fmla="*/ 113912 h 3339404"/>
                  <a:gd name="connsiteX195" fmla="*/ 1553061 w 4668747"/>
                  <a:gd name="connsiteY195" fmla="*/ 124215 h 3339404"/>
                  <a:gd name="connsiteX196" fmla="*/ 1487805 w 4668747"/>
                  <a:gd name="connsiteY196" fmla="*/ 171726 h 3339404"/>
                  <a:gd name="connsiteX197" fmla="*/ 1405376 w 4668747"/>
                  <a:gd name="connsiteY197" fmla="*/ 173444 h 3339404"/>
                  <a:gd name="connsiteX198" fmla="*/ 1371031 w 4668747"/>
                  <a:gd name="connsiteY198" fmla="*/ 178023 h 3339404"/>
                  <a:gd name="connsiteX199" fmla="*/ 1235940 w 4668747"/>
                  <a:gd name="connsiteY199" fmla="*/ 289645 h 3339404"/>
                  <a:gd name="connsiteX200" fmla="*/ 1213043 w 4668747"/>
                  <a:gd name="connsiteY200" fmla="*/ 279341 h 3339404"/>
                  <a:gd name="connsiteX201" fmla="*/ 1174691 w 4668747"/>
                  <a:gd name="connsiteY201" fmla="*/ 294797 h 3339404"/>
                  <a:gd name="connsiteX202" fmla="*/ 1136339 w 4668747"/>
                  <a:gd name="connsiteY202" fmla="*/ 336583 h 3339404"/>
                  <a:gd name="connsiteX203" fmla="*/ 1047613 w 4668747"/>
                  <a:gd name="connsiteY203" fmla="*/ 431033 h 3339404"/>
                  <a:gd name="connsiteX204" fmla="*/ 1033875 w 4668747"/>
                  <a:gd name="connsiteY204" fmla="*/ 465951 h 3339404"/>
                  <a:gd name="connsiteX205" fmla="*/ 992661 w 4668747"/>
                  <a:gd name="connsiteY205" fmla="*/ 468813 h 3339404"/>
                  <a:gd name="connsiteX206" fmla="*/ 1003537 w 4668747"/>
                  <a:gd name="connsiteY206" fmla="*/ 498579 h 3339404"/>
                  <a:gd name="connsiteX207" fmla="*/ 975488 w 4668747"/>
                  <a:gd name="connsiteY207" fmla="*/ 529489 h 3339404"/>
                  <a:gd name="connsiteX208" fmla="*/ 856425 w 4668747"/>
                  <a:gd name="connsiteY208" fmla="*/ 673167 h 3339404"/>
                  <a:gd name="connsiteX209" fmla="*/ 736216 w 4668747"/>
                  <a:gd name="connsiteY209" fmla="*/ 879811 h 3339404"/>
                  <a:gd name="connsiteX210" fmla="*/ 617725 w 4668747"/>
                  <a:gd name="connsiteY210" fmla="*/ 1099048 h 3339404"/>
                  <a:gd name="connsiteX211" fmla="*/ 566780 w 4668747"/>
                  <a:gd name="connsiteY211" fmla="*/ 1173463 h 3339404"/>
                  <a:gd name="connsiteX212" fmla="*/ 527855 w 4668747"/>
                  <a:gd name="connsiteY212" fmla="*/ 1167166 h 3339404"/>
                  <a:gd name="connsiteX213" fmla="*/ 534724 w 4668747"/>
                  <a:gd name="connsiteY213" fmla="*/ 1217539 h 3339404"/>
                  <a:gd name="connsiteX214" fmla="*/ 518696 w 4668747"/>
                  <a:gd name="connsiteY214" fmla="*/ 1264478 h 3339404"/>
                  <a:gd name="connsiteX215" fmla="*/ 462027 w 4668747"/>
                  <a:gd name="connsiteY215" fmla="*/ 1346906 h 3339404"/>
                  <a:gd name="connsiteX216" fmla="*/ 403067 w 4668747"/>
                  <a:gd name="connsiteY216" fmla="*/ 1418459 h 3339404"/>
                  <a:gd name="connsiteX217" fmla="*/ 301176 w 4668747"/>
                  <a:gd name="connsiteY217" fmla="*/ 1495736 h 3339404"/>
                  <a:gd name="connsiteX218" fmla="*/ 288011 w 4668747"/>
                  <a:gd name="connsiteY218" fmla="*/ 1516343 h 3339404"/>
                  <a:gd name="connsiteX219" fmla="*/ 272555 w 4668747"/>
                  <a:gd name="connsiteY219" fmla="*/ 1597627 h 3339404"/>
                  <a:gd name="connsiteX220" fmla="*/ 159788 w 4668747"/>
                  <a:gd name="connsiteY220" fmla="*/ 1732718 h 3339404"/>
                  <a:gd name="connsiteX221" fmla="*/ 168375 w 4668747"/>
                  <a:gd name="connsiteY221" fmla="*/ 1761912 h 3339404"/>
                  <a:gd name="connsiteX222" fmla="*/ 140899 w 4668747"/>
                  <a:gd name="connsiteY222" fmla="*/ 1814002 h 3339404"/>
                  <a:gd name="connsiteX223" fmla="*/ 106553 w 4668747"/>
                  <a:gd name="connsiteY223" fmla="*/ 1886699 h 3339404"/>
                  <a:gd name="connsiteX224" fmla="*/ 126588 w 4668747"/>
                  <a:gd name="connsiteY224" fmla="*/ 2060143 h 3339404"/>
                  <a:gd name="connsiteX225" fmla="*/ 109415 w 4668747"/>
                  <a:gd name="connsiteY225" fmla="*/ 2104219 h 3339404"/>
                  <a:gd name="connsiteX226" fmla="*/ 147195 w 4668747"/>
                  <a:gd name="connsiteY226" fmla="*/ 2127116 h 3339404"/>
                  <a:gd name="connsiteX227" fmla="*/ 154064 w 4668747"/>
                  <a:gd name="connsiteY227" fmla="*/ 2208400 h 3339404"/>
                  <a:gd name="connsiteX228" fmla="*/ 131740 w 4668747"/>
                  <a:gd name="connsiteY228" fmla="*/ 2238166 h 3339404"/>
                  <a:gd name="connsiteX229" fmla="*/ 168375 w 4668747"/>
                  <a:gd name="connsiteY229" fmla="*/ 2253049 h 3339404"/>
                  <a:gd name="connsiteX230" fmla="*/ 156926 w 4668747"/>
                  <a:gd name="connsiteY230" fmla="*/ 2282242 h 3339404"/>
                  <a:gd name="connsiteX231" fmla="*/ 299459 w 4668747"/>
                  <a:gd name="connsiteY231" fmla="*/ 2479155 h 3339404"/>
                  <a:gd name="connsiteX232" fmla="*/ 315487 w 4668747"/>
                  <a:gd name="connsiteY232" fmla="*/ 2500907 h 3339404"/>
                  <a:gd name="connsiteX233" fmla="*/ 362425 w 4668747"/>
                  <a:gd name="connsiteY233" fmla="*/ 2557577 h 3339404"/>
                  <a:gd name="connsiteX234" fmla="*/ 407074 w 4668747"/>
                  <a:gd name="connsiteY234" fmla="*/ 2613101 h 3339404"/>
                  <a:gd name="connsiteX235" fmla="*/ 436840 w 4668747"/>
                  <a:gd name="connsiteY235" fmla="*/ 2654888 h 3339404"/>
                  <a:gd name="connsiteX236" fmla="*/ 513545 w 4668747"/>
                  <a:gd name="connsiteY236" fmla="*/ 2737889 h 3339404"/>
                  <a:gd name="connsiteX237" fmla="*/ 531290 w 4668747"/>
                  <a:gd name="connsiteY237" fmla="*/ 2757351 h 3339404"/>
                  <a:gd name="connsiteX238" fmla="*/ 616580 w 4668747"/>
                  <a:gd name="connsiteY238" fmla="*/ 2809442 h 3339404"/>
                  <a:gd name="connsiteX239" fmla="*/ 716754 w 4668747"/>
                  <a:gd name="connsiteY239" fmla="*/ 2904464 h 3339404"/>
                  <a:gd name="connsiteX240" fmla="*/ 773424 w 4668747"/>
                  <a:gd name="connsiteY240" fmla="*/ 2942244 h 3339404"/>
                  <a:gd name="connsiteX241" fmla="*/ 835818 w 4668747"/>
                  <a:gd name="connsiteY241" fmla="*/ 3000058 h 3339404"/>
                  <a:gd name="connsiteX242" fmla="*/ 854135 w 4668747"/>
                  <a:gd name="connsiteY242" fmla="*/ 3005210 h 3339404"/>
                  <a:gd name="connsiteX243" fmla="*/ 942288 w 4668747"/>
                  <a:gd name="connsiteY243" fmla="*/ 3026389 h 3339404"/>
                  <a:gd name="connsiteX244" fmla="*/ 992661 w 4668747"/>
                  <a:gd name="connsiteY244" fmla="*/ 3057872 h 3339404"/>
                  <a:gd name="connsiteX245" fmla="*/ 1025861 w 4668747"/>
                  <a:gd name="connsiteY245" fmla="*/ 3070466 h 3339404"/>
                  <a:gd name="connsiteX246" fmla="*/ 1003537 w 4668747"/>
                  <a:gd name="connsiteY246" fmla="*/ 3093362 h 3339404"/>
                  <a:gd name="connsiteX247" fmla="*/ 989799 w 4668747"/>
                  <a:gd name="connsiteY247" fmla="*/ 3115687 h 3339404"/>
                  <a:gd name="connsiteX248" fmla="*/ 1019565 w 4668747"/>
                  <a:gd name="connsiteY248" fmla="*/ 3121411 h 3339404"/>
                  <a:gd name="connsiteX249" fmla="*/ 1048186 w 4668747"/>
                  <a:gd name="connsiteY249" fmla="*/ 3112825 h 3339404"/>
                  <a:gd name="connsiteX250" fmla="*/ 1112297 w 4668747"/>
                  <a:gd name="connsiteY250" fmla="*/ 3133432 h 3339404"/>
                  <a:gd name="connsiteX251" fmla="*/ 1095124 w 4668747"/>
                  <a:gd name="connsiteY251" fmla="*/ 3156329 h 3339404"/>
                  <a:gd name="connsiteX252" fmla="*/ 1131759 w 4668747"/>
                  <a:gd name="connsiteY252" fmla="*/ 3157474 h 3339404"/>
                  <a:gd name="connsiteX253" fmla="*/ 1168394 w 4668747"/>
                  <a:gd name="connsiteY253" fmla="*/ 3143163 h 3339404"/>
                  <a:gd name="connsiteX254" fmla="*/ 1242809 w 4668747"/>
                  <a:gd name="connsiteY254" fmla="*/ 3156901 h 3339404"/>
                  <a:gd name="connsiteX255" fmla="*/ 1311499 w 4668747"/>
                  <a:gd name="connsiteY255" fmla="*/ 3168350 h 3339404"/>
                  <a:gd name="connsiteX256" fmla="*/ 1400797 w 4668747"/>
                  <a:gd name="connsiteY256" fmla="*/ 3186667 h 3339404"/>
                  <a:gd name="connsiteX257" fmla="*/ 1459184 w 4668747"/>
                  <a:gd name="connsiteY257" fmla="*/ 3200405 h 3339404"/>
                  <a:gd name="connsiteX258" fmla="*/ 1554206 w 4668747"/>
                  <a:gd name="connsiteY258" fmla="*/ 3229026 h 3339404"/>
                  <a:gd name="connsiteX259" fmla="*/ 1599427 w 4668747"/>
                  <a:gd name="connsiteY259" fmla="*/ 3226736 h 3339404"/>
                  <a:gd name="connsiteX260" fmla="*/ 1687580 w 4668747"/>
                  <a:gd name="connsiteY260" fmla="*/ 3207274 h 3339404"/>
                  <a:gd name="connsiteX261" fmla="*/ 1767146 w 4668747"/>
                  <a:gd name="connsiteY261" fmla="*/ 3208992 h 3339404"/>
                  <a:gd name="connsiteX262" fmla="*/ 1847858 w 4668747"/>
                  <a:gd name="connsiteY262" fmla="*/ 3245054 h 3339404"/>
                  <a:gd name="connsiteX263" fmla="*/ 1885065 w 4668747"/>
                  <a:gd name="connsiteY263" fmla="*/ 3231316 h 3339404"/>
                  <a:gd name="connsiteX264" fmla="*/ 1921700 w 4668747"/>
                  <a:gd name="connsiteY264" fmla="*/ 3207274 h 3339404"/>
                  <a:gd name="connsiteX265" fmla="*/ 1968638 w 4668747"/>
                  <a:gd name="connsiteY265" fmla="*/ 3197543 h 3339404"/>
                  <a:gd name="connsiteX266" fmla="*/ 2008708 w 4668747"/>
                  <a:gd name="connsiteY266" fmla="*/ 3164343 h 3339404"/>
                  <a:gd name="connsiteX267" fmla="*/ 2158110 w 4668747"/>
                  <a:gd name="connsiteY267" fmla="*/ 3137439 h 3339404"/>
                  <a:gd name="connsiteX268" fmla="*/ 2338995 w 4668747"/>
                  <a:gd name="connsiteY268" fmla="*/ 3134577 h 3339404"/>
                  <a:gd name="connsiteX269" fmla="*/ 2507859 w 4668747"/>
                  <a:gd name="connsiteY269" fmla="*/ 3135149 h 3339404"/>
                  <a:gd name="connsiteX270" fmla="*/ 2680730 w 4668747"/>
                  <a:gd name="connsiteY270" fmla="*/ 3177508 h 3339404"/>
                  <a:gd name="connsiteX271" fmla="*/ 2721372 w 4668747"/>
                  <a:gd name="connsiteY271" fmla="*/ 3170639 h 3339404"/>
                  <a:gd name="connsiteX272" fmla="*/ 2738545 w 4668747"/>
                  <a:gd name="connsiteY272" fmla="*/ 3152322 h 3339404"/>
                  <a:gd name="connsiteX273" fmla="*/ 2845015 w 4668747"/>
                  <a:gd name="connsiteY273" fmla="*/ 3191247 h 3339404"/>
                  <a:gd name="connsiteX274" fmla="*/ 2867339 w 4668747"/>
                  <a:gd name="connsiteY274" fmla="*/ 3199833 h 3339404"/>
                  <a:gd name="connsiteX275" fmla="*/ 2949196 w 4668747"/>
                  <a:gd name="connsiteY275" fmla="*/ 3166060 h 3339404"/>
                  <a:gd name="connsiteX276" fmla="*/ 3054521 w 4668747"/>
                  <a:gd name="connsiteY276" fmla="*/ 3160908 h 3339404"/>
                  <a:gd name="connsiteX277" fmla="*/ 3270896 w 4668747"/>
                  <a:gd name="connsiteY277" fmla="*/ 3147170 h 3339404"/>
                  <a:gd name="connsiteX278" fmla="*/ 3302379 w 4668747"/>
                  <a:gd name="connsiteY278" fmla="*/ 3154612 h 3339404"/>
                  <a:gd name="connsiteX279" fmla="*/ 3375649 w 4668747"/>
                  <a:gd name="connsiteY279" fmla="*/ 3143163 h 3339404"/>
                  <a:gd name="connsiteX280" fmla="*/ 3456360 w 4668747"/>
                  <a:gd name="connsiteY280" fmla="*/ 3121411 h 3339404"/>
                  <a:gd name="connsiteX281" fmla="*/ 3470671 w 4668747"/>
                  <a:gd name="connsiteY281" fmla="*/ 3109963 h 3339404"/>
                  <a:gd name="connsiteX282" fmla="*/ 3555962 w 4668747"/>
                  <a:gd name="connsiteY282" fmla="*/ 3057872 h 3339404"/>
                  <a:gd name="connsiteX283" fmla="*/ 3594314 w 4668747"/>
                  <a:gd name="connsiteY283" fmla="*/ 3051003 h 3339404"/>
                  <a:gd name="connsiteX284" fmla="*/ 3643542 w 4668747"/>
                  <a:gd name="connsiteY284" fmla="*/ 3014941 h 3339404"/>
                  <a:gd name="connsiteX285" fmla="*/ 3734557 w 4668747"/>
                  <a:gd name="connsiteY285" fmla="*/ 2976589 h 3339404"/>
                  <a:gd name="connsiteX286" fmla="*/ 3791799 w 4668747"/>
                  <a:gd name="connsiteY286" fmla="*/ 2935374 h 3339404"/>
                  <a:gd name="connsiteX287" fmla="*/ 3825572 w 4668747"/>
                  <a:gd name="connsiteY287" fmla="*/ 2889008 h 3339404"/>
                  <a:gd name="connsiteX288" fmla="*/ 3963525 w 4668747"/>
                  <a:gd name="connsiteY288" fmla="*/ 2811159 h 3339404"/>
                  <a:gd name="connsiteX289" fmla="*/ 4007029 w 4668747"/>
                  <a:gd name="connsiteY289" fmla="*/ 2745903 h 3339404"/>
                  <a:gd name="connsiteX290" fmla="*/ 4037940 w 4668747"/>
                  <a:gd name="connsiteY290" fmla="*/ 2736172 h 3339404"/>
                  <a:gd name="connsiteX291" fmla="*/ 4090603 w 4668747"/>
                  <a:gd name="connsiteY291" fmla="*/ 2652598 h 3339404"/>
                  <a:gd name="connsiteX292" fmla="*/ 4098617 w 4668747"/>
                  <a:gd name="connsiteY292" fmla="*/ 2594784 h 3339404"/>
                  <a:gd name="connsiteX293" fmla="*/ 4139258 w 4668747"/>
                  <a:gd name="connsiteY293" fmla="*/ 2542121 h 3339404"/>
                  <a:gd name="connsiteX294" fmla="*/ 4143265 w 4668747"/>
                  <a:gd name="connsiteY294" fmla="*/ 2502052 h 3339404"/>
                  <a:gd name="connsiteX295" fmla="*/ 4178755 w 4668747"/>
                  <a:gd name="connsiteY295" fmla="*/ 2420768 h 3339404"/>
                  <a:gd name="connsiteX296" fmla="*/ 4221115 w 4668747"/>
                  <a:gd name="connsiteY296" fmla="*/ 2417334 h 33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</a:cxnLst>
                <a:rect l="l" t="t" r="r" b="b"/>
                <a:pathLst>
                  <a:path w="4668747" h="3339404">
                    <a:moveTo>
                      <a:pt x="4668748" y="1475701"/>
                    </a:moveTo>
                    <a:cubicBezTo>
                      <a:pt x="4665886" y="1522067"/>
                      <a:pt x="4681913" y="1569578"/>
                      <a:pt x="4620092" y="1581599"/>
                    </a:cubicBezTo>
                    <a:cubicBezTo>
                      <a:pt x="4592616" y="1587323"/>
                      <a:pt x="4615513" y="1597627"/>
                      <a:pt x="4619520" y="1607930"/>
                    </a:cubicBezTo>
                    <a:cubicBezTo>
                      <a:pt x="4626961" y="1626248"/>
                      <a:pt x="4630395" y="1646282"/>
                      <a:pt x="4634975" y="1665745"/>
                    </a:cubicBezTo>
                    <a:cubicBezTo>
                      <a:pt x="4636692" y="1673186"/>
                      <a:pt x="4638982" y="1683490"/>
                      <a:pt x="4635547" y="1688069"/>
                    </a:cubicBezTo>
                    <a:cubicBezTo>
                      <a:pt x="4618947" y="1706959"/>
                      <a:pt x="4596623" y="1721842"/>
                      <a:pt x="4585747" y="1743022"/>
                    </a:cubicBezTo>
                    <a:cubicBezTo>
                      <a:pt x="4582312" y="1749318"/>
                      <a:pt x="4621809" y="1773932"/>
                      <a:pt x="4575443" y="1774505"/>
                    </a:cubicBezTo>
                    <a:cubicBezTo>
                      <a:pt x="4571436" y="1774505"/>
                      <a:pt x="4564567" y="1782519"/>
                      <a:pt x="4564567" y="1787098"/>
                    </a:cubicBezTo>
                    <a:cubicBezTo>
                      <a:pt x="4566857" y="1931348"/>
                      <a:pt x="4566857" y="1931348"/>
                      <a:pt x="4445504" y="2053274"/>
                    </a:cubicBezTo>
                    <a:cubicBezTo>
                      <a:pt x="4441497" y="2057281"/>
                      <a:pt x="4442069" y="2069301"/>
                      <a:pt x="4444931" y="2074453"/>
                    </a:cubicBezTo>
                    <a:cubicBezTo>
                      <a:pt x="4474697" y="2125399"/>
                      <a:pt x="4434055" y="2156882"/>
                      <a:pt x="4410586" y="2191227"/>
                    </a:cubicBezTo>
                    <a:cubicBezTo>
                      <a:pt x="4396276" y="2211834"/>
                      <a:pt x="4392269" y="2192944"/>
                      <a:pt x="4389979" y="2179206"/>
                    </a:cubicBezTo>
                    <a:cubicBezTo>
                      <a:pt x="4388834" y="2172910"/>
                      <a:pt x="4384254" y="2167186"/>
                      <a:pt x="4381392" y="2161461"/>
                    </a:cubicBezTo>
                    <a:cubicBezTo>
                      <a:pt x="4377386" y="2165468"/>
                      <a:pt x="4368799" y="2171765"/>
                      <a:pt x="4369372" y="2174055"/>
                    </a:cubicBezTo>
                    <a:cubicBezTo>
                      <a:pt x="4384254" y="2208400"/>
                      <a:pt x="4346475" y="2238166"/>
                      <a:pt x="4364220" y="2276518"/>
                    </a:cubicBezTo>
                    <a:cubicBezTo>
                      <a:pt x="4376241" y="2302849"/>
                      <a:pt x="4341323" y="2346926"/>
                      <a:pt x="4310412" y="2352077"/>
                    </a:cubicBezTo>
                    <a:cubicBezTo>
                      <a:pt x="4280074" y="2357229"/>
                      <a:pt x="4273205" y="2368678"/>
                      <a:pt x="4290950" y="2392719"/>
                    </a:cubicBezTo>
                    <a:cubicBezTo>
                      <a:pt x="4312702" y="2421340"/>
                      <a:pt x="4308123" y="2450534"/>
                      <a:pt x="4294957" y="2479727"/>
                    </a:cubicBezTo>
                    <a:cubicBezTo>
                      <a:pt x="4277212" y="2518652"/>
                      <a:pt x="4261757" y="2559294"/>
                      <a:pt x="4238860" y="2595356"/>
                    </a:cubicBezTo>
                    <a:cubicBezTo>
                      <a:pt x="4227411" y="2613101"/>
                      <a:pt x="4201652" y="2621688"/>
                      <a:pt x="4183335" y="2634853"/>
                    </a:cubicBezTo>
                    <a:cubicBezTo>
                      <a:pt x="4163872" y="2649164"/>
                      <a:pt x="4153569" y="2662902"/>
                      <a:pt x="4171886" y="2688661"/>
                    </a:cubicBezTo>
                    <a:cubicBezTo>
                      <a:pt x="4179900" y="2699537"/>
                      <a:pt x="4103768" y="2681792"/>
                      <a:pt x="4151852" y="2726441"/>
                    </a:cubicBezTo>
                    <a:cubicBezTo>
                      <a:pt x="4155859" y="2730448"/>
                      <a:pt x="4148417" y="2751627"/>
                      <a:pt x="4141548" y="2761358"/>
                    </a:cubicBezTo>
                    <a:cubicBezTo>
                      <a:pt x="4075720" y="2850656"/>
                      <a:pt x="3986422" y="2917629"/>
                      <a:pt x="3908573" y="2994906"/>
                    </a:cubicBezTo>
                    <a:cubicBezTo>
                      <a:pt x="3899414" y="3004065"/>
                      <a:pt x="3883959" y="3017231"/>
                      <a:pt x="3875372" y="3014941"/>
                    </a:cubicBezTo>
                    <a:cubicBezTo>
                      <a:pt x="3828434" y="3001775"/>
                      <a:pt x="3805537" y="3038410"/>
                      <a:pt x="3774626" y="3059017"/>
                    </a:cubicBezTo>
                    <a:cubicBezTo>
                      <a:pt x="3752302" y="3073900"/>
                      <a:pt x="3731122" y="3095080"/>
                      <a:pt x="3706508" y="3099659"/>
                    </a:cubicBezTo>
                    <a:cubicBezTo>
                      <a:pt x="3680177" y="3104811"/>
                      <a:pt x="3659570" y="3104239"/>
                      <a:pt x="3658997" y="3137439"/>
                    </a:cubicBezTo>
                    <a:cubicBezTo>
                      <a:pt x="3658997" y="3139729"/>
                      <a:pt x="3654418" y="3142018"/>
                      <a:pt x="3651556" y="3144308"/>
                    </a:cubicBezTo>
                    <a:cubicBezTo>
                      <a:pt x="3602900" y="3088783"/>
                      <a:pt x="3590879" y="3156901"/>
                      <a:pt x="3561686" y="3170067"/>
                    </a:cubicBezTo>
                    <a:cubicBezTo>
                      <a:pt x="3540506" y="3179798"/>
                      <a:pt x="3512457" y="3179798"/>
                      <a:pt x="3497575" y="3194681"/>
                    </a:cubicBezTo>
                    <a:cubicBezTo>
                      <a:pt x="3470099" y="3221012"/>
                      <a:pt x="3458077" y="3197543"/>
                      <a:pt x="3435753" y="3190674"/>
                    </a:cubicBezTo>
                    <a:cubicBezTo>
                      <a:pt x="3412856" y="3183233"/>
                      <a:pt x="3384235" y="3183805"/>
                      <a:pt x="3356187" y="3201550"/>
                    </a:cubicBezTo>
                    <a:cubicBezTo>
                      <a:pt x="3329855" y="3218150"/>
                      <a:pt x="3299517" y="3242192"/>
                      <a:pt x="3261737" y="3231316"/>
                    </a:cubicBezTo>
                    <a:cubicBezTo>
                      <a:pt x="3256013" y="3229599"/>
                      <a:pt x="3244565" y="3230743"/>
                      <a:pt x="3242275" y="3234178"/>
                    </a:cubicBezTo>
                    <a:cubicBezTo>
                      <a:pt x="3212509" y="3283979"/>
                      <a:pt x="3163281" y="3276537"/>
                      <a:pt x="3119204" y="3272530"/>
                    </a:cubicBezTo>
                    <a:cubicBezTo>
                      <a:pt x="3075700" y="3269096"/>
                      <a:pt x="3027045" y="3294282"/>
                      <a:pt x="2988120" y="3253068"/>
                    </a:cubicBezTo>
                    <a:cubicBezTo>
                      <a:pt x="2984685" y="3249633"/>
                      <a:pt x="2969803" y="3249633"/>
                      <a:pt x="2968085" y="3252495"/>
                    </a:cubicBezTo>
                    <a:cubicBezTo>
                      <a:pt x="2945761" y="3291420"/>
                      <a:pt x="2916568" y="3235895"/>
                      <a:pt x="2901684" y="3254785"/>
                    </a:cubicBezTo>
                    <a:cubicBezTo>
                      <a:pt x="2875926" y="3287413"/>
                      <a:pt x="2845015" y="3251923"/>
                      <a:pt x="2835856" y="3259364"/>
                    </a:cubicBezTo>
                    <a:cubicBezTo>
                      <a:pt x="2811814" y="3278827"/>
                      <a:pt x="2788345" y="3268523"/>
                      <a:pt x="2765448" y="3273675"/>
                    </a:cubicBezTo>
                    <a:cubicBezTo>
                      <a:pt x="2708206" y="3285696"/>
                      <a:pt x="2657261" y="3254213"/>
                      <a:pt x="2602881" y="3252495"/>
                    </a:cubicBezTo>
                    <a:cubicBezTo>
                      <a:pt x="2550790" y="3251351"/>
                      <a:pt x="2499273" y="3254213"/>
                      <a:pt x="2457486" y="3214716"/>
                    </a:cubicBezTo>
                    <a:cubicBezTo>
                      <a:pt x="2455769" y="3212999"/>
                      <a:pt x="2447182" y="3215861"/>
                      <a:pt x="2442603" y="3218723"/>
                    </a:cubicBezTo>
                    <a:cubicBezTo>
                      <a:pt x="2396809" y="3251351"/>
                      <a:pt x="2400244" y="3218150"/>
                      <a:pt x="2397954" y="3187240"/>
                    </a:cubicBezTo>
                    <a:cubicBezTo>
                      <a:pt x="2396237" y="3167205"/>
                      <a:pt x="2365899" y="3157474"/>
                      <a:pt x="2363036" y="3171212"/>
                    </a:cubicBezTo>
                    <a:cubicBezTo>
                      <a:pt x="2344719" y="3257647"/>
                      <a:pt x="2264008" y="3237040"/>
                      <a:pt x="2214207" y="3247344"/>
                    </a:cubicBezTo>
                    <a:cubicBezTo>
                      <a:pt x="2131778" y="3264516"/>
                      <a:pt x="2052212" y="3291993"/>
                      <a:pt x="1969783" y="3305158"/>
                    </a:cubicBezTo>
                    <a:cubicBezTo>
                      <a:pt x="1895941" y="3317179"/>
                      <a:pt x="1821526" y="3327483"/>
                      <a:pt x="1747112" y="3336069"/>
                    </a:cubicBezTo>
                    <a:cubicBezTo>
                      <a:pt x="1735663" y="3337214"/>
                      <a:pt x="1722498" y="3326910"/>
                      <a:pt x="1709904" y="3323476"/>
                    </a:cubicBezTo>
                    <a:cubicBezTo>
                      <a:pt x="1696739" y="3320041"/>
                      <a:pt x="1680138" y="3311455"/>
                      <a:pt x="1670980" y="3316607"/>
                    </a:cubicBezTo>
                    <a:cubicBezTo>
                      <a:pt x="1586834" y="3362973"/>
                      <a:pt x="1503833" y="3325766"/>
                      <a:pt x="1420259" y="3316607"/>
                    </a:cubicBezTo>
                    <a:cubicBezTo>
                      <a:pt x="1397362" y="3314317"/>
                      <a:pt x="1389349" y="3306875"/>
                      <a:pt x="1391066" y="3284551"/>
                    </a:cubicBezTo>
                    <a:cubicBezTo>
                      <a:pt x="1391066" y="3282261"/>
                      <a:pt x="1381907" y="3279399"/>
                      <a:pt x="1377328" y="3276537"/>
                    </a:cubicBezTo>
                    <a:cubicBezTo>
                      <a:pt x="1372176" y="3288558"/>
                      <a:pt x="1367024" y="3301151"/>
                      <a:pt x="1362445" y="3313172"/>
                    </a:cubicBezTo>
                    <a:cubicBezTo>
                      <a:pt x="1357865" y="3306303"/>
                      <a:pt x="1355003" y="3297144"/>
                      <a:pt x="1348707" y="3291993"/>
                    </a:cubicBezTo>
                    <a:cubicBezTo>
                      <a:pt x="1339548" y="3284551"/>
                      <a:pt x="1329244" y="3274820"/>
                      <a:pt x="1318941" y="3273675"/>
                    </a:cubicBezTo>
                    <a:cubicBezTo>
                      <a:pt x="1043034" y="3240475"/>
                      <a:pt x="1097414" y="3234178"/>
                      <a:pt x="843259" y="3120266"/>
                    </a:cubicBezTo>
                    <a:cubicBezTo>
                      <a:pt x="812921" y="3106528"/>
                      <a:pt x="783727" y="3091073"/>
                      <a:pt x="755106" y="3075045"/>
                    </a:cubicBezTo>
                    <a:cubicBezTo>
                      <a:pt x="726485" y="3059590"/>
                      <a:pt x="730492" y="3011506"/>
                      <a:pt x="688133" y="3008072"/>
                    </a:cubicBezTo>
                    <a:cubicBezTo>
                      <a:pt x="669815" y="3006354"/>
                      <a:pt x="666381" y="2954837"/>
                      <a:pt x="634898" y="2991472"/>
                    </a:cubicBezTo>
                    <a:cubicBezTo>
                      <a:pt x="624022" y="2978306"/>
                      <a:pt x="613718" y="2964568"/>
                      <a:pt x="601697" y="2952547"/>
                    </a:cubicBezTo>
                    <a:cubicBezTo>
                      <a:pt x="597690" y="2948540"/>
                      <a:pt x="583380" y="2947968"/>
                      <a:pt x="583952" y="2946823"/>
                    </a:cubicBezTo>
                    <a:cubicBezTo>
                      <a:pt x="593684" y="2866111"/>
                      <a:pt x="520986" y="2866111"/>
                      <a:pt x="478054" y="2847794"/>
                    </a:cubicBezTo>
                    <a:cubicBezTo>
                      <a:pt x="438557" y="2831194"/>
                      <a:pt x="420240" y="2797993"/>
                      <a:pt x="392191" y="2772807"/>
                    </a:cubicBezTo>
                    <a:cubicBezTo>
                      <a:pt x="388757" y="2769372"/>
                      <a:pt x="392764" y="2739034"/>
                      <a:pt x="387040" y="2719572"/>
                    </a:cubicBezTo>
                    <a:cubicBezTo>
                      <a:pt x="380171" y="2696102"/>
                      <a:pt x="365860" y="2686944"/>
                      <a:pt x="352122" y="2698392"/>
                    </a:cubicBezTo>
                    <a:cubicBezTo>
                      <a:pt x="325218" y="2721289"/>
                      <a:pt x="320639" y="2716137"/>
                      <a:pt x="320066" y="2684082"/>
                    </a:cubicBezTo>
                    <a:cubicBezTo>
                      <a:pt x="320066" y="2673206"/>
                      <a:pt x="312052" y="2657178"/>
                      <a:pt x="303466" y="2653171"/>
                    </a:cubicBezTo>
                    <a:cubicBezTo>
                      <a:pt x="263397" y="2634281"/>
                      <a:pt x="231914" y="2611384"/>
                      <a:pt x="234203" y="2561011"/>
                    </a:cubicBezTo>
                    <a:cubicBezTo>
                      <a:pt x="234203" y="2555859"/>
                      <a:pt x="205582" y="2551852"/>
                      <a:pt x="203865" y="2544411"/>
                    </a:cubicBezTo>
                    <a:cubicBezTo>
                      <a:pt x="194134" y="2500907"/>
                      <a:pt x="135174" y="2480872"/>
                      <a:pt x="149485" y="2427637"/>
                    </a:cubicBezTo>
                    <a:cubicBezTo>
                      <a:pt x="107698" y="2401306"/>
                      <a:pt x="100257" y="2360091"/>
                      <a:pt x="107698" y="2317160"/>
                    </a:cubicBezTo>
                    <a:cubicBezTo>
                      <a:pt x="114567" y="2277090"/>
                      <a:pt x="65911" y="2299987"/>
                      <a:pt x="63622" y="2272511"/>
                    </a:cubicBezTo>
                    <a:cubicBezTo>
                      <a:pt x="61332" y="2249042"/>
                      <a:pt x="56180" y="2225573"/>
                      <a:pt x="52173" y="2202676"/>
                    </a:cubicBezTo>
                    <a:cubicBezTo>
                      <a:pt x="43015" y="2146006"/>
                      <a:pt x="13821" y="2093343"/>
                      <a:pt x="20690" y="2033239"/>
                    </a:cubicBezTo>
                    <a:cubicBezTo>
                      <a:pt x="21835" y="2022935"/>
                      <a:pt x="17828" y="2010342"/>
                      <a:pt x="21835" y="2001183"/>
                    </a:cubicBezTo>
                    <a:cubicBezTo>
                      <a:pt x="28704" y="1986300"/>
                      <a:pt x="63622" y="1970273"/>
                      <a:pt x="14394" y="1965693"/>
                    </a:cubicBezTo>
                    <a:cubicBezTo>
                      <a:pt x="8097" y="1965121"/>
                      <a:pt x="-2779" y="1935355"/>
                      <a:pt x="655" y="1922762"/>
                    </a:cubicBezTo>
                    <a:cubicBezTo>
                      <a:pt x="29849" y="1824305"/>
                      <a:pt x="20690" y="1712111"/>
                      <a:pt x="106553" y="1634834"/>
                    </a:cubicBezTo>
                    <a:cubicBezTo>
                      <a:pt x="117429" y="1582171"/>
                      <a:pt x="146623" y="1546681"/>
                      <a:pt x="195851" y="1522640"/>
                    </a:cubicBezTo>
                    <a:cubicBezTo>
                      <a:pt x="218748" y="1511191"/>
                      <a:pt x="226189" y="1481425"/>
                      <a:pt x="238210" y="1456239"/>
                    </a:cubicBezTo>
                    <a:cubicBezTo>
                      <a:pt x="267976" y="1393272"/>
                      <a:pt x="314342" y="1337748"/>
                      <a:pt x="356129" y="1280506"/>
                    </a:cubicBezTo>
                    <a:cubicBezTo>
                      <a:pt x="362998" y="1270774"/>
                      <a:pt x="379026" y="1262188"/>
                      <a:pt x="390474" y="1262760"/>
                    </a:cubicBezTo>
                    <a:cubicBezTo>
                      <a:pt x="432261" y="1264478"/>
                      <a:pt x="428254" y="1250740"/>
                      <a:pt x="406502" y="1226126"/>
                    </a:cubicBezTo>
                    <a:cubicBezTo>
                      <a:pt x="403640" y="1222691"/>
                      <a:pt x="404785" y="1209525"/>
                      <a:pt x="408792" y="1206663"/>
                    </a:cubicBezTo>
                    <a:cubicBezTo>
                      <a:pt x="456303" y="1172890"/>
                      <a:pt x="454013" y="1109924"/>
                      <a:pt x="490075" y="1068137"/>
                    </a:cubicBezTo>
                    <a:cubicBezTo>
                      <a:pt x="522131" y="1030930"/>
                      <a:pt x="541593" y="982847"/>
                      <a:pt x="567352" y="939915"/>
                    </a:cubicBezTo>
                    <a:cubicBezTo>
                      <a:pt x="574794" y="926749"/>
                      <a:pt x="583952" y="914729"/>
                      <a:pt x="592539" y="902135"/>
                    </a:cubicBezTo>
                    <a:cubicBezTo>
                      <a:pt x="563345" y="883245"/>
                      <a:pt x="594256" y="876376"/>
                      <a:pt x="599980" y="864356"/>
                    </a:cubicBezTo>
                    <a:cubicBezTo>
                      <a:pt x="607422" y="849473"/>
                      <a:pt x="614291" y="834017"/>
                      <a:pt x="622877" y="820279"/>
                    </a:cubicBezTo>
                    <a:cubicBezTo>
                      <a:pt x="650353" y="776775"/>
                      <a:pt x="668098" y="726402"/>
                      <a:pt x="719044" y="700071"/>
                    </a:cubicBezTo>
                    <a:cubicBezTo>
                      <a:pt x="733927" y="692629"/>
                      <a:pt x="737361" y="665153"/>
                      <a:pt x="750527" y="650270"/>
                    </a:cubicBezTo>
                    <a:cubicBezTo>
                      <a:pt x="763693" y="635960"/>
                      <a:pt x="773424" y="625656"/>
                      <a:pt x="751672" y="611918"/>
                    </a:cubicBezTo>
                    <a:cubicBezTo>
                      <a:pt x="776858" y="580435"/>
                      <a:pt x="798038" y="544372"/>
                      <a:pt x="840969" y="533496"/>
                    </a:cubicBezTo>
                    <a:cubicBezTo>
                      <a:pt x="879322" y="523765"/>
                      <a:pt x="922825" y="518041"/>
                      <a:pt x="882184" y="460226"/>
                    </a:cubicBezTo>
                    <a:cubicBezTo>
                      <a:pt x="876459" y="452213"/>
                      <a:pt x="893632" y="425309"/>
                      <a:pt x="905080" y="410426"/>
                    </a:cubicBezTo>
                    <a:cubicBezTo>
                      <a:pt x="915384" y="396688"/>
                      <a:pt x="929122" y="370356"/>
                      <a:pt x="949729" y="402412"/>
                    </a:cubicBezTo>
                    <a:cubicBezTo>
                      <a:pt x="954309" y="394970"/>
                      <a:pt x="957171" y="386384"/>
                      <a:pt x="963467" y="381232"/>
                    </a:cubicBezTo>
                    <a:cubicBezTo>
                      <a:pt x="972626" y="373791"/>
                      <a:pt x="990371" y="361198"/>
                      <a:pt x="992661" y="363487"/>
                    </a:cubicBezTo>
                    <a:cubicBezTo>
                      <a:pt x="1024716" y="394970"/>
                      <a:pt x="1035592" y="376081"/>
                      <a:pt x="1025861" y="345742"/>
                    </a:cubicBezTo>
                    <a:cubicBezTo>
                      <a:pt x="1014413" y="310252"/>
                      <a:pt x="999530" y="282776"/>
                      <a:pt x="1054482" y="275907"/>
                    </a:cubicBezTo>
                    <a:cubicBezTo>
                      <a:pt x="1073372" y="273617"/>
                      <a:pt x="1091117" y="257017"/>
                      <a:pt x="1110007" y="256445"/>
                    </a:cubicBezTo>
                    <a:cubicBezTo>
                      <a:pt x="1151221" y="255300"/>
                      <a:pt x="1179843" y="244424"/>
                      <a:pt x="1177553" y="196913"/>
                    </a:cubicBezTo>
                    <a:cubicBezTo>
                      <a:pt x="1176408" y="171726"/>
                      <a:pt x="1195298" y="176306"/>
                      <a:pt x="1209036" y="167719"/>
                    </a:cubicBezTo>
                    <a:cubicBezTo>
                      <a:pt x="1280589" y="124215"/>
                      <a:pt x="1356148" y="92732"/>
                      <a:pt x="1436287" y="68691"/>
                    </a:cubicBezTo>
                    <a:cubicBezTo>
                      <a:pt x="1454604" y="63539"/>
                      <a:pt x="1465481" y="99601"/>
                      <a:pt x="1483798" y="69263"/>
                    </a:cubicBezTo>
                    <a:cubicBezTo>
                      <a:pt x="1492384" y="54952"/>
                      <a:pt x="1516998" y="49228"/>
                      <a:pt x="1535316" y="41214"/>
                    </a:cubicBezTo>
                    <a:cubicBezTo>
                      <a:pt x="1553633" y="33773"/>
                      <a:pt x="1573096" y="28621"/>
                      <a:pt x="1591985" y="22897"/>
                    </a:cubicBezTo>
                    <a:cubicBezTo>
                      <a:pt x="1617172" y="14883"/>
                      <a:pt x="1642359" y="0"/>
                      <a:pt x="1667545" y="0"/>
                    </a:cubicBezTo>
                    <a:cubicBezTo>
                      <a:pt x="1692732" y="0"/>
                      <a:pt x="1713911" y="30911"/>
                      <a:pt x="1744249" y="19462"/>
                    </a:cubicBezTo>
                    <a:cubicBezTo>
                      <a:pt x="1759705" y="53808"/>
                      <a:pt x="1810650" y="3435"/>
                      <a:pt x="1820954" y="51518"/>
                    </a:cubicBezTo>
                    <a:cubicBezTo>
                      <a:pt x="1820954" y="52663"/>
                      <a:pt x="1840416" y="53235"/>
                      <a:pt x="1842133" y="49801"/>
                    </a:cubicBezTo>
                    <a:cubicBezTo>
                      <a:pt x="1859879" y="9731"/>
                      <a:pt x="1908534" y="32628"/>
                      <a:pt x="1931431" y="4579"/>
                    </a:cubicBezTo>
                    <a:cubicBezTo>
                      <a:pt x="1972073" y="25187"/>
                      <a:pt x="2016149" y="15455"/>
                      <a:pt x="2058508" y="20607"/>
                    </a:cubicBezTo>
                    <a:cubicBezTo>
                      <a:pt x="2072819" y="22324"/>
                      <a:pt x="2085985" y="40069"/>
                      <a:pt x="2098578" y="51518"/>
                    </a:cubicBezTo>
                    <a:cubicBezTo>
                      <a:pt x="2147806" y="94449"/>
                      <a:pt x="2148379" y="95594"/>
                      <a:pt x="2201614" y="54380"/>
                    </a:cubicBezTo>
                    <a:cubicBezTo>
                      <a:pt x="2228518" y="33773"/>
                      <a:pt x="2244545" y="27476"/>
                      <a:pt x="2248552" y="69835"/>
                    </a:cubicBezTo>
                    <a:cubicBezTo>
                      <a:pt x="2284042" y="75560"/>
                      <a:pt x="2318960" y="81856"/>
                      <a:pt x="2351016" y="99029"/>
                    </a:cubicBezTo>
                    <a:cubicBezTo>
                      <a:pt x="2375057" y="66401"/>
                      <a:pt x="2388223" y="124788"/>
                      <a:pt x="2410547" y="106470"/>
                    </a:cubicBezTo>
                    <a:cubicBezTo>
                      <a:pt x="2463783" y="176878"/>
                      <a:pt x="2564529" y="151119"/>
                      <a:pt x="2625205" y="210651"/>
                    </a:cubicBezTo>
                    <a:cubicBezTo>
                      <a:pt x="2636081" y="221527"/>
                      <a:pt x="2666992" y="208934"/>
                      <a:pt x="2687599" y="212941"/>
                    </a:cubicBezTo>
                    <a:cubicBezTo>
                      <a:pt x="2721944" y="219237"/>
                      <a:pt x="2763731" y="175733"/>
                      <a:pt x="2792925" y="228968"/>
                    </a:cubicBezTo>
                    <a:cubicBezTo>
                      <a:pt x="2797504" y="236982"/>
                      <a:pt x="2826125" y="231258"/>
                      <a:pt x="2843298" y="233548"/>
                    </a:cubicBezTo>
                    <a:cubicBezTo>
                      <a:pt x="2918857" y="243851"/>
                      <a:pt x="2997851" y="211796"/>
                      <a:pt x="3071121" y="252438"/>
                    </a:cubicBezTo>
                    <a:cubicBezTo>
                      <a:pt x="3104894" y="219237"/>
                      <a:pt x="3135232" y="240417"/>
                      <a:pt x="3170722" y="252438"/>
                    </a:cubicBezTo>
                    <a:cubicBezTo>
                      <a:pt x="3202778" y="263314"/>
                      <a:pt x="3242847" y="247858"/>
                      <a:pt x="3276620" y="255872"/>
                    </a:cubicBezTo>
                    <a:cubicBezTo>
                      <a:pt x="3399691" y="285638"/>
                      <a:pt x="3532492" y="275907"/>
                      <a:pt x="3643542" y="352039"/>
                    </a:cubicBezTo>
                    <a:cubicBezTo>
                      <a:pt x="3669873" y="369784"/>
                      <a:pt x="3705936" y="372074"/>
                      <a:pt x="3737419" y="383522"/>
                    </a:cubicBezTo>
                    <a:cubicBezTo>
                      <a:pt x="3752874" y="389246"/>
                      <a:pt x="3767757" y="397260"/>
                      <a:pt x="3780350" y="407564"/>
                    </a:cubicBezTo>
                    <a:cubicBezTo>
                      <a:pt x="3782640" y="409853"/>
                      <a:pt x="3767185" y="431033"/>
                      <a:pt x="3770619" y="435612"/>
                    </a:cubicBezTo>
                    <a:cubicBezTo>
                      <a:pt x="3779206" y="447061"/>
                      <a:pt x="3800958" y="464806"/>
                      <a:pt x="3805537" y="461944"/>
                    </a:cubicBezTo>
                    <a:cubicBezTo>
                      <a:pt x="3842172" y="438474"/>
                      <a:pt x="3865641" y="469958"/>
                      <a:pt x="3874228" y="487703"/>
                    </a:cubicBezTo>
                    <a:cubicBezTo>
                      <a:pt x="3898842" y="539793"/>
                      <a:pt x="3941201" y="565552"/>
                      <a:pt x="3991574" y="574138"/>
                    </a:cubicBezTo>
                    <a:cubicBezTo>
                      <a:pt x="4018478" y="578718"/>
                      <a:pt x="4022485" y="588449"/>
                      <a:pt x="4029926" y="610201"/>
                    </a:cubicBezTo>
                    <a:cubicBezTo>
                      <a:pt x="4036795" y="630808"/>
                      <a:pt x="4052250" y="587876"/>
                      <a:pt x="4075720" y="611346"/>
                    </a:cubicBezTo>
                    <a:cubicBezTo>
                      <a:pt x="4110065" y="646263"/>
                      <a:pt x="4158721" y="667443"/>
                      <a:pt x="4199363" y="697209"/>
                    </a:cubicBezTo>
                    <a:cubicBezTo>
                      <a:pt x="4238287" y="725257"/>
                      <a:pt x="4282936" y="751589"/>
                      <a:pt x="4309840" y="789368"/>
                    </a:cubicBezTo>
                    <a:cubicBezTo>
                      <a:pt x="4337889" y="829438"/>
                      <a:pt x="4387117" y="860349"/>
                      <a:pt x="4398565" y="901563"/>
                    </a:cubicBezTo>
                    <a:cubicBezTo>
                      <a:pt x="4414020" y="954798"/>
                      <a:pt x="4456380" y="970253"/>
                      <a:pt x="4485573" y="1003454"/>
                    </a:cubicBezTo>
                    <a:cubicBezTo>
                      <a:pt x="4504463" y="1024633"/>
                      <a:pt x="4522780" y="1042378"/>
                      <a:pt x="4520491" y="1075579"/>
                    </a:cubicBezTo>
                    <a:cubicBezTo>
                      <a:pt x="4519346" y="1092752"/>
                      <a:pt x="4534229" y="1112786"/>
                      <a:pt x="4546250" y="1128242"/>
                    </a:cubicBezTo>
                    <a:cubicBezTo>
                      <a:pt x="4590899" y="1183766"/>
                      <a:pt x="4615513" y="1250167"/>
                      <a:pt x="4641844" y="1313706"/>
                    </a:cubicBezTo>
                    <a:cubicBezTo>
                      <a:pt x="4663024" y="1363507"/>
                      <a:pt x="4661306" y="1424756"/>
                      <a:pt x="4668748" y="1475701"/>
                    </a:cubicBezTo>
                    <a:close/>
                    <a:moveTo>
                      <a:pt x="4221115" y="2417334"/>
                    </a:moveTo>
                    <a:cubicBezTo>
                      <a:pt x="4225694" y="2409892"/>
                      <a:pt x="4238860" y="2398444"/>
                      <a:pt x="4239432" y="2386423"/>
                    </a:cubicBezTo>
                    <a:cubicBezTo>
                      <a:pt x="4248018" y="2251331"/>
                      <a:pt x="4250308" y="2234731"/>
                      <a:pt x="4307550" y="2125399"/>
                    </a:cubicBezTo>
                    <a:cubicBezTo>
                      <a:pt x="4329302" y="2084184"/>
                      <a:pt x="4365937" y="2049267"/>
                      <a:pt x="4380820" y="2005763"/>
                    </a:cubicBezTo>
                    <a:cubicBezTo>
                      <a:pt x="4415165" y="1909024"/>
                      <a:pt x="4463821" y="1818581"/>
                      <a:pt x="4497021" y="1721842"/>
                    </a:cubicBezTo>
                    <a:cubicBezTo>
                      <a:pt x="4504463" y="1700090"/>
                      <a:pt x="4516484" y="1677766"/>
                      <a:pt x="4517056" y="1656014"/>
                    </a:cubicBezTo>
                    <a:cubicBezTo>
                      <a:pt x="4517629" y="1625675"/>
                      <a:pt x="4546250" y="1617089"/>
                      <a:pt x="4554836" y="1596482"/>
                    </a:cubicBezTo>
                    <a:cubicBezTo>
                      <a:pt x="4561705" y="1579309"/>
                      <a:pt x="4539381" y="1565571"/>
                      <a:pt x="4546822" y="1536950"/>
                    </a:cubicBezTo>
                    <a:cubicBezTo>
                      <a:pt x="4563423" y="1473984"/>
                      <a:pt x="4557698" y="1405293"/>
                      <a:pt x="4559988" y="1338892"/>
                    </a:cubicBezTo>
                    <a:cubicBezTo>
                      <a:pt x="4559988" y="1334313"/>
                      <a:pt x="4551401" y="1325154"/>
                      <a:pt x="4546822" y="1325154"/>
                    </a:cubicBezTo>
                    <a:cubicBezTo>
                      <a:pt x="4501028" y="1327444"/>
                      <a:pt x="4511905" y="1282795"/>
                      <a:pt x="4519346" y="1274209"/>
                    </a:cubicBezTo>
                    <a:cubicBezTo>
                      <a:pt x="4561133" y="1224981"/>
                      <a:pt x="4539381" y="1220974"/>
                      <a:pt x="4490152" y="1214677"/>
                    </a:cubicBezTo>
                    <a:cubicBezTo>
                      <a:pt x="4468400" y="1211815"/>
                      <a:pt x="4441497" y="1180904"/>
                      <a:pt x="4434055" y="1158007"/>
                    </a:cubicBezTo>
                    <a:cubicBezTo>
                      <a:pt x="4419745" y="1112786"/>
                      <a:pt x="4378530" y="1085882"/>
                      <a:pt x="4363075" y="1048103"/>
                    </a:cubicBezTo>
                    <a:cubicBezTo>
                      <a:pt x="4342468" y="996585"/>
                      <a:pt x="4272060" y="977122"/>
                      <a:pt x="4280646" y="910149"/>
                    </a:cubicBezTo>
                    <a:cubicBezTo>
                      <a:pt x="4281219" y="906715"/>
                      <a:pt x="4265764" y="899846"/>
                      <a:pt x="4257177" y="896411"/>
                    </a:cubicBezTo>
                    <a:cubicBezTo>
                      <a:pt x="4244584" y="891832"/>
                      <a:pt x="4219970" y="887252"/>
                      <a:pt x="4219970" y="886680"/>
                    </a:cubicBezTo>
                    <a:cubicBezTo>
                      <a:pt x="4228556" y="841459"/>
                      <a:pt x="4178183" y="859204"/>
                      <a:pt x="4165590" y="835162"/>
                    </a:cubicBezTo>
                    <a:cubicBezTo>
                      <a:pt x="4151279" y="808258"/>
                      <a:pt x="4131817" y="782499"/>
                      <a:pt x="4109492" y="762465"/>
                    </a:cubicBezTo>
                    <a:cubicBezTo>
                      <a:pt x="4091175" y="746437"/>
                      <a:pt x="4060837" y="744147"/>
                      <a:pt x="4041374" y="728692"/>
                    </a:cubicBezTo>
                    <a:cubicBezTo>
                      <a:pt x="3989857" y="688050"/>
                      <a:pt x="3941201" y="643401"/>
                      <a:pt x="3890255" y="601042"/>
                    </a:cubicBezTo>
                    <a:cubicBezTo>
                      <a:pt x="3877662" y="590166"/>
                      <a:pt x="3861634" y="574711"/>
                      <a:pt x="3847896" y="575855"/>
                    </a:cubicBezTo>
                    <a:cubicBezTo>
                      <a:pt x="3811834" y="578718"/>
                      <a:pt x="3795234" y="552959"/>
                      <a:pt x="3780923" y="531779"/>
                    </a:cubicBezTo>
                    <a:cubicBezTo>
                      <a:pt x="3761461" y="503158"/>
                      <a:pt x="3754591" y="460226"/>
                      <a:pt x="3711088" y="508882"/>
                    </a:cubicBezTo>
                    <a:cubicBezTo>
                      <a:pt x="3708225" y="511744"/>
                      <a:pt x="3688191" y="495144"/>
                      <a:pt x="3676170" y="494572"/>
                    </a:cubicBezTo>
                    <a:cubicBezTo>
                      <a:pt x="3645259" y="493427"/>
                      <a:pt x="3641825" y="464233"/>
                      <a:pt x="3624652" y="449350"/>
                    </a:cubicBezTo>
                    <a:cubicBezTo>
                      <a:pt x="3596603" y="483696"/>
                      <a:pt x="3571417" y="447061"/>
                      <a:pt x="3559968" y="437330"/>
                    </a:cubicBezTo>
                    <a:cubicBezTo>
                      <a:pt x="3531347" y="412715"/>
                      <a:pt x="3499292" y="431033"/>
                      <a:pt x="3470671" y="418440"/>
                    </a:cubicBezTo>
                    <a:cubicBezTo>
                      <a:pt x="3419725" y="395543"/>
                      <a:pt x="3364773" y="381805"/>
                      <a:pt x="3311538" y="364060"/>
                    </a:cubicBezTo>
                    <a:cubicBezTo>
                      <a:pt x="3256013" y="413860"/>
                      <a:pt x="3204495" y="341735"/>
                      <a:pt x="3148398" y="358908"/>
                    </a:cubicBezTo>
                    <a:cubicBezTo>
                      <a:pt x="3130080" y="364632"/>
                      <a:pt x="3099742" y="363487"/>
                      <a:pt x="3088866" y="352611"/>
                    </a:cubicBezTo>
                    <a:cubicBezTo>
                      <a:pt x="3060818" y="323990"/>
                      <a:pt x="3050514" y="380660"/>
                      <a:pt x="3027045" y="360625"/>
                    </a:cubicBezTo>
                    <a:cubicBezTo>
                      <a:pt x="3020176" y="354901"/>
                      <a:pt x="3000141" y="354329"/>
                      <a:pt x="3000141" y="351466"/>
                    </a:cubicBezTo>
                    <a:cubicBezTo>
                      <a:pt x="2999569" y="303383"/>
                      <a:pt x="2978961" y="331432"/>
                      <a:pt x="2958926" y="337156"/>
                    </a:cubicBezTo>
                    <a:cubicBezTo>
                      <a:pt x="2945189" y="341163"/>
                      <a:pt x="2926871" y="331432"/>
                      <a:pt x="2910843" y="327425"/>
                    </a:cubicBezTo>
                    <a:cubicBezTo>
                      <a:pt x="2872491" y="317121"/>
                      <a:pt x="2834139" y="301666"/>
                      <a:pt x="2795214" y="297659"/>
                    </a:cubicBezTo>
                    <a:cubicBezTo>
                      <a:pt x="2770600" y="295369"/>
                      <a:pt x="2743696" y="317694"/>
                      <a:pt x="2719082" y="315404"/>
                    </a:cubicBezTo>
                    <a:cubicBezTo>
                      <a:pt x="2693896" y="313114"/>
                      <a:pt x="2672716" y="292507"/>
                      <a:pt x="2641806" y="294224"/>
                    </a:cubicBezTo>
                    <a:cubicBezTo>
                      <a:pt x="2616619" y="295942"/>
                      <a:pt x="2590288" y="275334"/>
                      <a:pt x="2565101" y="275907"/>
                    </a:cubicBezTo>
                    <a:cubicBezTo>
                      <a:pt x="2534763" y="277052"/>
                      <a:pt x="2523314" y="254155"/>
                      <a:pt x="2503280" y="242706"/>
                    </a:cubicBezTo>
                    <a:cubicBezTo>
                      <a:pt x="2488397" y="234693"/>
                      <a:pt x="2455769" y="259307"/>
                      <a:pt x="2458058" y="217520"/>
                    </a:cubicBezTo>
                    <a:cubicBezTo>
                      <a:pt x="2458058" y="215230"/>
                      <a:pt x="2453479" y="212368"/>
                      <a:pt x="2450617" y="210078"/>
                    </a:cubicBezTo>
                    <a:cubicBezTo>
                      <a:pt x="2420851" y="263314"/>
                      <a:pt x="2389940" y="210651"/>
                      <a:pt x="2361319" y="207789"/>
                    </a:cubicBezTo>
                    <a:cubicBezTo>
                      <a:pt x="2323539" y="203209"/>
                      <a:pt x="2288049" y="176306"/>
                      <a:pt x="2250269" y="168864"/>
                    </a:cubicBezTo>
                    <a:cubicBezTo>
                      <a:pt x="2209628" y="160850"/>
                      <a:pt x="2171848" y="157416"/>
                      <a:pt x="2157537" y="111050"/>
                    </a:cubicBezTo>
                    <a:cubicBezTo>
                      <a:pt x="2156965" y="109905"/>
                      <a:pt x="2146089" y="108760"/>
                      <a:pt x="2143227" y="111622"/>
                    </a:cubicBezTo>
                    <a:cubicBezTo>
                      <a:pt x="2129489" y="125933"/>
                      <a:pt x="2112888" y="134519"/>
                      <a:pt x="2099150" y="115629"/>
                    </a:cubicBezTo>
                    <a:cubicBezTo>
                      <a:pt x="2075109" y="81856"/>
                      <a:pt x="1991535" y="110477"/>
                      <a:pt x="1954900" y="113912"/>
                    </a:cubicBezTo>
                    <a:cubicBezTo>
                      <a:pt x="1868465" y="121353"/>
                      <a:pt x="1832975" y="96167"/>
                      <a:pt x="1747112" y="103608"/>
                    </a:cubicBezTo>
                    <a:cubicBezTo>
                      <a:pt x="1727649" y="154554"/>
                      <a:pt x="1691587" y="95594"/>
                      <a:pt x="1662966" y="116774"/>
                    </a:cubicBezTo>
                    <a:cubicBezTo>
                      <a:pt x="1642359" y="131657"/>
                      <a:pt x="1606868" y="160278"/>
                      <a:pt x="1581109" y="113912"/>
                    </a:cubicBezTo>
                    <a:cubicBezTo>
                      <a:pt x="1579965" y="112194"/>
                      <a:pt x="1555351" y="117919"/>
                      <a:pt x="1553061" y="124215"/>
                    </a:cubicBezTo>
                    <a:cubicBezTo>
                      <a:pt x="1541612" y="156843"/>
                      <a:pt x="1519861" y="162568"/>
                      <a:pt x="1487805" y="171726"/>
                    </a:cubicBezTo>
                    <a:cubicBezTo>
                      <a:pt x="1456894" y="180885"/>
                      <a:pt x="1435715" y="199202"/>
                      <a:pt x="1405376" y="173444"/>
                    </a:cubicBezTo>
                    <a:cubicBezTo>
                      <a:pt x="1399080" y="168292"/>
                      <a:pt x="1373321" y="172871"/>
                      <a:pt x="1371031" y="178023"/>
                    </a:cubicBezTo>
                    <a:cubicBezTo>
                      <a:pt x="1346989" y="241562"/>
                      <a:pt x="1244526" y="208934"/>
                      <a:pt x="1235940" y="289645"/>
                    </a:cubicBezTo>
                    <a:cubicBezTo>
                      <a:pt x="1228498" y="286210"/>
                      <a:pt x="1221057" y="282204"/>
                      <a:pt x="1213043" y="279341"/>
                    </a:cubicBezTo>
                    <a:cubicBezTo>
                      <a:pt x="1195298" y="271900"/>
                      <a:pt x="1183277" y="269610"/>
                      <a:pt x="1174691" y="294797"/>
                    </a:cubicBezTo>
                    <a:cubicBezTo>
                      <a:pt x="1168966" y="311969"/>
                      <a:pt x="1148932" y="337156"/>
                      <a:pt x="1136339" y="336583"/>
                    </a:cubicBezTo>
                    <a:cubicBezTo>
                      <a:pt x="1067076" y="333721"/>
                      <a:pt x="1067076" y="390391"/>
                      <a:pt x="1047613" y="431033"/>
                    </a:cubicBezTo>
                    <a:cubicBezTo>
                      <a:pt x="1041889" y="442481"/>
                      <a:pt x="1041889" y="460799"/>
                      <a:pt x="1033875" y="465951"/>
                    </a:cubicBezTo>
                    <a:cubicBezTo>
                      <a:pt x="1023572" y="472247"/>
                      <a:pt x="1006399" y="468240"/>
                      <a:pt x="992661" y="468813"/>
                    </a:cubicBezTo>
                    <a:cubicBezTo>
                      <a:pt x="996668" y="479116"/>
                      <a:pt x="1006399" y="491710"/>
                      <a:pt x="1003537" y="498579"/>
                    </a:cubicBezTo>
                    <a:cubicBezTo>
                      <a:pt x="998385" y="510599"/>
                      <a:pt x="984647" y="518613"/>
                      <a:pt x="975488" y="529489"/>
                    </a:cubicBezTo>
                    <a:cubicBezTo>
                      <a:pt x="935419" y="577000"/>
                      <a:pt x="891342" y="621649"/>
                      <a:pt x="856425" y="673167"/>
                    </a:cubicBezTo>
                    <a:cubicBezTo>
                      <a:pt x="811776" y="738995"/>
                      <a:pt x="763120" y="805969"/>
                      <a:pt x="736216" y="879811"/>
                    </a:cubicBezTo>
                    <a:cubicBezTo>
                      <a:pt x="707023" y="959950"/>
                      <a:pt x="628029" y="1009178"/>
                      <a:pt x="617725" y="1099048"/>
                    </a:cubicBezTo>
                    <a:cubicBezTo>
                      <a:pt x="614863" y="1125379"/>
                      <a:pt x="584525" y="1148849"/>
                      <a:pt x="566780" y="1173463"/>
                    </a:cubicBezTo>
                    <a:cubicBezTo>
                      <a:pt x="555331" y="1164876"/>
                      <a:pt x="550180" y="1148276"/>
                      <a:pt x="527855" y="1167166"/>
                    </a:cubicBezTo>
                    <a:cubicBezTo>
                      <a:pt x="496944" y="1192925"/>
                      <a:pt x="542166" y="1199222"/>
                      <a:pt x="534724" y="1217539"/>
                    </a:cubicBezTo>
                    <a:cubicBezTo>
                      <a:pt x="527855" y="1232422"/>
                      <a:pt x="527283" y="1250740"/>
                      <a:pt x="518696" y="1264478"/>
                    </a:cubicBezTo>
                    <a:cubicBezTo>
                      <a:pt x="500379" y="1293099"/>
                      <a:pt x="465461" y="1318285"/>
                      <a:pt x="462027" y="1346906"/>
                    </a:cubicBezTo>
                    <a:cubicBezTo>
                      <a:pt x="457447" y="1388693"/>
                      <a:pt x="412226" y="1381252"/>
                      <a:pt x="403067" y="1418459"/>
                    </a:cubicBezTo>
                    <a:cubicBezTo>
                      <a:pt x="392191" y="1463108"/>
                      <a:pt x="356701" y="1498026"/>
                      <a:pt x="301176" y="1495736"/>
                    </a:cubicBezTo>
                    <a:cubicBezTo>
                      <a:pt x="288583" y="1495163"/>
                      <a:pt x="270266" y="1495736"/>
                      <a:pt x="288011" y="1516343"/>
                    </a:cubicBezTo>
                    <a:cubicBezTo>
                      <a:pt x="316632" y="1550116"/>
                      <a:pt x="296025" y="1572440"/>
                      <a:pt x="272555" y="1597627"/>
                    </a:cubicBezTo>
                    <a:cubicBezTo>
                      <a:pt x="233058" y="1641131"/>
                      <a:pt x="195851" y="1686924"/>
                      <a:pt x="159788" y="1732718"/>
                    </a:cubicBezTo>
                    <a:cubicBezTo>
                      <a:pt x="156354" y="1737297"/>
                      <a:pt x="171237" y="1753898"/>
                      <a:pt x="168375" y="1761912"/>
                    </a:cubicBezTo>
                    <a:cubicBezTo>
                      <a:pt x="162078" y="1780229"/>
                      <a:pt x="151202" y="1797402"/>
                      <a:pt x="140899" y="1814002"/>
                    </a:cubicBezTo>
                    <a:cubicBezTo>
                      <a:pt x="134602" y="1823733"/>
                      <a:pt x="103691" y="1883265"/>
                      <a:pt x="106553" y="1886699"/>
                    </a:cubicBezTo>
                    <a:cubicBezTo>
                      <a:pt x="148913" y="1940507"/>
                      <a:pt x="119719" y="2002328"/>
                      <a:pt x="126588" y="2060143"/>
                    </a:cubicBezTo>
                    <a:cubicBezTo>
                      <a:pt x="128305" y="2074453"/>
                      <a:pt x="106553" y="2091626"/>
                      <a:pt x="109415" y="2104219"/>
                    </a:cubicBezTo>
                    <a:cubicBezTo>
                      <a:pt x="111705" y="2114523"/>
                      <a:pt x="147768" y="2123109"/>
                      <a:pt x="147195" y="2127116"/>
                    </a:cubicBezTo>
                    <a:cubicBezTo>
                      <a:pt x="140326" y="2155737"/>
                      <a:pt x="198713" y="2178061"/>
                      <a:pt x="154064" y="2208400"/>
                    </a:cubicBezTo>
                    <a:cubicBezTo>
                      <a:pt x="144333" y="2215269"/>
                      <a:pt x="139181" y="2227862"/>
                      <a:pt x="131740" y="2238166"/>
                    </a:cubicBezTo>
                    <a:cubicBezTo>
                      <a:pt x="143761" y="2243317"/>
                      <a:pt x="156354" y="2248469"/>
                      <a:pt x="168375" y="2253049"/>
                    </a:cubicBezTo>
                    <a:cubicBezTo>
                      <a:pt x="164368" y="2263352"/>
                      <a:pt x="154064" y="2279953"/>
                      <a:pt x="156926" y="2282242"/>
                    </a:cubicBezTo>
                    <a:cubicBezTo>
                      <a:pt x="243362" y="2354940"/>
                      <a:pt x="255955" y="2372112"/>
                      <a:pt x="299459" y="2479155"/>
                    </a:cubicBezTo>
                    <a:cubicBezTo>
                      <a:pt x="302894" y="2487169"/>
                      <a:pt x="308618" y="2498617"/>
                      <a:pt x="315487" y="2500907"/>
                    </a:cubicBezTo>
                    <a:cubicBezTo>
                      <a:pt x="344108" y="2510066"/>
                      <a:pt x="370439" y="2524376"/>
                      <a:pt x="362425" y="2557577"/>
                    </a:cubicBezTo>
                    <a:cubicBezTo>
                      <a:pt x="352122" y="2599936"/>
                      <a:pt x="416233" y="2574177"/>
                      <a:pt x="407074" y="2613101"/>
                    </a:cubicBezTo>
                    <a:cubicBezTo>
                      <a:pt x="401923" y="2635426"/>
                      <a:pt x="411654" y="2643440"/>
                      <a:pt x="436840" y="2654888"/>
                    </a:cubicBezTo>
                    <a:cubicBezTo>
                      <a:pt x="468323" y="2669199"/>
                      <a:pt x="488358" y="2709268"/>
                      <a:pt x="513545" y="2737889"/>
                    </a:cubicBezTo>
                    <a:cubicBezTo>
                      <a:pt x="519269" y="2744758"/>
                      <a:pt x="526710" y="2757924"/>
                      <a:pt x="531290" y="2757351"/>
                    </a:cubicBezTo>
                    <a:cubicBezTo>
                      <a:pt x="574794" y="2751055"/>
                      <a:pt x="595973" y="2783110"/>
                      <a:pt x="616580" y="2809442"/>
                    </a:cubicBezTo>
                    <a:cubicBezTo>
                      <a:pt x="645201" y="2846649"/>
                      <a:pt x="695574" y="2858098"/>
                      <a:pt x="716754" y="2904464"/>
                    </a:cubicBezTo>
                    <a:cubicBezTo>
                      <a:pt x="723623" y="2919919"/>
                      <a:pt x="773996" y="2893015"/>
                      <a:pt x="773424" y="2942244"/>
                    </a:cubicBezTo>
                    <a:cubicBezTo>
                      <a:pt x="772851" y="2980595"/>
                      <a:pt x="840397" y="2952547"/>
                      <a:pt x="835818" y="3000058"/>
                    </a:cubicBezTo>
                    <a:cubicBezTo>
                      <a:pt x="835818" y="3001203"/>
                      <a:pt x="851845" y="3007499"/>
                      <a:pt x="854135" y="3005210"/>
                    </a:cubicBezTo>
                    <a:cubicBezTo>
                      <a:pt x="894777" y="2968002"/>
                      <a:pt x="910805" y="3028679"/>
                      <a:pt x="942288" y="3026389"/>
                    </a:cubicBezTo>
                    <a:cubicBezTo>
                      <a:pt x="937136" y="3071611"/>
                      <a:pt x="972054" y="3052721"/>
                      <a:pt x="992661" y="3057872"/>
                    </a:cubicBezTo>
                    <a:cubicBezTo>
                      <a:pt x="1004109" y="3060734"/>
                      <a:pt x="1014985" y="3065886"/>
                      <a:pt x="1025861" y="3070466"/>
                    </a:cubicBezTo>
                    <a:cubicBezTo>
                      <a:pt x="1018420" y="3077907"/>
                      <a:pt x="1009834" y="3085349"/>
                      <a:pt x="1003537" y="3093362"/>
                    </a:cubicBezTo>
                    <a:cubicBezTo>
                      <a:pt x="997813" y="3100232"/>
                      <a:pt x="994378" y="3108246"/>
                      <a:pt x="989799" y="3115687"/>
                    </a:cubicBezTo>
                    <a:cubicBezTo>
                      <a:pt x="999530" y="3117976"/>
                      <a:pt x="1009834" y="3121411"/>
                      <a:pt x="1019565" y="3121411"/>
                    </a:cubicBezTo>
                    <a:cubicBezTo>
                      <a:pt x="1029296" y="3120839"/>
                      <a:pt x="1038455" y="3115687"/>
                      <a:pt x="1048186" y="3112825"/>
                    </a:cubicBezTo>
                    <a:cubicBezTo>
                      <a:pt x="1059062" y="3109963"/>
                      <a:pt x="1112869" y="3126563"/>
                      <a:pt x="1112297" y="3133432"/>
                    </a:cubicBezTo>
                    <a:cubicBezTo>
                      <a:pt x="1111152" y="3141446"/>
                      <a:pt x="1101421" y="3148887"/>
                      <a:pt x="1095124" y="3156329"/>
                    </a:cubicBezTo>
                    <a:cubicBezTo>
                      <a:pt x="1107145" y="3156901"/>
                      <a:pt x="1119738" y="3159763"/>
                      <a:pt x="1131759" y="3157474"/>
                    </a:cubicBezTo>
                    <a:cubicBezTo>
                      <a:pt x="1144352" y="3155184"/>
                      <a:pt x="1156946" y="3149460"/>
                      <a:pt x="1168394" y="3143163"/>
                    </a:cubicBezTo>
                    <a:cubicBezTo>
                      <a:pt x="1197015" y="3125990"/>
                      <a:pt x="1207319" y="3191819"/>
                      <a:pt x="1242809" y="3156901"/>
                    </a:cubicBezTo>
                    <a:cubicBezTo>
                      <a:pt x="1263416" y="3136867"/>
                      <a:pt x="1297189" y="3160336"/>
                      <a:pt x="1311499" y="3168350"/>
                    </a:cubicBezTo>
                    <a:cubicBezTo>
                      <a:pt x="1341838" y="3185522"/>
                      <a:pt x="1370459" y="3184377"/>
                      <a:pt x="1400797" y="3186667"/>
                    </a:cubicBezTo>
                    <a:cubicBezTo>
                      <a:pt x="1420832" y="3188385"/>
                      <a:pt x="1443728" y="3189529"/>
                      <a:pt x="1459184" y="3200405"/>
                    </a:cubicBezTo>
                    <a:cubicBezTo>
                      <a:pt x="1488950" y="3221012"/>
                      <a:pt x="1532454" y="3187812"/>
                      <a:pt x="1554206" y="3229026"/>
                    </a:cubicBezTo>
                    <a:cubicBezTo>
                      <a:pt x="1567944" y="3204412"/>
                      <a:pt x="1583399" y="3212999"/>
                      <a:pt x="1599427" y="3226736"/>
                    </a:cubicBezTo>
                    <a:cubicBezTo>
                      <a:pt x="1623469" y="3194681"/>
                      <a:pt x="1659531" y="3217006"/>
                      <a:pt x="1687580" y="3207274"/>
                    </a:cubicBezTo>
                    <a:cubicBezTo>
                      <a:pt x="1715628" y="3197543"/>
                      <a:pt x="1740243" y="3243337"/>
                      <a:pt x="1767146" y="3208992"/>
                    </a:cubicBezTo>
                    <a:cubicBezTo>
                      <a:pt x="1794050" y="3221012"/>
                      <a:pt x="1820954" y="3232461"/>
                      <a:pt x="1847858" y="3245054"/>
                    </a:cubicBezTo>
                    <a:cubicBezTo>
                      <a:pt x="1866175" y="3253640"/>
                      <a:pt x="1883348" y="3257647"/>
                      <a:pt x="1885065" y="3231316"/>
                    </a:cubicBezTo>
                    <a:cubicBezTo>
                      <a:pt x="1887355" y="3203267"/>
                      <a:pt x="1905100" y="3209564"/>
                      <a:pt x="1921700" y="3207274"/>
                    </a:cubicBezTo>
                    <a:cubicBezTo>
                      <a:pt x="1938300" y="3205557"/>
                      <a:pt x="1968638" y="3199833"/>
                      <a:pt x="1968638" y="3197543"/>
                    </a:cubicBezTo>
                    <a:cubicBezTo>
                      <a:pt x="1966349" y="3165488"/>
                      <a:pt x="1985811" y="3167205"/>
                      <a:pt x="2008708" y="3164343"/>
                    </a:cubicBezTo>
                    <a:cubicBezTo>
                      <a:pt x="2059081" y="3158046"/>
                      <a:pt x="2109454" y="3150605"/>
                      <a:pt x="2158110" y="3137439"/>
                    </a:cubicBezTo>
                    <a:cubicBezTo>
                      <a:pt x="2230807" y="3118549"/>
                      <a:pt x="2272594" y="3121411"/>
                      <a:pt x="2338995" y="3134577"/>
                    </a:cubicBezTo>
                    <a:cubicBezTo>
                      <a:pt x="2393375" y="3145453"/>
                      <a:pt x="2447182" y="3177508"/>
                      <a:pt x="2507859" y="3135149"/>
                    </a:cubicBezTo>
                    <a:cubicBezTo>
                      <a:pt x="2553653" y="3103094"/>
                      <a:pt x="2634364" y="3131142"/>
                      <a:pt x="2680730" y="3177508"/>
                    </a:cubicBezTo>
                    <a:cubicBezTo>
                      <a:pt x="2695613" y="3192391"/>
                      <a:pt x="2711068" y="3192964"/>
                      <a:pt x="2721372" y="3170639"/>
                    </a:cubicBezTo>
                    <a:cubicBezTo>
                      <a:pt x="2725379" y="3162053"/>
                      <a:pt x="2721944" y="3134005"/>
                      <a:pt x="2738545" y="3152322"/>
                    </a:cubicBezTo>
                    <a:cubicBezTo>
                      <a:pt x="2768883" y="3186095"/>
                      <a:pt x="2814104" y="3166632"/>
                      <a:pt x="2845015" y="3191247"/>
                    </a:cubicBezTo>
                    <a:cubicBezTo>
                      <a:pt x="2851311" y="3196398"/>
                      <a:pt x="2861615" y="3202122"/>
                      <a:pt x="2867339" y="3199833"/>
                    </a:cubicBezTo>
                    <a:cubicBezTo>
                      <a:pt x="2894816" y="3189529"/>
                      <a:pt x="2920575" y="3171212"/>
                      <a:pt x="2949196" y="3166060"/>
                    </a:cubicBezTo>
                    <a:cubicBezTo>
                      <a:pt x="2983541" y="3159763"/>
                      <a:pt x="3024755" y="3174646"/>
                      <a:pt x="3054521" y="3160908"/>
                    </a:cubicBezTo>
                    <a:cubicBezTo>
                      <a:pt x="3126646" y="3127135"/>
                      <a:pt x="3198771" y="3149460"/>
                      <a:pt x="3270896" y="3147170"/>
                    </a:cubicBezTo>
                    <a:cubicBezTo>
                      <a:pt x="3280055" y="3146597"/>
                      <a:pt x="3282344" y="3167205"/>
                      <a:pt x="3302379" y="3154612"/>
                    </a:cubicBezTo>
                    <a:cubicBezTo>
                      <a:pt x="3322414" y="3142018"/>
                      <a:pt x="3345883" y="3110535"/>
                      <a:pt x="3375649" y="3143163"/>
                    </a:cubicBezTo>
                    <a:cubicBezTo>
                      <a:pt x="3395684" y="3110535"/>
                      <a:pt x="3422015" y="3100804"/>
                      <a:pt x="3456360" y="3121411"/>
                    </a:cubicBezTo>
                    <a:cubicBezTo>
                      <a:pt x="3458650" y="3122556"/>
                      <a:pt x="3470099" y="3114542"/>
                      <a:pt x="3470671" y="3109963"/>
                    </a:cubicBezTo>
                    <a:cubicBezTo>
                      <a:pt x="3476395" y="3054438"/>
                      <a:pt x="3516464" y="3057300"/>
                      <a:pt x="3555962" y="3057872"/>
                    </a:cubicBezTo>
                    <a:cubicBezTo>
                      <a:pt x="3569127" y="3057872"/>
                      <a:pt x="3593741" y="3055583"/>
                      <a:pt x="3594314" y="3051003"/>
                    </a:cubicBezTo>
                    <a:cubicBezTo>
                      <a:pt x="3598893" y="3020093"/>
                      <a:pt x="3614348" y="3009789"/>
                      <a:pt x="3643542" y="3014941"/>
                    </a:cubicBezTo>
                    <a:cubicBezTo>
                      <a:pt x="3682467" y="3021810"/>
                      <a:pt x="3712805" y="3009216"/>
                      <a:pt x="3734557" y="2976589"/>
                    </a:cubicBezTo>
                    <a:cubicBezTo>
                      <a:pt x="3784357" y="3006927"/>
                      <a:pt x="3772337" y="2948540"/>
                      <a:pt x="3791799" y="2935374"/>
                    </a:cubicBezTo>
                    <a:cubicBezTo>
                      <a:pt x="3807254" y="2925071"/>
                      <a:pt x="3812978" y="2890153"/>
                      <a:pt x="3825572" y="2889008"/>
                    </a:cubicBezTo>
                    <a:cubicBezTo>
                      <a:pt x="3883959" y="2882712"/>
                      <a:pt x="3904566" y="2815166"/>
                      <a:pt x="3963525" y="2811159"/>
                    </a:cubicBezTo>
                    <a:cubicBezTo>
                      <a:pt x="4001877" y="2808869"/>
                      <a:pt x="4010464" y="2781966"/>
                      <a:pt x="4007029" y="2745903"/>
                    </a:cubicBezTo>
                    <a:cubicBezTo>
                      <a:pt x="4003022" y="2704689"/>
                      <a:pt x="4020195" y="2716137"/>
                      <a:pt x="4037940" y="2736172"/>
                    </a:cubicBezTo>
                    <a:cubicBezTo>
                      <a:pt x="4047671" y="2703544"/>
                      <a:pt x="4060837" y="2674923"/>
                      <a:pt x="4090603" y="2652598"/>
                    </a:cubicBezTo>
                    <a:cubicBezTo>
                      <a:pt x="4101479" y="2644585"/>
                      <a:pt x="4087740" y="2602225"/>
                      <a:pt x="4098617" y="2594784"/>
                    </a:cubicBezTo>
                    <a:cubicBezTo>
                      <a:pt x="4118651" y="2580473"/>
                      <a:pt x="4100334" y="2544411"/>
                      <a:pt x="4139258" y="2542121"/>
                    </a:cubicBezTo>
                    <a:cubicBezTo>
                      <a:pt x="4182763" y="2539832"/>
                      <a:pt x="4118651" y="2516362"/>
                      <a:pt x="4143265" y="2502052"/>
                    </a:cubicBezTo>
                    <a:cubicBezTo>
                      <a:pt x="4173604" y="2484879"/>
                      <a:pt x="4179328" y="2455113"/>
                      <a:pt x="4178755" y="2420768"/>
                    </a:cubicBezTo>
                    <a:cubicBezTo>
                      <a:pt x="4176466" y="2366388"/>
                      <a:pt x="4198790" y="2415616"/>
                      <a:pt x="4221115" y="2417334"/>
                    </a:cubicBezTo>
                    <a:close/>
                  </a:path>
                </a:pathLst>
              </a:custGeom>
              <a:solidFill>
                <a:srgbClr val="FEB89F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14" name="图形 2"/>
            <p:cNvGrpSpPr/>
            <p:nvPr/>
          </p:nvGrpSpPr>
          <p:grpSpPr>
            <a:xfrm>
              <a:off x="9081299" y="3050685"/>
              <a:ext cx="1035241" cy="1068744"/>
              <a:chOff x="9081299" y="3050685"/>
              <a:chExt cx="1035241" cy="1068744"/>
            </a:xfrm>
          </p:grpSpPr>
          <p:sp>
            <p:nvSpPr>
              <p:cNvPr id="15" name="任意多边形: 形状 8"/>
              <p:cNvSpPr/>
              <p:nvPr/>
            </p:nvSpPr>
            <p:spPr>
              <a:xfrm>
                <a:off x="9081299" y="3050685"/>
                <a:ext cx="1035241" cy="1068744"/>
              </a:xfrm>
              <a:custGeom>
                <a:avLst/>
                <a:gdLst>
                  <a:gd name="connsiteX0" fmla="*/ 1033106 w 1035241"/>
                  <a:gd name="connsiteY0" fmla="*/ 241297 h 1068744"/>
                  <a:gd name="connsiteX1" fmla="*/ 912325 w 1035241"/>
                  <a:gd name="connsiteY1" fmla="*/ 84454 h 1068744"/>
                  <a:gd name="connsiteX2" fmla="*/ 695378 w 1035241"/>
                  <a:gd name="connsiteY2" fmla="*/ 172606 h 1068744"/>
                  <a:gd name="connsiteX3" fmla="*/ 583756 w 1035241"/>
                  <a:gd name="connsiteY3" fmla="*/ 331167 h 1068744"/>
                  <a:gd name="connsiteX4" fmla="*/ 474423 w 1035241"/>
                  <a:gd name="connsiteY4" fmla="*/ 43812 h 1068744"/>
                  <a:gd name="connsiteX5" fmla="*/ 318725 w 1035241"/>
                  <a:gd name="connsiteY5" fmla="*/ 29501 h 1068744"/>
                  <a:gd name="connsiteX6" fmla="*/ 310711 w 1035241"/>
                  <a:gd name="connsiteY6" fmla="*/ 209241 h 1068744"/>
                  <a:gd name="connsiteX7" fmla="*/ 398864 w 1035241"/>
                  <a:gd name="connsiteY7" fmla="*/ 388981 h 1068744"/>
                  <a:gd name="connsiteX8" fmla="*/ 243738 w 1035241"/>
                  <a:gd name="connsiteY8" fmla="*/ 285373 h 1068744"/>
                  <a:gd name="connsiteX9" fmla="*/ 47397 w 1035241"/>
                  <a:gd name="connsiteY9" fmla="*/ 265339 h 1068744"/>
                  <a:gd name="connsiteX10" fmla="*/ 9045 w 1035241"/>
                  <a:gd name="connsiteY10" fmla="*/ 414168 h 1068744"/>
                  <a:gd name="connsiteX11" fmla="*/ 153295 w 1035241"/>
                  <a:gd name="connsiteY11" fmla="*/ 537811 h 1068744"/>
                  <a:gd name="connsiteX12" fmla="*/ 384553 w 1035241"/>
                  <a:gd name="connsiteY12" fmla="*/ 579025 h 1068744"/>
                  <a:gd name="connsiteX13" fmla="*/ 146998 w 1035241"/>
                  <a:gd name="connsiteY13" fmla="*/ 882981 h 1068744"/>
                  <a:gd name="connsiteX14" fmla="*/ 240876 w 1035241"/>
                  <a:gd name="connsiteY14" fmla="*/ 1032955 h 1068744"/>
                  <a:gd name="connsiteX15" fmla="*/ 421760 w 1035241"/>
                  <a:gd name="connsiteY15" fmla="*/ 998037 h 1068744"/>
                  <a:gd name="connsiteX16" fmla="*/ 519072 w 1035241"/>
                  <a:gd name="connsiteY16" fmla="*/ 812573 h 1068744"/>
                  <a:gd name="connsiteX17" fmla="*/ 562004 w 1035241"/>
                  <a:gd name="connsiteY17" fmla="*/ 970561 h 1068744"/>
                  <a:gd name="connsiteX18" fmla="*/ 686219 w 1035241"/>
                  <a:gd name="connsiteY18" fmla="*/ 1066728 h 1068744"/>
                  <a:gd name="connsiteX19" fmla="*/ 818448 w 1035241"/>
                  <a:gd name="connsiteY19" fmla="*/ 1011203 h 1068744"/>
                  <a:gd name="connsiteX20" fmla="*/ 817303 w 1035241"/>
                  <a:gd name="connsiteY20" fmla="*/ 846346 h 1068744"/>
                  <a:gd name="connsiteX21" fmla="*/ 755482 w 1035241"/>
                  <a:gd name="connsiteY21" fmla="*/ 740448 h 1068744"/>
                  <a:gd name="connsiteX22" fmla="*/ 995326 w 1035241"/>
                  <a:gd name="connsiteY22" fmla="*/ 719841 h 1068744"/>
                  <a:gd name="connsiteX23" fmla="*/ 1018223 w 1035241"/>
                  <a:gd name="connsiteY23" fmla="*/ 589329 h 1068744"/>
                  <a:gd name="connsiteX24" fmla="*/ 899732 w 1035241"/>
                  <a:gd name="connsiteY24" fmla="*/ 501748 h 1068744"/>
                  <a:gd name="connsiteX25" fmla="*/ 782386 w 1035241"/>
                  <a:gd name="connsiteY25" fmla="*/ 506900 h 1068744"/>
                  <a:gd name="connsiteX26" fmla="*/ 889428 w 1035241"/>
                  <a:gd name="connsiteY26" fmla="*/ 437637 h 1068744"/>
                  <a:gd name="connsiteX27" fmla="*/ 1033106 w 1035241"/>
                  <a:gd name="connsiteY27" fmla="*/ 241297 h 1068744"/>
                  <a:gd name="connsiteX28" fmla="*/ 679922 w 1035241"/>
                  <a:gd name="connsiteY28" fmla="*/ 493162 h 1068744"/>
                  <a:gd name="connsiteX29" fmla="*/ 640998 w 1035241"/>
                  <a:gd name="connsiteY29" fmla="*/ 637412 h 1068744"/>
                  <a:gd name="connsiteX30" fmla="*/ 574597 w 1035241"/>
                  <a:gd name="connsiteY30" fmla="*/ 666606 h 1068744"/>
                  <a:gd name="connsiteX31" fmla="*/ 500754 w 1035241"/>
                  <a:gd name="connsiteY31" fmla="*/ 654585 h 1068744"/>
                  <a:gd name="connsiteX32" fmla="*/ 410312 w 1035241"/>
                  <a:gd name="connsiteY32" fmla="*/ 560708 h 1068744"/>
                  <a:gd name="connsiteX33" fmla="*/ 412602 w 1035241"/>
                  <a:gd name="connsiteY33" fmla="*/ 485148 h 1068744"/>
                  <a:gd name="connsiteX34" fmla="*/ 433781 w 1035241"/>
                  <a:gd name="connsiteY34" fmla="*/ 437065 h 1068744"/>
                  <a:gd name="connsiteX35" fmla="*/ 565438 w 1035241"/>
                  <a:gd name="connsiteY35" fmla="*/ 396423 h 1068744"/>
                  <a:gd name="connsiteX36" fmla="*/ 615239 w 1035241"/>
                  <a:gd name="connsiteY36" fmla="*/ 414740 h 1068744"/>
                  <a:gd name="connsiteX37" fmla="*/ 679922 w 1035241"/>
                  <a:gd name="connsiteY37" fmla="*/ 493162 h 1068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35241" h="1068744">
                    <a:moveTo>
                      <a:pt x="1033106" y="241297"/>
                    </a:moveTo>
                    <a:cubicBezTo>
                      <a:pt x="1047416" y="162303"/>
                      <a:pt x="987885" y="97047"/>
                      <a:pt x="912325" y="84454"/>
                    </a:cubicBezTo>
                    <a:cubicBezTo>
                      <a:pt x="830469" y="70715"/>
                      <a:pt x="752620" y="118799"/>
                      <a:pt x="695378" y="172606"/>
                    </a:cubicBezTo>
                    <a:cubicBezTo>
                      <a:pt x="647867" y="217255"/>
                      <a:pt x="610087" y="271635"/>
                      <a:pt x="583756" y="331167"/>
                    </a:cubicBezTo>
                    <a:cubicBezTo>
                      <a:pt x="586045" y="226414"/>
                      <a:pt x="548838" y="117654"/>
                      <a:pt x="474423" y="43812"/>
                    </a:cubicBezTo>
                    <a:cubicBezTo>
                      <a:pt x="432637" y="2025"/>
                      <a:pt x="363946" y="-22589"/>
                      <a:pt x="318725" y="29501"/>
                    </a:cubicBezTo>
                    <a:cubicBezTo>
                      <a:pt x="274076" y="80447"/>
                      <a:pt x="290676" y="151427"/>
                      <a:pt x="310711" y="209241"/>
                    </a:cubicBezTo>
                    <a:cubicBezTo>
                      <a:pt x="332463" y="272780"/>
                      <a:pt x="362229" y="332884"/>
                      <a:pt x="398864" y="388981"/>
                    </a:cubicBezTo>
                    <a:cubicBezTo>
                      <a:pt x="351925" y="348340"/>
                      <a:pt x="299835" y="313422"/>
                      <a:pt x="243738" y="285373"/>
                    </a:cubicBezTo>
                    <a:cubicBezTo>
                      <a:pt x="185923" y="256752"/>
                      <a:pt x="106929" y="224697"/>
                      <a:pt x="47397" y="265339"/>
                    </a:cubicBezTo>
                    <a:cubicBezTo>
                      <a:pt x="-114" y="297394"/>
                      <a:pt x="-9845" y="363223"/>
                      <a:pt x="9045" y="414168"/>
                    </a:cubicBezTo>
                    <a:cubicBezTo>
                      <a:pt x="32514" y="476562"/>
                      <a:pt x="94336" y="514342"/>
                      <a:pt x="153295" y="537811"/>
                    </a:cubicBezTo>
                    <a:cubicBezTo>
                      <a:pt x="226565" y="566432"/>
                      <a:pt x="306131" y="580743"/>
                      <a:pt x="384553" y="579025"/>
                    </a:cubicBezTo>
                    <a:cubicBezTo>
                      <a:pt x="268924" y="644281"/>
                      <a:pt x="140129" y="736441"/>
                      <a:pt x="146998" y="882981"/>
                    </a:cubicBezTo>
                    <a:cubicBezTo>
                      <a:pt x="149861" y="944230"/>
                      <a:pt x="185351" y="1005479"/>
                      <a:pt x="240876" y="1032955"/>
                    </a:cubicBezTo>
                    <a:cubicBezTo>
                      <a:pt x="302124" y="1063293"/>
                      <a:pt x="373105" y="1041541"/>
                      <a:pt x="421760" y="998037"/>
                    </a:cubicBezTo>
                    <a:cubicBezTo>
                      <a:pt x="476140" y="949954"/>
                      <a:pt x="500754" y="881263"/>
                      <a:pt x="519072" y="812573"/>
                    </a:cubicBezTo>
                    <a:cubicBezTo>
                      <a:pt x="525369" y="867525"/>
                      <a:pt x="534527" y="921905"/>
                      <a:pt x="562004" y="970561"/>
                    </a:cubicBezTo>
                    <a:cubicBezTo>
                      <a:pt x="588907" y="1017500"/>
                      <a:pt x="631266" y="1057569"/>
                      <a:pt x="686219" y="1066728"/>
                    </a:cubicBezTo>
                    <a:cubicBezTo>
                      <a:pt x="736020" y="1075314"/>
                      <a:pt x="792117" y="1056424"/>
                      <a:pt x="818448" y="1011203"/>
                    </a:cubicBezTo>
                    <a:cubicBezTo>
                      <a:pt x="847642" y="960830"/>
                      <a:pt x="836766" y="897864"/>
                      <a:pt x="817303" y="846346"/>
                    </a:cubicBezTo>
                    <a:cubicBezTo>
                      <a:pt x="802420" y="807994"/>
                      <a:pt x="781813" y="771931"/>
                      <a:pt x="755482" y="740448"/>
                    </a:cubicBezTo>
                    <a:cubicBezTo>
                      <a:pt x="836766" y="773648"/>
                      <a:pt x="931215" y="789676"/>
                      <a:pt x="995326" y="719841"/>
                    </a:cubicBezTo>
                    <a:cubicBezTo>
                      <a:pt x="1028527" y="683778"/>
                      <a:pt x="1038258" y="634550"/>
                      <a:pt x="1018223" y="589329"/>
                    </a:cubicBezTo>
                    <a:cubicBezTo>
                      <a:pt x="997043" y="541245"/>
                      <a:pt x="950105" y="510907"/>
                      <a:pt x="899732" y="501748"/>
                    </a:cubicBezTo>
                    <a:cubicBezTo>
                      <a:pt x="860235" y="494307"/>
                      <a:pt x="820738" y="498314"/>
                      <a:pt x="782386" y="506900"/>
                    </a:cubicBezTo>
                    <a:cubicBezTo>
                      <a:pt x="820165" y="487438"/>
                      <a:pt x="856228" y="464541"/>
                      <a:pt x="889428" y="437637"/>
                    </a:cubicBezTo>
                    <a:cubicBezTo>
                      <a:pt x="950105" y="388981"/>
                      <a:pt x="1018223" y="321436"/>
                      <a:pt x="1033106" y="241297"/>
                    </a:cubicBezTo>
                    <a:close/>
                    <a:moveTo>
                      <a:pt x="679922" y="493162"/>
                    </a:moveTo>
                    <a:cubicBezTo>
                      <a:pt x="696522" y="543535"/>
                      <a:pt x="681067" y="603067"/>
                      <a:pt x="640998" y="637412"/>
                    </a:cubicBezTo>
                    <a:cubicBezTo>
                      <a:pt x="622108" y="653440"/>
                      <a:pt x="598639" y="663171"/>
                      <a:pt x="574597" y="666606"/>
                    </a:cubicBezTo>
                    <a:cubicBezTo>
                      <a:pt x="547121" y="670040"/>
                      <a:pt x="526513" y="662599"/>
                      <a:pt x="500754" y="654585"/>
                    </a:cubicBezTo>
                    <a:cubicBezTo>
                      <a:pt x="453816" y="639702"/>
                      <a:pt x="421188" y="611081"/>
                      <a:pt x="410312" y="560708"/>
                    </a:cubicBezTo>
                    <a:cubicBezTo>
                      <a:pt x="405160" y="536094"/>
                      <a:pt x="405160" y="509762"/>
                      <a:pt x="412602" y="485148"/>
                    </a:cubicBezTo>
                    <a:cubicBezTo>
                      <a:pt x="417181" y="469693"/>
                      <a:pt x="422333" y="448513"/>
                      <a:pt x="433781" y="437065"/>
                    </a:cubicBezTo>
                    <a:cubicBezTo>
                      <a:pt x="465264" y="403292"/>
                      <a:pt x="521362" y="388981"/>
                      <a:pt x="565438" y="396423"/>
                    </a:cubicBezTo>
                    <a:cubicBezTo>
                      <a:pt x="583183" y="399285"/>
                      <a:pt x="599783" y="405582"/>
                      <a:pt x="615239" y="414740"/>
                    </a:cubicBezTo>
                    <a:cubicBezTo>
                      <a:pt x="645005" y="432485"/>
                      <a:pt x="669046" y="460534"/>
                      <a:pt x="679922" y="493162"/>
                    </a:cubicBezTo>
                    <a:close/>
                  </a:path>
                </a:pathLst>
              </a:custGeom>
              <a:solidFill>
                <a:srgbClr val="FFB9B7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16" name="图形 2"/>
              <p:cNvGrpSpPr/>
              <p:nvPr/>
            </p:nvGrpSpPr>
            <p:grpSpPr>
              <a:xfrm>
                <a:off x="9529634" y="3487071"/>
                <a:ext cx="203466" cy="205165"/>
                <a:chOff x="9529634" y="3487071"/>
                <a:chExt cx="203466" cy="205165"/>
              </a:xfrm>
              <a:solidFill>
                <a:srgbClr val="FC9175"/>
              </a:solidFill>
            </p:grpSpPr>
            <p:sp>
              <p:nvSpPr>
                <p:cNvPr id="17" name="任意多边形: 形状 10"/>
                <p:cNvSpPr/>
                <p:nvPr/>
              </p:nvSpPr>
              <p:spPr>
                <a:xfrm>
                  <a:off x="9529634" y="3487071"/>
                  <a:ext cx="203466" cy="205165"/>
                </a:xfrm>
                <a:custGeom>
                  <a:avLst/>
                  <a:gdLst>
                    <a:gd name="connsiteX0" fmla="*/ 177779 w 203466"/>
                    <a:gd name="connsiteY0" fmla="*/ 33308 h 205165"/>
                    <a:gd name="connsiteX1" fmla="*/ 329 w 203466"/>
                    <a:gd name="connsiteY1" fmla="*/ 111157 h 205165"/>
                    <a:gd name="connsiteX2" fmla="*/ 76460 w 203466"/>
                    <a:gd name="connsiteY2" fmla="*/ 202172 h 205165"/>
                    <a:gd name="connsiteX3" fmla="*/ 189227 w 203466"/>
                    <a:gd name="connsiteY3" fmla="*/ 155233 h 205165"/>
                    <a:gd name="connsiteX4" fmla="*/ 177779 w 203466"/>
                    <a:gd name="connsiteY4" fmla="*/ 33308 h 205165"/>
                    <a:gd name="connsiteX5" fmla="*/ 182931 w 203466"/>
                    <a:gd name="connsiteY5" fmla="*/ 131764 h 205165"/>
                    <a:gd name="connsiteX6" fmla="*/ 100502 w 203466"/>
                    <a:gd name="connsiteY6" fmla="*/ 189006 h 205165"/>
                    <a:gd name="connsiteX7" fmla="*/ 18646 w 203466"/>
                    <a:gd name="connsiteY7" fmla="*/ 123178 h 205165"/>
                    <a:gd name="connsiteX8" fmla="*/ 154882 w 203466"/>
                    <a:gd name="connsiteY8" fmla="*/ 32163 h 205165"/>
                    <a:gd name="connsiteX9" fmla="*/ 182931 w 203466"/>
                    <a:gd name="connsiteY9" fmla="*/ 131764 h 205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6" h="205165">
                      <a:moveTo>
                        <a:pt x="177779" y="33308"/>
                      </a:moveTo>
                      <a:cubicBezTo>
                        <a:pt x="113668" y="-39390"/>
                        <a:pt x="-7113" y="16135"/>
                        <a:pt x="329" y="111157"/>
                      </a:cubicBezTo>
                      <a:cubicBezTo>
                        <a:pt x="3763" y="153516"/>
                        <a:pt x="34674" y="191868"/>
                        <a:pt x="76460" y="202172"/>
                      </a:cubicBezTo>
                      <a:cubicBezTo>
                        <a:pt x="119964" y="213048"/>
                        <a:pt x="166903" y="193585"/>
                        <a:pt x="189227" y="155233"/>
                      </a:cubicBezTo>
                      <a:cubicBezTo>
                        <a:pt x="211552" y="116309"/>
                        <a:pt x="207545" y="67080"/>
                        <a:pt x="177779" y="33308"/>
                      </a:cubicBezTo>
                      <a:close/>
                      <a:moveTo>
                        <a:pt x="182931" y="131764"/>
                      </a:moveTo>
                      <a:cubicBezTo>
                        <a:pt x="170338" y="166682"/>
                        <a:pt x="137137" y="189006"/>
                        <a:pt x="100502" y="189006"/>
                      </a:cubicBezTo>
                      <a:cubicBezTo>
                        <a:pt x="61578" y="189006"/>
                        <a:pt x="27805" y="160957"/>
                        <a:pt x="18646" y="123178"/>
                      </a:cubicBezTo>
                      <a:cubicBezTo>
                        <a:pt x="329" y="47618"/>
                        <a:pt x="92488" y="-16493"/>
                        <a:pt x="154882" y="32163"/>
                      </a:cubicBezTo>
                      <a:cubicBezTo>
                        <a:pt x="184076" y="55632"/>
                        <a:pt x="195524" y="96274"/>
                        <a:pt x="182931" y="131764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19" name="任意多边形: 形状 11"/>
                <p:cNvSpPr/>
                <p:nvPr/>
              </p:nvSpPr>
              <p:spPr>
                <a:xfrm>
                  <a:off x="9569435" y="3562299"/>
                  <a:ext cx="46744" cy="46267"/>
                </a:xfrm>
                <a:custGeom>
                  <a:avLst/>
                  <a:gdLst>
                    <a:gd name="connsiteX0" fmla="*/ 29791 w 46744"/>
                    <a:gd name="connsiteY0" fmla="*/ 439 h 46267"/>
                    <a:gd name="connsiteX1" fmla="*/ 13764 w 46744"/>
                    <a:gd name="connsiteY1" fmla="*/ 3301 h 46267"/>
                    <a:gd name="connsiteX2" fmla="*/ 7467 w 46744"/>
                    <a:gd name="connsiteY2" fmla="*/ 5018 h 46267"/>
                    <a:gd name="connsiteX3" fmla="*/ 12046 w 46744"/>
                    <a:gd name="connsiteY3" fmla="*/ 43370 h 46267"/>
                    <a:gd name="connsiteX4" fmla="*/ 45819 w 46744"/>
                    <a:gd name="connsiteY4" fmla="*/ 30205 h 46267"/>
                    <a:gd name="connsiteX5" fmla="*/ 29791 w 46744"/>
                    <a:gd name="connsiteY5" fmla="*/ 439 h 4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744" h="46267">
                      <a:moveTo>
                        <a:pt x="29791" y="439"/>
                      </a:moveTo>
                      <a:cubicBezTo>
                        <a:pt x="24640" y="-706"/>
                        <a:pt x="18915" y="439"/>
                        <a:pt x="13764" y="3301"/>
                      </a:cubicBezTo>
                      <a:cubicBezTo>
                        <a:pt x="11474" y="2728"/>
                        <a:pt x="9184" y="2728"/>
                        <a:pt x="7467" y="5018"/>
                      </a:cubicBezTo>
                      <a:cubicBezTo>
                        <a:pt x="-3409" y="15894"/>
                        <a:pt x="-2837" y="35356"/>
                        <a:pt x="12046" y="43370"/>
                      </a:cubicBezTo>
                      <a:cubicBezTo>
                        <a:pt x="24640" y="50239"/>
                        <a:pt x="41240" y="44515"/>
                        <a:pt x="45819" y="30205"/>
                      </a:cubicBezTo>
                      <a:cubicBezTo>
                        <a:pt x="49254" y="18184"/>
                        <a:pt x="42957" y="2728"/>
                        <a:pt x="29791" y="439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20" name="任意多边形: 形状 12"/>
                <p:cNvSpPr/>
                <p:nvPr/>
              </p:nvSpPr>
              <p:spPr>
                <a:xfrm>
                  <a:off x="9631816" y="3609311"/>
                  <a:ext cx="45538" cy="44840"/>
                </a:xfrm>
                <a:custGeom>
                  <a:avLst/>
                  <a:gdLst>
                    <a:gd name="connsiteX0" fmla="*/ 40680 w 45538"/>
                    <a:gd name="connsiteY0" fmla="*/ 8379 h 44840"/>
                    <a:gd name="connsiteX1" fmla="*/ 18928 w 45538"/>
                    <a:gd name="connsiteY1" fmla="*/ 1510 h 44840"/>
                    <a:gd name="connsiteX2" fmla="*/ 9769 w 45538"/>
                    <a:gd name="connsiteY2" fmla="*/ 1510 h 44840"/>
                    <a:gd name="connsiteX3" fmla="*/ 4617 w 45538"/>
                    <a:gd name="connsiteY3" fmla="*/ 35855 h 44840"/>
                    <a:gd name="connsiteX4" fmla="*/ 36673 w 45538"/>
                    <a:gd name="connsiteY4" fmla="*/ 40435 h 44840"/>
                    <a:gd name="connsiteX5" fmla="*/ 40680 w 45538"/>
                    <a:gd name="connsiteY5" fmla="*/ 8379 h 44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538" h="44840">
                      <a:moveTo>
                        <a:pt x="40680" y="8379"/>
                      </a:moveTo>
                      <a:cubicBezTo>
                        <a:pt x="35528" y="2083"/>
                        <a:pt x="26942" y="-207"/>
                        <a:pt x="18928" y="1510"/>
                      </a:cubicBezTo>
                      <a:cubicBezTo>
                        <a:pt x="16638" y="-207"/>
                        <a:pt x="12631" y="-779"/>
                        <a:pt x="9769" y="1510"/>
                      </a:cubicBezTo>
                      <a:cubicBezTo>
                        <a:pt x="-534" y="9524"/>
                        <a:pt x="-3396" y="25552"/>
                        <a:pt x="4617" y="35855"/>
                      </a:cubicBezTo>
                      <a:cubicBezTo>
                        <a:pt x="12059" y="45587"/>
                        <a:pt x="26942" y="47876"/>
                        <a:pt x="36673" y="40435"/>
                      </a:cubicBezTo>
                      <a:cubicBezTo>
                        <a:pt x="46404" y="33566"/>
                        <a:pt x="48694" y="18110"/>
                        <a:pt x="40680" y="8379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21" name="任意多边形: 形状 13"/>
                <p:cNvSpPr/>
                <p:nvPr/>
              </p:nvSpPr>
              <p:spPr>
                <a:xfrm>
                  <a:off x="9674020" y="3565935"/>
                  <a:ext cx="25354" cy="26857"/>
                </a:xfrm>
                <a:custGeom>
                  <a:avLst/>
                  <a:gdLst>
                    <a:gd name="connsiteX0" fmla="*/ 23662 w 25354"/>
                    <a:gd name="connsiteY0" fmla="*/ 6534 h 26857"/>
                    <a:gd name="connsiteX1" fmla="*/ 15076 w 25354"/>
                    <a:gd name="connsiteY1" fmla="*/ 810 h 26857"/>
                    <a:gd name="connsiteX2" fmla="*/ 10497 w 25354"/>
                    <a:gd name="connsiteY2" fmla="*/ 237 h 26857"/>
                    <a:gd name="connsiteX3" fmla="*/ 193 w 25354"/>
                    <a:gd name="connsiteY3" fmla="*/ 16837 h 26857"/>
                    <a:gd name="connsiteX4" fmla="*/ 16793 w 25354"/>
                    <a:gd name="connsiteY4" fmla="*/ 25996 h 26857"/>
                    <a:gd name="connsiteX5" fmla="*/ 23662 w 25354"/>
                    <a:gd name="connsiteY5" fmla="*/ 6534 h 26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54" h="26857">
                      <a:moveTo>
                        <a:pt x="23662" y="6534"/>
                      </a:moveTo>
                      <a:cubicBezTo>
                        <a:pt x="21373" y="3099"/>
                        <a:pt x="18510" y="1382"/>
                        <a:pt x="15076" y="810"/>
                      </a:cubicBezTo>
                      <a:cubicBezTo>
                        <a:pt x="13359" y="237"/>
                        <a:pt x="12214" y="-335"/>
                        <a:pt x="10497" y="237"/>
                      </a:cubicBezTo>
                      <a:cubicBezTo>
                        <a:pt x="3055" y="1382"/>
                        <a:pt x="-952" y="9396"/>
                        <a:pt x="193" y="16837"/>
                      </a:cubicBezTo>
                      <a:cubicBezTo>
                        <a:pt x="1910" y="24279"/>
                        <a:pt x="9924" y="28858"/>
                        <a:pt x="16793" y="25996"/>
                      </a:cubicBezTo>
                      <a:cubicBezTo>
                        <a:pt x="24235" y="22562"/>
                        <a:pt x="27669" y="13403"/>
                        <a:pt x="23662" y="6534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22" name="任意多边形: 形状 14"/>
                <p:cNvSpPr/>
                <p:nvPr/>
              </p:nvSpPr>
              <p:spPr>
                <a:xfrm>
                  <a:off x="9628992" y="3534689"/>
                  <a:ext cx="23548" cy="20607"/>
                </a:xfrm>
                <a:custGeom>
                  <a:avLst/>
                  <a:gdLst>
                    <a:gd name="connsiteX0" fmla="*/ 21752 w 23548"/>
                    <a:gd name="connsiteY0" fmla="*/ 5724 h 20607"/>
                    <a:gd name="connsiteX1" fmla="*/ 10876 w 23548"/>
                    <a:gd name="connsiteY1" fmla="*/ 0 h 20607"/>
                    <a:gd name="connsiteX2" fmla="*/ 0 w 23548"/>
                    <a:gd name="connsiteY2" fmla="*/ 7441 h 20607"/>
                    <a:gd name="connsiteX3" fmla="*/ 0 w 23548"/>
                    <a:gd name="connsiteY3" fmla="*/ 7441 h 20607"/>
                    <a:gd name="connsiteX4" fmla="*/ 0 w 23548"/>
                    <a:gd name="connsiteY4" fmla="*/ 7441 h 20607"/>
                    <a:gd name="connsiteX5" fmla="*/ 0 w 23548"/>
                    <a:gd name="connsiteY5" fmla="*/ 9159 h 20607"/>
                    <a:gd name="connsiteX6" fmla="*/ 0 w 23548"/>
                    <a:gd name="connsiteY6" fmla="*/ 7441 h 20607"/>
                    <a:gd name="connsiteX7" fmla="*/ 0 w 23548"/>
                    <a:gd name="connsiteY7" fmla="*/ 9731 h 20607"/>
                    <a:gd name="connsiteX8" fmla="*/ 572 w 23548"/>
                    <a:gd name="connsiteY8" fmla="*/ 12593 h 20607"/>
                    <a:gd name="connsiteX9" fmla="*/ 3434 w 23548"/>
                    <a:gd name="connsiteY9" fmla="*/ 17173 h 20607"/>
                    <a:gd name="connsiteX10" fmla="*/ 12593 w 23548"/>
                    <a:gd name="connsiteY10" fmla="*/ 20607 h 20607"/>
                    <a:gd name="connsiteX11" fmla="*/ 22325 w 23548"/>
                    <a:gd name="connsiteY11" fmla="*/ 14883 h 20607"/>
                    <a:gd name="connsiteX12" fmla="*/ 21752 w 23548"/>
                    <a:gd name="connsiteY12" fmla="*/ 5724 h 20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548" h="20607">
                      <a:moveTo>
                        <a:pt x="21752" y="5724"/>
                      </a:moveTo>
                      <a:cubicBezTo>
                        <a:pt x="19462" y="2290"/>
                        <a:pt x="15455" y="0"/>
                        <a:pt x="10876" y="0"/>
                      </a:cubicBezTo>
                      <a:cubicBezTo>
                        <a:pt x="6296" y="0"/>
                        <a:pt x="1145" y="2862"/>
                        <a:pt x="0" y="7441"/>
                      </a:cubicBezTo>
                      <a:cubicBezTo>
                        <a:pt x="0" y="7441"/>
                        <a:pt x="0" y="7441"/>
                        <a:pt x="0" y="7441"/>
                      </a:cubicBezTo>
                      <a:cubicBezTo>
                        <a:pt x="0" y="7441"/>
                        <a:pt x="0" y="7441"/>
                        <a:pt x="0" y="7441"/>
                      </a:cubicBezTo>
                      <a:lnTo>
                        <a:pt x="0" y="9159"/>
                      </a:lnTo>
                      <a:cubicBezTo>
                        <a:pt x="0" y="8586"/>
                        <a:pt x="0" y="8014"/>
                        <a:pt x="0" y="7441"/>
                      </a:cubicBezTo>
                      <a:cubicBezTo>
                        <a:pt x="0" y="8014"/>
                        <a:pt x="0" y="9159"/>
                        <a:pt x="0" y="9731"/>
                      </a:cubicBezTo>
                      <a:cubicBezTo>
                        <a:pt x="0" y="10876"/>
                        <a:pt x="0" y="12021"/>
                        <a:pt x="572" y="12593"/>
                      </a:cubicBezTo>
                      <a:cubicBezTo>
                        <a:pt x="1145" y="14311"/>
                        <a:pt x="2290" y="16028"/>
                        <a:pt x="3434" y="17173"/>
                      </a:cubicBezTo>
                      <a:cubicBezTo>
                        <a:pt x="5724" y="19462"/>
                        <a:pt x="9159" y="20607"/>
                        <a:pt x="12593" y="20607"/>
                      </a:cubicBezTo>
                      <a:cubicBezTo>
                        <a:pt x="16600" y="20607"/>
                        <a:pt x="20035" y="18317"/>
                        <a:pt x="22325" y="14883"/>
                      </a:cubicBezTo>
                      <a:cubicBezTo>
                        <a:pt x="24042" y="13738"/>
                        <a:pt x="24042" y="9159"/>
                        <a:pt x="21752" y="5724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23" name="任意多边形: 形状 15"/>
                <p:cNvSpPr/>
                <p:nvPr/>
              </p:nvSpPr>
              <p:spPr>
                <a:xfrm>
                  <a:off x="9591212" y="3525530"/>
                  <a:ext cx="16752" cy="15455"/>
                </a:xfrm>
                <a:custGeom>
                  <a:avLst/>
                  <a:gdLst>
                    <a:gd name="connsiteX0" fmla="*/ 14311 w 16752"/>
                    <a:gd name="connsiteY0" fmla="*/ 1717 h 15455"/>
                    <a:gd name="connsiteX1" fmla="*/ 8586 w 16752"/>
                    <a:gd name="connsiteY1" fmla="*/ 0 h 15455"/>
                    <a:gd name="connsiteX2" fmla="*/ 7441 w 16752"/>
                    <a:gd name="connsiteY2" fmla="*/ 0 h 15455"/>
                    <a:gd name="connsiteX3" fmla="*/ 2289 w 16752"/>
                    <a:gd name="connsiteY3" fmla="*/ 2290 h 15455"/>
                    <a:gd name="connsiteX4" fmla="*/ 0 w 16752"/>
                    <a:gd name="connsiteY4" fmla="*/ 8014 h 15455"/>
                    <a:gd name="connsiteX5" fmla="*/ 8014 w 16752"/>
                    <a:gd name="connsiteY5" fmla="*/ 15455 h 15455"/>
                    <a:gd name="connsiteX6" fmla="*/ 9731 w 16752"/>
                    <a:gd name="connsiteY6" fmla="*/ 15455 h 15455"/>
                    <a:gd name="connsiteX7" fmla="*/ 14883 w 16752"/>
                    <a:gd name="connsiteY7" fmla="*/ 12593 h 15455"/>
                    <a:gd name="connsiteX8" fmla="*/ 16600 w 16752"/>
                    <a:gd name="connsiteY8" fmla="*/ 6869 h 15455"/>
                    <a:gd name="connsiteX9" fmla="*/ 14311 w 16752"/>
                    <a:gd name="connsiteY9" fmla="*/ 1717 h 15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752" h="15455">
                      <a:moveTo>
                        <a:pt x="14311" y="1717"/>
                      </a:moveTo>
                      <a:cubicBezTo>
                        <a:pt x="12593" y="572"/>
                        <a:pt x="10876" y="0"/>
                        <a:pt x="8586" y="0"/>
                      </a:cubicBezTo>
                      <a:cubicBezTo>
                        <a:pt x="8014" y="0"/>
                        <a:pt x="8014" y="0"/>
                        <a:pt x="7441" y="0"/>
                      </a:cubicBezTo>
                      <a:cubicBezTo>
                        <a:pt x="5724" y="0"/>
                        <a:pt x="3434" y="1145"/>
                        <a:pt x="2289" y="2290"/>
                      </a:cubicBezTo>
                      <a:cubicBezTo>
                        <a:pt x="1145" y="3435"/>
                        <a:pt x="0" y="6297"/>
                        <a:pt x="0" y="8014"/>
                      </a:cubicBezTo>
                      <a:cubicBezTo>
                        <a:pt x="572" y="12593"/>
                        <a:pt x="4007" y="15455"/>
                        <a:pt x="8014" y="15455"/>
                      </a:cubicBezTo>
                      <a:cubicBezTo>
                        <a:pt x="8586" y="15455"/>
                        <a:pt x="9159" y="15455"/>
                        <a:pt x="9731" y="15455"/>
                      </a:cubicBezTo>
                      <a:cubicBezTo>
                        <a:pt x="11448" y="15455"/>
                        <a:pt x="13738" y="14311"/>
                        <a:pt x="14883" y="12593"/>
                      </a:cubicBezTo>
                      <a:cubicBezTo>
                        <a:pt x="16028" y="10876"/>
                        <a:pt x="17173" y="8586"/>
                        <a:pt x="16600" y="6869"/>
                      </a:cubicBezTo>
                      <a:cubicBezTo>
                        <a:pt x="17173" y="5152"/>
                        <a:pt x="16028" y="2862"/>
                        <a:pt x="14311" y="1717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24" name="图形 2"/>
                <p:cNvGrpSpPr/>
                <p:nvPr/>
              </p:nvGrpSpPr>
              <p:grpSpPr>
                <a:xfrm>
                  <a:off x="9593502" y="3634862"/>
                  <a:ext cx="15455" cy="16476"/>
                  <a:chOff x="9593502" y="3634862"/>
                  <a:chExt cx="15455" cy="16476"/>
                </a:xfrm>
                <a:solidFill>
                  <a:srgbClr val="FC9175"/>
                </a:solidFill>
              </p:grpSpPr>
              <p:sp>
                <p:nvSpPr>
                  <p:cNvPr id="25" name="任意多边形: 形状 17"/>
                  <p:cNvSpPr/>
                  <p:nvPr/>
                </p:nvSpPr>
                <p:spPr>
                  <a:xfrm>
                    <a:off x="9593502" y="3641731"/>
                    <a:ext cx="5724" cy="5724"/>
                  </a:xfrm>
                  <a:custGeom>
                    <a:avLst/>
                    <a:gdLst>
                      <a:gd name="connsiteX0" fmla="*/ 0 w 5724"/>
                      <a:gd name="connsiteY0" fmla="*/ 0 h 5724"/>
                      <a:gd name="connsiteX1" fmla="*/ 0 w 5724"/>
                      <a:gd name="connsiteY1" fmla="*/ 0 h 5724"/>
                      <a:gd name="connsiteX2" fmla="*/ 0 w 5724"/>
                      <a:gd name="connsiteY2" fmla="*/ 0 h 5724"/>
                      <a:gd name="connsiteX3" fmla="*/ 0 w 5724"/>
                      <a:gd name="connsiteY3" fmla="*/ 0 h 5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4" h="572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18"/>
                  <p:cNvSpPr/>
                  <p:nvPr/>
                </p:nvSpPr>
                <p:spPr>
                  <a:xfrm>
                    <a:off x="9593502" y="3641159"/>
                    <a:ext cx="5724" cy="5724"/>
                  </a:xfrm>
                  <a:custGeom>
                    <a:avLst/>
                    <a:gdLst>
                      <a:gd name="connsiteX0" fmla="*/ 0 w 5724"/>
                      <a:gd name="connsiteY0" fmla="*/ 0 h 5724"/>
                      <a:gd name="connsiteX1" fmla="*/ 0 w 5724"/>
                      <a:gd name="connsiteY1" fmla="*/ 0 h 5724"/>
                      <a:gd name="connsiteX2" fmla="*/ 0 w 5724"/>
                      <a:gd name="connsiteY2" fmla="*/ 0 h 5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24" h="572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19"/>
                  <p:cNvSpPr/>
                  <p:nvPr/>
                </p:nvSpPr>
                <p:spPr>
                  <a:xfrm>
                    <a:off x="9593502" y="3634862"/>
                    <a:ext cx="14883" cy="16476"/>
                  </a:xfrm>
                  <a:custGeom>
                    <a:avLst/>
                    <a:gdLst>
                      <a:gd name="connsiteX0" fmla="*/ 12021 w 14883"/>
                      <a:gd name="connsiteY0" fmla="*/ 1717 h 16476"/>
                      <a:gd name="connsiteX1" fmla="*/ 7441 w 14883"/>
                      <a:gd name="connsiteY1" fmla="*/ 0 h 16476"/>
                      <a:gd name="connsiteX2" fmla="*/ 2862 w 14883"/>
                      <a:gd name="connsiteY2" fmla="*/ 1717 h 16476"/>
                      <a:gd name="connsiteX3" fmla="*/ 0 w 14883"/>
                      <a:gd name="connsiteY3" fmla="*/ 6869 h 16476"/>
                      <a:gd name="connsiteX4" fmla="*/ 0 w 14883"/>
                      <a:gd name="connsiteY4" fmla="*/ 6869 h 16476"/>
                      <a:gd name="connsiteX5" fmla="*/ 0 w 14883"/>
                      <a:gd name="connsiteY5" fmla="*/ 8586 h 16476"/>
                      <a:gd name="connsiteX6" fmla="*/ 5152 w 14883"/>
                      <a:gd name="connsiteY6" fmla="*/ 16028 h 16476"/>
                      <a:gd name="connsiteX7" fmla="*/ 13166 w 14883"/>
                      <a:gd name="connsiteY7" fmla="*/ 13738 h 16476"/>
                      <a:gd name="connsiteX8" fmla="*/ 14883 w 14883"/>
                      <a:gd name="connsiteY8" fmla="*/ 9731 h 16476"/>
                      <a:gd name="connsiteX9" fmla="*/ 14883 w 14883"/>
                      <a:gd name="connsiteY9" fmla="*/ 8014 h 16476"/>
                      <a:gd name="connsiteX10" fmla="*/ 14883 w 14883"/>
                      <a:gd name="connsiteY10" fmla="*/ 5724 h 16476"/>
                      <a:gd name="connsiteX11" fmla="*/ 12021 w 14883"/>
                      <a:gd name="connsiteY11" fmla="*/ 1717 h 16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883" h="16476">
                        <a:moveTo>
                          <a:pt x="12021" y="1717"/>
                        </a:moveTo>
                        <a:cubicBezTo>
                          <a:pt x="10304" y="572"/>
                          <a:pt x="9159" y="0"/>
                          <a:pt x="7441" y="0"/>
                        </a:cubicBezTo>
                        <a:cubicBezTo>
                          <a:pt x="5724" y="0"/>
                          <a:pt x="4007" y="572"/>
                          <a:pt x="2862" y="1717"/>
                        </a:cubicBezTo>
                        <a:cubicBezTo>
                          <a:pt x="1145" y="2862"/>
                          <a:pt x="0" y="5152"/>
                          <a:pt x="0" y="6869"/>
                        </a:cubicBezTo>
                        <a:cubicBezTo>
                          <a:pt x="0" y="6869"/>
                          <a:pt x="0" y="6869"/>
                          <a:pt x="0" y="6869"/>
                        </a:cubicBezTo>
                        <a:cubicBezTo>
                          <a:pt x="0" y="7441"/>
                          <a:pt x="0" y="8014"/>
                          <a:pt x="0" y="8586"/>
                        </a:cubicBezTo>
                        <a:cubicBezTo>
                          <a:pt x="0" y="12021"/>
                          <a:pt x="2290" y="14883"/>
                          <a:pt x="5152" y="16028"/>
                        </a:cubicBezTo>
                        <a:cubicBezTo>
                          <a:pt x="8014" y="17173"/>
                          <a:pt x="11448" y="16028"/>
                          <a:pt x="13166" y="13738"/>
                        </a:cubicBezTo>
                        <a:cubicBezTo>
                          <a:pt x="14311" y="12593"/>
                          <a:pt x="14883" y="11448"/>
                          <a:pt x="14883" y="9731"/>
                        </a:cubicBezTo>
                        <a:cubicBezTo>
                          <a:pt x="14883" y="9159"/>
                          <a:pt x="14883" y="8586"/>
                          <a:pt x="14883" y="8014"/>
                        </a:cubicBezTo>
                        <a:cubicBezTo>
                          <a:pt x="14883" y="7441"/>
                          <a:pt x="14883" y="6869"/>
                          <a:pt x="14883" y="5724"/>
                        </a:cubicBezTo>
                        <a:cubicBezTo>
                          <a:pt x="14883" y="4579"/>
                          <a:pt x="13738" y="2290"/>
                          <a:pt x="12021" y="1717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0"/>
                  <p:cNvSpPr/>
                  <p:nvPr/>
                </p:nvSpPr>
                <p:spPr>
                  <a:xfrm>
                    <a:off x="9608957" y="3643019"/>
                    <a:ext cx="5724" cy="858"/>
                  </a:xfrm>
                  <a:custGeom>
                    <a:avLst/>
                    <a:gdLst>
                      <a:gd name="connsiteX0" fmla="*/ 0 w 5724"/>
                      <a:gd name="connsiteY0" fmla="*/ 429 h 858"/>
                      <a:gd name="connsiteX1" fmla="*/ 0 w 5724"/>
                      <a:gd name="connsiteY1" fmla="*/ 429 h 858"/>
                      <a:gd name="connsiteX2" fmla="*/ 0 w 5724"/>
                      <a:gd name="connsiteY2" fmla="*/ 429 h 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24" h="858">
                        <a:moveTo>
                          <a:pt x="0" y="429"/>
                        </a:moveTo>
                        <a:cubicBezTo>
                          <a:pt x="0" y="1002"/>
                          <a:pt x="0" y="1002"/>
                          <a:pt x="0" y="429"/>
                        </a:cubicBezTo>
                        <a:cubicBezTo>
                          <a:pt x="0" y="-143"/>
                          <a:pt x="0" y="-143"/>
                          <a:pt x="0" y="42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sp>
              <p:nvSpPr>
                <p:cNvPr id="29" name="任意多边形: 形状 21"/>
                <p:cNvSpPr/>
                <p:nvPr/>
              </p:nvSpPr>
              <p:spPr>
                <a:xfrm>
                  <a:off x="9633142" y="3578765"/>
                  <a:ext cx="15026" cy="15455"/>
                </a:xfrm>
                <a:custGeom>
                  <a:avLst/>
                  <a:gdLst>
                    <a:gd name="connsiteX0" fmla="*/ 7298 w 15026"/>
                    <a:gd name="connsiteY0" fmla="*/ 0 h 15455"/>
                    <a:gd name="connsiteX1" fmla="*/ 7298 w 15026"/>
                    <a:gd name="connsiteY1" fmla="*/ 15455 h 15455"/>
                    <a:gd name="connsiteX2" fmla="*/ 7298 w 15026"/>
                    <a:gd name="connsiteY2" fmla="*/ 0 h 15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026" h="15455">
                      <a:moveTo>
                        <a:pt x="7298" y="0"/>
                      </a:moveTo>
                      <a:cubicBezTo>
                        <a:pt x="-2433" y="0"/>
                        <a:pt x="-2433" y="15455"/>
                        <a:pt x="7298" y="15455"/>
                      </a:cubicBezTo>
                      <a:cubicBezTo>
                        <a:pt x="17602" y="15455"/>
                        <a:pt x="17602" y="0"/>
                        <a:pt x="7298" y="0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30" name="任意多边形: 形状 22"/>
                <p:cNvSpPr/>
                <p:nvPr/>
              </p:nvSpPr>
              <p:spPr>
                <a:xfrm>
                  <a:off x="9562162" y="3615400"/>
                  <a:ext cx="15026" cy="15455"/>
                </a:xfrm>
                <a:custGeom>
                  <a:avLst/>
                  <a:gdLst>
                    <a:gd name="connsiteX0" fmla="*/ 7298 w 15026"/>
                    <a:gd name="connsiteY0" fmla="*/ 0 h 15455"/>
                    <a:gd name="connsiteX1" fmla="*/ 7298 w 15026"/>
                    <a:gd name="connsiteY1" fmla="*/ 15455 h 15455"/>
                    <a:gd name="connsiteX2" fmla="*/ 7298 w 15026"/>
                    <a:gd name="connsiteY2" fmla="*/ 0 h 15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026" h="15455">
                      <a:moveTo>
                        <a:pt x="7298" y="0"/>
                      </a:moveTo>
                      <a:cubicBezTo>
                        <a:pt x="-2433" y="0"/>
                        <a:pt x="-2433" y="15455"/>
                        <a:pt x="7298" y="15455"/>
                      </a:cubicBezTo>
                      <a:cubicBezTo>
                        <a:pt x="17602" y="15455"/>
                        <a:pt x="17602" y="0"/>
                        <a:pt x="7298" y="0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31" name="任意多边形: 形状 23"/>
                <p:cNvSpPr/>
                <p:nvPr/>
              </p:nvSpPr>
              <p:spPr>
                <a:xfrm>
                  <a:off x="9570175" y="3542703"/>
                  <a:ext cx="14596" cy="15455"/>
                </a:xfrm>
                <a:custGeom>
                  <a:avLst/>
                  <a:gdLst>
                    <a:gd name="connsiteX0" fmla="*/ 7298 w 14596"/>
                    <a:gd name="connsiteY0" fmla="*/ 0 h 15455"/>
                    <a:gd name="connsiteX1" fmla="*/ 7298 w 14596"/>
                    <a:gd name="connsiteY1" fmla="*/ 15455 h 15455"/>
                    <a:gd name="connsiteX2" fmla="*/ 7298 w 14596"/>
                    <a:gd name="connsiteY2" fmla="*/ 0 h 15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596" h="15455">
                      <a:moveTo>
                        <a:pt x="7298" y="0"/>
                      </a:moveTo>
                      <a:cubicBezTo>
                        <a:pt x="-2433" y="0"/>
                        <a:pt x="-2433" y="15455"/>
                        <a:pt x="7298" y="15455"/>
                      </a:cubicBezTo>
                      <a:cubicBezTo>
                        <a:pt x="17030" y="15455"/>
                        <a:pt x="17030" y="0"/>
                        <a:pt x="7298" y="0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32" name="任意多边形: 形状 24"/>
                <p:cNvSpPr/>
                <p:nvPr/>
              </p:nvSpPr>
              <p:spPr>
                <a:xfrm>
                  <a:off x="9633142" y="3578765"/>
                  <a:ext cx="15026" cy="15455"/>
                </a:xfrm>
                <a:custGeom>
                  <a:avLst/>
                  <a:gdLst>
                    <a:gd name="connsiteX0" fmla="*/ 7298 w 15026"/>
                    <a:gd name="connsiteY0" fmla="*/ 0 h 15455"/>
                    <a:gd name="connsiteX1" fmla="*/ 7298 w 15026"/>
                    <a:gd name="connsiteY1" fmla="*/ 15455 h 15455"/>
                    <a:gd name="connsiteX2" fmla="*/ 7298 w 15026"/>
                    <a:gd name="connsiteY2" fmla="*/ 0 h 15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026" h="15455">
                      <a:moveTo>
                        <a:pt x="7298" y="0"/>
                      </a:moveTo>
                      <a:cubicBezTo>
                        <a:pt x="-2433" y="0"/>
                        <a:pt x="-2433" y="15455"/>
                        <a:pt x="7298" y="15455"/>
                      </a:cubicBezTo>
                      <a:cubicBezTo>
                        <a:pt x="17602" y="15455"/>
                        <a:pt x="17602" y="0"/>
                        <a:pt x="7298" y="0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33" name="任意多边形: 形状 25"/>
                <p:cNvSpPr/>
                <p:nvPr/>
              </p:nvSpPr>
              <p:spPr>
                <a:xfrm>
                  <a:off x="9634716" y="3508357"/>
                  <a:ext cx="17172" cy="16027"/>
                </a:xfrm>
                <a:custGeom>
                  <a:avLst/>
                  <a:gdLst>
                    <a:gd name="connsiteX0" fmla="*/ 10304 w 17172"/>
                    <a:gd name="connsiteY0" fmla="*/ 0 h 16027"/>
                    <a:gd name="connsiteX1" fmla="*/ 8014 w 17172"/>
                    <a:gd name="connsiteY1" fmla="*/ 0 h 16027"/>
                    <a:gd name="connsiteX2" fmla="*/ 2290 w 17172"/>
                    <a:gd name="connsiteY2" fmla="*/ 2290 h 16027"/>
                    <a:gd name="connsiteX3" fmla="*/ 0 w 17172"/>
                    <a:gd name="connsiteY3" fmla="*/ 8014 h 16027"/>
                    <a:gd name="connsiteX4" fmla="*/ 7441 w 17172"/>
                    <a:gd name="connsiteY4" fmla="*/ 16028 h 16027"/>
                    <a:gd name="connsiteX5" fmla="*/ 10876 w 17172"/>
                    <a:gd name="connsiteY5" fmla="*/ 16028 h 16027"/>
                    <a:gd name="connsiteX6" fmla="*/ 16028 w 17172"/>
                    <a:gd name="connsiteY6" fmla="*/ 12593 h 16027"/>
                    <a:gd name="connsiteX7" fmla="*/ 17173 w 17172"/>
                    <a:gd name="connsiteY7" fmla="*/ 8014 h 16027"/>
                    <a:gd name="connsiteX8" fmla="*/ 10304 w 17172"/>
                    <a:gd name="connsiteY8" fmla="*/ 0 h 1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72" h="16027">
                      <a:moveTo>
                        <a:pt x="10304" y="0"/>
                      </a:moveTo>
                      <a:cubicBezTo>
                        <a:pt x="9731" y="0"/>
                        <a:pt x="8586" y="0"/>
                        <a:pt x="8014" y="0"/>
                      </a:cubicBezTo>
                      <a:cubicBezTo>
                        <a:pt x="6296" y="0"/>
                        <a:pt x="4007" y="572"/>
                        <a:pt x="2290" y="2290"/>
                      </a:cubicBezTo>
                      <a:cubicBezTo>
                        <a:pt x="1145" y="3435"/>
                        <a:pt x="0" y="5724"/>
                        <a:pt x="0" y="8014"/>
                      </a:cubicBezTo>
                      <a:cubicBezTo>
                        <a:pt x="0" y="12021"/>
                        <a:pt x="3434" y="16028"/>
                        <a:pt x="7441" y="16028"/>
                      </a:cubicBezTo>
                      <a:cubicBezTo>
                        <a:pt x="8586" y="16028"/>
                        <a:pt x="9731" y="16028"/>
                        <a:pt x="10876" y="16028"/>
                      </a:cubicBezTo>
                      <a:cubicBezTo>
                        <a:pt x="12593" y="16028"/>
                        <a:pt x="14883" y="14311"/>
                        <a:pt x="16028" y="12593"/>
                      </a:cubicBezTo>
                      <a:cubicBezTo>
                        <a:pt x="17173" y="10876"/>
                        <a:pt x="17173" y="9731"/>
                        <a:pt x="17173" y="8014"/>
                      </a:cubicBezTo>
                      <a:cubicBezTo>
                        <a:pt x="17173" y="3435"/>
                        <a:pt x="13738" y="0"/>
                        <a:pt x="10304" y="0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34" name="任意多边形: 形状 26"/>
                <p:cNvSpPr/>
                <p:nvPr/>
              </p:nvSpPr>
              <p:spPr>
                <a:xfrm>
                  <a:off x="9692101" y="3604524"/>
                  <a:ext cx="14812" cy="15470"/>
                </a:xfrm>
                <a:custGeom>
                  <a:avLst/>
                  <a:gdLst>
                    <a:gd name="connsiteX0" fmla="*/ 7298 w 14812"/>
                    <a:gd name="connsiteY0" fmla="*/ 0 h 15470"/>
                    <a:gd name="connsiteX1" fmla="*/ 7298 w 14812"/>
                    <a:gd name="connsiteY1" fmla="*/ 15455 h 15470"/>
                    <a:gd name="connsiteX2" fmla="*/ 7298 w 14812"/>
                    <a:gd name="connsiteY2" fmla="*/ 0 h 15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812" h="15470">
                      <a:moveTo>
                        <a:pt x="7298" y="0"/>
                      </a:moveTo>
                      <a:cubicBezTo>
                        <a:pt x="-2433" y="0"/>
                        <a:pt x="-2433" y="15455"/>
                        <a:pt x="7298" y="15455"/>
                      </a:cubicBezTo>
                      <a:cubicBezTo>
                        <a:pt x="17602" y="16028"/>
                        <a:pt x="17030" y="0"/>
                        <a:pt x="7298" y="0"/>
                      </a:cubicBezTo>
                      <a:close/>
                    </a:path>
                  </a:pathLst>
                </a:custGeom>
                <a:solidFill>
                  <a:srgbClr val="FC9175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sp>
          <p:nvSpPr>
            <p:cNvPr id="35" name="任意多边形: 形状 27"/>
            <p:cNvSpPr/>
            <p:nvPr/>
          </p:nvSpPr>
          <p:spPr>
            <a:xfrm>
              <a:off x="5454899" y="5686991"/>
              <a:ext cx="295369" cy="295369"/>
            </a:xfrm>
            <a:custGeom>
              <a:avLst/>
              <a:gdLst>
                <a:gd name="connsiteX0" fmla="*/ 295369 w 295369"/>
                <a:gd name="connsiteY0" fmla="*/ 147685 h 295369"/>
                <a:gd name="connsiteX1" fmla="*/ 147685 w 295369"/>
                <a:gd name="connsiteY1" fmla="*/ 295369 h 295369"/>
                <a:gd name="connsiteX2" fmla="*/ 0 w 295369"/>
                <a:gd name="connsiteY2" fmla="*/ 147685 h 295369"/>
                <a:gd name="connsiteX3" fmla="*/ 147685 w 295369"/>
                <a:gd name="connsiteY3" fmla="*/ 0 h 295369"/>
                <a:gd name="connsiteX4" fmla="*/ 295369 w 295369"/>
                <a:gd name="connsiteY4" fmla="*/ 147685 h 29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69" h="295369">
                  <a:moveTo>
                    <a:pt x="295369" y="147685"/>
                  </a:moveTo>
                  <a:cubicBezTo>
                    <a:pt x="295369" y="229249"/>
                    <a:pt x="229249" y="295369"/>
                    <a:pt x="147685" y="295369"/>
                  </a:cubicBezTo>
                  <a:cubicBezTo>
                    <a:pt x="66121" y="295369"/>
                    <a:pt x="0" y="229249"/>
                    <a:pt x="0" y="147685"/>
                  </a:cubicBezTo>
                  <a:cubicBezTo>
                    <a:pt x="0" y="66121"/>
                    <a:pt x="66121" y="0"/>
                    <a:pt x="147685" y="0"/>
                  </a:cubicBezTo>
                  <a:cubicBezTo>
                    <a:pt x="229249" y="0"/>
                    <a:pt x="295369" y="66121"/>
                    <a:pt x="295369" y="147685"/>
                  </a:cubicBezTo>
                  <a:close/>
                </a:path>
              </a:pathLst>
            </a:custGeom>
            <a:solidFill>
              <a:srgbClr val="FC9175"/>
            </a:solidFill>
            <a:ln w="5722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6" name="任意多边形: 形状 28"/>
            <p:cNvSpPr/>
            <p:nvPr/>
          </p:nvSpPr>
          <p:spPr>
            <a:xfrm>
              <a:off x="5284318" y="5348690"/>
              <a:ext cx="180884" cy="180884"/>
            </a:xfrm>
            <a:custGeom>
              <a:avLst/>
              <a:gdLst>
                <a:gd name="connsiteX0" fmla="*/ 180885 w 180884"/>
                <a:gd name="connsiteY0" fmla="*/ 90442 h 180884"/>
                <a:gd name="connsiteX1" fmla="*/ 90442 w 180884"/>
                <a:gd name="connsiteY1" fmla="*/ 180885 h 180884"/>
                <a:gd name="connsiteX2" fmla="*/ 0 w 180884"/>
                <a:gd name="connsiteY2" fmla="*/ 90442 h 180884"/>
                <a:gd name="connsiteX3" fmla="*/ 90442 w 180884"/>
                <a:gd name="connsiteY3" fmla="*/ 0 h 180884"/>
                <a:gd name="connsiteX4" fmla="*/ 180885 w 180884"/>
                <a:gd name="connsiteY4" fmla="*/ 90442 h 18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84" h="180884">
                  <a:moveTo>
                    <a:pt x="180885" y="90442"/>
                  </a:moveTo>
                  <a:cubicBezTo>
                    <a:pt x="180885" y="140392"/>
                    <a:pt x="140393" y="180885"/>
                    <a:pt x="90442" y="180885"/>
                  </a:cubicBezTo>
                  <a:cubicBezTo>
                    <a:pt x="40492" y="180885"/>
                    <a:pt x="0" y="140392"/>
                    <a:pt x="0" y="90442"/>
                  </a:cubicBezTo>
                  <a:cubicBezTo>
                    <a:pt x="0" y="40492"/>
                    <a:pt x="40492" y="0"/>
                    <a:pt x="90442" y="0"/>
                  </a:cubicBezTo>
                  <a:cubicBezTo>
                    <a:pt x="140393" y="0"/>
                    <a:pt x="180885" y="40493"/>
                    <a:pt x="180885" y="90442"/>
                  </a:cubicBezTo>
                  <a:close/>
                </a:path>
              </a:pathLst>
            </a:custGeom>
            <a:solidFill>
              <a:srgbClr val="FFC80D"/>
            </a:solidFill>
            <a:ln w="5722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16685" y="600075"/>
            <a:ext cx="11843385" cy="6049010"/>
            <a:chOff x="-267" y="1099"/>
            <a:chExt cx="18651" cy="952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5" y="1099"/>
              <a:ext cx="10568" cy="9526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267" y="7393"/>
              <a:ext cx="18651" cy="1882"/>
              <a:chOff x="-267" y="7393"/>
              <a:chExt cx="18651" cy="1882"/>
            </a:xfrm>
          </p:grpSpPr>
          <p:grpSp>
            <p:nvGrpSpPr>
              <p:cNvPr id="63" name="图形 2"/>
              <p:cNvGrpSpPr/>
              <p:nvPr/>
            </p:nvGrpSpPr>
            <p:grpSpPr>
              <a:xfrm rot="0">
                <a:off x="17546" y="7393"/>
                <a:ext cx="838" cy="755"/>
                <a:chOff x="9081299" y="3050685"/>
                <a:chExt cx="1035241" cy="1068744"/>
              </a:xfrm>
            </p:grpSpPr>
            <p:sp>
              <p:nvSpPr>
                <p:cNvPr id="64" name="任意多边形: 形状 8"/>
                <p:cNvSpPr/>
                <p:nvPr/>
              </p:nvSpPr>
              <p:spPr>
                <a:xfrm>
                  <a:off x="9081299" y="3050685"/>
                  <a:ext cx="1035241" cy="1068744"/>
                </a:xfrm>
                <a:custGeom>
                  <a:avLst/>
                  <a:gdLst>
                    <a:gd name="connsiteX0" fmla="*/ 1033106 w 1035241"/>
                    <a:gd name="connsiteY0" fmla="*/ 241297 h 1068744"/>
                    <a:gd name="connsiteX1" fmla="*/ 912325 w 1035241"/>
                    <a:gd name="connsiteY1" fmla="*/ 84454 h 1068744"/>
                    <a:gd name="connsiteX2" fmla="*/ 695378 w 1035241"/>
                    <a:gd name="connsiteY2" fmla="*/ 172606 h 1068744"/>
                    <a:gd name="connsiteX3" fmla="*/ 583756 w 1035241"/>
                    <a:gd name="connsiteY3" fmla="*/ 331167 h 1068744"/>
                    <a:gd name="connsiteX4" fmla="*/ 474423 w 1035241"/>
                    <a:gd name="connsiteY4" fmla="*/ 43812 h 1068744"/>
                    <a:gd name="connsiteX5" fmla="*/ 318725 w 1035241"/>
                    <a:gd name="connsiteY5" fmla="*/ 29501 h 1068744"/>
                    <a:gd name="connsiteX6" fmla="*/ 310711 w 1035241"/>
                    <a:gd name="connsiteY6" fmla="*/ 209241 h 1068744"/>
                    <a:gd name="connsiteX7" fmla="*/ 398864 w 1035241"/>
                    <a:gd name="connsiteY7" fmla="*/ 388981 h 1068744"/>
                    <a:gd name="connsiteX8" fmla="*/ 243738 w 1035241"/>
                    <a:gd name="connsiteY8" fmla="*/ 285373 h 1068744"/>
                    <a:gd name="connsiteX9" fmla="*/ 47397 w 1035241"/>
                    <a:gd name="connsiteY9" fmla="*/ 265339 h 1068744"/>
                    <a:gd name="connsiteX10" fmla="*/ 9045 w 1035241"/>
                    <a:gd name="connsiteY10" fmla="*/ 414168 h 1068744"/>
                    <a:gd name="connsiteX11" fmla="*/ 153295 w 1035241"/>
                    <a:gd name="connsiteY11" fmla="*/ 537811 h 1068744"/>
                    <a:gd name="connsiteX12" fmla="*/ 384553 w 1035241"/>
                    <a:gd name="connsiteY12" fmla="*/ 579025 h 1068744"/>
                    <a:gd name="connsiteX13" fmla="*/ 146998 w 1035241"/>
                    <a:gd name="connsiteY13" fmla="*/ 882981 h 1068744"/>
                    <a:gd name="connsiteX14" fmla="*/ 240876 w 1035241"/>
                    <a:gd name="connsiteY14" fmla="*/ 1032955 h 1068744"/>
                    <a:gd name="connsiteX15" fmla="*/ 421760 w 1035241"/>
                    <a:gd name="connsiteY15" fmla="*/ 998037 h 1068744"/>
                    <a:gd name="connsiteX16" fmla="*/ 519072 w 1035241"/>
                    <a:gd name="connsiteY16" fmla="*/ 812573 h 1068744"/>
                    <a:gd name="connsiteX17" fmla="*/ 562004 w 1035241"/>
                    <a:gd name="connsiteY17" fmla="*/ 970561 h 1068744"/>
                    <a:gd name="connsiteX18" fmla="*/ 686219 w 1035241"/>
                    <a:gd name="connsiteY18" fmla="*/ 1066728 h 1068744"/>
                    <a:gd name="connsiteX19" fmla="*/ 818448 w 1035241"/>
                    <a:gd name="connsiteY19" fmla="*/ 1011203 h 1068744"/>
                    <a:gd name="connsiteX20" fmla="*/ 817303 w 1035241"/>
                    <a:gd name="connsiteY20" fmla="*/ 846346 h 1068744"/>
                    <a:gd name="connsiteX21" fmla="*/ 755482 w 1035241"/>
                    <a:gd name="connsiteY21" fmla="*/ 740448 h 1068744"/>
                    <a:gd name="connsiteX22" fmla="*/ 995326 w 1035241"/>
                    <a:gd name="connsiteY22" fmla="*/ 719841 h 1068744"/>
                    <a:gd name="connsiteX23" fmla="*/ 1018223 w 1035241"/>
                    <a:gd name="connsiteY23" fmla="*/ 589329 h 1068744"/>
                    <a:gd name="connsiteX24" fmla="*/ 899732 w 1035241"/>
                    <a:gd name="connsiteY24" fmla="*/ 501748 h 1068744"/>
                    <a:gd name="connsiteX25" fmla="*/ 782386 w 1035241"/>
                    <a:gd name="connsiteY25" fmla="*/ 506900 h 1068744"/>
                    <a:gd name="connsiteX26" fmla="*/ 889428 w 1035241"/>
                    <a:gd name="connsiteY26" fmla="*/ 437637 h 1068744"/>
                    <a:gd name="connsiteX27" fmla="*/ 1033106 w 1035241"/>
                    <a:gd name="connsiteY27" fmla="*/ 241297 h 1068744"/>
                    <a:gd name="connsiteX28" fmla="*/ 679922 w 1035241"/>
                    <a:gd name="connsiteY28" fmla="*/ 493162 h 1068744"/>
                    <a:gd name="connsiteX29" fmla="*/ 640998 w 1035241"/>
                    <a:gd name="connsiteY29" fmla="*/ 637412 h 1068744"/>
                    <a:gd name="connsiteX30" fmla="*/ 574597 w 1035241"/>
                    <a:gd name="connsiteY30" fmla="*/ 666606 h 1068744"/>
                    <a:gd name="connsiteX31" fmla="*/ 500754 w 1035241"/>
                    <a:gd name="connsiteY31" fmla="*/ 654585 h 1068744"/>
                    <a:gd name="connsiteX32" fmla="*/ 410312 w 1035241"/>
                    <a:gd name="connsiteY32" fmla="*/ 560708 h 1068744"/>
                    <a:gd name="connsiteX33" fmla="*/ 412602 w 1035241"/>
                    <a:gd name="connsiteY33" fmla="*/ 485148 h 1068744"/>
                    <a:gd name="connsiteX34" fmla="*/ 433781 w 1035241"/>
                    <a:gd name="connsiteY34" fmla="*/ 437065 h 1068744"/>
                    <a:gd name="connsiteX35" fmla="*/ 565438 w 1035241"/>
                    <a:gd name="connsiteY35" fmla="*/ 396423 h 1068744"/>
                    <a:gd name="connsiteX36" fmla="*/ 615239 w 1035241"/>
                    <a:gd name="connsiteY36" fmla="*/ 414740 h 1068744"/>
                    <a:gd name="connsiteX37" fmla="*/ 679922 w 1035241"/>
                    <a:gd name="connsiteY37" fmla="*/ 493162 h 1068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35241" h="1068744">
                      <a:moveTo>
                        <a:pt x="1033106" y="241297"/>
                      </a:moveTo>
                      <a:cubicBezTo>
                        <a:pt x="1047416" y="162303"/>
                        <a:pt x="987885" y="97047"/>
                        <a:pt x="912325" y="84454"/>
                      </a:cubicBezTo>
                      <a:cubicBezTo>
                        <a:pt x="830469" y="70715"/>
                        <a:pt x="752620" y="118799"/>
                        <a:pt x="695378" y="172606"/>
                      </a:cubicBezTo>
                      <a:cubicBezTo>
                        <a:pt x="647867" y="217255"/>
                        <a:pt x="610087" y="271635"/>
                        <a:pt x="583756" y="331167"/>
                      </a:cubicBezTo>
                      <a:cubicBezTo>
                        <a:pt x="586045" y="226414"/>
                        <a:pt x="548838" y="117654"/>
                        <a:pt x="474423" y="43812"/>
                      </a:cubicBezTo>
                      <a:cubicBezTo>
                        <a:pt x="432637" y="2025"/>
                        <a:pt x="363946" y="-22589"/>
                        <a:pt x="318725" y="29501"/>
                      </a:cubicBezTo>
                      <a:cubicBezTo>
                        <a:pt x="274076" y="80447"/>
                        <a:pt x="290676" y="151427"/>
                        <a:pt x="310711" y="209241"/>
                      </a:cubicBezTo>
                      <a:cubicBezTo>
                        <a:pt x="332463" y="272780"/>
                        <a:pt x="362229" y="332884"/>
                        <a:pt x="398864" y="388981"/>
                      </a:cubicBezTo>
                      <a:cubicBezTo>
                        <a:pt x="351925" y="348340"/>
                        <a:pt x="299835" y="313422"/>
                        <a:pt x="243738" y="285373"/>
                      </a:cubicBezTo>
                      <a:cubicBezTo>
                        <a:pt x="185923" y="256752"/>
                        <a:pt x="106929" y="224697"/>
                        <a:pt x="47397" y="265339"/>
                      </a:cubicBezTo>
                      <a:cubicBezTo>
                        <a:pt x="-114" y="297394"/>
                        <a:pt x="-9845" y="363223"/>
                        <a:pt x="9045" y="414168"/>
                      </a:cubicBezTo>
                      <a:cubicBezTo>
                        <a:pt x="32514" y="476562"/>
                        <a:pt x="94336" y="514342"/>
                        <a:pt x="153295" y="537811"/>
                      </a:cubicBezTo>
                      <a:cubicBezTo>
                        <a:pt x="226565" y="566432"/>
                        <a:pt x="306131" y="580743"/>
                        <a:pt x="384553" y="579025"/>
                      </a:cubicBezTo>
                      <a:cubicBezTo>
                        <a:pt x="268924" y="644281"/>
                        <a:pt x="140129" y="736441"/>
                        <a:pt x="146998" y="882981"/>
                      </a:cubicBezTo>
                      <a:cubicBezTo>
                        <a:pt x="149861" y="944230"/>
                        <a:pt x="185351" y="1005479"/>
                        <a:pt x="240876" y="1032955"/>
                      </a:cubicBezTo>
                      <a:cubicBezTo>
                        <a:pt x="302124" y="1063293"/>
                        <a:pt x="373105" y="1041541"/>
                        <a:pt x="421760" y="998037"/>
                      </a:cubicBezTo>
                      <a:cubicBezTo>
                        <a:pt x="476140" y="949954"/>
                        <a:pt x="500754" y="881263"/>
                        <a:pt x="519072" y="812573"/>
                      </a:cubicBezTo>
                      <a:cubicBezTo>
                        <a:pt x="525369" y="867525"/>
                        <a:pt x="534527" y="921905"/>
                        <a:pt x="562004" y="970561"/>
                      </a:cubicBezTo>
                      <a:cubicBezTo>
                        <a:pt x="588907" y="1017500"/>
                        <a:pt x="631266" y="1057569"/>
                        <a:pt x="686219" y="1066728"/>
                      </a:cubicBezTo>
                      <a:cubicBezTo>
                        <a:pt x="736020" y="1075314"/>
                        <a:pt x="792117" y="1056424"/>
                        <a:pt x="818448" y="1011203"/>
                      </a:cubicBezTo>
                      <a:cubicBezTo>
                        <a:pt x="847642" y="960830"/>
                        <a:pt x="836766" y="897864"/>
                        <a:pt x="817303" y="846346"/>
                      </a:cubicBezTo>
                      <a:cubicBezTo>
                        <a:pt x="802420" y="807994"/>
                        <a:pt x="781813" y="771931"/>
                        <a:pt x="755482" y="740448"/>
                      </a:cubicBezTo>
                      <a:cubicBezTo>
                        <a:pt x="836766" y="773648"/>
                        <a:pt x="931215" y="789676"/>
                        <a:pt x="995326" y="719841"/>
                      </a:cubicBezTo>
                      <a:cubicBezTo>
                        <a:pt x="1028527" y="683778"/>
                        <a:pt x="1038258" y="634550"/>
                        <a:pt x="1018223" y="589329"/>
                      </a:cubicBezTo>
                      <a:cubicBezTo>
                        <a:pt x="997043" y="541245"/>
                        <a:pt x="950105" y="510907"/>
                        <a:pt x="899732" y="501748"/>
                      </a:cubicBezTo>
                      <a:cubicBezTo>
                        <a:pt x="860235" y="494307"/>
                        <a:pt x="820738" y="498314"/>
                        <a:pt x="782386" y="506900"/>
                      </a:cubicBezTo>
                      <a:cubicBezTo>
                        <a:pt x="820165" y="487438"/>
                        <a:pt x="856228" y="464541"/>
                        <a:pt x="889428" y="437637"/>
                      </a:cubicBezTo>
                      <a:cubicBezTo>
                        <a:pt x="950105" y="388981"/>
                        <a:pt x="1018223" y="321436"/>
                        <a:pt x="1033106" y="241297"/>
                      </a:cubicBezTo>
                      <a:close/>
                      <a:moveTo>
                        <a:pt x="679922" y="493162"/>
                      </a:moveTo>
                      <a:cubicBezTo>
                        <a:pt x="696522" y="543535"/>
                        <a:pt x="681067" y="603067"/>
                        <a:pt x="640998" y="637412"/>
                      </a:cubicBezTo>
                      <a:cubicBezTo>
                        <a:pt x="622108" y="653440"/>
                        <a:pt x="598639" y="663171"/>
                        <a:pt x="574597" y="666606"/>
                      </a:cubicBezTo>
                      <a:cubicBezTo>
                        <a:pt x="547121" y="670040"/>
                        <a:pt x="526513" y="662599"/>
                        <a:pt x="500754" y="654585"/>
                      </a:cubicBezTo>
                      <a:cubicBezTo>
                        <a:pt x="453816" y="639702"/>
                        <a:pt x="421188" y="611081"/>
                        <a:pt x="410312" y="560708"/>
                      </a:cubicBezTo>
                      <a:cubicBezTo>
                        <a:pt x="405160" y="536094"/>
                        <a:pt x="405160" y="509762"/>
                        <a:pt x="412602" y="485148"/>
                      </a:cubicBezTo>
                      <a:cubicBezTo>
                        <a:pt x="417181" y="469693"/>
                        <a:pt x="422333" y="448513"/>
                        <a:pt x="433781" y="437065"/>
                      </a:cubicBezTo>
                      <a:cubicBezTo>
                        <a:pt x="465264" y="403292"/>
                        <a:pt x="521362" y="388981"/>
                        <a:pt x="565438" y="396423"/>
                      </a:cubicBezTo>
                      <a:cubicBezTo>
                        <a:pt x="583183" y="399285"/>
                        <a:pt x="599783" y="405582"/>
                        <a:pt x="615239" y="414740"/>
                      </a:cubicBezTo>
                      <a:cubicBezTo>
                        <a:pt x="645005" y="432485"/>
                        <a:pt x="669046" y="460534"/>
                        <a:pt x="679922" y="493162"/>
                      </a:cubicBezTo>
                      <a:close/>
                    </a:path>
                  </a:pathLst>
                </a:custGeom>
                <a:solidFill>
                  <a:srgbClr val="FFB9B7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65" name="图形 2"/>
                <p:cNvGrpSpPr/>
                <p:nvPr/>
              </p:nvGrpSpPr>
              <p:grpSpPr>
                <a:xfrm>
                  <a:off x="9529634" y="3487071"/>
                  <a:ext cx="203466" cy="205165"/>
                  <a:chOff x="9529634" y="3487071"/>
                  <a:chExt cx="203466" cy="205165"/>
                </a:xfrm>
                <a:solidFill>
                  <a:srgbClr val="FC9175"/>
                </a:solidFill>
              </p:grpSpPr>
              <p:sp>
                <p:nvSpPr>
                  <p:cNvPr id="66" name="任意多边形: 形状 10"/>
                  <p:cNvSpPr/>
                  <p:nvPr/>
                </p:nvSpPr>
                <p:spPr>
                  <a:xfrm>
                    <a:off x="9529634" y="3487071"/>
                    <a:ext cx="203466" cy="205165"/>
                  </a:xfrm>
                  <a:custGeom>
                    <a:avLst/>
                    <a:gdLst>
                      <a:gd name="connsiteX0" fmla="*/ 177779 w 203466"/>
                      <a:gd name="connsiteY0" fmla="*/ 33308 h 205165"/>
                      <a:gd name="connsiteX1" fmla="*/ 329 w 203466"/>
                      <a:gd name="connsiteY1" fmla="*/ 111157 h 205165"/>
                      <a:gd name="connsiteX2" fmla="*/ 76460 w 203466"/>
                      <a:gd name="connsiteY2" fmla="*/ 202172 h 205165"/>
                      <a:gd name="connsiteX3" fmla="*/ 189227 w 203466"/>
                      <a:gd name="connsiteY3" fmla="*/ 155233 h 205165"/>
                      <a:gd name="connsiteX4" fmla="*/ 177779 w 203466"/>
                      <a:gd name="connsiteY4" fmla="*/ 33308 h 205165"/>
                      <a:gd name="connsiteX5" fmla="*/ 182931 w 203466"/>
                      <a:gd name="connsiteY5" fmla="*/ 131764 h 205165"/>
                      <a:gd name="connsiteX6" fmla="*/ 100502 w 203466"/>
                      <a:gd name="connsiteY6" fmla="*/ 189006 h 205165"/>
                      <a:gd name="connsiteX7" fmla="*/ 18646 w 203466"/>
                      <a:gd name="connsiteY7" fmla="*/ 123178 h 205165"/>
                      <a:gd name="connsiteX8" fmla="*/ 154882 w 203466"/>
                      <a:gd name="connsiteY8" fmla="*/ 32163 h 205165"/>
                      <a:gd name="connsiteX9" fmla="*/ 182931 w 203466"/>
                      <a:gd name="connsiteY9" fmla="*/ 131764 h 2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3466" h="205165">
                        <a:moveTo>
                          <a:pt x="177779" y="33308"/>
                        </a:moveTo>
                        <a:cubicBezTo>
                          <a:pt x="113668" y="-39390"/>
                          <a:pt x="-7113" y="16135"/>
                          <a:pt x="329" y="111157"/>
                        </a:cubicBezTo>
                        <a:cubicBezTo>
                          <a:pt x="3763" y="153516"/>
                          <a:pt x="34674" y="191868"/>
                          <a:pt x="76460" y="202172"/>
                        </a:cubicBezTo>
                        <a:cubicBezTo>
                          <a:pt x="119964" y="213048"/>
                          <a:pt x="166903" y="193585"/>
                          <a:pt x="189227" y="155233"/>
                        </a:cubicBezTo>
                        <a:cubicBezTo>
                          <a:pt x="211552" y="116309"/>
                          <a:pt x="207545" y="67080"/>
                          <a:pt x="177779" y="33308"/>
                        </a:cubicBezTo>
                        <a:close/>
                        <a:moveTo>
                          <a:pt x="182931" y="131764"/>
                        </a:moveTo>
                        <a:cubicBezTo>
                          <a:pt x="170338" y="166682"/>
                          <a:pt x="137137" y="189006"/>
                          <a:pt x="100502" y="189006"/>
                        </a:cubicBezTo>
                        <a:cubicBezTo>
                          <a:pt x="61578" y="189006"/>
                          <a:pt x="27805" y="160957"/>
                          <a:pt x="18646" y="123178"/>
                        </a:cubicBezTo>
                        <a:cubicBezTo>
                          <a:pt x="329" y="47618"/>
                          <a:pt x="92488" y="-16493"/>
                          <a:pt x="154882" y="32163"/>
                        </a:cubicBezTo>
                        <a:cubicBezTo>
                          <a:pt x="184076" y="55632"/>
                          <a:pt x="195524" y="96274"/>
                          <a:pt x="182931" y="13176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11"/>
                  <p:cNvSpPr/>
                  <p:nvPr/>
                </p:nvSpPr>
                <p:spPr>
                  <a:xfrm>
                    <a:off x="9569435" y="3562299"/>
                    <a:ext cx="46744" cy="46267"/>
                  </a:xfrm>
                  <a:custGeom>
                    <a:avLst/>
                    <a:gdLst>
                      <a:gd name="connsiteX0" fmla="*/ 29791 w 46744"/>
                      <a:gd name="connsiteY0" fmla="*/ 439 h 46267"/>
                      <a:gd name="connsiteX1" fmla="*/ 13764 w 46744"/>
                      <a:gd name="connsiteY1" fmla="*/ 3301 h 46267"/>
                      <a:gd name="connsiteX2" fmla="*/ 7467 w 46744"/>
                      <a:gd name="connsiteY2" fmla="*/ 5018 h 46267"/>
                      <a:gd name="connsiteX3" fmla="*/ 12046 w 46744"/>
                      <a:gd name="connsiteY3" fmla="*/ 43370 h 46267"/>
                      <a:gd name="connsiteX4" fmla="*/ 45819 w 46744"/>
                      <a:gd name="connsiteY4" fmla="*/ 30205 h 46267"/>
                      <a:gd name="connsiteX5" fmla="*/ 29791 w 46744"/>
                      <a:gd name="connsiteY5" fmla="*/ 439 h 4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744" h="46267">
                        <a:moveTo>
                          <a:pt x="29791" y="439"/>
                        </a:moveTo>
                        <a:cubicBezTo>
                          <a:pt x="24640" y="-706"/>
                          <a:pt x="18915" y="439"/>
                          <a:pt x="13764" y="3301"/>
                        </a:cubicBezTo>
                        <a:cubicBezTo>
                          <a:pt x="11474" y="2728"/>
                          <a:pt x="9184" y="2728"/>
                          <a:pt x="7467" y="5018"/>
                        </a:cubicBezTo>
                        <a:cubicBezTo>
                          <a:pt x="-3409" y="15894"/>
                          <a:pt x="-2837" y="35356"/>
                          <a:pt x="12046" y="43370"/>
                        </a:cubicBezTo>
                        <a:cubicBezTo>
                          <a:pt x="24640" y="50239"/>
                          <a:pt x="41240" y="44515"/>
                          <a:pt x="45819" y="30205"/>
                        </a:cubicBezTo>
                        <a:cubicBezTo>
                          <a:pt x="49254" y="18184"/>
                          <a:pt x="42957" y="2728"/>
                          <a:pt x="29791" y="43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12"/>
                  <p:cNvSpPr/>
                  <p:nvPr/>
                </p:nvSpPr>
                <p:spPr>
                  <a:xfrm>
                    <a:off x="9631816" y="3609311"/>
                    <a:ext cx="45538" cy="44840"/>
                  </a:xfrm>
                  <a:custGeom>
                    <a:avLst/>
                    <a:gdLst>
                      <a:gd name="connsiteX0" fmla="*/ 40680 w 45538"/>
                      <a:gd name="connsiteY0" fmla="*/ 8379 h 44840"/>
                      <a:gd name="connsiteX1" fmla="*/ 18928 w 45538"/>
                      <a:gd name="connsiteY1" fmla="*/ 1510 h 44840"/>
                      <a:gd name="connsiteX2" fmla="*/ 9769 w 45538"/>
                      <a:gd name="connsiteY2" fmla="*/ 1510 h 44840"/>
                      <a:gd name="connsiteX3" fmla="*/ 4617 w 45538"/>
                      <a:gd name="connsiteY3" fmla="*/ 35855 h 44840"/>
                      <a:gd name="connsiteX4" fmla="*/ 36673 w 45538"/>
                      <a:gd name="connsiteY4" fmla="*/ 40435 h 44840"/>
                      <a:gd name="connsiteX5" fmla="*/ 40680 w 45538"/>
                      <a:gd name="connsiteY5" fmla="*/ 8379 h 4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38" h="44840">
                        <a:moveTo>
                          <a:pt x="40680" y="8379"/>
                        </a:moveTo>
                        <a:cubicBezTo>
                          <a:pt x="35528" y="2083"/>
                          <a:pt x="26942" y="-207"/>
                          <a:pt x="18928" y="1510"/>
                        </a:cubicBezTo>
                        <a:cubicBezTo>
                          <a:pt x="16638" y="-207"/>
                          <a:pt x="12631" y="-779"/>
                          <a:pt x="9769" y="1510"/>
                        </a:cubicBezTo>
                        <a:cubicBezTo>
                          <a:pt x="-534" y="9524"/>
                          <a:pt x="-3396" y="25552"/>
                          <a:pt x="4617" y="35855"/>
                        </a:cubicBezTo>
                        <a:cubicBezTo>
                          <a:pt x="12059" y="45587"/>
                          <a:pt x="26942" y="47876"/>
                          <a:pt x="36673" y="40435"/>
                        </a:cubicBezTo>
                        <a:cubicBezTo>
                          <a:pt x="46404" y="33566"/>
                          <a:pt x="48694" y="18110"/>
                          <a:pt x="40680" y="837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13"/>
                  <p:cNvSpPr/>
                  <p:nvPr/>
                </p:nvSpPr>
                <p:spPr>
                  <a:xfrm>
                    <a:off x="9674020" y="3565935"/>
                    <a:ext cx="25354" cy="26857"/>
                  </a:xfrm>
                  <a:custGeom>
                    <a:avLst/>
                    <a:gdLst>
                      <a:gd name="connsiteX0" fmla="*/ 23662 w 25354"/>
                      <a:gd name="connsiteY0" fmla="*/ 6534 h 26857"/>
                      <a:gd name="connsiteX1" fmla="*/ 15076 w 25354"/>
                      <a:gd name="connsiteY1" fmla="*/ 810 h 26857"/>
                      <a:gd name="connsiteX2" fmla="*/ 10497 w 25354"/>
                      <a:gd name="connsiteY2" fmla="*/ 237 h 26857"/>
                      <a:gd name="connsiteX3" fmla="*/ 193 w 25354"/>
                      <a:gd name="connsiteY3" fmla="*/ 16837 h 26857"/>
                      <a:gd name="connsiteX4" fmla="*/ 16793 w 25354"/>
                      <a:gd name="connsiteY4" fmla="*/ 25996 h 26857"/>
                      <a:gd name="connsiteX5" fmla="*/ 23662 w 25354"/>
                      <a:gd name="connsiteY5" fmla="*/ 6534 h 26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54" h="26857">
                        <a:moveTo>
                          <a:pt x="23662" y="6534"/>
                        </a:moveTo>
                        <a:cubicBezTo>
                          <a:pt x="21373" y="3099"/>
                          <a:pt x="18510" y="1382"/>
                          <a:pt x="15076" y="810"/>
                        </a:cubicBezTo>
                        <a:cubicBezTo>
                          <a:pt x="13359" y="237"/>
                          <a:pt x="12214" y="-335"/>
                          <a:pt x="10497" y="237"/>
                        </a:cubicBezTo>
                        <a:cubicBezTo>
                          <a:pt x="3055" y="1382"/>
                          <a:pt x="-952" y="9396"/>
                          <a:pt x="193" y="16837"/>
                        </a:cubicBezTo>
                        <a:cubicBezTo>
                          <a:pt x="1910" y="24279"/>
                          <a:pt x="9924" y="28858"/>
                          <a:pt x="16793" y="25996"/>
                        </a:cubicBezTo>
                        <a:cubicBezTo>
                          <a:pt x="24235" y="22562"/>
                          <a:pt x="27669" y="13403"/>
                          <a:pt x="23662" y="653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14"/>
                  <p:cNvSpPr/>
                  <p:nvPr/>
                </p:nvSpPr>
                <p:spPr>
                  <a:xfrm>
                    <a:off x="9628992" y="3534689"/>
                    <a:ext cx="23548" cy="20607"/>
                  </a:xfrm>
                  <a:custGeom>
                    <a:avLst/>
                    <a:gdLst>
                      <a:gd name="connsiteX0" fmla="*/ 21752 w 23548"/>
                      <a:gd name="connsiteY0" fmla="*/ 5724 h 20607"/>
                      <a:gd name="connsiteX1" fmla="*/ 10876 w 23548"/>
                      <a:gd name="connsiteY1" fmla="*/ 0 h 20607"/>
                      <a:gd name="connsiteX2" fmla="*/ 0 w 23548"/>
                      <a:gd name="connsiteY2" fmla="*/ 7441 h 20607"/>
                      <a:gd name="connsiteX3" fmla="*/ 0 w 23548"/>
                      <a:gd name="connsiteY3" fmla="*/ 7441 h 20607"/>
                      <a:gd name="connsiteX4" fmla="*/ 0 w 23548"/>
                      <a:gd name="connsiteY4" fmla="*/ 7441 h 20607"/>
                      <a:gd name="connsiteX5" fmla="*/ 0 w 23548"/>
                      <a:gd name="connsiteY5" fmla="*/ 9159 h 20607"/>
                      <a:gd name="connsiteX6" fmla="*/ 0 w 23548"/>
                      <a:gd name="connsiteY6" fmla="*/ 7441 h 20607"/>
                      <a:gd name="connsiteX7" fmla="*/ 0 w 23548"/>
                      <a:gd name="connsiteY7" fmla="*/ 9731 h 20607"/>
                      <a:gd name="connsiteX8" fmla="*/ 572 w 23548"/>
                      <a:gd name="connsiteY8" fmla="*/ 12593 h 20607"/>
                      <a:gd name="connsiteX9" fmla="*/ 3434 w 23548"/>
                      <a:gd name="connsiteY9" fmla="*/ 17173 h 20607"/>
                      <a:gd name="connsiteX10" fmla="*/ 12593 w 23548"/>
                      <a:gd name="connsiteY10" fmla="*/ 20607 h 20607"/>
                      <a:gd name="connsiteX11" fmla="*/ 22325 w 23548"/>
                      <a:gd name="connsiteY11" fmla="*/ 14883 h 20607"/>
                      <a:gd name="connsiteX12" fmla="*/ 21752 w 23548"/>
                      <a:gd name="connsiteY12" fmla="*/ 5724 h 20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548" h="20607">
                        <a:moveTo>
                          <a:pt x="21752" y="5724"/>
                        </a:moveTo>
                        <a:cubicBezTo>
                          <a:pt x="19462" y="2290"/>
                          <a:pt x="15455" y="0"/>
                          <a:pt x="10876" y="0"/>
                        </a:cubicBezTo>
                        <a:cubicBezTo>
                          <a:pt x="6296" y="0"/>
                          <a:pt x="1145" y="2862"/>
                          <a:pt x="0" y="7441"/>
                        </a:cubicBezTo>
                        <a:cubicBezTo>
                          <a:pt x="0" y="7441"/>
                          <a:pt x="0" y="7441"/>
                          <a:pt x="0" y="7441"/>
                        </a:cubicBezTo>
                        <a:cubicBezTo>
                          <a:pt x="0" y="7441"/>
                          <a:pt x="0" y="7441"/>
                          <a:pt x="0" y="7441"/>
                        </a:cubicBezTo>
                        <a:lnTo>
                          <a:pt x="0" y="9159"/>
                        </a:lnTo>
                        <a:cubicBezTo>
                          <a:pt x="0" y="8586"/>
                          <a:pt x="0" y="8014"/>
                          <a:pt x="0" y="7441"/>
                        </a:cubicBezTo>
                        <a:cubicBezTo>
                          <a:pt x="0" y="8014"/>
                          <a:pt x="0" y="9159"/>
                          <a:pt x="0" y="9731"/>
                        </a:cubicBezTo>
                        <a:cubicBezTo>
                          <a:pt x="0" y="10876"/>
                          <a:pt x="0" y="12021"/>
                          <a:pt x="572" y="12593"/>
                        </a:cubicBezTo>
                        <a:cubicBezTo>
                          <a:pt x="1145" y="14311"/>
                          <a:pt x="2290" y="16028"/>
                          <a:pt x="3434" y="17173"/>
                        </a:cubicBezTo>
                        <a:cubicBezTo>
                          <a:pt x="5724" y="19462"/>
                          <a:pt x="9159" y="20607"/>
                          <a:pt x="12593" y="20607"/>
                        </a:cubicBezTo>
                        <a:cubicBezTo>
                          <a:pt x="16600" y="20607"/>
                          <a:pt x="20035" y="18317"/>
                          <a:pt x="22325" y="14883"/>
                        </a:cubicBezTo>
                        <a:cubicBezTo>
                          <a:pt x="24042" y="13738"/>
                          <a:pt x="24042" y="9159"/>
                          <a:pt x="21752" y="572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15"/>
                  <p:cNvSpPr/>
                  <p:nvPr/>
                </p:nvSpPr>
                <p:spPr>
                  <a:xfrm>
                    <a:off x="9591212" y="3525530"/>
                    <a:ext cx="16752" cy="15455"/>
                  </a:xfrm>
                  <a:custGeom>
                    <a:avLst/>
                    <a:gdLst>
                      <a:gd name="connsiteX0" fmla="*/ 14311 w 16752"/>
                      <a:gd name="connsiteY0" fmla="*/ 1717 h 15455"/>
                      <a:gd name="connsiteX1" fmla="*/ 8586 w 16752"/>
                      <a:gd name="connsiteY1" fmla="*/ 0 h 15455"/>
                      <a:gd name="connsiteX2" fmla="*/ 7441 w 16752"/>
                      <a:gd name="connsiteY2" fmla="*/ 0 h 15455"/>
                      <a:gd name="connsiteX3" fmla="*/ 2289 w 16752"/>
                      <a:gd name="connsiteY3" fmla="*/ 2290 h 15455"/>
                      <a:gd name="connsiteX4" fmla="*/ 0 w 16752"/>
                      <a:gd name="connsiteY4" fmla="*/ 8014 h 15455"/>
                      <a:gd name="connsiteX5" fmla="*/ 8014 w 16752"/>
                      <a:gd name="connsiteY5" fmla="*/ 15455 h 15455"/>
                      <a:gd name="connsiteX6" fmla="*/ 9731 w 16752"/>
                      <a:gd name="connsiteY6" fmla="*/ 15455 h 15455"/>
                      <a:gd name="connsiteX7" fmla="*/ 14883 w 16752"/>
                      <a:gd name="connsiteY7" fmla="*/ 12593 h 15455"/>
                      <a:gd name="connsiteX8" fmla="*/ 16600 w 16752"/>
                      <a:gd name="connsiteY8" fmla="*/ 6869 h 15455"/>
                      <a:gd name="connsiteX9" fmla="*/ 14311 w 16752"/>
                      <a:gd name="connsiteY9" fmla="*/ 1717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752" h="15455">
                        <a:moveTo>
                          <a:pt x="14311" y="1717"/>
                        </a:moveTo>
                        <a:cubicBezTo>
                          <a:pt x="12593" y="572"/>
                          <a:pt x="10876" y="0"/>
                          <a:pt x="8586" y="0"/>
                        </a:cubicBezTo>
                        <a:cubicBezTo>
                          <a:pt x="8014" y="0"/>
                          <a:pt x="8014" y="0"/>
                          <a:pt x="7441" y="0"/>
                        </a:cubicBezTo>
                        <a:cubicBezTo>
                          <a:pt x="5724" y="0"/>
                          <a:pt x="3434" y="1145"/>
                          <a:pt x="2289" y="2290"/>
                        </a:cubicBezTo>
                        <a:cubicBezTo>
                          <a:pt x="1145" y="3435"/>
                          <a:pt x="0" y="6297"/>
                          <a:pt x="0" y="8014"/>
                        </a:cubicBezTo>
                        <a:cubicBezTo>
                          <a:pt x="572" y="12593"/>
                          <a:pt x="4007" y="15455"/>
                          <a:pt x="8014" y="15455"/>
                        </a:cubicBezTo>
                        <a:cubicBezTo>
                          <a:pt x="8586" y="15455"/>
                          <a:pt x="9159" y="15455"/>
                          <a:pt x="9731" y="15455"/>
                        </a:cubicBezTo>
                        <a:cubicBezTo>
                          <a:pt x="11448" y="15455"/>
                          <a:pt x="13738" y="14311"/>
                          <a:pt x="14883" y="12593"/>
                        </a:cubicBezTo>
                        <a:cubicBezTo>
                          <a:pt x="16028" y="10876"/>
                          <a:pt x="17173" y="8586"/>
                          <a:pt x="16600" y="6869"/>
                        </a:cubicBezTo>
                        <a:cubicBezTo>
                          <a:pt x="17173" y="5152"/>
                          <a:pt x="16028" y="2862"/>
                          <a:pt x="14311" y="1717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72" name="图形 2"/>
                  <p:cNvGrpSpPr/>
                  <p:nvPr/>
                </p:nvGrpSpPr>
                <p:grpSpPr>
                  <a:xfrm>
                    <a:off x="9593502" y="3634862"/>
                    <a:ext cx="15455" cy="16476"/>
                    <a:chOff x="9593502" y="3634862"/>
                    <a:chExt cx="15455" cy="16476"/>
                  </a:xfrm>
                  <a:solidFill>
                    <a:srgbClr val="FC9175"/>
                  </a:solidFill>
                </p:grpSpPr>
                <p:sp>
                  <p:nvSpPr>
                    <p:cNvPr id="73" name="任意多边形: 形状 17"/>
                    <p:cNvSpPr/>
                    <p:nvPr/>
                  </p:nvSpPr>
                  <p:spPr>
                    <a:xfrm>
                      <a:off x="9593502" y="3641731"/>
                      <a:ext cx="5724" cy="5724"/>
                    </a:xfrm>
                    <a:custGeom>
                      <a:avLst/>
                      <a:gdLst>
                        <a:gd name="connsiteX0" fmla="*/ 0 w 5724"/>
                        <a:gd name="connsiteY0" fmla="*/ 0 h 5724"/>
                        <a:gd name="connsiteX1" fmla="*/ 0 w 5724"/>
                        <a:gd name="connsiteY1" fmla="*/ 0 h 5724"/>
                        <a:gd name="connsiteX2" fmla="*/ 0 w 5724"/>
                        <a:gd name="connsiteY2" fmla="*/ 0 h 5724"/>
                        <a:gd name="connsiteX3" fmla="*/ 0 w 5724"/>
                        <a:gd name="connsiteY3" fmla="*/ 0 h 5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24" h="5724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74" name="任意多边形: 形状 18"/>
                    <p:cNvSpPr/>
                    <p:nvPr/>
                  </p:nvSpPr>
                  <p:spPr>
                    <a:xfrm>
                      <a:off x="9593502" y="3641159"/>
                      <a:ext cx="5724" cy="5724"/>
                    </a:xfrm>
                    <a:custGeom>
                      <a:avLst/>
                      <a:gdLst>
                        <a:gd name="connsiteX0" fmla="*/ 0 w 5724"/>
                        <a:gd name="connsiteY0" fmla="*/ 0 h 5724"/>
                        <a:gd name="connsiteX1" fmla="*/ 0 w 5724"/>
                        <a:gd name="connsiteY1" fmla="*/ 0 h 5724"/>
                        <a:gd name="connsiteX2" fmla="*/ 0 w 5724"/>
                        <a:gd name="connsiteY2" fmla="*/ 0 h 5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" h="5724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75" name="任意多边形: 形状 19"/>
                    <p:cNvSpPr/>
                    <p:nvPr/>
                  </p:nvSpPr>
                  <p:spPr>
                    <a:xfrm>
                      <a:off x="9593502" y="3634862"/>
                      <a:ext cx="14883" cy="16476"/>
                    </a:xfrm>
                    <a:custGeom>
                      <a:avLst/>
                      <a:gdLst>
                        <a:gd name="connsiteX0" fmla="*/ 12021 w 14883"/>
                        <a:gd name="connsiteY0" fmla="*/ 1717 h 16476"/>
                        <a:gd name="connsiteX1" fmla="*/ 7441 w 14883"/>
                        <a:gd name="connsiteY1" fmla="*/ 0 h 16476"/>
                        <a:gd name="connsiteX2" fmla="*/ 2862 w 14883"/>
                        <a:gd name="connsiteY2" fmla="*/ 1717 h 16476"/>
                        <a:gd name="connsiteX3" fmla="*/ 0 w 14883"/>
                        <a:gd name="connsiteY3" fmla="*/ 6869 h 16476"/>
                        <a:gd name="connsiteX4" fmla="*/ 0 w 14883"/>
                        <a:gd name="connsiteY4" fmla="*/ 6869 h 16476"/>
                        <a:gd name="connsiteX5" fmla="*/ 0 w 14883"/>
                        <a:gd name="connsiteY5" fmla="*/ 8586 h 16476"/>
                        <a:gd name="connsiteX6" fmla="*/ 5152 w 14883"/>
                        <a:gd name="connsiteY6" fmla="*/ 16028 h 16476"/>
                        <a:gd name="connsiteX7" fmla="*/ 13166 w 14883"/>
                        <a:gd name="connsiteY7" fmla="*/ 13738 h 16476"/>
                        <a:gd name="connsiteX8" fmla="*/ 14883 w 14883"/>
                        <a:gd name="connsiteY8" fmla="*/ 9731 h 16476"/>
                        <a:gd name="connsiteX9" fmla="*/ 14883 w 14883"/>
                        <a:gd name="connsiteY9" fmla="*/ 8014 h 16476"/>
                        <a:gd name="connsiteX10" fmla="*/ 14883 w 14883"/>
                        <a:gd name="connsiteY10" fmla="*/ 5724 h 16476"/>
                        <a:gd name="connsiteX11" fmla="*/ 12021 w 14883"/>
                        <a:gd name="connsiteY11" fmla="*/ 1717 h 16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4883" h="16476">
                          <a:moveTo>
                            <a:pt x="12021" y="1717"/>
                          </a:moveTo>
                          <a:cubicBezTo>
                            <a:pt x="10304" y="572"/>
                            <a:pt x="9159" y="0"/>
                            <a:pt x="7441" y="0"/>
                          </a:cubicBezTo>
                          <a:cubicBezTo>
                            <a:pt x="5724" y="0"/>
                            <a:pt x="4007" y="572"/>
                            <a:pt x="2862" y="1717"/>
                          </a:cubicBezTo>
                          <a:cubicBezTo>
                            <a:pt x="1145" y="2862"/>
                            <a:pt x="0" y="5152"/>
                            <a:pt x="0" y="6869"/>
                          </a:cubicBezTo>
                          <a:cubicBezTo>
                            <a:pt x="0" y="6869"/>
                            <a:pt x="0" y="6869"/>
                            <a:pt x="0" y="6869"/>
                          </a:cubicBezTo>
                          <a:cubicBezTo>
                            <a:pt x="0" y="7441"/>
                            <a:pt x="0" y="8014"/>
                            <a:pt x="0" y="8586"/>
                          </a:cubicBezTo>
                          <a:cubicBezTo>
                            <a:pt x="0" y="12021"/>
                            <a:pt x="2290" y="14883"/>
                            <a:pt x="5152" y="16028"/>
                          </a:cubicBezTo>
                          <a:cubicBezTo>
                            <a:pt x="8014" y="17173"/>
                            <a:pt x="11448" y="16028"/>
                            <a:pt x="13166" y="13738"/>
                          </a:cubicBezTo>
                          <a:cubicBezTo>
                            <a:pt x="14311" y="12593"/>
                            <a:pt x="14883" y="11448"/>
                            <a:pt x="14883" y="9731"/>
                          </a:cubicBezTo>
                          <a:cubicBezTo>
                            <a:pt x="14883" y="9159"/>
                            <a:pt x="14883" y="8586"/>
                            <a:pt x="14883" y="8014"/>
                          </a:cubicBezTo>
                          <a:cubicBezTo>
                            <a:pt x="14883" y="7441"/>
                            <a:pt x="14883" y="6869"/>
                            <a:pt x="14883" y="5724"/>
                          </a:cubicBezTo>
                          <a:cubicBezTo>
                            <a:pt x="14883" y="4579"/>
                            <a:pt x="13738" y="2290"/>
                            <a:pt x="12021" y="1717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76" name="任意多边形: 形状 20"/>
                    <p:cNvSpPr/>
                    <p:nvPr/>
                  </p:nvSpPr>
                  <p:spPr>
                    <a:xfrm>
                      <a:off x="9608957" y="3643019"/>
                      <a:ext cx="5724" cy="858"/>
                    </a:xfrm>
                    <a:custGeom>
                      <a:avLst/>
                      <a:gdLst>
                        <a:gd name="connsiteX0" fmla="*/ 0 w 5724"/>
                        <a:gd name="connsiteY0" fmla="*/ 429 h 858"/>
                        <a:gd name="connsiteX1" fmla="*/ 0 w 5724"/>
                        <a:gd name="connsiteY1" fmla="*/ 429 h 858"/>
                        <a:gd name="connsiteX2" fmla="*/ 0 w 5724"/>
                        <a:gd name="connsiteY2" fmla="*/ 429 h 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" h="858">
                          <a:moveTo>
                            <a:pt x="0" y="429"/>
                          </a:moveTo>
                          <a:cubicBezTo>
                            <a:pt x="0" y="1002"/>
                            <a:pt x="0" y="1002"/>
                            <a:pt x="0" y="429"/>
                          </a:cubicBezTo>
                          <a:cubicBezTo>
                            <a:pt x="0" y="-143"/>
                            <a:pt x="0" y="-143"/>
                            <a:pt x="0" y="429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77" name="任意多边形: 形状 21"/>
                  <p:cNvSpPr/>
                  <p:nvPr/>
                </p:nvSpPr>
                <p:spPr>
                  <a:xfrm>
                    <a:off x="9633142" y="3578765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22"/>
                  <p:cNvSpPr/>
                  <p:nvPr/>
                </p:nvSpPr>
                <p:spPr>
                  <a:xfrm>
                    <a:off x="9562162" y="3615400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23"/>
                  <p:cNvSpPr/>
                  <p:nvPr/>
                </p:nvSpPr>
                <p:spPr>
                  <a:xfrm>
                    <a:off x="9570175" y="3542703"/>
                    <a:ext cx="14596" cy="15455"/>
                  </a:xfrm>
                  <a:custGeom>
                    <a:avLst/>
                    <a:gdLst>
                      <a:gd name="connsiteX0" fmla="*/ 7298 w 14596"/>
                      <a:gd name="connsiteY0" fmla="*/ 0 h 15455"/>
                      <a:gd name="connsiteX1" fmla="*/ 7298 w 14596"/>
                      <a:gd name="connsiteY1" fmla="*/ 15455 h 15455"/>
                      <a:gd name="connsiteX2" fmla="*/ 7298 w 1459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9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030" y="15455"/>
                          <a:pt x="17030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24"/>
                  <p:cNvSpPr/>
                  <p:nvPr/>
                </p:nvSpPr>
                <p:spPr>
                  <a:xfrm>
                    <a:off x="9633142" y="3578765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25"/>
                  <p:cNvSpPr/>
                  <p:nvPr/>
                </p:nvSpPr>
                <p:spPr>
                  <a:xfrm>
                    <a:off x="9634716" y="3508357"/>
                    <a:ext cx="17172" cy="16027"/>
                  </a:xfrm>
                  <a:custGeom>
                    <a:avLst/>
                    <a:gdLst>
                      <a:gd name="connsiteX0" fmla="*/ 10304 w 17172"/>
                      <a:gd name="connsiteY0" fmla="*/ 0 h 16027"/>
                      <a:gd name="connsiteX1" fmla="*/ 8014 w 17172"/>
                      <a:gd name="connsiteY1" fmla="*/ 0 h 16027"/>
                      <a:gd name="connsiteX2" fmla="*/ 2290 w 17172"/>
                      <a:gd name="connsiteY2" fmla="*/ 2290 h 16027"/>
                      <a:gd name="connsiteX3" fmla="*/ 0 w 17172"/>
                      <a:gd name="connsiteY3" fmla="*/ 8014 h 16027"/>
                      <a:gd name="connsiteX4" fmla="*/ 7441 w 17172"/>
                      <a:gd name="connsiteY4" fmla="*/ 16028 h 16027"/>
                      <a:gd name="connsiteX5" fmla="*/ 10876 w 17172"/>
                      <a:gd name="connsiteY5" fmla="*/ 16028 h 16027"/>
                      <a:gd name="connsiteX6" fmla="*/ 16028 w 17172"/>
                      <a:gd name="connsiteY6" fmla="*/ 12593 h 16027"/>
                      <a:gd name="connsiteX7" fmla="*/ 17173 w 17172"/>
                      <a:gd name="connsiteY7" fmla="*/ 8014 h 16027"/>
                      <a:gd name="connsiteX8" fmla="*/ 10304 w 17172"/>
                      <a:gd name="connsiteY8" fmla="*/ 0 h 16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72" h="16027">
                        <a:moveTo>
                          <a:pt x="10304" y="0"/>
                        </a:moveTo>
                        <a:cubicBezTo>
                          <a:pt x="9731" y="0"/>
                          <a:pt x="8586" y="0"/>
                          <a:pt x="8014" y="0"/>
                        </a:cubicBezTo>
                        <a:cubicBezTo>
                          <a:pt x="6296" y="0"/>
                          <a:pt x="4007" y="572"/>
                          <a:pt x="2290" y="2290"/>
                        </a:cubicBezTo>
                        <a:cubicBezTo>
                          <a:pt x="1145" y="3435"/>
                          <a:pt x="0" y="5724"/>
                          <a:pt x="0" y="8014"/>
                        </a:cubicBezTo>
                        <a:cubicBezTo>
                          <a:pt x="0" y="12021"/>
                          <a:pt x="3434" y="16028"/>
                          <a:pt x="7441" y="16028"/>
                        </a:cubicBezTo>
                        <a:cubicBezTo>
                          <a:pt x="8586" y="16028"/>
                          <a:pt x="9731" y="16028"/>
                          <a:pt x="10876" y="16028"/>
                        </a:cubicBezTo>
                        <a:cubicBezTo>
                          <a:pt x="12593" y="16028"/>
                          <a:pt x="14883" y="14311"/>
                          <a:pt x="16028" y="12593"/>
                        </a:cubicBezTo>
                        <a:cubicBezTo>
                          <a:pt x="17173" y="10876"/>
                          <a:pt x="17173" y="9731"/>
                          <a:pt x="17173" y="8014"/>
                        </a:cubicBezTo>
                        <a:cubicBezTo>
                          <a:pt x="17173" y="3435"/>
                          <a:pt x="13738" y="0"/>
                          <a:pt x="10304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26"/>
                  <p:cNvSpPr/>
                  <p:nvPr/>
                </p:nvSpPr>
                <p:spPr>
                  <a:xfrm>
                    <a:off x="9692101" y="3604524"/>
                    <a:ext cx="14812" cy="15470"/>
                  </a:xfrm>
                  <a:custGeom>
                    <a:avLst/>
                    <a:gdLst>
                      <a:gd name="connsiteX0" fmla="*/ 7298 w 14812"/>
                      <a:gd name="connsiteY0" fmla="*/ 0 h 15470"/>
                      <a:gd name="connsiteX1" fmla="*/ 7298 w 14812"/>
                      <a:gd name="connsiteY1" fmla="*/ 15455 h 15470"/>
                      <a:gd name="connsiteX2" fmla="*/ 7298 w 14812"/>
                      <a:gd name="connsiteY2" fmla="*/ 0 h 1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812" h="15470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6028"/>
                          <a:pt x="17030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  <p:sp>
            <p:nvSpPr>
              <p:cNvPr id="5" name="文本框 4"/>
              <p:cNvSpPr txBox="1"/>
              <p:nvPr/>
            </p:nvSpPr>
            <p:spPr>
              <a:xfrm>
                <a:off x="-267" y="8259"/>
                <a:ext cx="2538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600">
                    <a:latin typeface="喵喵喵" panose="02010600010101010101" charset="-122"/>
                    <a:ea typeface="喵喵喵" panose="02010600010101010101" charset="-122"/>
                  </a:rPr>
                  <a:t>龚乐淳</a:t>
                </a:r>
                <a:endParaRPr lang="zh-CN" altLang="en-US" sz="3600">
                  <a:latin typeface="喵喵喵" panose="02010600010101010101" charset="-122"/>
                  <a:ea typeface="喵喵喵" panose="02010600010101010101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-55880"/>
            <a:ext cx="12192000" cy="6840000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45" y="1615440"/>
            <a:ext cx="1380490" cy="13436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75130" y="3187065"/>
            <a:ext cx="476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029200" y="1573530"/>
            <a:ext cx="1380490" cy="1343660"/>
            <a:chOff x="6345" y="3313"/>
            <a:chExt cx="2174" cy="211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5" y="3313"/>
              <a:ext cx="2174" cy="211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4" y="3379"/>
              <a:ext cx="600" cy="195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600200"/>
            <a:ext cx="1372235" cy="13468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485130" y="3134360"/>
            <a:ext cx="1041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0.7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585" y="1615440"/>
            <a:ext cx="1368425" cy="137477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288780" y="3187065"/>
            <a:ext cx="1041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0.43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10810" y="3871595"/>
            <a:ext cx="1198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个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0.1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18905" y="3863340"/>
            <a:ext cx="1475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43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个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0.01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738870" y="4540250"/>
            <a:ext cx="2879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个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0.1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个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0.01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50985" y="1661160"/>
            <a:ext cx="126000" cy="1278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671685" y="2815590"/>
            <a:ext cx="126000" cy="1260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277985" y="1662430"/>
            <a:ext cx="126000" cy="1278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9403715" y="1662430"/>
            <a:ext cx="126000" cy="1278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9529445" y="1662430"/>
            <a:ext cx="126000" cy="1278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672955" y="2691130"/>
            <a:ext cx="126000" cy="1260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672955" y="2579370"/>
            <a:ext cx="126000" cy="1260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1083310" y="10160"/>
            <a:ext cx="5560060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任务一：小数意义的本质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1" grpId="0"/>
      <p:bldP spid="22" grpId="0"/>
      <p:bldP spid="23" grpId="0"/>
      <p:bldP spid="24" grpId="0"/>
      <p:bldP spid="5" grpId="0" bldLvl="0" animBg="1"/>
      <p:bldP spid="10" grpId="0" bldLvl="0" animBg="1"/>
      <p:bldP spid="16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0" y="-50165"/>
            <a:ext cx="12192000" cy="6908165"/>
            <a:chOff x="0" y="0"/>
            <a:chExt cx="19200" cy="10879"/>
          </a:xfrm>
        </p:grpSpPr>
        <p:pic>
          <p:nvPicPr>
            <p:cNvPr id="4" name="图片 3" descr="QQ截图202210301110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200" cy="10879"/>
            </a:xfrm>
            <a:prstGeom prst="rect">
              <a:avLst/>
            </a:prstGeom>
          </p:spPr>
        </p:pic>
        <p:pic>
          <p:nvPicPr>
            <p:cNvPr id="8" name="图片 7" descr="青龙小学LOGO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" y="200"/>
              <a:ext cx="1175" cy="117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534535" y="803275"/>
            <a:ext cx="3123565" cy="2366010"/>
            <a:chOff x="1706" y="1513"/>
            <a:chExt cx="4919" cy="372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6" y="1513"/>
              <a:ext cx="2290" cy="21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1" y="1513"/>
              <a:ext cx="2174" cy="2164"/>
            </a:xfrm>
            <a:prstGeom prst="rect">
              <a:avLst/>
            </a:prstGeom>
          </p:spPr>
        </p:pic>
        <p:sp>
          <p:nvSpPr>
            <p:cNvPr id="5" name="左大括号 4"/>
            <p:cNvSpPr/>
            <p:nvPr/>
          </p:nvSpPr>
          <p:spPr>
            <a:xfrm rot="16200000">
              <a:off x="4075" y="1750"/>
              <a:ext cx="344" cy="4757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043" y="4515"/>
              <a:ext cx="284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（</a:t>
              </a:r>
              <a:r>
                <a:rPr lang="en-US" altLang="zh-CN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 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）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823585" y="2673985"/>
            <a:ext cx="1041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2.8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7616825" y="5360670"/>
            <a:ext cx="0" cy="4489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7200265" y="4840605"/>
            <a:ext cx="1041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0.28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0">
            <a:off x="1786255" y="4062095"/>
            <a:ext cx="8769985" cy="691515"/>
            <a:chOff x="1137" y="6329"/>
            <a:chExt cx="13811" cy="108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19613"/>
            <a:stretch>
              <a:fillRect/>
            </a:stretch>
          </p:blipFill>
          <p:spPr>
            <a:xfrm>
              <a:off x="1137" y="6329"/>
              <a:ext cx="13739" cy="108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21" y="6614"/>
              <a:ext cx="1127" cy="263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7285355" y="3356610"/>
            <a:ext cx="1041400" cy="1012190"/>
            <a:chOff x="11473" y="5286"/>
            <a:chExt cx="1640" cy="1594"/>
          </a:xfrm>
        </p:grpSpPr>
        <p:grpSp>
          <p:nvGrpSpPr>
            <p:cNvPr id="13" name="组合 12"/>
            <p:cNvGrpSpPr/>
            <p:nvPr/>
          </p:nvGrpSpPr>
          <p:grpSpPr>
            <a:xfrm>
              <a:off x="11473" y="5286"/>
              <a:ext cx="1640" cy="1360"/>
              <a:chOff x="9797" y="5218"/>
              <a:chExt cx="1640" cy="1360"/>
            </a:xfrm>
          </p:grpSpPr>
          <p:cxnSp>
            <p:nvCxnSpPr>
              <p:cNvPr id="11" name="直接箭头连接符 10"/>
              <p:cNvCxnSpPr/>
              <p:nvPr/>
            </p:nvCxnSpPr>
            <p:spPr>
              <a:xfrm flipH="1">
                <a:off x="10329" y="5872"/>
                <a:ext cx="0" cy="70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文本框 11"/>
              <p:cNvSpPr txBox="1"/>
              <p:nvPr/>
            </p:nvSpPr>
            <p:spPr>
              <a:xfrm>
                <a:off x="9797" y="5218"/>
                <a:ext cx="164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2.8</a:t>
                </a:r>
                <a:endParaRPr lang="en-US" altLang="zh-CN" sz="24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" name="椭圆 5"/>
            <p:cNvSpPr/>
            <p:nvPr/>
          </p:nvSpPr>
          <p:spPr>
            <a:xfrm>
              <a:off x="11945" y="6710"/>
              <a:ext cx="170" cy="170"/>
            </a:xfrm>
            <a:prstGeom prst="ellipse">
              <a:avLst/>
            </a:prstGeom>
            <a:gradFill>
              <a:gsLst>
                <a:gs pos="100000">
                  <a:srgbClr val="FF0000">
                    <a:lumMod val="82000"/>
                  </a:srgbClr>
                </a:gs>
                <a:gs pos="100000">
                  <a:srgbClr val="832B2B"/>
                </a:gs>
              </a:gsLst>
              <a:lin ang="5400000" scaled="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787525" y="5711825"/>
            <a:ext cx="8769350" cy="690880"/>
            <a:chOff x="2815" y="8995"/>
            <a:chExt cx="13810" cy="1088"/>
          </a:xfrm>
        </p:grpSpPr>
        <p:grpSp>
          <p:nvGrpSpPr>
            <p:cNvPr id="26" name="组合 25"/>
            <p:cNvGrpSpPr/>
            <p:nvPr/>
          </p:nvGrpSpPr>
          <p:grpSpPr>
            <a:xfrm>
              <a:off x="2815" y="8995"/>
              <a:ext cx="13810" cy="1089"/>
              <a:chOff x="2815" y="8995"/>
              <a:chExt cx="13810" cy="10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2815" y="8995"/>
                <a:ext cx="13811" cy="1089"/>
                <a:chOff x="1137" y="6329"/>
                <a:chExt cx="13811" cy="1089"/>
              </a:xfrm>
            </p:grpSpPr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rcRect r="19613"/>
                <a:stretch>
                  <a:fillRect/>
                </a:stretch>
              </p:blipFill>
              <p:spPr>
                <a:xfrm>
                  <a:off x="1137" y="6329"/>
                  <a:ext cx="13739" cy="1089"/>
                </a:xfrm>
                <a:prstGeom prst="rect">
                  <a:avLst/>
                </a:prstGeom>
              </p:spPr>
            </p:pic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821" y="6614"/>
                  <a:ext cx="1127" cy="263"/>
                </a:xfrm>
                <a:prstGeom prst="rect">
                  <a:avLst/>
                </a:prstGeom>
              </p:spPr>
            </p:pic>
          </p:grp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3" y="9544"/>
                <a:ext cx="855" cy="54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80" y="9521"/>
                <a:ext cx="810" cy="480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220" y="9543"/>
                <a:ext cx="750" cy="465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170" y="9521"/>
                <a:ext cx="675" cy="450"/>
              </a:xfrm>
              <a:prstGeom prst="rect">
                <a:avLst/>
              </a:prstGeom>
            </p:spPr>
          </p:pic>
        </p:grpSp>
        <p:sp>
          <p:nvSpPr>
            <p:cNvPr id="29" name="椭圆 28"/>
            <p:cNvSpPr/>
            <p:nvPr/>
          </p:nvSpPr>
          <p:spPr>
            <a:xfrm>
              <a:off x="11910" y="9331"/>
              <a:ext cx="170" cy="170"/>
            </a:xfrm>
            <a:prstGeom prst="ellipse">
              <a:avLst/>
            </a:prstGeom>
            <a:gradFill>
              <a:gsLst>
                <a:gs pos="100000">
                  <a:srgbClr val="FF0000">
                    <a:lumMod val="82000"/>
                  </a:srgbClr>
                </a:gs>
                <a:gs pos="100000">
                  <a:srgbClr val="832B2B"/>
                </a:gs>
              </a:gsLst>
              <a:lin ang="5400000" scaled="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4" name="圆角矩形 13"/>
          <p:cNvSpPr/>
          <p:nvPr/>
        </p:nvSpPr>
        <p:spPr>
          <a:xfrm>
            <a:off x="1083310" y="661035"/>
            <a:ext cx="2085975" cy="709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练一练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9980,&quot;width&quot;:6632.765354330709}"/>
</p:tagLst>
</file>

<file path=ppt/tags/tag2.xml><?xml version="1.0" encoding="utf-8"?>
<p:tagLst xmlns:p="http://schemas.openxmlformats.org/presentationml/2006/main">
  <p:tag name="COMMONDATA" val="eyJoZGlkIjoiZTA4NzIyN2MxYTlmMzQ1NGE2MjU5NWRkMjhlOGMxYTAifQ=="/>
  <p:tag name="KSO_WPP_MARK_KEY" val="f9efa36b-ce7c-4e71-8c9e-03b55405eb5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</Words>
  <Application>WPS 演示</Application>
  <PresentationFormat>宽屏</PresentationFormat>
  <Paragraphs>262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思源黑体 CN Heavy</vt:lpstr>
      <vt:lpstr>黑体</vt:lpstr>
      <vt:lpstr>楷体_GB2312</vt:lpstr>
      <vt:lpstr>Heiti SC Medium</vt:lpstr>
      <vt:lpstr>楷体</vt:lpstr>
      <vt:lpstr>Calibri</vt:lpstr>
      <vt:lpstr>Times New Roman</vt:lpstr>
      <vt:lpstr>喵喵喵</vt:lpstr>
      <vt:lpstr>新宋体</vt:lpstr>
      <vt:lpstr>微软雅黑</vt:lpstr>
      <vt:lpstr>Arial Unicode MS</vt:lpstr>
      <vt:lpstr>华文新魏</vt:lpstr>
      <vt:lpstr>只想和你说晚安</vt:lpstr>
      <vt:lpstr>汉仪铸字木头人W</vt:lpstr>
      <vt:lpstr>汉仪菱心体简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mac</dc:creator>
  <cp:lastModifiedBy>印度蓝</cp:lastModifiedBy>
  <cp:revision>90</cp:revision>
  <dcterms:created xsi:type="dcterms:W3CDTF">2022-10-30T03:10:00Z</dcterms:created>
  <dcterms:modified xsi:type="dcterms:W3CDTF">2022-11-15T07:33:02Z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D712D32D13544820AB1EAE3CD1F8C775</vt:lpwstr>
  </property>
  <property fmtid="{D5CDD505-2E9C-101B-9397-08002B2CF9AE}" pid="3" name="KSOProductBuildVer">
    <vt:lpwstr>2052-11.1.0.12763</vt:lpwstr>
  </property>
</Properties>
</file>