
<file path=[Content_Types].xml><?xml version="1.0" encoding="utf-8"?>
<Types xmlns="http://schemas.openxmlformats.org/package/2006/content-types"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2.xml" ContentType="application/vnd.openxmlformats-officedocument.theme+xml"/>
  <Override PartName="/ppt/tags/tag64.xml" ContentType="application/vnd.openxmlformats-officedocument.presentationml.tags+xml"/>
  <Override PartName="/ppt/theme/themeOverride1.xml" ContentType="application/vnd.openxmlformats-officedocument.themeOverr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heme/themeOverride2.xml" ContentType="application/vnd.openxmlformats-officedocument.themeOverride+xml"/>
  <Override PartName="/ppt/tags/tag67.xml" ContentType="application/vnd.openxmlformats-officedocument.presentationml.tags+xml"/>
  <Override PartName="/ppt/notesSlides/notesSlide1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heme/themeOverride3.xml" ContentType="application/vnd.openxmlformats-officedocument.themeOverride+xml"/>
  <Override PartName="/ppt/tags/tag74.xml" ContentType="application/vnd.openxmlformats-officedocument.presentationml.tags+xml"/>
  <Override PartName="/ppt/theme/themeOverride4.xml" ContentType="application/vnd.openxmlformats-officedocument.themeOverr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75" r:id="rId3"/>
    <p:sldId id="259" r:id="rId4"/>
    <p:sldId id="277" r:id="rId5"/>
    <p:sldId id="258" r:id="rId6"/>
    <p:sldId id="260" r:id="rId7"/>
    <p:sldId id="261" r:id="rId8"/>
    <p:sldId id="262" r:id="rId9"/>
    <p:sldId id="265" r:id="rId10"/>
    <p:sldId id="279" r:id="rId11"/>
    <p:sldId id="269" r:id="rId12"/>
    <p:sldId id="264" r:id="rId13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4">
          <p15:clr>
            <a:srgbClr val="A4A3A4"/>
          </p15:clr>
        </p15:guide>
        <p15:guide id="2" pos="383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4" d="100"/>
          <a:sy n="74" d="100"/>
        </p:scale>
        <p:origin x="414" y="48"/>
      </p:cViewPr>
      <p:guideLst>
        <p:guide orient="horz" pos="2094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32769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59395" name="文本占位符 32770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2022/11/22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themeOverride" Target="../theme/themeOverride3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tags" Target="../tags/tag7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4.png"/><Relationship Id="rId2" Type="http://schemas.microsoft.com/office/2007/relationships/media" Target="../media/media2.mp4"/><Relationship Id="rId1" Type="http://schemas.openxmlformats.org/officeDocument/2006/relationships/tags" Target="../tags/tag67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 descr="7b0a2020202022776f7264617274223a20227b5c2269645c223a31393938333233302c5c227469645c223a31333437377d220a7d0a"/>
          <p:cNvSpPr/>
          <p:nvPr/>
        </p:nvSpPr>
        <p:spPr>
          <a:xfrm>
            <a:off x="1788160" y="2138680"/>
            <a:ext cx="8346440" cy="13220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bliqueTopLeft"/>
              <a:lightRig rig="threePt" dir="t"/>
            </a:scene3d>
            <a:sp3d prstMaterial="plastic">
              <a:contourClr>
                <a:srgbClr val="0599C9"/>
              </a:contourClr>
            </a:sp3d>
          </a:bodyPr>
          <a:lstStyle/>
          <a:p>
            <a:pPr algn="ctr"/>
            <a:r>
              <a:rPr lang="zh-CN" altLang="en-US" sz="8000" b="1" dirty="0">
                <a:ln w="11875">
                  <a:solidFill>
                    <a:srgbClr val="F9FBFA"/>
                  </a:solidFill>
                </a:ln>
                <a:gradFill>
                  <a:gsLst>
                    <a:gs pos="84000">
                      <a:srgbClr val="85AC69"/>
                    </a:gs>
                    <a:gs pos="0">
                      <a:srgbClr val="FEAD9A"/>
                    </a:gs>
                    <a:gs pos="61000">
                      <a:srgbClr val="D9DBCC">
                        <a:lumMod val="89000"/>
                      </a:srgbClr>
                    </a:gs>
                    <a:gs pos="22000">
                      <a:srgbClr val="EA5B4B"/>
                    </a:gs>
                  </a:gsLst>
                  <a:lin ang="5340000" scaled="0"/>
                </a:gradFill>
                <a:effectLst>
                  <a:innerShdw blurRad="17813" dist="63500" dir="13500000">
                    <a:srgbClr val="8D1E12">
                      <a:alpha val="77000"/>
                    </a:srgbClr>
                  </a:innerShdw>
                </a:effectLst>
                <a:latin typeface="汉仪力量黑简" charset="0"/>
                <a:ea typeface="汉仪力量黑简" charset="0"/>
              </a:rPr>
              <a:t>钉子板上的多边形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300345" y="4967605"/>
            <a:ext cx="44862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张家港市后塍学校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徐荣花</a:t>
            </a:r>
          </a:p>
        </p:txBody>
      </p:sp>
      <p:grpSp>
        <p:nvGrpSpPr>
          <p:cNvPr id="37890" name="组合 1"/>
          <p:cNvGrpSpPr/>
          <p:nvPr/>
        </p:nvGrpSpPr>
        <p:grpSpPr>
          <a:xfrm>
            <a:off x="116840" y="102235"/>
            <a:ext cx="3492500" cy="543986"/>
            <a:chOff x="0" y="0"/>
            <a:chExt cx="3491880" cy="544377"/>
          </a:xfrm>
        </p:grpSpPr>
        <p:sp>
          <p:nvSpPr>
            <p:cNvPr id="7" name="矩形 6"/>
            <p:cNvSpPr/>
            <p:nvPr/>
          </p:nvSpPr>
          <p:spPr>
            <a:xfrm>
              <a:off x="0" y="0"/>
              <a:ext cx="3491880" cy="424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 flipH="1">
              <a:off x="0" y="66537"/>
              <a:ext cx="2771800" cy="252000"/>
            </a:xfrm>
            <a:prstGeom prst="rect">
              <a:avLst/>
            </a:prstGeom>
            <a:gradFill flip="none" rotWithShape="1">
              <a:gsLst>
                <a:gs pos="40000">
                  <a:schemeClr val="bg1"/>
                </a:gs>
                <a:gs pos="99000">
                  <a:schemeClr val="bg1">
                    <a:alpha val="0"/>
                  </a:schemeClr>
                </a:gs>
                <a:gs pos="77000">
                  <a:schemeClr val="bg1">
                    <a:alpha val="59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7920" name="组合 5"/>
            <p:cNvGrpSpPr/>
            <p:nvPr/>
          </p:nvGrpSpPr>
          <p:grpSpPr>
            <a:xfrm>
              <a:off x="0" y="51470"/>
              <a:ext cx="3389261" cy="492907"/>
              <a:chOff x="0" y="51470"/>
              <a:chExt cx="3389261" cy="492907"/>
            </a:xfrm>
          </p:grpSpPr>
          <p:sp>
            <p:nvSpPr>
              <p:cNvPr id="37921" name="文本框 22"/>
              <p:cNvSpPr txBox="1"/>
              <p:nvPr/>
            </p:nvSpPr>
            <p:spPr>
              <a:xfrm>
                <a:off x="179512" y="51470"/>
                <a:ext cx="3209749" cy="49290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:r>
                  <a:rPr lang="zh-CN" altLang="en-US" dirty="0">
                    <a:latin typeface="黑体" panose="02010609060101010101" charset="-122"/>
                    <a:ea typeface="黑体" panose="02010609060101010101" charset="-122"/>
                  </a:rPr>
                  <a:t>苏教版  数学  五年级  上册</a:t>
                </a:r>
              </a:p>
            </p:txBody>
          </p:sp>
          <p:cxnSp>
            <p:nvCxnSpPr>
              <p:cNvPr id="9" name="直线连接符 4"/>
              <p:cNvCxnSpPr/>
              <p:nvPr/>
            </p:nvCxnSpPr>
            <p:spPr>
              <a:xfrm>
                <a:off x="0" y="407112"/>
                <a:ext cx="3275856" cy="0"/>
              </a:xfrm>
              <a:prstGeom prst="line">
                <a:avLst/>
              </a:prstGeom>
              <a:ln w="15875" cmpd="sng">
                <a:gradFill flip="none" rotWithShape="1">
                  <a:gsLst>
                    <a:gs pos="10000">
                      <a:schemeClr val="accent1">
                        <a:lumMod val="0"/>
                        <a:lumOff val="100000"/>
                      </a:schemeClr>
                    </a:gs>
                    <a:gs pos="65000">
                      <a:schemeClr val="accent1">
                        <a:lumMod val="100000"/>
                      </a:schemeClr>
                    </a:gs>
                  </a:gsLst>
                  <a:lin ang="10800000" scaled="0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图片 150">
            <a:extLst>
              <a:ext uri="{FF2B5EF4-FFF2-40B4-BE49-F238E27FC236}">
                <a16:creationId xmlns:a16="http://schemas.microsoft.com/office/drawing/2014/main" id="{701825AF-BB55-DC03-FB0B-9591CC36E4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35" r="2276" b="22958"/>
          <a:stretch/>
        </p:blipFill>
        <p:spPr>
          <a:xfrm rot="214990">
            <a:off x="3571165" y="949450"/>
            <a:ext cx="4228093" cy="368086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B50D1C8F-B289-5A4C-42A0-E14014F950DE}"/>
              </a:ext>
            </a:extLst>
          </p:cNvPr>
          <p:cNvSpPr txBox="1"/>
          <p:nvPr/>
        </p:nvSpPr>
        <p:spPr>
          <a:xfrm>
            <a:off x="2922091" y="5035961"/>
            <a:ext cx="65766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边上钉子数是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12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，内部钉子数是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945241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4563313-EB07-173D-9D77-218E67997DA2}"/>
              </a:ext>
            </a:extLst>
          </p:cNvPr>
          <p:cNvSpPr txBox="1"/>
          <p:nvPr/>
        </p:nvSpPr>
        <p:spPr>
          <a:xfrm>
            <a:off x="2845434" y="3429000"/>
            <a:ext cx="7494905" cy="2725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我国数学家闵嗣鹤在《格点和面积》一书中，围绕格点和面积这个主题，讲述了数学上许多有用的问题。怎样用格点的个数去计算平面上多边形的面积，或者反过来，已知多边形面积，探讨多边形边上、内部有多少格点，这就是《格点和面积》这本书所要讨论的问题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D55DC5-8297-F424-2C5E-15968080AE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499" y="3645834"/>
            <a:ext cx="1763395" cy="231330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03B2050-95DE-5019-8341-927A6C5795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7870" y="3577482"/>
            <a:ext cx="1930758" cy="293179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DB6C5C9-ED85-860F-2BE3-947C5ADE94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458" y="549140"/>
            <a:ext cx="1895475" cy="24714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87DA750-3B69-DBB3-4A10-AFED3A8DE553}"/>
              </a:ext>
            </a:extLst>
          </p:cNvPr>
          <p:cNvSpPr txBox="1"/>
          <p:nvPr/>
        </p:nvSpPr>
        <p:spPr>
          <a:xfrm>
            <a:off x="3162479" y="898861"/>
            <a:ext cx="7237211" cy="18274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35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皮克定理是指计算点阵中顶点在格点上的多边形的面积公式。皮克定理由奥地利数学家皮克在1899年发现并进行证明。该定理被誉为有史以来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最重要的100个数学定理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之一。</a:t>
            </a:r>
          </a:p>
        </p:txBody>
      </p:sp>
      <p:pic>
        <p:nvPicPr>
          <p:cNvPr id="7" name="皮克定理">
            <a:hlinkClick r:id="" action="ppaction://media"/>
            <a:extLst>
              <a:ext uri="{FF2B5EF4-FFF2-40B4-BE49-F238E27FC236}">
                <a16:creationId xmlns:a16="http://schemas.microsoft.com/office/drawing/2014/main" id="{6E5E0C69-9234-1F13-823F-114043CEED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15872" y="2478954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7EF76A7-0369-634B-36F6-3ABCEACAD8B2}"/>
              </a:ext>
            </a:extLst>
          </p:cNvPr>
          <p:cNvSpPr/>
          <p:nvPr/>
        </p:nvSpPr>
        <p:spPr>
          <a:xfrm>
            <a:off x="3169382" y="2272146"/>
            <a:ext cx="534423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谢  谢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AutoShape 153"/>
          <p:cNvSpPr>
            <a:spLocks noChangeArrowheads="1"/>
          </p:cNvSpPr>
          <p:nvPr/>
        </p:nvSpPr>
        <p:spPr bwMode="auto">
          <a:xfrm>
            <a:off x="3170127" y="2005775"/>
            <a:ext cx="1007998" cy="960292"/>
          </a:xfrm>
          <a:prstGeom prst="triangle">
            <a:avLst>
              <a:gd name="adj" fmla="val 50639"/>
            </a:avLst>
          </a:prstGeom>
          <a:noFill/>
          <a:ln w="31750">
            <a:solidFill>
              <a:srgbClr val="FF0000"/>
            </a:solidFill>
            <a:round/>
          </a:ln>
          <a:effectLst/>
        </p:spPr>
        <p:txBody>
          <a:bodyPr/>
          <a:lstStyle/>
          <a:p>
            <a:endParaRPr lang="zh-CN" altLang="en-US" kern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41001" name="组合 41000">
            <a:extLst>
              <a:ext uri="{FF2B5EF4-FFF2-40B4-BE49-F238E27FC236}">
                <a16:creationId xmlns:a16="http://schemas.microsoft.com/office/drawing/2014/main" id="{670C496D-61A1-74F9-168B-3004418B3274}"/>
              </a:ext>
            </a:extLst>
          </p:cNvPr>
          <p:cNvGrpSpPr/>
          <p:nvPr/>
        </p:nvGrpSpPr>
        <p:grpSpPr>
          <a:xfrm>
            <a:off x="8636335" y="2016883"/>
            <a:ext cx="1070201" cy="972547"/>
            <a:chOff x="8636335" y="2016883"/>
            <a:chExt cx="1070201" cy="972547"/>
          </a:xfrm>
        </p:grpSpPr>
        <p:sp>
          <p:nvSpPr>
            <p:cNvPr id="186" name="Line 159"/>
            <p:cNvSpPr>
              <a:spLocks noChangeShapeType="1"/>
            </p:cNvSpPr>
            <p:nvPr/>
          </p:nvSpPr>
          <p:spPr bwMode="auto">
            <a:xfrm>
              <a:off x="8636335" y="2016883"/>
              <a:ext cx="540799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" name="Line 160"/>
            <p:cNvSpPr>
              <a:spLocks noChangeShapeType="1"/>
            </p:cNvSpPr>
            <p:nvPr/>
          </p:nvSpPr>
          <p:spPr bwMode="auto">
            <a:xfrm>
              <a:off x="9180598" y="2033057"/>
              <a:ext cx="506811" cy="485515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8" name="Line 161"/>
            <p:cNvSpPr>
              <a:spLocks noChangeShapeType="1"/>
            </p:cNvSpPr>
            <p:nvPr/>
          </p:nvSpPr>
          <p:spPr bwMode="auto">
            <a:xfrm>
              <a:off x="9671286" y="2508312"/>
              <a:ext cx="0" cy="465146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9" name="Line 162"/>
            <p:cNvSpPr>
              <a:spLocks noChangeShapeType="1"/>
            </p:cNvSpPr>
            <p:nvPr/>
          </p:nvSpPr>
          <p:spPr bwMode="auto">
            <a:xfrm>
              <a:off x="8655100" y="2971919"/>
              <a:ext cx="1051436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0" name="Line 163"/>
            <p:cNvSpPr>
              <a:spLocks noChangeShapeType="1"/>
            </p:cNvSpPr>
            <p:nvPr/>
          </p:nvSpPr>
          <p:spPr bwMode="auto">
            <a:xfrm>
              <a:off x="8658485" y="2017430"/>
              <a:ext cx="0" cy="97200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0983" name="Group 164"/>
          <p:cNvGrpSpPr/>
          <p:nvPr/>
        </p:nvGrpSpPr>
        <p:grpSpPr>
          <a:xfrm>
            <a:off x="6168773" y="1998868"/>
            <a:ext cx="2016815" cy="975796"/>
            <a:chOff x="0" y="-1"/>
            <a:chExt cx="1481" cy="933"/>
          </a:xfrm>
        </p:grpSpPr>
        <p:sp>
          <p:nvSpPr>
            <p:cNvPr id="196" name="Line 165"/>
            <p:cNvSpPr>
              <a:spLocks noChangeShapeType="1"/>
            </p:cNvSpPr>
            <p:nvPr/>
          </p:nvSpPr>
          <p:spPr bwMode="auto">
            <a:xfrm>
              <a:off x="741" y="0"/>
              <a:ext cx="740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7" name="Line 166"/>
            <p:cNvSpPr>
              <a:spLocks noChangeShapeType="1"/>
            </p:cNvSpPr>
            <p:nvPr/>
          </p:nvSpPr>
          <p:spPr bwMode="auto">
            <a:xfrm flipH="1">
              <a:off x="733" y="-1"/>
              <a:ext cx="739" cy="933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8" name="Line 167"/>
            <p:cNvSpPr>
              <a:spLocks noChangeShapeType="1"/>
            </p:cNvSpPr>
            <p:nvPr/>
          </p:nvSpPr>
          <p:spPr bwMode="auto">
            <a:xfrm flipH="1">
              <a:off x="0" y="5"/>
              <a:ext cx="741" cy="92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9" name="Line 168"/>
            <p:cNvSpPr>
              <a:spLocks noChangeShapeType="1"/>
            </p:cNvSpPr>
            <p:nvPr/>
          </p:nvSpPr>
          <p:spPr bwMode="auto">
            <a:xfrm>
              <a:off x="9" y="924"/>
              <a:ext cx="724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92" name="Text Box 169"/>
          <p:cNvSpPr txBox="1">
            <a:spLocks noChangeArrowheads="1"/>
          </p:cNvSpPr>
          <p:nvPr/>
        </p:nvSpPr>
        <p:spPr bwMode="auto">
          <a:xfrm>
            <a:off x="4893344" y="2972036"/>
            <a:ext cx="604520" cy="5835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kern="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</a:t>
            </a:r>
          </a:p>
        </p:txBody>
      </p:sp>
      <p:sp>
        <p:nvSpPr>
          <p:cNvPr id="193" name="Text Box 170"/>
          <p:cNvSpPr txBox="1">
            <a:spLocks noChangeArrowheads="1"/>
          </p:cNvSpPr>
          <p:nvPr/>
        </p:nvSpPr>
        <p:spPr bwMode="auto">
          <a:xfrm>
            <a:off x="6402555" y="2972248"/>
            <a:ext cx="545465" cy="5835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kern="0" cap="none" spc="0" normalizeH="0" baseline="0" noProof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</a:t>
            </a:r>
            <a:endParaRPr kumimoji="0" lang="zh-CN" altLang="en-US" kern="0" cap="none" spc="0" normalizeH="0" baseline="0" noProof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4" name="Text Box 171"/>
          <p:cNvSpPr txBox="1">
            <a:spLocks noChangeArrowheads="1"/>
          </p:cNvSpPr>
          <p:nvPr/>
        </p:nvSpPr>
        <p:spPr bwMode="auto">
          <a:xfrm>
            <a:off x="8778102" y="2940311"/>
            <a:ext cx="545465" cy="5835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kern="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</a:t>
            </a:r>
          </a:p>
        </p:txBody>
      </p:sp>
      <p:sp>
        <p:nvSpPr>
          <p:cNvPr id="195" name="Text Box 172"/>
          <p:cNvSpPr txBox="1">
            <a:spLocks noChangeArrowheads="1"/>
          </p:cNvSpPr>
          <p:nvPr/>
        </p:nvSpPr>
        <p:spPr bwMode="auto">
          <a:xfrm>
            <a:off x="3340588" y="2972036"/>
            <a:ext cx="481856" cy="5835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kern="0" cap="none" spc="0" normalizeH="0" baseline="0" noProof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</a:t>
            </a:r>
          </a:p>
        </p:txBody>
      </p:sp>
      <p:grpSp>
        <p:nvGrpSpPr>
          <p:cNvPr id="41002" name="组合 41001">
            <a:extLst>
              <a:ext uri="{FF2B5EF4-FFF2-40B4-BE49-F238E27FC236}">
                <a16:creationId xmlns:a16="http://schemas.microsoft.com/office/drawing/2014/main" id="{06935BEA-A513-AC89-19D9-8B71306DD8A9}"/>
              </a:ext>
            </a:extLst>
          </p:cNvPr>
          <p:cNvGrpSpPr/>
          <p:nvPr/>
        </p:nvGrpSpPr>
        <p:grpSpPr>
          <a:xfrm>
            <a:off x="4651491" y="1998868"/>
            <a:ext cx="1022420" cy="979013"/>
            <a:chOff x="4651491" y="1998868"/>
            <a:chExt cx="1022420" cy="979013"/>
          </a:xfrm>
        </p:grpSpPr>
        <p:sp>
          <p:nvSpPr>
            <p:cNvPr id="182" name="Line 155"/>
            <p:cNvSpPr>
              <a:spLocks noChangeShapeType="1"/>
            </p:cNvSpPr>
            <p:nvPr/>
          </p:nvSpPr>
          <p:spPr bwMode="auto">
            <a:xfrm>
              <a:off x="4651491" y="2974705"/>
              <a:ext cx="1008000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1" name="Line 154"/>
            <p:cNvSpPr>
              <a:spLocks noChangeShapeType="1"/>
            </p:cNvSpPr>
            <p:nvPr/>
          </p:nvSpPr>
          <p:spPr bwMode="auto">
            <a:xfrm>
              <a:off x="5178506" y="2007429"/>
              <a:ext cx="495405" cy="970452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3" name="Line 156"/>
            <p:cNvSpPr>
              <a:spLocks noChangeShapeType="1"/>
            </p:cNvSpPr>
            <p:nvPr/>
          </p:nvSpPr>
          <p:spPr bwMode="auto">
            <a:xfrm>
              <a:off x="4663857" y="2010444"/>
              <a:ext cx="508800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4" name="Line 157"/>
            <p:cNvSpPr>
              <a:spLocks noChangeShapeType="1"/>
            </p:cNvSpPr>
            <p:nvPr/>
          </p:nvSpPr>
          <p:spPr bwMode="auto">
            <a:xfrm>
              <a:off x="4670296" y="1998868"/>
              <a:ext cx="0" cy="970452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" name="Group 2">
            <a:extLst>
              <a:ext uri="{FF2B5EF4-FFF2-40B4-BE49-F238E27FC236}">
                <a16:creationId xmlns:a16="http://schemas.microsoft.com/office/drawing/2014/main" id="{3129ED5B-65AD-D301-D3EF-E2D210742EFB}"/>
              </a:ext>
            </a:extLst>
          </p:cNvPr>
          <p:cNvGrpSpPr/>
          <p:nvPr/>
        </p:nvGrpSpPr>
        <p:grpSpPr>
          <a:xfrm>
            <a:off x="2661920" y="1050349"/>
            <a:ext cx="7040245" cy="3846830"/>
            <a:chOff x="0" y="0"/>
            <a:chExt cx="5170" cy="3719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A69424B4-BAA3-0309-BA5B-0FDC1CE60D8B}"/>
                </a:ext>
              </a:extLst>
            </p:cNvPr>
            <p:cNvGrpSpPr/>
            <p:nvPr/>
          </p:nvGrpSpPr>
          <p:grpSpPr>
            <a:xfrm>
              <a:off x="0" y="0"/>
              <a:ext cx="5170" cy="45"/>
              <a:chOff x="0" y="0"/>
              <a:chExt cx="5170" cy="45"/>
            </a:xfrm>
          </p:grpSpPr>
          <p:sp>
            <p:nvSpPr>
              <p:cNvPr id="40977" name="Oval 4">
                <a:extLst>
                  <a:ext uri="{FF2B5EF4-FFF2-40B4-BE49-F238E27FC236}">
                    <a16:creationId xmlns:a16="http://schemas.microsoft.com/office/drawing/2014/main" id="{D58B24AC-1146-35DC-8B58-D923F6CA83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-1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978" name="Oval 5">
                <a:extLst>
                  <a:ext uri="{FF2B5EF4-FFF2-40B4-BE49-F238E27FC236}">
                    <a16:creationId xmlns:a16="http://schemas.microsoft.com/office/drawing/2014/main" id="{D40E8029-85A0-75E1-5E29-AF3E481FC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" y="-1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979" name="Oval 6">
                <a:extLst>
                  <a:ext uri="{FF2B5EF4-FFF2-40B4-BE49-F238E27FC236}">
                    <a16:creationId xmlns:a16="http://schemas.microsoft.com/office/drawing/2014/main" id="{D01ABA05-2E77-003A-9E88-14966CEC3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2" y="-1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980" name="Oval 7">
                <a:extLst>
                  <a:ext uri="{FF2B5EF4-FFF2-40B4-BE49-F238E27FC236}">
                    <a16:creationId xmlns:a16="http://schemas.microsoft.com/office/drawing/2014/main" id="{9E8EEC52-8121-1DEB-E935-1823E743C9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8" y="-1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981" name="Oval 8">
                <a:extLst>
                  <a:ext uri="{FF2B5EF4-FFF2-40B4-BE49-F238E27FC236}">
                    <a16:creationId xmlns:a16="http://schemas.microsoft.com/office/drawing/2014/main" id="{D11FA226-865D-9242-CEE8-F356005072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4" y="-1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982" name="Oval 9">
                <a:extLst>
                  <a:ext uri="{FF2B5EF4-FFF2-40B4-BE49-F238E27FC236}">
                    <a16:creationId xmlns:a16="http://schemas.microsoft.com/office/drawing/2014/main" id="{897D905F-158C-7778-0C10-CCC57337FB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9" y="-1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984" name="Oval 10">
                <a:extLst>
                  <a:ext uri="{FF2B5EF4-FFF2-40B4-BE49-F238E27FC236}">
                    <a16:creationId xmlns:a16="http://schemas.microsoft.com/office/drawing/2014/main" id="{7519230E-8EAB-4FA1-20F3-856BCE0AFD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6" y="-1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985" name="Oval 11">
                <a:extLst>
                  <a:ext uri="{FF2B5EF4-FFF2-40B4-BE49-F238E27FC236}">
                    <a16:creationId xmlns:a16="http://schemas.microsoft.com/office/drawing/2014/main" id="{BEC43438-9FA9-D149-66BD-AD58704DB2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2" y="-1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986" name="Oval 12">
                <a:extLst>
                  <a:ext uri="{FF2B5EF4-FFF2-40B4-BE49-F238E27FC236}">
                    <a16:creationId xmlns:a16="http://schemas.microsoft.com/office/drawing/2014/main" id="{B4F14551-64F8-394C-D72C-445B0D5E3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-1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987" name="Oval 13">
                <a:extLst>
                  <a:ext uri="{FF2B5EF4-FFF2-40B4-BE49-F238E27FC236}">
                    <a16:creationId xmlns:a16="http://schemas.microsoft.com/office/drawing/2014/main" id="{A1584DFE-5D7C-DFB1-D44A-69922D80A6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4" y="-1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988" name="Oval 14">
                <a:extLst>
                  <a:ext uri="{FF2B5EF4-FFF2-40B4-BE49-F238E27FC236}">
                    <a16:creationId xmlns:a16="http://schemas.microsoft.com/office/drawing/2014/main" id="{38860B18-C589-165F-98DF-7039DAA467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0" y="-1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989" name="Oval 15">
                <a:extLst>
                  <a:ext uri="{FF2B5EF4-FFF2-40B4-BE49-F238E27FC236}">
                    <a16:creationId xmlns:a16="http://schemas.microsoft.com/office/drawing/2014/main" id="{ECD9AAEE-7B12-AD19-92AF-DF561A1B9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6" y="-1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990" name="Oval 16">
                <a:extLst>
                  <a:ext uri="{FF2B5EF4-FFF2-40B4-BE49-F238E27FC236}">
                    <a16:creationId xmlns:a16="http://schemas.microsoft.com/office/drawing/2014/main" id="{22CC5EC1-3E38-2147-7214-B12B36CB61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2" y="-1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991" name="Oval 17">
                <a:extLst>
                  <a:ext uri="{FF2B5EF4-FFF2-40B4-BE49-F238E27FC236}">
                    <a16:creationId xmlns:a16="http://schemas.microsoft.com/office/drawing/2014/main" id="{4D4C0ED5-D8A9-91B4-D045-BBD4A47BD1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8" y="-1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992" name="Oval 18">
                <a:extLst>
                  <a:ext uri="{FF2B5EF4-FFF2-40B4-BE49-F238E27FC236}">
                    <a16:creationId xmlns:a16="http://schemas.microsoft.com/office/drawing/2014/main" id="{C595D2EB-DD10-9A86-BF55-04EA4D1687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5" y="-1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7" name="Group 19">
              <a:extLst>
                <a:ext uri="{FF2B5EF4-FFF2-40B4-BE49-F238E27FC236}">
                  <a16:creationId xmlns:a16="http://schemas.microsoft.com/office/drawing/2014/main" id="{481D578D-2C71-CECA-F086-5F44CB1E71D7}"/>
                </a:ext>
              </a:extLst>
            </p:cNvPr>
            <p:cNvGrpSpPr/>
            <p:nvPr/>
          </p:nvGrpSpPr>
          <p:grpSpPr>
            <a:xfrm>
              <a:off x="0" y="459"/>
              <a:ext cx="5170" cy="45"/>
              <a:chOff x="0" y="0"/>
              <a:chExt cx="5170" cy="45"/>
            </a:xfrm>
          </p:grpSpPr>
          <p:sp>
            <p:nvSpPr>
              <p:cNvPr id="40962" name="Oval 20">
                <a:extLst>
                  <a:ext uri="{FF2B5EF4-FFF2-40B4-BE49-F238E27FC236}">
                    <a16:creationId xmlns:a16="http://schemas.microsoft.com/office/drawing/2014/main" id="{68BC9DC1-40FE-DAED-6086-DC00240373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963" name="Oval 21">
                <a:extLst>
                  <a:ext uri="{FF2B5EF4-FFF2-40B4-BE49-F238E27FC236}">
                    <a16:creationId xmlns:a16="http://schemas.microsoft.com/office/drawing/2014/main" id="{361B124D-3737-A24C-50A4-5829BE74F9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964" name="Oval 22">
                <a:extLst>
                  <a:ext uri="{FF2B5EF4-FFF2-40B4-BE49-F238E27FC236}">
                    <a16:creationId xmlns:a16="http://schemas.microsoft.com/office/drawing/2014/main" id="{CF0E92DC-4D2A-B1AB-4446-34859E3C04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2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965" name="Oval 23">
                <a:extLst>
                  <a:ext uri="{FF2B5EF4-FFF2-40B4-BE49-F238E27FC236}">
                    <a16:creationId xmlns:a16="http://schemas.microsoft.com/office/drawing/2014/main" id="{624DDAC6-024D-114E-4AA7-2E4A11512A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8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966" name="Oval 24">
                <a:extLst>
                  <a:ext uri="{FF2B5EF4-FFF2-40B4-BE49-F238E27FC236}">
                    <a16:creationId xmlns:a16="http://schemas.microsoft.com/office/drawing/2014/main" id="{00E46176-76FE-93E9-471F-8502650B4D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4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967" name="Oval 25">
                <a:extLst>
                  <a:ext uri="{FF2B5EF4-FFF2-40B4-BE49-F238E27FC236}">
                    <a16:creationId xmlns:a16="http://schemas.microsoft.com/office/drawing/2014/main" id="{2CAB74D6-BC87-508F-B64F-15A04207FF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9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968" name="Oval 26">
                <a:extLst>
                  <a:ext uri="{FF2B5EF4-FFF2-40B4-BE49-F238E27FC236}">
                    <a16:creationId xmlns:a16="http://schemas.microsoft.com/office/drawing/2014/main" id="{AA81CF91-0273-E15A-6217-DB3B9E4DF6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6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969" name="Oval 27">
                <a:extLst>
                  <a:ext uri="{FF2B5EF4-FFF2-40B4-BE49-F238E27FC236}">
                    <a16:creationId xmlns:a16="http://schemas.microsoft.com/office/drawing/2014/main" id="{2DF012E1-229F-8E27-3CCD-F4451AA8A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2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970" name="Oval 28">
                <a:extLst>
                  <a:ext uri="{FF2B5EF4-FFF2-40B4-BE49-F238E27FC236}">
                    <a16:creationId xmlns:a16="http://schemas.microsoft.com/office/drawing/2014/main" id="{9056992D-7C00-9C01-5F51-34C5E3EBBC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971" name="Oval 29">
                <a:extLst>
                  <a:ext uri="{FF2B5EF4-FFF2-40B4-BE49-F238E27FC236}">
                    <a16:creationId xmlns:a16="http://schemas.microsoft.com/office/drawing/2014/main" id="{ED3C83DB-8AD2-268A-9933-436D7E2B95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4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972" name="Oval 30">
                <a:extLst>
                  <a:ext uri="{FF2B5EF4-FFF2-40B4-BE49-F238E27FC236}">
                    <a16:creationId xmlns:a16="http://schemas.microsoft.com/office/drawing/2014/main" id="{A18097C0-5E87-EBEC-58A0-A196D97165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0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973" name="Oval 31">
                <a:extLst>
                  <a:ext uri="{FF2B5EF4-FFF2-40B4-BE49-F238E27FC236}">
                    <a16:creationId xmlns:a16="http://schemas.microsoft.com/office/drawing/2014/main" id="{CA5F3382-A403-148E-EF00-FC68D974E8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6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974" name="Oval 32">
                <a:extLst>
                  <a:ext uri="{FF2B5EF4-FFF2-40B4-BE49-F238E27FC236}">
                    <a16:creationId xmlns:a16="http://schemas.microsoft.com/office/drawing/2014/main" id="{B1FF3EB7-8600-C2C2-425A-9F42160F87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2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975" name="Oval 33">
                <a:extLst>
                  <a:ext uri="{FF2B5EF4-FFF2-40B4-BE49-F238E27FC236}">
                    <a16:creationId xmlns:a16="http://schemas.microsoft.com/office/drawing/2014/main" id="{E9E47369-FA7A-1F55-5A1E-9A10A77749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8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976" name="Oval 34">
                <a:extLst>
                  <a:ext uri="{FF2B5EF4-FFF2-40B4-BE49-F238E27FC236}">
                    <a16:creationId xmlns:a16="http://schemas.microsoft.com/office/drawing/2014/main" id="{1AD46999-FC21-D5CB-626E-D71B59EBB9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5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8" name="Group 35">
              <a:extLst>
                <a:ext uri="{FF2B5EF4-FFF2-40B4-BE49-F238E27FC236}">
                  <a16:creationId xmlns:a16="http://schemas.microsoft.com/office/drawing/2014/main" id="{3F94F023-440C-B094-5B23-A1D076967FD4}"/>
                </a:ext>
              </a:extLst>
            </p:cNvPr>
            <p:cNvGrpSpPr/>
            <p:nvPr/>
          </p:nvGrpSpPr>
          <p:grpSpPr>
            <a:xfrm>
              <a:off x="0" y="918"/>
              <a:ext cx="5170" cy="45"/>
              <a:chOff x="0" y="0"/>
              <a:chExt cx="5170" cy="45"/>
            </a:xfrm>
          </p:grpSpPr>
          <p:sp>
            <p:nvSpPr>
              <p:cNvPr id="169" name="Oval 36">
                <a:extLst>
                  <a:ext uri="{FF2B5EF4-FFF2-40B4-BE49-F238E27FC236}">
                    <a16:creationId xmlns:a16="http://schemas.microsoft.com/office/drawing/2014/main" id="{177C802D-FD94-A08A-3464-047A0F9BE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70" name="Oval 37">
                <a:extLst>
                  <a:ext uri="{FF2B5EF4-FFF2-40B4-BE49-F238E27FC236}">
                    <a16:creationId xmlns:a16="http://schemas.microsoft.com/office/drawing/2014/main" id="{47947684-EC78-7D7C-8A9C-1C3B6353B3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71" name="Oval 38">
                <a:extLst>
                  <a:ext uri="{FF2B5EF4-FFF2-40B4-BE49-F238E27FC236}">
                    <a16:creationId xmlns:a16="http://schemas.microsoft.com/office/drawing/2014/main" id="{DB60AB62-7350-1EE4-4874-19A15DFCCE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2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72" name="Oval 39">
                <a:extLst>
                  <a:ext uri="{FF2B5EF4-FFF2-40B4-BE49-F238E27FC236}">
                    <a16:creationId xmlns:a16="http://schemas.microsoft.com/office/drawing/2014/main" id="{F60D738B-6A5C-A8B7-30E8-6B90863AB0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8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73" name="Oval 40">
                <a:extLst>
                  <a:ext uri="{FF2B5EF4-FFF2-40B4-BE49-F238E27FC236}">
                    <a16:creationId xmlns:a16="http://schemas.microsoft.com/office/drawing/2014/main" id="{60428114-BE05-BF67-319A-3F5B910CF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4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74" name="Oval 41">
                <a:extLst>
                  <a:ext uri="{FF2B5EF4-FFF2-40B4-BE49-F238E27FC236}">
                    <a16:creationId xmlns:a16="http://schemas.microsoft.com/office/drawing/2014/main" id="{F3DA7930-A454-8026-302D-04FB51F9A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9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75" name="Oval 42">
                <a:extLst>
                  <a:ext uri="{FF2B5EF4-FFF2-40B4-BE49-F238E27FC236}">
                    <a16:creationId xmlns:a16="http://schemas.microsoft.com/office/drawing/2014/main" id="{DF913D82-9999-9807-3902-15631696A7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6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76" name="Oval 43">
                <a:extLst>
                  <a:ext uri="{FF2B5EF4-FFF2-40B4-BE49-F238E27FC236}">
                    <a16:creationId xmlns:a16="http://schemas.microsoft.com/office/drawing/2014/main" id="{B7202598-739F-925A-06DB-527B0C2FED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2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77" name="Oval 44">
                <a:extLst>
                  <a:ext uri="{FF2B5EF4-FFF2-40B4-BE49-F238E27FC236}">
                    <a16:creationId xmlns:a16="http://schemas.microsoft.com/office/drawing/2014/main" id="{B1418858-6F93-A139-D352-1D02BF6E08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78" name="Oval 45">
                <a:extLst>
                  <a:ext uri="{FF2B5EF4-FFF2-40B4-BE49-F238E27FC236}">
                    <a16:creationId xmlns:a16="http://schemas.microsoft.com/office/drawing/2014/main" id="{445DCDFC-01B9-8E5A-3D58-0D4691AF8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4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79" name="Oval 46">
                <a:extLst>
                  <a:ext uri="{FF2B5EF4-FFF2-40B4-BE49-F238E27FC236}">
                    <a16:creationId xmlns:a16="http://schemas.microsoft.com/office/drawing/2014/main" id="{DF2D1A9D-D601-87E8-BF88-F0FC211EDD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0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85" name="Oval 47">
                <a:extLst>
                  <a:ext uri="{FF2B5EF4-FFF2-40B4-BE49-F238E27FC236}">
                    <a16:creationId xmlns:a16="http://schemas.microsoft.com/office/drawing/2014/main" id="{DFAF04EA-DDA9-0978-51D8-E8F71E49F5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6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91" name="Oval 48">
                <a:extLst>
                  <a:ext uri="{FF2B5EF4-FFF2-40B4-BE49-F238E27FC236}">
                    <a16:creationId xmlns:a16="http://schemas.microsoft.com/office/drawing/2014/main" id="{EFC84722-3DB0-3EC2-D516-7F266BCE3D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2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960" name="Oval 49">
                <a:extLst>
                  <a:ext uri="{FF2B5EF4-FFF2-40B4-BE49-F238E27FC236}">
                    <a16:creationId xmlns:a16="http://schemas.microsoft.com/office/drawing/2014/main" id="{6A386117-70D1-2CD5-DCD1-1DC4F50D6E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8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961" name="Oval 50">
                <a:extLst>
                  <a:ext uri="{FF2B5EF4-FFF2-40B4-BE49-F238E27FC236}">
                    <a16:creationId xmlns:a16="http://schemas.microsoft.com/office/drawing/2014/main" id="{66FD5B30-F811-571D-A259-A120C1EE16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5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9" name="Group 51">
              <a:extLst>
                <a:ext uri="{FF2B5EF4-FFF2-40B4-BE49-F238E27FC236}">
                  <a16:creationId xmlns:a16="http://schemas.microsoft.com/office/drawing/2014/main" id="{DEFC5A19-B4CD-FB8D-D9B3-BB8104A9849D}"/>
                </a:ext>
              </a:extLst>
            </p:cNvPr>
            <p:cNvGrpSpPr/>
            <p:nvPr/>
          </p:nvGrpSpPr>
          <p:grpSpPr>
            <a:xfrm>
              <a:off x="0" y="1377"/>
              <a:ext cx="5170" cy="45"/>
              <a:chOff x="0" y="0"/>
              <a:chExt cx="5170" cy="45"/>
            </a:xfrm>
          </p:grpSpPr>
          <p:sp>
            <p:nvSpPr>
              <p:cNvPr id="154" name="Oval 52">
                <a:extLst>
                  <a:ext uri="{FF2B5EF4-FFF2-40B4-BE49-F238E27FC236}">
                    <a16:creationId xmlns:a16="http://schemas.microsoft.com/office/drawing/2014/main" id="{8388ED2F-7A48-BA2B-590A-A6F8A60766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5" name="Oval 53">
                <a:extLst>
                  <a:ext uri="{FF2B5EF4-FFF2-40B4-BE49-F238E27FC236}">
                    <a16:creationId xmlns:a16="http://schemas.microsoft.com/office/drawing/2014/main" id="{24B2C595-1A71-E07A-102D-3DF4C24529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6" name="Oval 54">
                <a:extLst>
                  <a:ext uri="{FF2B5EF4-FFF2-40B4-BE49-F238E27FC236}">
                    <a16:creationId xmlns:a16="http://schemas.microsoft.com/office/drawing/2014/main" id="{478FC18E-1432-10F6-39B0-4427B5EF58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2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7" name="Oval 55">
                <a:extLst>
                  <a:ext uri="{FF2B5EF4-FFF2-40B4-BE49-F238E27FC236}">
                    <a16:creationId xmlns:a16="http://schemas.microsoft.com/office/drawing/2014/main" id="{01CFDF51-8199-7A26-9B7F-91E9567A9E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8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8" name="Oval 56">
                <a:extLst>
                  <a:ext uri="{FF2B5EF4-FFF2-40B4-BE49-F238E27FC236}">
                    <a16:creationId xmlns:a16="http://schemas.microsoft.com/office/drawing/2014/main" id="{90F9435C-5BD7-F6D5-F3E7-288CEC9709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4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9" name="Oval 57">
                <a:extLst>
                  <a:ext uri="{FF2B5EF4-FFF2-40B4-BE49-F238E27FC236}">
                    <a16:creationId xmlns:a16="http://schemas.microsoft.com/office/drawing/2014/main" id="{FD9E0D2E-71A2-3233-593E-5640D11A49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9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60" name="Oval 58">
                <a:extLst>
                  <a:ext uri="{FF2B5EF4-FFF2-40B4-BE49-F238E27FC236}">
                    <a16:creationId xmlns:a16="http://schemas.microsoft.com/office/drawing/2014/main" id="{250A0319-3CA7-1543-44B7-91A7E3A7D5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6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61" name="Oval 59">
                <a:extLst>
                  <a:ext uri="{FF2B5EF4-FFF2-40B4-BE49-F238E27FC236}">
                    <a16:creationId xmlns:a16="http://schemas.microsoft.com/office/drawing/2014/main" id="{B6D56C49-38FB-BEAB-7026-2E329235A3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2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62" name="Oval 60">
                <a:extLst>
                  <a:ext uri="{FF2B5EF4-FFF2-40B4-BE49-F238E27FC236}">
                    <a16:creationId xmlns:a16="http://schemas.microsoft.com/office/drawing/2014/main" id="{8D52EBAB-D372-101D-E547-8CC1590080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63" name="Oval 61">
                <a:extLst>
                  <a:ext uri="{FF2B5EF4-FFF2-40B4-BE49-F238E27FC236}">
                    <a16:creationId xmlns:a16="http://schemas.microsoft.com/office/drawing/2014/main" id="{66E6BE83-E75D-8697-219C-25984172B2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4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64" name="Oval 62">
                <a:extLst>
                  <a:ext uri="{FF2B5EF4-FFF2-40B4-BE49-F238E27FC236}">
                    <a16:creationId xmlns:a16="http://schemas.microsoft.com/office/drawing/2014/main" id="{F546CE76-7E5D-16A2-4CB1-66E89A46DE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0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65" name="Oval 63">
                <a:extLst>
                  <a:ext uri="{FF2B5EF4-FFF2-40B4-BE49-F238E27FC236}">
                    <a16:creationId xmlns:a16="http://schemas.microsoft.com/office/drawing/2014/main" id="{6F5B9765-B512-57D9-77B0-B016C4DDB2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6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66" name="Oval 64">
                <a:extLst>
                  <a:ext uri="{FF2B5EF4-FFF2-40B4-BE49-F238E27FC236}">
                    <a16:creationId xmlns:a16="http://schemas.microsoft.com/office/drawing/2014/main" id="{93386396-88B3-5F47-4619-C9223DB2B9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2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67" name="Oval 65">
                <a:extLst>
                  <a:ext uri="{FF2B5EF4-FFF2-40B4-BE49-F238E27FC236}">
                    <a16:creationId xmlns:a16="http://schemas.microsoft.com/office/drawing/2014/main" id="{FA5A0EA8-40A2-00D2-4E82-AB715EAAB1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8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68" name="Oval 66">
                <a:extLst>
                  <a:ext uri="{FF2B5EF4-FFF2-40B4-BE49-F238E27FC236}">
                    <a16:creationId xmlns:a16="http://schemas.microsoft.com/office/drawing/2014/main" id="{4293EEC4-3834-EB6A-A052-CF9386092D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5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0" name="Group 67">
              <a:extLst>
                <a:ext uri="{FF2B5EF4-FFF2-40B4-BE49-F238E27FC236}">
                  <a16:creationId xmlns:a16="http://schemas.microsoft.com/office/drawing/2014/main" id="{57A45D5D-D162-C6A5-557A-FF490C0EBC15}"/>
                </a:ext>
              </a:extLst>
            </p:cNvPr>
            <p:cNvGrpSpPr/>
            <p:nvPr/>
          </p:nvGrpSpPr>
          <p:grpSpPr>
            <a:xfrm>
              <a:off x="0" y="1837"/>
              <a:ext cx="5170" cy="45"/>
              <a:chOff x="0" y="0"/>
              <a:chExt cx="5170" cy="45"/>
            </a:xfrm>
          </p:grpSpPr>
          <p:sp>
            <p:nvSpPr>
              <p:cNvPr id="139" name="Oval 68">
                <a:extLst>
                  <a:ext uri="{FF2B5EF4-FFF2-40B4-BE49-F238E27FC236}">
                    <a16:creationId xmlns:a16="http://schemas.microsoft.com/office/drawing/2014/main" id="{2D4DFAF1-876A-0A3D-D764-11D84478DD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40" name="Oval 69">
                <a:extLst>
                  <a:ext uri="{FF2B5EF4-FFF2-40B4-BE49-F238E27FC236}">
                    <a16:creationId xmlns:a16="http://schemas.microsoft.com/office/drawing/2014/main" id="{78488A4C-FFD5-B41B-89C2-BCBCBC942D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41" name="Oval 70">
                <a:extLst>
                  <a:ext uri="{FF2B5EF4-FFF2-40B4-BE49-F238E27FC236}">
                    <a16:creationId xmlns:a16="http://schemas.microsoft.com/office/drawing/2014/main" id="{3A7BCF25-9BB1-BAE3-09DD-F1BFD099D7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2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42" name="Oval 71">
                <a:extLst>
                  <a:ext uri="{FF2B5EF4-FFF2-40B4-BE49-F238E27FC236}">
                    <a16:creationId xmlns:a16="http://schemas.microsoft.com/office/drawing/2014/main" id="{DDBF2FFB-04C3-0739-846E-C285E6620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8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43" name="Oval 72">
                <a:extLst>
                  <a:ext uri="{FF2B5EF4-FFF2-40B4-BE49-F238E27FC236}">
                    <a16:creationId xmlns:a16="http://schemas.microsoft.com/office/drawing/2014/main" id="{76061213-CCE1-62C4-DB36-29ADAFB56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4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44" name="Oval 73">
                <a:extLst>
                  <a:ext uri="{FF2B5EF4-FFF2-40B4-BE49-F238E27FC236}">
                    <a16:creationId xmlns:a16="http://schemas.microsoft.com/office/drawing/2014/main" id="{CA53CD95-4345-A9F5-9407-B44FF669F7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9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45" name="Oval 74">
                <a:extLst>
                  <a:ext uri="{FF2B5EF4-FFF2-40B4-BE49-F238E27FC236}">
                    <a16:creationId xmlns:a16="http://schemas.microsoft.com/office/drawing/2014/main" id="{792664F4-1FC2-069E-2976-54E957D4E2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6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46" name="Oval 75">
                <a:extLst>
                  <a:ext uri="{FF2B5EF4-FFF2-40B4-BE49-F238E27FC236}">
                    <a16:creationId xmlns:a16="http://schemas.microsoft.com/office/drawing/2014/main" id="{774B72EF-25B1-1EC9-3ABB-E959B57FD3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2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47" name="Oval 76">
                <a:extLst>
                  <a:ext uri="{FF2B5EF4-FFF2-40B4-BE49-F238E27FC236}">
                    <a16:creationId xmlns:a16="http://schemas.microsoft.com/office/drawing/2014/main" id="{E1D3493D-590B-F266-570E-3FF1FF076E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48" name="Oval 77">
                <a:extLst>
                  <a:ext uri="{FF2B5EF4-FFF2-40B4-BE49-F238E27FC236}">
                    <a16:creationId xmlns:a16="http://schemas.microsoft.com/office/drawing/2014/main" id="{FF735BC1-8951-D284-FE7D-A913610EB6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4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49" name="Oval 78">
                <a:extLst>
                  <a:ext uri="{FF2B5EF4-FFF2-40B4-BE49-F238E27FC236}">
                    <a16:creationId xmlns:a16="http://schemas.microsoft.com/office/drawing/2014/main" id="{6C2DC383-14A4-59E5-D0E7-67865E5C69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0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0" name="Oval 79">
                <a:extLst>
                  <a:ext uri="{FF2B5EF4-FFF2-40B4-BE49-F238E27FC236}">
                    <a16:creationId xmlns:a16="http://schemas.microsoft.com/office/drawing/2014/main" id="{2F7A706C-154A-13F9-1729-5A32DA5B50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6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1" name="Oval 80">
                <a:extLst>
                  <a:ext uri="{FF2B5EF4-FFF2-40B4-BE49-F238E27FC236}">
                    <a16:creationId xmlns:a16="http://schemas.microsoft.com/office/drawing/2014/main" id="{534FE1D1-387B-FBD6-7A31-A02D03EF43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2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2" name="Oval 81">
                <a:extLst>
                  <a:ext uri="{FF2B5EF4-FFF2-40B4-BE49-F238E27FC236}">
                    <a16:creationId xmlns:a16="http://schemas.microsoft.com/office/drawing/2014/main" id="{52E473C4-58D1-1D09-38AE-C597F7CAC7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8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3" name="Oval 82">
                <a:extLst>
                  <a:ext uri="{FF2B5EF4-FFF2-40B4-BE49-F238E27FC236}">
                    <a16:creationId xmlns:a16="http://schemas.microsoft.com/office/drawing/2014/main" id="{8E896AFE-4906-8A70-6325-9DD9833E4E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5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1" name="Group 83">
              <a:extLst>
                <a:ext uri="{FF2B5EF4-FFF2-40B4-BE49-F238E27FC236}">
                  <a16:creationId xmlns:a16="http://schemas.microsoft.com/office/drawing/2014/main" id="{1110D418-F4F4-5739-73E8-D33B2AA917AD}"/>
                </a:ext>
              </a:extLst>
            </p:cNvPr>
            <p:cNvGrpSpPr/>
            <p:nvPr/>
          </p:nvGrpSpPr>
          <p:grpSpPr>
            <a:xfrm>
              <a:off x="0" y="2296"/>
              <a:ext cx="5170" cy="45"/>
              <a:chOff x="0" y="0"/>
              <a:chExt cx="5170" cy="45"/>
            </a:xfrm>
          </p:grpSpPr>
          <p:sp>
            <p:nvSpPr>
              <p:cNvPr id="60" name="Oval 84">
                <a:extLst>
                  <a:ext uri="{FF2B5EF4-FFF2-40B4-BE49-F238E27FC236}">
                    <a16:creationId xmlns:a16="http://schemas.microsoft.com/office/drawing/2014/main" id="{C9F81EF9-93E2-08A6-723E-21B2C99F4E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1" name="Oval 85">
                <a:extLst>
                  <a:ext uri="{FF2B5EF4-FFF2-40B4-BE49-F238E27FC236}">
                    <a16:creationId xmlns:a16="http://schemas.microsoft.com/office/drawing/2014/main" id="{D10FC6E1-0D92-C3D4-E9BE-1FEAD4885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2" name="Oval 86">
                <a:extLst>
                  <a:ext uri="{FF2B5EF4-FFF2-40B4-BE49-F238E27FC236}">
                    <a16:creationId xmlns:a16="http://schemas.microsoft.com/office/drawing/2014/main" id="{3400CA5D-036E-E728-6D68-E2C2F071AA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2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3" name="Oval 87">
                <a:extLst>
                  <a:ext uri="{FF2B5EF4-FFF2-40B4-BE49-F238E27FC236}">
                    <a16:creationId xmlns:a16="http://schemas.microsoft.com/office/drawing/2014/main" id="{014F4E58-BA8A-68CC-7637-13EBE7BEB7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8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28" name="Oval 88">
                <a:extLst>
                  <a:ext uri="{FF2B5EF4-FFF2-40B4-BE49-F238E27FC236}">
                    <a16:creationId xmlns:a16="http://schemas.microsoft.com/office/drawing/2014/main" id="{F0D8D502-9B0A-23D8-0EC3-8141F8F0BD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4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29" name="Oval 89">
                <a:extLst>
                  <a:ext uri="{FF2B5EF4-FFF2-40B4-BE49-F238E27FC236}">
                    <a16:creationId xmlns:a16="http://schemas.microsoft.com/office/drawing/2014/main" id="{A109E2F7-C9D0-9A65-00A5-B20FA65E59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9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0" name="Oval 90">
                <a:extLst>
                  <a:ext uri="{FF2B5EF4-FFF2-40B4-BE49-F238E27FC236}">
                    <a16:creationId xmlns:a16="http://schemas.microsoft.com/office/drawing/2014/main" id="{A6896E1D-7E56-0F76-B925-EE0445FDB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6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1" name="Oval 91">
                <a:extLst>
                  <a:ext uri="{FF2B5EF4-FFF2-40B4-BE49-F238E27FC236}">
                    <a16:creationId xmlns:a16="http://schemas.microsoft.com/office/drawing/2014/main" id="{655D5BF3-B06C-8A73-5EF5-57C010746D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2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2" name="Oval 92">
                <a:extLst>
                  <a:ext uri="{FF2B5EF4-FFF2-40B4-BE49-F238E27FC236}">
                    <a16:creationId xmlns:a16="http://schemas.microsoft.com/office/drawing/2014/main" id="{6C0B02E3-2534-887C-AEB0-370AA163E4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3" name="Oval 93">
                <a:extLst>
                  <a:ext uri="{FF2B5EF4-FFF2-40B4-BE49-F238E27FC236}">
                    <a16:creationId xmlns:a16="http://schemas.microsoft.com/office/drawing/2014/main" id="{4AB2D2C7-F511-457A-E0D6-6672FD36D6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4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4" name="Oval 94">
                <a:extLst>
                  <a:ext uri="{FF2B5EF4-FFF2-40B4-BE49-F238E27FC236}">
                    <a16:creationId xmlns:a16="http://schemas.microsoft.com/office/drawing/2014/main" id="{D6876ADA-726E-44AC-C3A0-DC7C99CD06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0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5" name="Oval 95">
                <a:extLst>
                  <a:ext uri="{FF2B5EF4-FFF2-40B4-BE49-F238E27FC236}">
                    <a16:creationId xmlns:a16="http://schemas.microsoft.com/office/drawing/2014/main" id="{52C96420-BED5-943E-D225-C65985727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6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" name="Oval 96">
                <a:extLst>
                  <a:ext uri="{FF2B5EF4-FFF2-40B4-BE49-F238E27FC236}">
                    <a16:creationId xmlns:a16="http://schemas.microsoft.com/office/drawing/2014/main" id="{D994023F-AA21-991D-5DEA-939D55970F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2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7" name="Oval 97">
                <a:extLst>
                  <a:ext uri="{FF2B5EF4-FFF2-40B4-BE49-F238E27FC236}">
                    <a16:creationId xmlns:a16="http://schemas.microsoft.com/office/drawing/2014/main" id="{0DED97F8-6F80-791F-B426-62A2A4C863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8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8" name="Oval 98">
                <a:extLst>
                  <a:ext uri="{FF2B5EF4-FFF2-40B4-BE49-F238E27FC236}">
                    <a16:creationId xmlns:a16="http://schemas.microsoft.com/office/drawing/2014/main" id="{3A895FE0-9AA3-8FC5-8D57-265D4E82EC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5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2" name="Group 99">
              <a:extLst>
                <a:ext uri="{FF2B5EF4-FFF2-40B4-BE49-F238E27FC236}">
                  <a16:creationId xmlns:a16="http://schemas.microsoft.com/office/drawing/2014/main" id="{27285D72-EECF-C854-1A7C-D361AEAA82C1}"/>
                </a:ext>
              </a:extLst>
            </p:cNvPr>
            <p:cNvGrpSpPr/>
            <p:nvPr/>
          </p:nvGrpSpPr>
          <p:grpSpPr>
            <a:xfrm>
              <a:off x="0" y="2755"/>
              <a:ext cx="5170" cy="45"/>
              <a:chOff x="0" y="0"/>
              <a:chExt cx="5170" cy="45"/>
            </a:xfrm>
          </p:grpSpPr>
          <p:sp>
            <p:nvSpPr>
              <p:cNvPr id="45" name="Oval 100">
                <a:extLst>
                  <a:ext uri="{FF2B5EF4-FFF2-40B4-BE49-F238E27FC236}">
                    <a16:creationId xmlns:a16="http://schemas.microsoft.com/office/drawing/2014/main" id="{B045C1BA-983C-67E6-8921-B63762E41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6" name="Oval 101">
                <a:extLst>
                  <a:ext uri="{FF2B5EF4-FFF2-40B4-BE49-F238E27FC236}">
                    <a16:creationId xmlns:a16="http://schemas.microsoft.com/office/drawing/2014/main" id="{C46ADFB9-E4FC-423E-B3BC-79A2BF20D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7" name="Oval 102">
                <a:extLst>
                  <a:ext uri="{FF2B5EF4-FFF2-40B4-BE49-F238E27FC236}">
                    <a16:creationId xmlns:a16="http://schemas.microsoft.com/office/drawing/2014/main" id="{51EA7762-40A2-8B5A-361D-57A2FD230C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2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8" name="Oval 103">
                <a:extLst>
                  <a:ext uri="{FF2B5EF4-FFF2-40B4-BE49-F238E27FC236}">
                    <a16:creationId xmlns:a16="http://schemas.microsoft.com/office/drawing/2014/main" id="{E9E9509A-C8C1-CD8E-BBFA-F8D7BC6AE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8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9" name="Oval 104">
                <a:extLst>
                  <a:ext uri="{FF2B5EF4-FFF2-40B4-BE49-F238E27FC236}">
                    <a16:creationId xmlns:a16="http://schemas.microsoft.com/office/drawing/2014/main" id="{0919D9C6-C806-D463-1101-1A8DE2DB26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4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0" name="Oval 105">
                <a:extLst>
                  <a:ext uri="{FF2B5EF4-FFF2-40B4-BE49-F238E27FC236}">
                    <a16:creationId xmlns:a16="http://schemas.microsoft.com/office/drawing/2014/main" id="{FBF986F1-C3B9-5F1F-857A-0938E51F23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9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1" name="Oval 106">
                <a:extLst>
                  <a:ext uri="{FF2B5EF4-FFF2-40B4-BE49-F238E27FC236}">
                    <a16:creationId xmlns:a16="http://schemas.microsoft.com/office/drawing/2014/main" id="{735B7034-D206-5F31-3774-00C7E2D22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6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2" name="Oval 107">
                <a:extLst>
                  <a:ext uri="{FF2B5EF4-FFF2-40B4-BE49-F238E27FC236}">
                    <a16:creationId xmlns:a16="http://schemas.microsoft.com/office/drawing/2014/main" id="{CBB5BA92-58E9-73BB-7E59-090F7F3116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2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3" name="Oval 108">
                <a:extLst>
                  <a:ext uri="{FF2B5EF4-FFF2-40B4-BE49-F238E27FC236}">
                    <a16:creationId xmlns:a16="http://schemas.microsoft.com/office/drawing/2014/main" id="{8DFF12CD-DF04-3C0E-3476-40855F33AC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4" name="Oval 109">
                <a:extLst>
                  <a:ext uri="{FF2B5EF4-FFF2-40B4-BE49-F238E27FC236}">
                    <a16:creationId xmlns:a16="http://schemas.microsoft.com/office/drawing/2014/main" id="{C42E77F4-99F0-882B-1C5A-BBCAB3E2A9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4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5" name="Oval 110">
                <a:extLst>
                  <a:ext uri="{FF2B5EF4-FFF2-40B4-BE49-F238E27FC236}">
                    <a16:creationId xmlns:a16="http://schemas.microsoft.com/office/drawing/2014/main" id="{D6513845-45BB-7E03-A1B0-C7A3F2F86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0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6" name="Oval 111">
                <a:extLst>
                  <a:ext uri="{FF2B5EF4-FFF2-40B4-BE49-F238E27FC236}">
                    <a16:creationId xmlns:a16="http://schemas.microsoft.com/office/drawing/2014/main" id="{21EC11D3-6799-22A7-42C1-EC5012F99F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6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7" name="Oval 112">
                <a:extLst>
                  <a:ext uri="{FF2B5EF4-FFF2-40B4-BE49-F238E27FC236}">
                    <a16:creationId xmlns:a16="http://schemas.microsoft.com/office/drawing/2014/main" id="{254C7C1D-52E0-A492-84D9-0D84941606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2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8" name="Oval 113">
                <a:extLst>
                  <a:ext uri="{FF2B5EF4-FFF2-40B4-BE49-F238E27FC236}">
                    <a16:creationId xmlns:a16="http://schemas.microsoft.com/office/drawing/2014/main" id="{A45B3A06-6F2B-30C9-39A8-CC432FC990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8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9" name="Oval 114">
                <a:extLst>
                  <a:ext uri="{FF2B5EF4-FFF2-40B4-BE49-F238E27FC236}">
                    <a16:creationId xmlns:a16="http://schemas.microsoft.com/office/drawing/2014/main" id="{154A3914-7CBE-DAD7-07EC-06F0B5396B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5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3" name="Group 115">
              <a:extLst>
                <a:ext uri="{FF2B5EF4-FFF2-40B4-BE49-F238E27FC236}">
                  <a16:creationId xmlns:a16="http://schemas.microsoft.com/office/drawing/2014/main" id="{06D954F4-2103-9740-EC5E-BECB4ECDAF8A}"/>
                </a:ext>
              </a:extLst>
            </p:cNvPr>
            <p:cNvGrpSpPr/>
            <p:nvPr/>
          </p:nvGrpSpPr>
          <p:grpSpPr>
            <a:xfrm>
              <a:off x="0" y="3214"/>
              <a:ext cx="5170" cy="45"/>
              <a:chOff x="0" y="0"/>
              <a:chExt cx="5170" cy="45"/>
            </a:xfrm>
          </p:grpSpPr>
          <p:sp>
            <p:nvSpPr>
              <p:cNvPr id="30" name="Oval 116">
                <a:extLst>
                  <a:ext uri="{FF2B5EF4-FFF2-40B4-BE49-F238E27FC236}">
                    <a16:creationId xmlns:a16="http://schemas.microsoft.com/office/drawing/2014/main" id="{5A20CFF4-9E03-5365-7899-EF789CADFD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" name="Oval 117">
                <a:extLst>
                  <a:ext uri="{FF2B5EF4-FFF2-40B4-BE49-F238E27FC236}">
                    <a16:creationId xmlns:a16="http://schemas.microsoft.com/office/drawing/2014/main" id="{95D4B29D-6C0D-2FAC-847B-7090EB2E8B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2" name="Oval 118">
                <a:extLst>
                  <a:ext uri="{FF2B5EF4-FFF2-40B4-BE49-F238E27FC236}">
                    <a16:creationId xmlns:a16="http://schemas.microsoft.com/office/drawing/2014/main" id="{EE26E6E2-69F3-0143-9BA1-7C33D75DA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2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3" name="Oval 119">
                <a:extLst>
                  <a:ext uri="{FF2B5EF4-FFF2-40B4-BE49-F238E27FC236}">
                    <a16:creationId xmlns:a16="http://schemas.microsoft.com/office/drawing/2014/main" id="{74C9A31B-8A76-B8BD-3D7D-0213195ECB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8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4" name="Oval 120">
                <a:extLst>
                  <a:ext uri="{FF2B5EF4-FFF2-40B4-BE49-F238E27FC236}">
                    <a16:creationId xmlns:a16="http://schemas.microsoft.com/office/drawing/2014/main" id="{54778DDF-4D0B-52EE-0523-6A2EAD8258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4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5" name="Oval 121">
                <a:extLst>
                  <a:ext uri="{FF2B5EF4-FFF2-40B4-BE49-F238E27FC236}">
                    <a16:creationId xmlns:a16="http://schemas.microsoft.com/office/drawing/2014/main" id="{79DA31CB-771C-D342-23F2-BACC10F02F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9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6" name="Oval 122">
                <a:extLst>
                  <a:ext uri="{FF2B5EF4-FFF2-40B4-BE49-F238E27FC236}">
                    <a16:creationId xmlns:a16="http://schemas.microsoft.com/office/drawing/2014/main" id="{AC03E0A4-2DA6-9A19-020E-B2C3775BBA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6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Oval 123">
                <a:extLst>
                  <a:ext uri="{FF2B5EF4-FFF2-40B4-BE49-F238E27FC236}">
                    <a16:creationId xmlns:a16="http://schemas.microsoft.com/office/drawing/2014/main" id="{8E593E95-7F1C-0AC4-7DF6-4D98C48054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2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8" name="Oval 124">
                <a:extLst>
                  <a:ext uri="{FF2B5EF4-FFF2-40B4-BE49-F238E27FC236}">
                    <a16:creationId xmlns:a16="http://schemas.microsoft.com/office/drawing/2014/main" id="{E0A70502-FE3D-FF24-1828-ACCF0D293E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9" name="Oval 125">
                <a:extLst>
                  <a:ext uri="{FF2B5EF4-FFF2-40B4-BE49-F238E27FC236}">
                    <a16:creationId xmlns:a16="http://schemas.microsoft.com/office/drawing/2014/main" id="{56FF6EAE-F1B8-9EC4-3898-FDAE5606DC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4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Oval 126">
                <a:extLst>
                  <a:ext uri="{FF2B5EF4-FFF2-40B4-BE49-F238E27FC236}">
                    <a16:creationId xmlns:a16="http://schemas.microsoft.com/office/drawing/2014/main" id="{4AB287FD-F88A-74E0-C523-A8120F601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0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1" name="Oval 127">
                <a:extLst>
                  <a:ext uri="{FF2B5EF4-FFF2-40B4-BE49-F238E27FC236}">
                    <a16:creationId xmlns:a16="http://schemas.microsoft.com/office/drawing/2014/main" id="{D3BC749B-02D1-C064-3906-7C4DCBED5B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6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2" name="Oval 128">
                <a:extLst>
                  <a:ext uri="{FF2B5EF4-FFF2-40B4-BE49-F238E27FC236}">
                    <a16:creationId xmlns:a16="http://schemas.microsoft.com/office/drawing/2014/main" id="{DD510586-7E29-7D20-8348-233D83EE5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2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3" name="Oval 129">
                <a:extLst>
                  <a:ext uri="{FF2B5EF4-FFF2-40B4-BE49-F238E27FC236}">
                    <a16:creationId xmlns:a16="http://schemas.microsoft.com/office/drawing/2014/main" id="{B287C6D8-5F78-9007-66AC-487759CE03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8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4" name="Oval 130">
                <a:extLst>
                  <a:ext uri="{FF2B5EF4-FFF2-40B4-BE49-F238E27FC236}">
                    <a16:creationId xmlns:a16="http://schemas.microsoft.com/office/drawing/2014/main" id="{9C5BF942-464C-C3BC-085C-E90C2E9A2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5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4" name="Group 131">
              <a:extLst>
                <a:ext uri="{FF2B5EF4-FFF2-40B4-BE49-F238E27FC236}">
                  <a16:creationId xmlns:a16="http://schemas.microsoft.com/office/drawing/2014/main" id="{48F43045-7A09-7EBA-E5D5-29F265931FB8}"/>
                </a:ext>
              </a:extLst>
            </p:cNvPr>
            <p:cNvGrpSpPr/>
            <p:nvPr/>
          </p:nvGrpSpPr>
          <p:grpSpPr>
            <a:xfrm>
              <a:off x="0" y="3674"/>
              <a:ext cx="5170" cy="45"/>
              <a:chOff x="0" y="0"/>
              <a:chExt cx="5170" cy="45"/>
            </a:xfrm>
          </p:grpSpPr>
          <p:sp>
            <p:nvSpPr>
              <p:cNvPr id="15" name="Oval 132">
                <a:extLst>
                  <a:ext uri="{FF2B5EF4-FFF2-40B4-BE49-F238E27FC236}">
                    <a16:creationId xmlns:a16="http://schemas.microsoft.com/office/drawing/2014/main" id="{8A6AAE12-D632-1462-CBDC-C642B7240D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6" name="Oval 133">
                <a:extLst>
                  <a:ext uri="{FF2B5EF4-FFF2-40B4-BE49-F238E27FC236}">
                    <a16:creationId xmlns:a16="http://schemas.microsoft.com/office/drawing/2014/main" id="{CE7AA1D6-C0D0-3B92-F646-5956FF1F59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7" name="Oval 134">
                <a:extLst>
                  <a:ext uri="{FF2B5EF4-FFF2-40B4-BE49-F238E27FC236}">
                    <a16:creationId xmlns:a16="http://schemas.microsoft.com/office/drawing/2014/main" id="{94BCD160-207E-94CE-35DF-3B99ECA68F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2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8" name="Oval 135">
                <a:extLst>
                  <a:ext uri="{FF2B5EF4-FFF2-40B4-BE49-F238E27FC236}">
                    <a16:creationId xmlns:a16="http://schemas.microsoft.com/office/drawing/2014/main" id="{EDA3B59D-E235-F1EB-C1EF-9FDAEA990B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8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9" name="Oval 136">
                <a:extLst>
                  <a:ext uri="{FF2B5EF4-FFF2-40B4-BE49-F238E27FC236}">
                    <a16:creationId xmlns:a16="http://schemas.microsoft.com/office/drawing/2014/main" id="{6D2670A8-E6C4-0F8B-6112-6E449E89F8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4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0" name="Oval 137">
                <a:extLst>
                  <a:ext uri="{FF2B5EF4-FFF2-40B4-BE49-F238E27FC236}">
                    <a16:creationId xmlns:a16="http://schemas.microsoft.com/office/drawing/2014/main" id="{C8C58DB3-17E2-3C93-80E5-324002FB42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9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Oval 138">
                <a:extLst>
                  <a:ext uri="{FF2B5EF4-FFF2-40B4-BE49-F238E27FC236}">
                    <a16:creationId xmlns:a16="http://schemas.microsoft.com/office/drawing/2014/main" id="{AEFA3D65-6152-BA90-189E-CF82A8C91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6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" name="Oval 139">
                <a:extLst>
                  <a:ext uri="{FF2B5EF4-FFF2-40B4-BE49-F238E27FC236}">
                    <a16:creationId xmlns:a16="http://schemas.microsoft.com/office/drawing/2014/main" id="{53F5EE35-B095-AFFC-1525-DC9E132FC0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2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Oval 140">
                <a:extLst>
                  <a:ext uri="{FF2B5EF4-FFF2-40B4-BE49-F238E27FC236}">
                    <a16:creationId xmlns:a16="http://schemas.microsoft.com/office/drawing/2014/main" id="{48BE80AF-478F-0D2B-1FB1-F03FB59962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Oval 141">
                <a:extLst>
                  <a:ext uri="{FF2B5EF4-FFF2-40B4-BE49-F238E27FC236}">
                    <a16:creationId xmlns:a16="http://schemas.microsoft.com/office/drawing/2014/main" id="{AF6E55CE-8B12-EC98-1E11-E263E66443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4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Oval 142">
                <a:extLst>
                  <a:ext uri="{FF2B5EF4-FFF2-40B4-BE49-F238E27FC236}">
                    <a16:creationId xmlns:a16="http://schemas.microsoft.com/office/drawing/2014/main" id="{3847AAF7-0316-E316-AC15-40B840DC86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0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Oval 143">
                <a:extLst>
                  <a:ext uri="{FF2B5EF4-FFF2-40B4-BE49-F238E27FC236}">
                    <a16:creationId xmlns:a16="http://schemas.microsoft.com/office/drawing/2014/main" id="{D2AF1494-0017-C271-CC13-602504D685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6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Oval 144">
                <a:extLst>
                  <a:ext uri="{FF2B5EF4-FFF2-40B4-BE49-F238E27FC236}">
                    <a16:creationId xmlns:a16="http://schemas.microsoft.com/office/drawing/2014/main" id="{3116C6CA-C0DF-5809-F8E7-A3B6033050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2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Oval 145">
                <a:extLst>
                  <a:ext uri="{FF2B5EF4-FFF2-40B4-BE49-F238E27FC236}">
                    <a16:creationId xmlns:a16="http://schemas.microsoft.com/office/drawing/2014/main" id="{D7377227-037F-980E-3344-2ACF34E9BD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8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" name="Oval 146">
                <a:extLst>
                  <a:ext uri="{FF2B5EF4-FFF2-40B4-BE49-F238E27FC236}">
                    <a16:creationId xmlns:a16="http://schemas.microsoft.com/office/drawing/2014/main" id="{90F47A4B-9EA7-082B-F716-304F23A084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5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40993" name="组合 40992">
            <a:extLst>
              <a:ext uri="{FF2B5EF4-FFF2-40B4-BE49-F238E27FC236}">
                <a16:creationId xmlns:a16="http://schemas.microsoft.com/office/drawing/2014/main" id="{0AF0F11A-7C86-C404-EE7C-7E600ABD2DF1}"/>
              </a:ext>
            </a:extLst>
          </p:cNvPr>
          <p:cNvGrpSpPr/>
          <p:nvPr/>
        </p:nvGrpSpPr>
        <p:grpSpPr>
          <a:xfrm>
            <a:off x="2616200" y="521394"/>
            <a:ext cx="767080" cy="511810"/>
            <a:chOff x="4864" y="1152"/>
            <a:chExt cx="1208" cy="806"/>
          </a:xfrm>
        </p:grpSpPr>
        <p:sp>
          <p:nvSpPr>
            <p:cNvPr id="40994" name="Text Box 152">
              <a:extLst>
                <a:ext uri="{FF2B5EF4-FFF2-40B4-BE49-F238E27FC236}">
                  <a16:creationId xmlns:a16="http://schemas.microsoft.com/office/drawing/2014/main" id="{01854E45-A204-12E3-441C-16289E59AC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4" y="1152"/>
              <a:ext cx="1208" cy="5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b="1" kern="0" cap="none" spc="0" normalizeH="0" baseline="0" noProof="0">
                  <a:solidFill>
                    <a:srgbClr val="0000F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1</a:t>
              </a:r>
              <a:r>
                <a:rPr kumimoji="0" lang="zh-CN" altLang="en-US" kern="0" cap="none" spc="0" normalizeH="0" baseline="0" noProof="0">
                  <a:solidFill>
                    <a:srgbClr val="0000F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厘米</a:t>
              </a:r>
            </a:p>
          </p:txBody>
        </p:sp>
        <p:sp>
          <p:nvSpPr>
            <p:cNvPr id="40995" name="AutoShape 151">
              <a:extLst>
                <a:ext uri="{FF2B5EF4-FFF2-40B4-BE49-F238E27FC236}">
                  <a16:creationId xmlns:a16="http://schemas.microsoft.com/office/drawing/2014/main" id="{9F12AB62-0CEE-C604-8B05-1651B92A8CDD}"/>
                </a:ext>
              </a:extLst>
            </p:cNvPr>
            <p:cNvSpPr/>
            <p:nvPr/>
          </p:nvSpPr>
          <p:spPr bwMode="auto">
            <a:xfrm rot="16200000" flipV="1">
              <a:off x="5284" y="1430"/>
              <a:ext cx="181" cy="877"/>
            </a:xfrm>
            <a:prstGeom prst="rightBrace">
              <a:avLst>
                <a:gd name="adj1" fmla="val 82065"/>
                <a:gd name="adj2" fmla="val 50000"/>
              </a:avLst>
            </a:prstGeom>
            <a:noFill/>
            <a:ln w="12700">
              <a:solidFill>
                <a:srgbClr val="000000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0996" name="组合 40995">
            <a:extLst>
              <a:ext uri="{FF2B5EF4-FFF2-40B4-BE49-F238E27FC236}">
                <a16:creationId xmlns:a16="http://schemas.microsoft.com/office/drawing/2014/main" id="{99980A48-9E2E-05DE-4345-97E428099771}"/>
              </a:ext>
            </a:extLst>
          </p:cNvPr>
          <p:cNvGrpSpPr/>
          <p:nvPr/>
        </p:nvGrpSpPr>
        <p:grpSpPr>
          <a:xfrm>
            <a:off x="2221230" y="889059"/>
            <a:ext cx="425523" cy="879808"/>
            <a:chOff x="4194" y="1755"/>
            <a:chExt cx="670" cy="1385"/>
          </a:xfrm>
        </p:grpSpPr>
        <p:grpSp>
          <p:nvGrpSpPr>
            <p:cNvPr id="40997" name="组合 40996">
              <a:extLst>
                <a:ext uri="{FF2B5EF4-FFF2-40B4-BE49-F238E27FC236}">
                  <a16:creationId xmlns:a16="http://schemas.microsoft.com/office/drawing/2014/main" id="{A2BED36A-4CBE-A11F-98CA-12A27FACC71D}"/>
                </a:ext>
              </a:extLst>
            </p:cNvPr>
            <p:cNvGrpSpPr/>
            <p:nvPr/>
          </p:nvGrpSpPr>
          <p:grpSpPr>
            <a:xfrm>
              <a:off x="4194" y="1755"/>
              <a:ext cx="648" cy="1385"/>
              <a:chOff x="3968" y="2782"/>
              <a:chExt cx="648" cy="1385"/>
            </a:xfrm>
          </p:grpSpPr>
          <p:sp>
            <p:nvSpPr>
              <p:cNvPr id="40999" name="Text Box 149">
                <a:extLst>
                  <a:ext uri="{FF2B5EF4-FFF2-40B4-BE49-F238E27FC236}">
                    <a16:creationId xmlns:a16="http://schemas.microsoft.com/office/drawing/2014/main" id="{D21166F7-6D6F-D6DC-4AA0-C58DD71F99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68" y="3151"/>
                <a:ext cx="648" cy="101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>
                <a:spAutoFit/>
              </a:bodyPr>
              <a:lstStyle/>
              <a:p>
                <a:pPr marR="0" defTabSz="914400"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zh-CN" altLang="en-US" kern="0" cap="none" spc="0" normalizeH="0" baseline="0" noProof="0">
                    <a:solidFill>
                      <a:srgbClr val="0000FF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厘</a:t>
                </a:r>
              </a:p>
              <a:p>
                <a:pPr marR="0" defTabSz="914400"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zh-CN" altLang="en-US" kern="0" cap="none" spc="0" normalizeH="0" baseline="0" noProof="0">
                    <a:solidFill>
                      <a:srgbClr val="0000FF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米</a:t>
                </a:r>
              </a:p>
            </p:txBody>
          </p:sp>
          <p:sp>
            <p:nvSpPr>
              <p:cNvPr id="41000" name="Text Box 150">
                <a:extLst>
                  <a:ext uri="{FF2B5EF4-FFF2-40B4-BE49-F238E27FC236}">
                    <a16:creationId xmlns:a16="http://schemas.microsoft.com/office/drawing/2014/main" id="{11157DA2-2D7D-5286-9F50-621971371647}"/>
                  </a:ext>
                </a:extLst>
              </p:cNvPr>
              <p:cNvSpPr txBox="1"/>
              <p:nvPr/>
            </p:nvSpPr>
            <p:spPr>
              <a:xfrm>
                <a:off x="4017" y="2782"/>
                <a:ext cx="483" cy="54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:r>
                  <a:rPr lang="en-US" altLang="en-US" sz="1735" b="1">
                    <a:solidFill>
                      <a:srgbClr val="0000FF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1</a:t>
                </a:r>
                <a:endParaRPr lang="en-US" altLang="en-US" sz="1735" b="1" dirty="0">
                  <a:solidFill>
                    <a:srgbClr val="0000FF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0998" name="AutoShape 147">
              <a:extLst>
                <a:ext uri="{FF2B5EF4-FFF2-40B4-BE49-F238E27FC236}">
                  <a16:creationId xmlns:a16="http://schemas.microsoft.com/office/drawing/2014/main" id="{299E4E90-B97C-FBD2-041F-3176601639BB}"/>
                </a:ext>
              </a:extLst>
            </p:cNvPr>
            <p:cNvSpPr/>
            <p:nvPr/>
          </p:nvSpPr>
          <p:spPr bwMode="auto">
            <a:xfrm>
              <a:off x="4766" y="1991"/>
              <a:ext cx="98" cy="815"/>
            </a:xfrm>
            <a:prstGeom prst="leftBrace">
              <a:avLst>
                <a:gd name="adj1" fmla="val 92407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ACA52096-F1D0-2510-EB79-E1E0297179EF}"/>
              </a:ext>
            </a:extLst>
          </p:cNvPr>
          <p:cNvSpPr/>
          <p:nvPr/>
        </p:nvSpPr>
        <p:spPr>
          <a:xfrm>
            <a:off x="8670446" y="2023322"/>
            <a:ext cx="498398" cy="478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5D4A9B1-CE8A-C285-177C-1644C86D1B0D}"/>
              </a:ext>
            </a:extLst>
          </p:cNvPr>
          <p:cNvSpPr/>
          <p:nvPr/>
        </p:nvSpPr>
        <p:spPr>
          <a:xfrm>
            <a:off x="8668304" y="2497696"/>
            <a:ext cx="498398" cy="4782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ECD12B0-0A58-0F06-2B5B-960CBDD7A336}"/>
              </a:ext>
            </a:extLst>
          </p:cNvPr>
          <p:cNvSpPr/>
          <p:nvPr/>
        </p:nvSpPr>
        <p:spPr>
          <a:xfrm>
            <a:off x="9177005" y="2504127"/>
            <a:ext cx="498398" cy="4782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003" name="直角三角形 41002">
            <a:extLst>
              <a:ext uri="{FF2B5EF4-FFF2-40B4-BE49-F238E27FC236}">
                <a16:creationId xmlns:a16="http://schemas.microsoft.com/office/drawing/2014/main" id="{5F38B38D-E039-566F-4BB0-54EED913A40B}"/>
              </a:ext>
            </a:extLst>
          </p:cNvPr>
          <p:cNvSpPr/>
          <p:nvPr/>
        </p:nvSpPr>
        <p:spPr>
          <a:xfrm>
            <a:off x="9176963" y="2041645"/>
            <a:ext cx="485562" cy="456681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4100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图片 150">
            <a:extLst>
              <a:ext uri="{FF2B5EF4-FFF2-40B4-BE49-F238E27FC236}">
                <a16:creationId xmlns:a16="http://schemas.microsoft.com/office/drawing/2014/main" id="{701825AF-BB55-DC03-FB0B-9591CC36E4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35" r="2276" b="22958"/>
          <a:stretch/>
        </p:blipFill>
        <p:spPr>
          <a:xfrm rot="214990">
            <a:off x="3867380" y="1464602"/>
            <a:ext cx="4228093" cy="368086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68174D1-13B6-A43B-1013-F7F5D1589608}"/>
              </a:ext>
            </a:extLst>
          </p:cNvPr>
          <p:cNvSpPr txBox="1"/>
          <p:nvPr/>
        </p:nvSpPr>
        <p:spPr>
          <a:xfrm>
            <a:off x="1114023" y="518981"/>
            <a:ext cx="92985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多边形</a:t>
            </a:r>
            <a:r>
              <a:rPr lang="zh-CN" altLang="zh-CN" sz="3200" b="1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边上的钉子数</a:t>
            </a:r>
            <a:r>
              <a:rPr lang="zh-CN" altLang="en-US" sz="3200" b="1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是几？</a:t>
            </a:r>
            <a:r>
              <a:rPr lang="zh-CN" altLang="zh-CN" sz="3200" b="1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图形里面的钉子数</a:t>
            </a:r>
            <a:r>
              <a:rPr lang="zh-CN" altLang="en-US" sz="3200" b="1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是几？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学生围多边形">
            <a:hlinkClick r:id="" action="ppaction://media"/>
            <a:extLst>
              <a:ext uri="{FF2B5EF4-FFF2-40B4-BE49-F238E27FC236}">
                <a16:creationId xmlns:a16="http://schemas.microsoft.com/office/drawing/2014/main" id="{147F3117-75D4-9BDC-5639-AFA7675B2C9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6225" y="1128571"/>
            <a:ext cx="8087761" cy="453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2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5" name="矩形 9394"/>
          <p:cNvSpPr/>
          <p:nvPr/>
        </p:nvSpPr>
        <p:spPr>
          <a:xfrm>
            <a:off x="2056659" y="3098482"/>
            <a:ext cx="786765" cy="11239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绿色中小学教育</a:t>
            </a:r>
            <a:r>
              <a:rPr kumimoji="0" lang="en-US" altLang="zh-CN" sz="135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http://</a:t>
            </a:r>
            <a:r>
              <a:rPr kumimoji="0" lang="en-US" altLang="zh-CN" sz="135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www.LSPJY.com</a:t>
            </a:r>
            <a:r>
              <a:rPr kumimoji="0" lang="en-US" altLang="zh-CN" sz="135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zh-CN" altLang="en-US" sz="13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绿色圃中学资源网</a:t>
            </a:r>
            <a:r>
              <a:rPr kumimoji="0" lang="en-US" altLang="zh-CN" sz="135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http://</a:t>
            </a:r>
            <a:r>
              <a:rPr kumimoji="0" lang="en-US" altLang="zh-CN" sz="135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cz.Lspjy.com</a:t>
            </a:r>
            <a:endParaRPr kumimoji="0" lang="en-US" altLang="zh-CN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96" name="矩形 9395"/>
          <p:cNvSpPr/>
          <p:nvPr/>
        </p:nvSpPr>
        <p:spPr>
          <a:xfrm>
            <a:off x="2272559" y="3314382"/>
            <a:ext cx="786765" cy="11239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绿色中小学教育</a:t>
            </a:r>
            <a:r>
              <a:rPr kumimoji="0" lang="en-US" altLang="zh-CN" sz="135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http://</a:t>
            </a:r>
            <a:r>
              <a:rPr kumimoji="0" lang="en-US" altLang="zh-CN" sz="135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www.LSPJY.com</a:t>
            </a:r>
            <a:r>
              <a:rPr kumimoji="0" lang="en-US" altLang="zh-CN" sz="135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zh-CN" altLang="en-US" sz="13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绿色圃中学资源网</a:t>
            </a:r>
            <a:r>
              <a:rPr kumimoji="0" lang="en-US" altLang="zh-CN" sz="135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http://</a:t>
            </a:r>
            <a:r>
              <a:rPr kumimoji="0" lang="en-US" altLang="zh-CN" sz="135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cz.Lspjy.com</a:t>
            </a:r>
            <a:endParaRPr kumimoji="0" lang="en-US" altLang="zh-CN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42490" y="3177540"/>
            <a:ext cx="8573135" cy="20986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14488603"/>
              </p:ext>
            </p:extLst>
          </p:nvPr>
        </p:nvGraphicFramePr>
        <p:xfrm>
          <a:off x="1393197" y="2811159"/>
          <a:ext cx="8838385" cy="2707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4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4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687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53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图形编号</a:t>
                      </a:r>
                    </a:p>
                  </a:txBody>
                  <a:tcPr marL="68580" marR="68580" marT="34285" marB="34285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多边形的面积</a:t>
                      </a:r>
                      <a:r>
                        <a:rPr lang="en-US" altLang="zh-CN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S/</a:t>
                      </a:r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平方厘米</a:t>
                      </a:r>
                    </a:p>
                  </a:txBody>
                  <a:tcPr marL="68580" marR="68580" marT="34285" marB="3428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边上的钉子数</a:t>
                      </a:r>
                      <a:r>
                        <a:rPr lang="en-US" altLang="zh-CN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n/</a:t>
                      </a:r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枚</a:t>
                      </a:r>
                    </a:p>
                  </a:txBody>
                  <a:tcPr marL="68580" marR="68580" marT="34285" marB="3428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30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①</a:t>
                      </a:r>
                    </a:p>
                  </a:txBody>
                  <a:tcPr marL="68580" marR="68580" marT="34285" marB="34285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800" b="1" dirty="0">
                        <a:solidFill>
                          <a:srgbClr val="00206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85" marB="3428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800" b="1" dirty="0">
                        <a:solidFill>
                          <a:srgbClr val="00206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85" marB="3428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30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②</a:t>
                      </a:r>
                    </a:p>
                  </a:txBody>
                  <a:tcPr marL="68580" marR="68580" marT="34285" marB="34285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800" b="1" dirty="0">
                        <a:solidFill>
                          <a:srgbClr val="00206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85" marB="3428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800" b="1" dirty="0">
                        <a:solidFill>
                          <a:srgbClr val="00206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85" marB="3428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③</a:t>
                      </a:r>
                    </a:p>
                  </a:txBody>
                  <a:tcPr marL="68580" marR="68580" marT="34285" marB="34285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800" b="1" dirty="0">
                        <a:solidFill>
                          <a:srgbClr val="00206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85" marB="3428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800" b="1" dirty="0">
                        <a:solidFill>
                          <a:srgbClr val="00206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85" marB="3428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37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④</a:t>
                      </a:r>
                    </a:p>
                  </a:txBody>
                  <a:tcPr marL="68580" marR="68580" marT="34285" marB="34285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800" b="1" dirty="0">
                        <a:solidFill>
                          <a:srgbClr val="00206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85" marB="3428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800" b="1" dirty="0">
                        <a:solidFill>
                          <a:srgbClr val="00206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85" marB="3428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1120525" y="798749"/>
            <a:ext cx="10327005" cy="201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356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探究活动一：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内部有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个钉子的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多边形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fontAlgn="auto">
              <a:lnSpc>
                <a:spcPts val="500"/>
              </a:lnSpc>
            </a:pPr>
            <a:endParaRPr lang="en-US" altLang="zh-CN" sz="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fontAlgn="auto">
              <a:lnSpc>
                <a:spcPts val="500"/>
              </a:lnSpc>
            </a:pPr>
            <a:endParaRPr lang="en-US" altLang="zh-CN" sz="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fontAlgn="auto">
              <a:lnSpc>
                <a:spcPts val="3560"/>
              </a:lnSpc>
            </a:pP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活动要求：</a:t>
            </a:r>
          </a:p>
          <a:p>
            <a:pPr>
              <a:lnSpc>
                <a:spcPts val="3560"/>
              </a:lnSpc>
            </a:pP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⒈算一算围成的多边形的面积。</a:t>
            </a:r>
          </a:p>
          <a:p>
            <a:pPr fontAlgn="auto">
              <a:lnSpc>
                <a:spcPts val="3560"/>
              </a:lnSpc>
            </a:pP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⒉数一数边上的钉子有几颗。</a:t>
            </a:r>
          </a:p>
        </p:txBody>
      </p:sp>
      <p:pic>
        <p:nvPicPr>
          <p:cNvPr id="4" name="11月17日">
            <a:hlinkClick r:id="" action="ppaction://media"/>
            <a:extLst>
              <a:ext uri="{FF2B5EF4-FFF2-40B4-BE49-F238E27FC236}">
                <a16:creationId xmlns:a16="http://schemas.microsoft.com/office/drawing/2014/main" id="{EF96A3FE-6719-8E4D-3546-5AE279855C2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70277" y="1642163"/>
            <a:ext cx="1168362" cy="6572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/>
          <p:nvPr/>
        </p:nvGrpSpPr>
        <p:grpSpPr>
          <a:xfrm>
            <a:off x="2692400" y="1260475"/>
            <a:ext cx="7040245" cy="3846830"/>
            <a:chOff x="0" y="0"/>
            <a:chExt cx="5170" cy="3719"/>
          </a:xfrm>
        </p:grpSpPr>
        <p:grpSp>
          <p:nvGrpSpPr>
            <p:cNvPr id="6" name="Group 3"/>
            <p:cNvGrpSpPr/>
            <p:nvPr/>
          </p:nvGrpSpPr>
          <p:grpSpPr>
            <a:xfrm>
              <a:off x="0" y="0"/>
              <a:ext cx="5170" cy="45"/>
              <a:chOff x="0" y="0"/>
              <a:chExt cx="5170" cy="45"/>
            </a:xfrm>
          </p:grpSpPr>
          <p:sp>
            <p:nvSpPr>
              <p:cNvPr id="7" name="Oval 4"/>
              <p:cNvSpPr>
                <a:spLocks noChangeArrowheads="1"/>
              </p:cNvSpPr>
              <p:nvPr/>
            </p:nvSpPr>
            <p:spPr bwMode="auto">
              <a:xfrm>
                <a:off x="0" y="-1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Oval 5"/>
              <p:cNvSpPr>
                <a:spLocks noChangeArrowheads="1"/>
              </p:cNvSpPr>
              <p:nvPr/>
            </p:nvSpPr>
            <p:spPr bwMode="auto">
              <a:xfrm>
                <a:off x="366" y="-1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" name="Oval 6"/>
              <p:cNvSpPr>
                <a:spLocks noChangeArrowheads="1"/>
              </p:cNvSpPr>
              <p:nvPr/>
            </p:nvSpPr>
            <p:spPr bwMode="auto">
              <a:xfrm>
                <a:off x="732" y="-1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>
                <a:off x="1098" y="-1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" name="Oval 8"/>
              <p:cNvSpPr>
                <a:spLocks noChangeArrowheads="1"/>
              </p:cNvSpPr>
              <p:nvPr/>
            </p:nvSpPr>
            <p:spPr bwMode="auto">
              <a:xfrm>
                <a:off x="1464" y="-1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Oval 9"/>
              <p:cNvSpPr>
                <a:spLocks noChangeArrowheads="1"/>
              </p:cNvSpPr>
              <p:nvPr/>
            </p:nvSpPr>
            <p:spPr bwMode="auto">
              <a:xfrm>
                <a:off x="1829" y="-1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Oval 10"/>
              <p:cNvSpPr>
                <a:spLocks noChangeArrowheads="1"/>
              </p:cNvSpPr>
              <p:nvPr/>
            </p:nvSpPr>
            <p:spPr bwMode="auto">
              <a:xfrm>
                <a:off x="2196" y="-1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Oval 11"/>
              <p:cNvSpPr>
                <a:spLocks noChangeArrowheads="1"/>
              </p:cNvSpPr>
              <p:nvPr/>
            </p:nvSpPr>
            <p:spPr bwMode="auto">
              <a:xfrm>
                <a:off x="2562" y="-1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Oval 12"/>
              <p:cNvSpPr>
                <a:spLocks noChangeArrowheads="1"/>
              </p:cNvSpPr>
              <p:nvPr/>
            </p:nvSpPr>
            <p:spPr bwMode="auto">
              <a:xfrm>
                <a:off x="2928" y="-1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Oval 13"/>
              <p:cNvSpPr>
                <a:spLocks noChangeArrowheads="1"/>
              </p:cNvSpPr>
              <p:nvPr/>
            </p:nvSpPr>
            <p:spPr bwMode="auto">
              <a:xfrm>
                <a:off x="3294" y="-1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Oval 14"/>
              <p:cNvSpPr>
                <a:spLocks noChangeArrowheads="1"/>
              </p:cNvSpPr>
              <p:nvPr/>
            </p:nvSpPr>
            <p:spPr bwMode="auto">
              <a:xfrm>
                <a:off x="3660" y="-1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Oval 15"/>
              <p:cNvSpPr>
                <a:spLocks noChangeArrowheads="1"/>
              </p:cNvSpPr>
              <p:nvPr/>
            </p:nvSpPr>
            <p:spPr bwMode="auto">
              <a:xfrm>
                <a:off x="4026" y="-1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Oval 16"/>
              <p:cNvSpPr>
                <a:spLocks noChangeArrowheads="1"/>
              </p:cNvSpPr>
              <p:nvPr/>
            </p:nvSpPr>
            <p:spPr bwMode="auto">
              <a:xfrm>
                <a:off x="4392" y="-1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Oval 17"/>
              <p:cNvSpPr>
                <a:spLocks noChangeArrowheads="1"/>
              </p:cNvSpPr>
              <p:nvPr/>
            </p:nvSpPr>
            <p:spPr bwMode="auto">
              <a:xfrm>
                <a:off x="4758" y="-1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Oval 18"/>
              <p:cNvSpPr>
                <a:spLocks noChangeArrowheads="1"/>
              </p:cNvSpPr>
              <p:nvPr/>
            </p:nvSpPr>
            <p:spPr bwMode="auto">
              <a:xfrm>
                <a:off x="5125" y="-1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3" name="Group 19"/>
            <p:cNvGrpSpPr/>
            <p:nvPr/>
          </p:nvGrpSpPr>
          <p:grpSpPr>
            <a:xfrm>
              <a:off x="0" y="459"/>
              <a:ext cx="5170" cy="45"/>
              <a:chOff x="0" y="0"/>
              <a:chExt cx="5170" cy="45"/>
            </a:xfrm>
          </p:grpSpPr>
          <p:sp>
            <p:nvSpPr>
              <p:cNvPr id="24" name="Oval 20"/>
              <p:cNvSpPr>
                <a:spLocks noChangeArrowheads="1"/>
              </p:cNvSpPr>
              <p:nvPr/>
            </p:nvSpPr>
            <p:spPr bwMode="auto">
              <a:xfrm>
                <a:off x="0" y="-1"/>
                <a:ext cx="45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Oval 21"/>
              <p:cNvSpPr>
                <a:spLocks noChangeArrowheads="1"/>
              </p:cNvSpPr>
              <p:nvPr/>
            </p:nvSpPr>
            <p:spPr bwMode="auto">
              <a:xfrm>
                <a:off x="366" y="-1"/>
                <a:ext cx="44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Oval 22"/>
              <p:cNvSpPr>
                <a:spLocks noChangeArrowheads="1"/>
              </p:cNvSpPr>
              <p:nvPr/>
            </p:nvSpPr>
            <p:spPr bwMode="auto">
              <a:xfrm>
                <a:off x="732" y="-1"/>
                <a:ext cx="44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Oval 23"/>
              <p:cNvSpPr>
                <a:spLocks noChangeArrowheads="1"/>
              </p:cNvSpPr>
              <p:nvPr/>
            </p:nvSpPr>
            <p:spPr bwMode="auto">
              <a:xfrm>
                <a:off x="1098" y="-1"/>
                <a:ext cx="44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Oval 24"/>
              <p:cNvSpPr>
                <a:spLocks noChangeArrowheads="1"/>
              </p:cNvSpPr>
              <p:nvPr/>
            </p:nvSpPr>
            <p:spPr bwMode="auto">
              <a:xfrm>
                <a:off x="1464" y="-1"/>
                <a:ext cx="44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Oval 25"/>
              <p:cNvSpPr>
                <a:spLocks noChangeArrowheads="1"/>
              </p:cNvSpPr>
              <p:nvPr/>
            </p:nvSpPr>
            <p:spPr bwMode="auto">
              <a:xfrm>
                <a:off x="1829" y="-1"/>
                <a:ext cx="45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Oval 26"/>
              <p:cNvSpPr>
                <a:spLocks noChangeArrowheads="1"/>
              </p:cNvSpPr>
              <p:nvPr/>
            </p:nvSpPr>
            <p:spPr bwMode="auto">
              <a:xfrm>
                <a:off x="2196" y="-1"/>
                <a:ext cx="45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Oval 27"/>
              <p:cNvSpPr>
                <a:spLocks noChangeArrowheads="1"/>
              </p:cNvSpPr>
              <p:nvPr/>
            </p:nvSpPr>
            <p:spPr bwMode="auto">
              <a:xfrm>
                <a:off x="2562" y="-1"/>
                <a:ext cx="45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Oval 28"/>
              <p:cNvSpPr>
                <a:spLocks noChangeArrowheads="1"/>
              </p:cNvSpPr>
              <p:nvPr/>
            </p:nvSpPr>
            <p:spPr bwMode="auto">
              <a:xfrm>
                <a:off x="2928" y="-1"/>
                <a:ext cx="45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Oval 29"/>
              <p:cNvSpPr>
                <a:spLocks noChangeArrowheads="1"/>
              </p:cNvSpPr>
              <p:nvPr/>
            </p:nvSpPr>
            <p:spPr bwMode="auto">
              <a:xfrm>
                <a:off x="3294" y="-1"/>
                <a:ext cx="45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Oval 30"/>
              <p:cNvSpPr>
                <a:spLocks noChangeArrowheads="1"/>
              </p:cNvSpPr>
              <p:nvPr/>
            </p:nvSpPr>
            <p:spPr bwMode="auto">
              <a:xfrm>
                <a:off x="3660" y="-1"/>
                <a:ext cx="45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Oval 31"/>
              <p:cNvSpPr>
                <a:spLocks noChangeArrowheads="1"/>
              </p:cNvSpPr>
              <p:nvPr/>
            </p:nvSpPr>
            <p:spPr bwMode="auto">
              <a:xfrm>
                <a:off x="4026" y="-1"/>
                <a:ext cx="44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Oval 32"/>
              <p:cNvSpPr>
                <a:spLocks noChangeArrowheads="1"/>
              </p:cNvSpPr>
              <p:nvPr/>
            </p:nvSpPr>
            <p:spPr bwMode="auto">
              <a:xfrm>
                <a:off x="4392" y="-1"/>
                <a:ext cx="44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Oval 33"/>
              <p:cNvSpPr>
                <a:spLocks noChangeArrowheads="1"/>
              </p:cNvSpPr>
              <p:nvPr/>
            </p:nvSpPr>
            <p:spPr bwMode="auto">
              <a:xfrm>
                <a:off x="4758" y="-1"/>
                <a:ext cx="44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Oval 34"/>
              <p:cNvSpPr>
                <a:spLocks noChangeArrowheads="1"/>
              </p:cNvSpPr>
              <p:nvPr/>
            </p:nvSpPr>
            <p:spPr bwMode="auto">
              <a:xfrm>
                <a:off x="5125" y="-1"/>
                <a:ext cx="45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9" name="Group 35"/>
            <p:cNvGrpSpPr/>
            <p:nvPr/>
          </p:nvGrpSpPr>
          <p:grpSpPr>
            <a:xfrm>
              <a:off x="0" y="918"/>
              <a:ext cx="5170" cy="45"/>
              <a:chOff x="0" y="0"/>
              <a:chExt cx="5170" cy="45"/>
            </a:xfrm>
          </p:grpSpPr>
          <p:sp>
            <p:nvSpPr>
              <p:cNvPr id="40" name="Oval 36"/>
              <p:cNvSpPr>
                <a:spLocks noChangeArrowheads="1"/>
              </p:cNvSpPr>
              <p:nvPr/>
            </p:nvSpPr>
            <p:spPr bwMode="auto">
              <a:xfrm>
                <a:off x="0" y="-1"/>
                <a:ext cx="45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Oval 37"/>
              <p:cNvSpPr>
                <a:spLocks noChangeArrowheads="1"/>
              </p:cNvSpPr>
              <p:nvPr/>
            </p:nvSpPr>
            <p:spPr bwMode="auto">
              <a:xfrm>
                <a:off x="366" y="-1"/>
                <a:ext cx="44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Oval 38"/>
              <p:cNvSpPr>
                <a:spLocks noChangeArrowheads="1"/>
              </p:cNvSpPr>
              <p:nvPr/>
            </p:nvSpPr>
            <p:spPr bwMode="auto">
              <a:xfrm>
                <a:off x="732" y="-1"/>
                <a:ext cx="44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Oval 39"/>
              <p:cNvSpPr>
                <a:spLocks noChangeArrowheads="1"/>
              </p:cNvSpPr>
              <p:nvPr/>
            </p:nvSpPr>
            <p:spPr bwMode="auto">
              <a:xfrm>
                <a:off x="1098" y="-1"/>
                <a:ext cx="44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Oval 40"/>
              <p:cNvSpPr>
                <a:spLocks noChangeArrowheads="1"/>
              </p:cNvSpPr>
              <p:nvPr/>
            </p:nvSpPr>
            <p:spPr bwMode="auto">
              <a:xfrm>
                <a:off x="1464" y="-1"/>
                <a:ext cx="44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Oval 41"/>
              <p:cNvSpPr>
                <a:spLocks noChangeArrowheads="1"/>
              </p:cNvSpPr>
              <p:nvPr/>
            </p:nvSpPr>
            <p:spPr bwMode="auto">
              <a:xfrm>
                <a:off x="1829" y="-1"/>
                <a:ext cx="45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Oval 42"/>
              <p:cNvSpPr>
                <a:spLocks noChangeArrowheads="1"/>
              </p:cNvSpPr>
              <p:nvPr/>
            </p:nvSpPr>
            <p:spPr bwMode="auto">
              <a:xfrm>
                <a:off x="2196" y="-1"/>
                <a:ext cx="45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7" name="Oval 43"/>
              <p:cNvSpPr>
                <a:spLocks noChangeArrowheads="1"/>
              </p:cNvSpPr>
              <p:nvPr/>
            </p:nvSpPr>
            <p:spPr bwMode="auto">
              <a:xfrm>
                <a:off x="2562" y="-1"/>
                <a:ext cx="45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Oval 44"/>
              <p:cNvSpPr>
                <a:spLocks noChangeArrowheads="1"/>
              </p:cNvSpPr>
              <p:nvPr/>
            </p:nvSpPr>
            <p:spPr bwMode="auto">
              <a:xfrm>
                <a:off x="2928" y="-1"/>
                <a:ext cx="45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Oval 45"/>
              <p:cNvSpPr>
                <a:spLocks noChangeArrowheads="1"/>
              </p:cNvSpPr>
              <p:nvPr/>
            </p:nvSpPr>
            <p:spPr bwMode="auto">
              <a:xfrm>
                <a:off x="3294" y="-1"/>
                <a:ext cx="45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Oval 46"/>
              <p:cNvSpPr>
                <a:spLocks noChangeArrowheads="1"/>
              </p:cNvSpPr>
              <p:nvPr/>
            </p:nvSpPr>
            <p:spPr bwMode="auto">
              <a:xfrm>
                <a:off x="3660" y="-1"/>
                <a:ext cx="45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Oval 47"/>
              <p:cNvSpPr>
                <a:spLocks noChangeArrowheads="1"/>
              </p:cNvSpPr>
              <p:nvPr/>
            </p:nvSpPr>
            <p:spPr bwMode="auto">
              <a:xfrm>
                <a:off x="4026" y="-1"/>
                <a:ext cx="44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Oval 48"/>
              <p:cNvSpPr>
                <a:spLocks noChangeArrowheads="1"/>
              </p:cNvSpPr>
              <p:nvPr/>
            </p:nvSpPr>
            <p:spPr bwMode="auto">
              <a:xfrm>
                <a:off x="4392" y="-1"/>
                <a:ext cx="44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Oval 49"/>
              <p:cNvSpPr>
                <a:spLocks noChangeArrowheads="1"/>
              </p:cNvSpPr>
              <p:nvPr/>
            </p:nvSpPr>
            <p:spPr bwMode="auto">
              <a:xfrm>
                <a:off x="4758" y="-1"/>
                <a:ext cx="44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" name="Oval 50"/>
              <p:cNvSpPr>
                <a:spLocks noChangeArrowheads="1"/>
              </p:cNvSpPr>
              <p:nvPr/>
            </p:nvSpPr>
            <p:spPr bwMode="auto">
              <a:xfrm>
                <a:off x="5125" y="-1"/>
                <a:ext cx="45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55" name="Group 51"/>
            <p:cNvGrpSpPr/>
            <p:nvPr/>
          </p:nvGrpSpPr>
          <p:grpSpPr>
            <a:xfrm>
              <a:off x="0" y="1377"/>
              <a:ext cx="5170" cy="45"/>
              <a:chOff x="0" y="0"/>
              <a:chExt cx="5170" cy="45"/>
            </a:xfrm>
          </p:grpSpPr>
          <p:sp>
            <p:nvSpPr>
              <p:cNvPr id="56" name="Oval 5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" name="Oval 53"/>
              <p:cNvSpPr>
                <a:spLocks noChangeArrowheads="1"/>
              </p:cNvSpPr>
              <p:nvPr/>
            </p:nvSpPr>
            <p:spPr bwMode="auto">
              <a:xfrm>
                <a:off x="366" y="0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" name="Oval 54"/>
              <p:cNvSpPr>
                <a:spLocks noChangeArrowheads="1"/>
              </p:cNvSpPr>
              <p:nvPr/>
            </p:nvSpPr>
            <p:spPr bwMode="auto">
              <a:xfrm>
                <a:off x="732" y="0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" name="Oval 55"/>
              <p:cNvSpPr>
                <a:spLocks noChangeArrowheads="1"/>
              </p:cNvSpPr>
              <p:nvPr/>
            </p:nvSpPr>
            <p:spPr bwMode="auto">
              <a:xfrm>
                <a:off x="1098" y="0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" name="Oval 56"/>
              <p:cNvSpPr>
                <a:spLocks noChangeArrowheads="1"/>
              </p:cNvSpPr>
              <p:nvPr/>
            </p:nvSpPr>
            <p:spPr bwMode="auto">
              <a:xfrm>
                <a:off x="1464" y="0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" name="Oval 57"/>
              <p:cNvSpPr>
                <a:spLocks noChangeArrowheads="1"/>
              </p:cNvSpPr>
              <p:nvPr/>
            </p:nvSpPr>
            <p:spPr bwMode="auto">
              <a:xfrm>
                <a:off x="1829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2" name="Oval 58"/>
              <p:cNvSpPr>
                <a:spLocks noChangeArrowheads="1"/>
              </p:cNvSpPr>
              <p:nvPr/>
            </p:nvSpPr>
            <p:spPr bwMode="auto">
              <a:xfrm>
                <a:off x="2196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3" name="Oval 59"/>
              <p:cNvSpPr>
                <a:spLocks noChangeArrowheads="1"/>
              </p:cNvSpPr>
              <p:nvPr/>
            </p:nvSpPr>
            <p:spPr bwMode="auto">
              <a:xfrm>
                <a:off x="2562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4" name="Oval 60"/>
              <p:cNvSpPr>
                <a:spLocks noChangeArrowheads="1"/>
              </p:cNvSpPr>
              <p:nvPr/>
            </p:nvSpPr>
            <p:spPr bwMode="auto">
              <a:xfrm>
                <a:off x="2928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" name="Oval 61"/>
              <p:cNvSpPr>
                <a:spLocks noChangeArrowheads="1"/>
              </p:cNvSpPr>
              <p:nvPr/>
            </p:nvSpPr>
            <p:spPr bwMode="auto">
              <a:xfrm>
                <a:off x="3294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" name="Oval 62"/>
              <p:cNvSpPr>
                <a:spLocks noChangeArrowheads="1"/>
              </p:cNvSpPr>
              <p:nvPr/>
            </p:nvSpPr>
            <p:spPr bwMode="auto">
              <a:xfrm>
                <a:off x="3660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" name="Oval 63"/>
              <p:cNvSpPr>
                <a:spLocks noChangeArrowheads="1"/>
              </p:cNvSpPr>
              <p:nvPr/>
            </p:nvSpPr>
            <p:spPr bwMode="auto">
              <a:xfrm>
                <a:off x="4026" y="0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8" name="Oval 64"/>
              <p:cNvSpPr>
                <a:spLocks noChangeArrowheads="1"/>
              </p:cNvSpPr>
              <p:nvPr/>
            </p:nvSpPr>
            <p:spPr bwMode="auto">
              <a:xfrm>
                <a:off x="4392" y="0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9" name="Oval 65"/>
              <p:cNvSpPr>
                <a:spLocks noChangeArrowheads="1"/>
              </p:cNvSpPr>
              <p:nvPr/>
            </p:nvSpPr>
            <p:spPr bwMode="auto">
              <a:xfrm>
                <a:off x="4758" y="0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Oval 66"/>
              <p:cNvSpPr>
                <a:spLocks noChangeArrowheads="1"/>
              </p:cNvSpPr>
              <p:nvPr/>
            </p:nvSpPr>
            <p:spPr bwMode="auto">
              <a:xfrm>
                <a:off x="5125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71" name="Group 67"/>
            <p:cNvGrpSpPr/>
            <p:nvPr/>
          </p:nvGrpSpPr>
          <p:grpSpPr>
            <a:xfrm>
              <a:off x="0" y="1837"/>
              <a:ext cx="5170" cy="45"/>
              <a:chOff x="0" y="0"/>
              <a:chExt cx="5170" cy="45"/>
            </a:xfrm>
          </p:grpSpPr>
          <p:sp>
            <p:nvSpPr>
              <p:cNvPr id="72" name="Oval 68"/>
              <p:cNvSpPr>
                <a:spLocks noChangeArrowheads="1"/>
              </p:cNvSpPr>
              <p:nvPr/>
            </p:nvSpPr>
            <p:spPr bwMode="auto">
              <a:xfrm>
                <a:off x="0" y="-1"/>
                <a:ext cx="45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3" name="Oval 69"/>
              <p:cNvSpPr>
                <a:spLocks noChangeArrowheads="1"/>
              </p:cNvSpPr>
              <p:nvPr/>
            </p:nvSpPr>
            <p:spPr bwMode="auto">
              <a:xfrm>
                <a:off x="366" y="-1"/>
                <a:ext cx="44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4" name="Oval 70"/>
              <p:cNvSpPr>
                <a:spLocks noChangeArrowheads="1"/>
              </p:cNvSpPr>
              <p:nvPr/>
            </p:nvSpPr>
            <p:spPr bwMode="auto">
              <a:xfrm>
                <a:off x="732" y="-1"/>
                <a:ext cx="44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5" name="Oval 71"/>
              <p:cNvSpPr>
                <a:spLocks noChangeArrowheads="1"/>
              </p:cNvSpPr>
              <p:nvPr/>
            </p:nvSpPr>
            <p:spPr bwMode="auto">
              <a:xfrm>
                <a:off x="1098" y="-1"/>
                <a:ext cx="44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6" name="Oval 72"/>
              <p:cNvSpPr>
                <a:spLocks noChangeArrowheads="1"/>
              </p:cNvSpPr>
              <p:nvPr/>
            </p:nvSpPr>
            <p:spPr bwMode="auto">
              <a:xfrm>
                <a:off x="1464" y="-1"/>
                <a:ext cx="44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7" name="Oval 73"/>
              <p:cNvSpPr>
                <a:spLocks noChangeArrowheads="1"/>
              </p:cNvSpPr>
              <p:nvPr/>
            </p:nvSpPr>
            <p:spPr bwMode="auto">
              <a:xfrm>
                <a:off x="1829" y="-1"/>
                <a:ext cx="45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8" name="Oval 74"/>
              <p:cNvSpPr>
                <a:spLocks noChangeArrowheads="1"/>
              </p:cNvSpPr>
              <p:nvPr/>
            </p:nvSpPr>
            <p:spPr bwMode="auto">
              <a:xfrm>
                <a:off x="2196" y="-1"/>
                <a:ext cx="45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9" name="Oval 75"/>
              <p:cNvSpPr>
                <a:spLocks noChangeArrowheads="1"/>
              </p:cNvSpPr>
              <p:nvPr/>
            </p:nvSpPr>
            <p:spPr bwMode="auto">
              <a:xfrm>
                <a:off x="2562" y="-1"/>
                <a:ext cx="45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0" name="Oval 76"/>
              <p:cNvSpPr>
                <a:spLocks noChangeArrowheads="1"/>
              </p:cNvSpPr>
              <p:nvPr/>
            </p:nvSpPr>
            <p:spPr bwMode="auto">
              <a:xfrm>
                <a:off x="2928" y="-1"/>
                <a:ext cx="45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1" name="Oval 77"/>
              <p:cNvSpPr>
                <a:spLocks noChangeArrowheads="1"/>
              </p:cNvSpPr>
              <p:nvPr/>
            </p:nvSpPr>
            <p:spPr bwMode="auto">
              <a:xfrm>
                <a:off x="3294" y="-1"/>
                <a:ext cx="45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2" name="Oval 78"/>
              <p:cNvSpPr>
                <a:spLocks noChangeArrowheads="1"/>
              </p:cNvSpPr>
              <p:nvPr/>
            </p:nvSpPr>
            <p:spPr bwMode="auto">
              <a:xfrm>
                <a:off x="3660" y="-1"/>
                <a:ext cx="45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3" name="Oval 79"/>
              <p:cNvSpPr>
                <a:spLocks noChangeArrowheads="1"/>
              </p:cNvSpPr>
              <p:nvPr/>
            </p:nvSpPr>
            <p:spPr bwMode="auto">
              <a:xfrm>
                <a:off x="4026" y="-1"/>
                <a:ext cx="44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4" name="Oval 80"/>
              <p:cNvSpPr>
                <a:spLocks noChangeArrowheads="1"/>
              </p:cNvSpPr>
              <p:nvPr/>
            </p:nvSpPr>
            <p:spPr bwMode="auto">
              <a:xfrm>
                <a:off x="4392" y="-1"/>
                <a:ext cx="44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5" name="Oval 81"/>
              <p:cNvSpPr>
                <a:spLocks noChangeArrowheads="1"/>
              </p:cNvSpPr>
              <p:nvPr/>
            </p:nvSpPr>
            <p:spPr bwMode="auto">
              <a:xfrm>
                <a:off x="4758" y="-1"/>
                <a:ext cx="44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6" name="Oval 82"/>
              <p:cNvSpPr>
                <a:spLocks noChangeArrowheads="1"/>
              </p:cNvSpPr>
              <p:nvPr/>
            </p:nvSpPr>
            <p:spPr bwMode="auto">
              <a:xfrm>
                <a:off x="5125" y="-1"/>
                <a:ext cx="45" cy="46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87" name="Group 83"/>
            <p:cNvGrpSpPr/>
            <p:nvPr/>
          </p:nvGrpSpPr>
          <p:grpSpPr>
            <a:xfrm>
              <a:off x="0" y="2296"/>
              <a:ext cx="5170" cy="45"/>
              <a:chOff x="0" y="0"/>
              <a:chExt cx="5170" cy="45"/>
            </a:xfrm>
          </p:grpSpPr>
          <p:sp>
            <p:nvSpPr>
              <p:cNvPr id="89" name="Oval 8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0" name="Oval 85"/>
              <p:cNvSpPr>
                <a:spLocks noChangeArrowheads="1"/>
              </p:cNvSpPr>
              <p:nvPr/>
            </p:nvSpPr>
            <p:spPr bwMode="auto">
              <a:xfrm>
                <a:off x="366" y="0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1" name="Oval 86"/>
              <p:cNvSpPr>
                <a:spLocks noChangeArrowheads="1"/>
              </p:cNvSpPr>
              <p:nvPr/>
            </p:nvSpPr>
            <p:spPr bwMode="auto">
              <a:xfrm>
                <a:off x="732" y="0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2" name="Oval 87"/>
              <p:cNvSpPr>
                <a:spLocks noChangeArrowheads="1"/>
              </p:cNvSpPr>
              <p:nvPr/>
            </p:nvSpPr>
            <p:spPr bwMode="auto">
              <a:xfrm>
                <a:off x="1098" y="0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3" name="Oval 88"/>
              <p:cNvSpPr>
                <a:spLocks noChangeArrowheads="1"/>
              </p:cNvSpPr>
              <p:nvPr/>
            </p:nvSpPr>
            <p:spPr bwMode="auto">
              <a:xfrm>
                <a:off x="1464" y="0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4" name="Oval 89"/>
              <p:cNvSpPr>
                <a:spLocks noChangeArrowheads="1"/>
              </p:cNvSpPr>
              <p:nvPr/>
            </p:nvSpPr>
            <p:spPr bwMode="auto">
              <a:xfrm>
                <a:off x="1829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5" name="Oval 90"/>
              <p:cNvSpPr>
                <a:spLocks noChangeArrowheads="1"/>
              </p:cNvSpPr>
              <p:nvPr/>
            </p:nvSpPr>
            <p:spPr bwMode="auto">
              <a:xfrm>
                <a:off x="2196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6" name="Oval 91"/>
              <p:cNvSpPr>
                <a:spLocks noChangeArrowheads="1"/>
              </p:cNvSpPr>
              <p:nvPr/>
            </p:nvSpPr>
            <p:spPr bwMode="auto">
              <a:xfrm>
                <a:off x="2562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7" name="Oval 92"/>
              <p:cNvSpPr>
                <a:spLocks noChangeArrowheads="1"/>
              </p:cNvSpPr>
              <p:nvPr/>
            </p:nvSpPr>
            <p:spPr bwMode="auto">
              <a:xfrm>
                <a:off x="2928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8" name="Oval 93"/>
              <p:cNvSpPr>
                <a:spLocks noChangeArrowheads="1"/>
              </p:cNvSpPr>
              <p:nvPr/>
            </p:nvSpPr>
            <p:spPr bwMode="auto">
              <a:xfrm>
                <a:off x="3294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9" name="Oval 94"/>
              <p:cNvSpPr>
                <a:spLocks noChangeArrowheads="1"/>
              </p:cNvSpPr>
              <p:nvPr/>
            </p:nvSpPr>
            <p:spPr bwMode="auto">
              <a:xfrm>
                <a:off x="3660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0" name="Oval 95"/>
              <p:cNvSpPr>
                <a:spLocks noChangeArrowheads="1"/>
              </p:cNvSpPr>
              <p:nvPr/>
            </p:nvSpPr>
            <p:spPr bwMode="auto">
              <a:xfrm>
                <a:off x="4026" y="0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1" name="Oval 96"/>
              <p:cNvSpPr>
                <a:spLocks noChangeArrowheads="1"/>
              </p:cNvSpPr>
              <p:nvPr/>
            </p:nvSpPr>
            <p:spPr bwMode="auto">
              <a:xfrm>
                <a:off x="4392" y="0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2" name="Oval 97"/>
              <p:cNvSpPr>
                <a:spLocks noChangeArrowheads="1"/>
              </p:cNvSpPr>
              <p:nvPr/>
            </p:nvSpPr>
            <p:spPr bwMode="auto">
              <a:xfrm>
                <a:off x="4758" y="0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3" name="Oval 98"/>
              <p:cNvSpPr>
                <a:spLocks noChangeArrowheads="1"/>
              </p:cNvSpPr>
              <p:nvPr/>
            </p:nvSpPr>
            <p:spPr bwMode="auto">
              <a:xfrm>
                <a:off x="5125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04" name="Group 99"/>
            <p:cNvGrpSpPr/>
            <p:nvPr/>
          </p:nvGrpSpPr>
          <p:grpSpPr>
            <a:xfrm>
              <a:off x="0" y="2755"/>
              <a:ext cx="5170" cy="45"/>
              <a:chOff x="0" y="0"/>
              <a:chExt cx="5170" cy="45"/>
            </a:xfrm>
          </p:grpSpPr>
          <p:sp>
            <p:nvSpPr>
              <p:cNvPr id="105" name="Oval 10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6" name="Oval 101"/>
              <p:cNvSpPr>
                <a:spLocks noChangeArrowheads="1"/>
              </p:cNvSpPr>
              <p:nvPr/>
            </p:nvSpPr>
            <p:spPr bwMode="auto">
              <a:xfrm>
                <a:off x="366" y="0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7" name="Oval 102"/>
              <p:cNvSpPr>
                <a:spLocks noChangeArrowheads="1"/>
              </p:cNvSpPr>
              <p:nvPr/>
            </p:nvSpPr>
            <p:spPr bwMode="auto">
              <a:xfrm>
                <a:off x="732" y="0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8" name="Oval 103"/>
              <p:cNvSpPr>
                <a:spLocks noChangeArrowheads="1"/>
              </p:cNvSpPr>
              <p:nvPr/>
            </p:nvSpPr>
            <p:spPr bwMode="auto">
              <a:xfrm>
                <a:off x="1098" y="0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9" name="Oval 104"/>
              <p:cNvSpPr>
                <a:spLocks noChangeArrowheads="1"/>
              </p:cNvSpPr>
              <p:nvPr/>
            </p:nvSpPr>
            <p:spPr bwMode="auto">
              <a:xfrm>
                <a:off x="1464" y="0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0" name="Oval 105"/>
              <p:cNvSpPr>
                <a:spLocks noChangeArrowheads="1"/>
              </p:cNvSpPr>
              <p:nvPr/>
            </p:nvSpPr>
            <p:spPr bwMode="auto">
              <a:xfrm>
                <a:off x="1829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1" name="Oval 106"/>
              <p:cNvSpPr>
                <a:spLocks noChangeArrowheads="1"/>
              </p:cNvSpPr>
              <p:nvPr/>
            </p:nvSpPr>
            <p:spPr bwMode="auto">
              <a:xfrm>
                <a:off x="2196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2" name="Oval 107"/>
              <p:cNvSpPr>
                <a:spLocks noChangeArrowheads="1"/>
              </p:cNvSpPr>
              <p:nvPr/>
            </p:nvSpPr>
            <p:spPr bwMode="auto">
              <a:xfrm>
                <a:off x="2562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3" name="Oval 108"/>
              <p:cNvSpPr>
                <a:spLocks noChangeArrowheads="1"/>
              </p:cNvSpPr>
              <p:nvPr/>
            </p:nvSpPr>
            <p:spPr bwMode="auto">
              <a:xfrm>
                <a:off x="2928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4" name="Oval 109"/>
              <p:cNvSpPr>
                <a:spLocks noChangeArrowheads="1"/>
              </p:cNvSpPr>
              <p:nvPr/>
            </p:nvSpPr>
            <p:spPr bwMode="auto">
              <a:xfrm>
                <a:off x="3294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5" name="Oval 110"/>
              <p:cNvSpPr>
                <a:spLocks noChangeArrowheads="1"/>
              </p:cNvSpPr>
              <p:nvPr/>
            </p:nvSpPr>
            <p:spPr bwMode="auto">
              <a:xfrm>
                <a:off x="3660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6" name="Oval 111"/>
              <p:cNvSpPr>
                <a:spLocks noChangeArrowheads="1"/>
              </p:cNvSpPr>
              <p:nvPr/>
            </p:nvSpPr>
            <p:spPr bwMode="auto">
              <a:xfrm>
                <a:off x="4026" y="0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7" name="Oval 112"/>
              <p:cNvSpPr>
                <a:spLocks noChangeArrowheads="1"/>
              </p:cNvSpPr>
              <p:nvPr/>
            </p:nvSpPr>
            <p:spPr bwMode="auto">
              <a:xfrm>
                <a:off x="4392" y="0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8" name="Oval 113"/>
              <p:cNvSpPr>
                <a:spLocks noChangeArrowheads="1"/>
              </p:cNvSpPr>
              <p:nvPr/>
            </p:nvSpPr>
            <p:spPr bwMode="auto">
              <a:xfrm>
                <a:off x="4758" y="0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9" name="Oval 114"/>
              <p:cNvSpPr>
                <a:spLocks noChangeArrowheads="1"/>
              </p:cNvSpPr>
              <p:nvPr/>
            </p:nvSpPr>
            <p:spPr bwMode="auto">
              <a:xfrm>
                <a:off x="5125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20" name="Group 115"/>
            <p:cNvGrpSpPr/>
            <p:nvPr/>
          </p:nvGrpSpPr>
          <p:grpSpPr>
            <a:xfrm>
              <a:off x="0" y="3214"/>
              <a:ext cx="5170" cy="45"/>
              <a:chOff x="0" y="0"/>
              <a:chExt cx="5170" cy="45"/>
            </a:xfrm>
          </p:grpSpPr>
          <p:sp>
            <p:nvSpPr>
              <p:cNvPr id="121" name="Oval 11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2" name="Oval 117"/>
              <p:cNvSpPr>
                <a:spLocks noChangeArrowheads="1"/>
              </p:cNvSpPr>
              <p:nvPr/>
            </p:nvSpPr>
            <p:spPr bwMode="auto">
              <a:xfrm>
                <a:off x="366" y="0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3" name="Oval 118"/>
              <p:cNvSpPr>
                <a:spLocks noChangeArrowheads="1"/>
              </p:cNvSpPr>
              <p:nvPr/>
            </p:nvSpPr>
            <p:spPr bwMode="auto">
              <a:xfrm>
                <a:off x="732" y="0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4" name="Oval 119"/>
              <p:cNvSpPr>
                <a:spLocks noChangeArrowheads="1"/>
              </p:cNvSpPr>
              <p:nvPr/>
            </p:nvSpPr>
            <p:spPr bwMode="auto">
              <a:xfrm>
                <a:off x="1098" y="0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5" name="Oval 120"/>
              <p:cNvSpPr>
                <a:spLocks noChangeArrowheads="1"/>
              </p:cNvSpPr>
              <p:nvPr/>
            </p:nvSpPr>
            <p:spPr bwMode="auto">
              <a:xfrm>
                <a:off x="1464" y="0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6" name="Oval 121"/>
              <p:cNvSpPr>
                <a:spLocks noChangeArrowheads="1"/>
              </p:cNvSpPr>
              <p:nvPr/>
            </p:nvSpPr>
            <p:spPr bwMode="auto">
              <a:xfrm>
                <a:off x="1829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7" name="Oval 122"/>
              <p:cNvSpPr>
                <a:spLocks noChangeArrowheads="1"/>
              </p:cNvSpPr>
              <p:nvPr/>
            </p:nvSpPr>
            <p:spPr bwMode="auto">
              <a:xfrm>
                <a:off x="2196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8" name="Oval 123"/>
              <p:cNvSpPr>
                <a:spLocks noChangeArrowheads="1"/>
              </p:cNvSpPr>
              <p:nvPr/>
            </p:nvSpPr>
            <p:spPr bwMode="auto">
              <a:xfrm>
                <a:off x="2562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9" name="Oval 124"/>
              <p:cNvSpPr>
                <a:spLocks noChangeArrowheads="1"/>
              </p:cNvSpPr>
              <p:nvPr/>
            </p:nvSpPr>
            <p:spPr bwMode="auto">
              <a:xfrm>
                <a:off x="2928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" name="Oval 125"/>
              <p:cNvSpPr>
                <a:spLocks noChangeArrowheads="1"/>
              </p:cNvSpPr>
              <p:nvPr/>
            </p:nvSpPr>
            <p:spPr bwMode="auto">
              <a:xfrm>
                <a:off x="3294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" name="Oval 126"/>
              <p:cNvSpPr>
                <a:spLocks noChangeArrowheads="1"/>
              </p:cNvSpPr>
              <p:nvPr/>
            </p:nvSpPr>
            <p:spPr bwMode="auto">
              <a:xfrm>
                <a:off x="3660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" name="Oval 127"/>
              <p:cNvSpPr>
                <a:spLocks noChangeArrowheads="1"/>
              </p:cNvSpPr>
              <p:nvPr/>
            </p:nvSpPr>
            <p:spPr bwMode="auto">
              <a:xfrm>
                <a:off x="4026" y="0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" name="Oval 128"/>
              <p:cNvSpPr>
                <a:spLocks noChangeArrowheads="1"/>
              </p:cNvSpPr>
              <p:nvPr/>
            </p:nvSpPr>
            <p:spPr bwMode="auto">
              <a:xfrm>
                <a:off x="4392" y="0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" name="Oval 129"/>
              <p:cNvSpPr>
                <a:spLocks noChangeArrowheads="1"/>
              </p:cNvSpPr>
              <p:nvPr/>
            </p:nvSpPr>
            <p:spPr bwMode="auto">
              <a:xfrm>
                <a:off x="4758" y="0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" name="Oval 130"/>
              <p:cNvSpPr>
                <a:spLocks noChangeArrowheads="1"/>
              </p:cNvSpPr>
              <p:nvPr/>
            </p:nvSpPr>
            <p:spPr bwMode="auto">
              <a:xfrm>
                <a:off x="5125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6" name="Group 131"/>
            <p:cNvGrpSpPr/>
            <p:nvPr/>
          </p:nvGrpSpPr>
          <p:grpSpPr>
            <a:xfrm>
              <a:off x="0" y="3674"/>
              <a:ext cx="5170" cy="45"/>
              <a:chOff x="0" y="0"/>
              <a:chExt cx="5170" cy="45"/>
            </a:xfrm>
          </p:grpSpPr>
          <p:sp>
            <p:nvSpPr>
              <p:cNvPr id="137" name="Oval 13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" name="Oval 133"/>
              <p:cNvSpPr>
                <a:spLocks noChangeArrowheads="1"/>
              </p:cNvSpPr>
              <p:nvPr/>
            </p:nvSpPr>
            <p:spPr bwMode="auto">
              <a:xfrm>
                <a:off x="366" y="0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" name="Oval 134"/>
              <p:cNvSpPr>
                <a:spLocks noChangeArrowheads="1"/>
              </p:cNvSpPr>
              <p:nvPr/>
            </p:nvSpPr>
            <p:spPr bwMode="auto">
              <a:xfrm>
                <a:off x="732" y="0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0" name="Oval 135"/>
              <p:cNvSpPr>
                <a:spLocks noChangeArrowheads="1"/>
              </p:cNvSpPr>
              <p:nvPr/>
            </p:nvSpPr>
            <p:spPr bwMode="auto">
              <a:xfrm>
                <a:off x="1098" y="0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" name="Oval 136"/>
              <p:cNvSpPr>
                <a:spLocks noChangeArrowheads="1"/>
              </p:cNvSpPr>
              <p:nvPr/>
            </p:nvSpPr>
            <p:spPr bwMode="auto">
              <a:xfrm>
                <a:off x="1464" y="0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" name="Oval 137"/>
              <p:cNvSpPr>
                <a:spLocks noChangeArrowheads="1"/>
              </p:cNvSpPr>
              <p:nvPr/>
            </p:nvSpPr>
            <p:spPr bwMode="auto">
              <a:xfrm>
                <a:off x="1829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" name="Oval 138"/>
              <p:cNvSpPr>
                <a:spLocks noChangeArrowheads="1"/>
              </p:cNvSpPr>
              <p:nvPr/>
            </p:nvSpPr>
            <p:spPr bwMode="auto">
              <a:xfrm>
                <a:off x="2196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4" name="Oval 139"/>
              <p:cNvSpPr>
                <a:spLocks noChangeArrowheads="1"/>
              </p:cNvSpPr>
              <p:nvPr/>
            </p:nvSpPr>
            <p:spPr bwMode="auto">
              <a:xfrm>
                <a:off x="2562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5" name="Oval 140"/>
              <p:cNvSpPr>
                <a:spLocks noChangeArrowheads="1"/>
              </p:cNvSpPr>
              <p:nvPr/>
            </p:nvSpPr>
            <p:spPr bwMode="auto">
              <a:xfrm>
                <a:off x="2928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6" name="Oval 141"/>
              <p:cNvSpPr>
                <a:spLocks noChangeArrowheads="1"/>
              </p:cNvSpPr>
              <p:nvPr/>
            </p:nvSpPr>
            <p:spPr bwMode="auto">
              <a:xfrm>
                <a:off x="3294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" name="Oval 142"/>
              <p:cNvSpPr>
                <a:spLocks noChangeArrowheads="1"/>
              </p:cNvSpPr>
              <p:nvPr/>
            </p:nvSpPr>
            <p:spPr bwMode="auto">
              <a:xfrm>
                <a:off x="3660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" name="Oval 143"/>
              <p:cNvSpPr>
                <a:spLocks noChangeArrowheads="1"/>
              </p:cNvSpPr>
              <p:nvPr/>
            </p:nvSpPr>
            <p:spPr bwMode="auto">
              <a:xfrm>
                <a:off x="4026" y="0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" name="Oval 144"/>
              <p:cNvSpPr>
                <a:spLocks noChangeArrowheads="1"/>
              </p:cNvSpPr>
              <p:nvPr/>
            </p:nvSpPr>
            <p:spPr bwMode="auto">
              <a:xfrm>
                <a:off x="4392" y="0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0" name="Oval 145"/>
              <p:cNvSpPr>
                <a:spLocks noChangeArrowheads="1"/>
              </p:cNvSpPr>
              <p:nvPr/>
            </p:nvSpPr>
            <p:spPr bwMode="auto">
              <a:xfrm>
                <a:off x="4758" y="0"/>
                <a:ext cx="44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1" name="Oval 146"/>
              <p:cNvSpPr>
                <a:spLocks noChangeArrowheads="1"/>
              </p:cNvSpPr>
              <p:nvPr/>
            </p:nvSpPr>
            <p:spPr bwMode="auto">
              <a:xfrm>
                <a:off x="5125" y="0"/>
                <a:ext cx="45" cy="45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40967" name="Group 2"/>
          <p:cNvGrpSpPr/>
          <p:nvPr/>
        </p:nvGrpSpPr>
        <p:grpSpPr>
          <a:xfrm>
            <a:off x="2694305" y="1278890"/>
            <a:ext cx="7040245" cy="3846830"/>
            <a:chOff x="0" y="0"/>
            <a:chExt cx="5170" cy="3719"/>
          </a:xfrm>
        </p:grpSpPr>
        <p:grpSp>
          <p:nvGrpSpPr>
            <p:cNvPr id="40994" name="Group 3"/>
            <p:cNvGrpSpPr/>
            <p:nvPr/>
          </p:nvGrpSpPr>
          <p:grpSpPr>
            <a:xfrm>
              <a:off x="0" y="0"/>
              <a:ext cx="5170" cy="45"/>
              <a:chOff x="0" y="0"/>
              <a:chExt cx="5170" cy="45"/>
            </a:xfrm>
          </p:grpSpPr>
          <p:sp>
            <p:nvSpPr>
              <p:cNvPr id="331" name="Oval 4"/>
              <p:cNvSpPr>
                <a:spLocks noChangeArrowheads="1"/>
              </p:cNvSpPr>
              <p:nvPr/>
            </p:nvSpPr>
            <p:spPr bwMode="auto">
              <a:xfrm>
                <a:off x="0" y="-1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32" name="Oval 5"/>
              <p:cNvSpPr>
                <a:spLocks noChangeArrowheads="1"/>
              </p:cNvSpPr>
              <p:nvPr/>
            </p:nvSpPr>
            <p:spPr bwMode="auto">
              <a:xfrm>
                <a:off x="366" y="-1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33" name="Oval 6"/>
              <p:cNvSpPr>
                <a:spLocks noChangeArrowheads="1"/>
              </p:cNvSpPr>
              <p:nvPr/>
            </p:nvSpPr>
            <p:spPr bwMode="auto">
              <a:xfrm>
                <a:off x="732" y="-1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34" name="Oval 7"/>
              <p:cNvSpPr>
                <a:spLocks noChangeArrowheads="1"/>
              </p:cNvSpPr>
              <p:nvPr/>
            </p:nvSpPr>
            <p:spPr bwMode="auto">
              <a:xfrm>
                <a:off x="1098" y="-1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35" name="Oval 8"/>
              <p:cNvSpPr>
                <a:spLocks noChangeArrowheads="1"/>
              </p:cNvSpPr>
              <p:nvPr/>
            </p:nvSpPr>
            <p:spPr bwMode="auto">
              <a:xfrm>
                <a:off x="1464" y="-1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36" name="Oval 9"/>
              <p:cNvSpPr>
                <a:spLocks noChangeArrowheads="1"/>
              </p:cNvSpPr>
              <p:nvPr/>
            </p:nvSpPr>
            <p:spPr bwMode="auto">
              <a:xfrm>
                <a:off x="1829" y="-1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37" name="Oval 10"/>
              <p:cNvSpPr>
                <a:spLocks noChangeArrowheads="1"/>
              </p:cNvSpPr>
              <p:nvPr/>
            </p:nvSpPr>
            <p:spPr bwMode="auto">
              <a:xfrm>
                <a:off x="2196" y="-1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38" name="Oval 11"/>
              <p:cNvSpPr>
                <a:spLocks noChangeArrowheads="1"/>
              </p:cNvSpPr>
              <p:nvPr/>
            </p:nvSpPr>
            <p:spPr bwMode="auto">
              <a:xfrm>
                <a:off x="2562" y="-1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39" name="Oval 12"/>
              <p:cNvSpPr>
                <a:spLocks noChangeArrowheads="1"/>
              </p:cNvSpPr>
              <p:nvPr/>
            </p:nvSpPr>
            <p:spPr bwMode="auto">
              <a:xfrm>
                <a:off x="2928" y="-1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40" name="Oval 13"/>
              <p:cNvSpPr>
                <a:spLocks noChangeArrowheads="1"/>
              </p:cNvSpPr>
              <p:nvPr/>
            </p:nvSpPr>
            <p:spPr bwMode="auto">
              <a:xfrm>
                <a:off x="3294" y="-1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41" name="Oval 14"/>
              <p:cNvSpPr>
                <a:spLocks noChangeArrowheads="1"/>
              </p:cNvSpPr>
              <p:nvPr/>
            </p:nvSpPr>
            <p:spPr bwMode="auto">
              <a:xfrm>
                <a:off x="3660" y="-1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42" name="Oval 15"/>
              <p:cNvSpPr>
                <a:spLocks noChangeArrowheads="1"/>
              </p:cNvSpPr>
              <p:nvPr/>
            </p:nvSpPr>
            <p:spPr bwMode="auto">
              <a:xfrm>
                <a:off x="4026" y="-1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43" name="Oval 16"/>
              <p:cNvSpPr>
                <a:spLocks noChangeArrowheads="1"/>
              </p:cNvSpPr>
              <p:nvPr/>
            </p:nvSpPr>
            <p:spPr bwMode="auto">
              <a:xfrm>
                <a:off x="4392" y="-1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44" name="Oval 17"/>
              <p:cNvSpPr>
                <a:spLocks noChangeArrowheads="1"/>
              </p:cNvSpPr>
              <p:nvPr/>
            </p:nvSpPr>
            <p:spPr bwMode="auto">
              <a:xfrm>
                <a:off x="4758" y="-1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45" name="Oval 18"/>
              <p:cNvSpPr>
                <a:spLocks noChangeArrowheads="1"/>
              </p:cNvSpPr>
              <p:nvPr/>
            </p:nvSpPr>
            <p:spPr bwMode="auto">
              <a:xfrm>
                <a:off x="5125" y="-1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40995" name="Group 19"/>
            <p:cNvGrpSpPr/>
            <p:nvPr/>
          </p:nvGrpSpPr>
          <p:grpSpPr>
            <a:xfrm>
              <a:off x="0" y="459"/>
              <a:ext cx="5170" cy="45"/>
              <a:chOff x="0" y="0"/>
              <a:chExt cx="5170" cy="45"/>
            </a:xfrm>
          </p:grpSpPr>
          <p:sp>
            <p:nvSpPr>
              <p:cNvPr id="316" name="Oval 20"/>
              <p:cNvSpPr>
                <a:spLocks noChangeArrowheads="1"/>
              </p:cNvSpPr>
              <p:nvPr/>
            </p:nvSpPr>
            <p:spPr bwMode="auto">
              <a:xfrm>
                <a:off x="0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7" name="Oval 21"/>
              <p:cNvSpPr>
                <a:spLocks noChangeArrowheads="1"/>
              </p:cNvSpPr>
              <p:nvPr/>
            </p:nvSpPr>
            <p:spPr bwMode="auto">
              <a:xfrm>
                <a:off x="366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8" name="Oval 22"/>
              <p:cNvSpPr>
                <a:spLocks noChangeArrowheads="1"/>
              </p:cNvSpPr>
              <p:nvPr/>
            </p:nvSpPr>
            <p:spPr bwMode="auto">
              <a:xfrm>
                <a:off x="732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9" name="Oval 23"/>
              <p:cNvSpPr>
                <a:spLocks noChangeArrowheads="1"/>
              </p:cNvSpPr>
              <p:nvPr/>
            </p:nvSpPr>
            <p:spPr bwMode="auto">
              <a:xfrm>
                <a:off x="1098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20" name="Oval 24"/>
              <p:cNvSpPr>
                <a:spLocks noChangeArrowheads="1"/>
              </p:cNvSpPr>
              <p:nvPr/>
            </p:nvSpPr>
            <p:spPr bwMode="auto">
              <a:xfrm>
                <a:off x="1464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21" name="Oval 25"/>
              <p:cNvSpPr>
                <a:spLocks noChangeArrowheads="1"/>
              </p:cNvSpPr>
              <p:nvPr/>
            </p:nvSpPr>
            <p:spPr bwMode="auto">
              <a:xfrm>
                <a:off x="1829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22" name="Oval 26"/>
              <p:cNvSpPr>
                <a:spLocks noChangeArrowheads="1"/>
              </p:cNvSpPr>
              <p:nvPr/>
            </p:nvSpPr>
            <p:spPr bwMode="auto">
              <a:xfrm>
                <a:off x="2196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23" name="Oval 27"/>
              <p:cNvSpPr>
                <a:spLocks noChangeArrowheads="1"/>
              </p:cNvSpPr>
              <p:nvPr/>
            </p:nvSpPr>
            <p:spPr bwMode="auto">
              <a:xfrm>
                <a:off x="2562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24" name="Oval 28"/>
              <p:cNvSpPr>
                <a:spLocks noChangeArrowheads="1"/>
              </p:cNvSpPr>
              <p:nvPr/>
            </p:nvSpPr>
            <p:spPr bwMode="auto">
              <a:xfrm>
                <a:off x="2928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25" name="Oval 29"/>
              <p:cNvSpPr>
                <a:spLocks noChangeArrowheads="1"/>
              </p:cNvSpPr>
              <p:nvPr/>
            </p:nvSpPr>
            <p:spPr bwMode="auto">
              <a:xfrm>
                <a:off x="3294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26" name="Oval 30"/>
              <p:cNvSpPr>
                <a:spLocks noChangeArrowheads="1"/>
              </p:cNvSpPr>
              <p:nvPr/>
            </p:nvSpPr>
            <p:spPr bwMode="auto">
              <a:xfrm>
                <a:off x="3660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27" name="Oval 31"/>
              <p:cNvSpPr>
                <a:spLocks noChangeArrowheads="1"/>
              </p:cNvSpPr>
              <p:nvPr/>
            </p:nvSpPr>
            <p:spPr bwMode="auto">
              <a:xfrm>
                <a:off x="4026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28" name="Oval 32"/>
              <p:cNvSpPr>
                <a:spLocks noChangeArrowheads="1"/>
              </p:cNvSpPr>
              <p:nvPr/>
            </p:nvSpPr>
            <p:spPr bwMode="auto">
              <a:xfrm>
                <a:off x="4392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29" name="Oval 33"/>
              <p:cNvSpPr>
                <a:spLocks noChangeArrowheads="1"/>
              </p:cNvSpPr>
              <p:nvPr/>
            </p:nvSpPr>
            <p:spPr bwMode="auto">
              <a:xfrm>
                <a:off x="4758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30" name="Oval 34"/>
              <p:cNvSpPr>
                <a:spLocks noChangeArrowheads="1"/>
              </p:cNvSpPr>
              <p:nvPr/>
            </p:nvSpPr>
            <p:spPr bwMode="auto">
              <a:xfrm>
                <a:off x="5125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40996" name="Group 35"/>
            <p:cNvGrpSpPr/>
            <p:nvPr/>
          </p:nvGrpSpPr>
          <p:grpSpPr>
            <a:xfrm>
              <a:off x="0" y="918"/>
              <a:ext cx="5170" cy="45"/>
              <a:chOff x="0" y="0"/>
              <a:chExt cx="5170" cy="45"/>
            </a:xfrm>
          </p:grpSpPr>
          <p:sp>
            <p:nvSpPr>
              <p:cNvPr id="301" name="Oval 36"/>
              <p:cNvSpPr>
                <a:spLocks noChangeArrowheads="1"/>
              </p:cNvSpPr>
              <p:nvPr/>
            </p:nvSpPr>
            <p:spPr bwMode="auto">
              <a:xfrm>
                <a:off x="0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2" name="Oval 37"/>
              <p:cNvSpPr>
                <a:spLocks noChangeArrowheads="1"/>
              </p:cNvSpPr>
              <p:nvPr/>
            </p:nvSpPr>
            <p:spPr bwMode="auto">
              <a:xfrm>
                <a:off x="366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3" name="Oval 38"/>
              <p:cNvSpPr>
                <a:spLocks noChangeArrowheads="1"/>
              </p:cNvSpPr>
              <p:nvPr/>
            </p:nvSpPr>
            <p:spPr bwMode="auto">
              <a:xfrm>
                <a:off x="732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4" name="Oval 39"/>
              <p:cNvSpPr>
                <a:spLocks noChangeArrowheads="1"/>
              </p:cNvSpPr>
              <p:nvPr/>
            </p:nvSpPr>
            <p:spPr bwMode="auto">
              <a:xfrm>
                <a:off x="1098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5" name="Oval 40"/>
              <p:cNvSpPr>
                <a:spLocks noChangeArrowheads="1"/>
              </p:cNvSpPr>
              <p:nvPr/>
            </p:nvSpPr>
            <p:spPr bwMode="auto">
              <a:xfrm>
                <a:off x="1464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6" name="Oval 41"/>
              <p:cNvSpPr>
                <a:spLocks noChangeArrowheads="1"/>
              </p:cNvSpPr>
              <p:nvPr/>
            </p:nvSpPr>
            <p:spPr bwMode="auto">
              <a:xfrm>
                <a:off x="1829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7" name="Oval 42"/>
              <p:cNvSpPr>
                <a:spLocks noChangeArrowheads="1"/>
              </p:cNvSpPr>
              <p:nvPr/>
            </p:nvSpPr>
            <p:spPr bwMode="auto">
              <a:xfrm>
                <a:off x="2196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8" name="Oval 43"/>
              <p:cNvSpPr>
                <a:spLocks noChangeArrowheads="1"/>
              </p:cNvSpPr>
              <p:nvPr/>
            </p:nvSpPr>
            <p:spPr bwMode="auto">
              <a:xfrm>
                <a:off x="2562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9" name="Oval 44"/>
              <p:cNvSpPr>
                <a:spLocks noChangeArrowheads="1"/>
              </p:cNvSpPr>
              <p:nvPr/>
            </p:nvSpPr>
            <p:spPr bwMode="auto">
              <a:xfrm>
                <a:off x="2928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0" name="Oval 45"/>
              <p:cNvSpPr>
                <a:spLocks noChangeArrowheads="1"/>
              </p:cNvSpPr>
              <p:nvPr/>
            </p:nvSpPr>
            <p:spPr bwMode="auto">
              <a:xfrm>
                <a:off x="3294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1" name="Oval 46"/>
              <p:cNvSpPr>
                <a:spLocks noChangeArrowheads="1"/>
              </p:cNvSpPr>
              <p:nvPr/>
            </p:nvSpPr>
            <p:spPr bwMode="auto">
              <a:xfrm>
                <a:off x="3660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2" name="Oval 47"/>
              <p:cNvSpPr>
                <a:spLocks noChangeArrowheads="1"/>
              </p:cNvSpPr>
              <p:nvPr/>
            </p:nvSpPr>
            <p:spPr bwMode="auto">
              <a:xfrm>
                <a:off x="4026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3" name="Oval 48"/>
              <p:cNvSpPr>
                <a:spLocks noChangeArrowheads="1"/>
              </p:cNvSpPr>
              <p:nvPr/>
            </p:nvSpPr>
            <p:spPr bwMode="auto">
              <a:xfrm>
                <a:off x="4392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4" name="Oval 49"/>
              <p:cNvSpPr>
                <a:spLocks noChangeArrowheads="1"/>
              </p:cNvSpPr>
              <p:nvPr/>
            </p:nvSpPr>
            <p:spPr bwMode="auto">
              <a:xfrm>
                <a:off x="4758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5" name="Oval 50"/>
              <p:cNvSpPr>
                <a:spLocks noChangeArrowheads="1"/>
              </p:cNvSpPr>
              <p:nvPr/>
            </p:nvSpPr>
            <p:spPr bwMode="auto">
              <a:xfrm>
                <a:off x="5125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40997" name="Group 51"/>
            <p:cNvGrpSpPr/>
            <p:nvPr/>
          </p:nvGrpSpPr>
          <p:grpSpPr>
            <a:xfrm>
              <a:off x="0" y="1377"/>
              <a:ext cx="5170" cy="45"/>
              <a:chOff x="0" y="0"/>
              <a:chExt cx="5170" cy="45"/>
            </a:xfrm>
          </p:grpSpPr>
          <p:sp>
            <p:nvSpPr>
              <p:cNvPr id="286" name="Oval 5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7" name="Oval 53"/>
              <p:cNvSpPr>
                <a:spLocks noChangeArrowheads="1"/>
              </p:cNvSpPr>
              <p:nvPr/>
            </p:nvSpPr>
            <p:spPr bwMode="auto">
              <a:xfrm>
                <a:off x="366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8" name="Oval 54"/>
              <p:cNvSpPr>
                <a:spLocks noChangeArrowheads="1"/>
              </p:cNvSpPr>
              <p:nvPr/>
            </p:nvSpPr>
            <p:spPr bwMode="auto">
              <a:xfrm>
                <a:off x="732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9" name="Oval 55"/>
              <p:cNvSpPr>
                <a:spLocks noChangeArrowheads="1"/>
              </p:cNvSpPr>
              <p:nvPr/>
            </p:nvSpPr>
            <p:spPr bwMode="auto">
              <a:xfrm>
                <a:off x="1098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0" name="Oval 56"/>
              <p:cNvSpPr>
                <a:spLocks noChangeArrowheads="1"/>
              </p:cNvSpPr>
              <p:nvPr/>
            </p:nvSpPr>
            <p:spPr bwMode="auto">
              <a:xfrm>
                <a:off x="1464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1" name="Oval 57"/>
              <p:cNvSpPr>
                <a:spLocks noChangeArrowheads="1"/>
              </p:cNvSpPr>
              <p:nvPr/>
            </p:nvSpPr>
            <p:spPr bwMode="auto">
              <a:xfrm>
                <a:off x="1829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2" name="Oval 58"/>
              <p:cNvSpPr>
                <a:spLocks noChangeArrowheads="1"/>
              </p:cNvSpPr>
              <p:nvPr/>
            </p:nvSpPr>
            <p:spPr bwMode="auto">
              <a:xfrm>
                <a:off x="2196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3" name="Oval 59"/>
              <p:cNvSpPr>
                <a:spLocks noChangeArrowheads="1"/>
              </p:cNvSpPr>
              <p:nvPr/>
            </p:nvSpPr>
            <p:spPr bwMode="auto">
              <a:xfrm>
                <a:off x="2562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4" name="Oval 60"/>
              <p:cNvSpPr>
                <a:spLocks noChangeArrowheads="1"/>
              </p:cNvSpPr>
              <p:nvPr/>
            </p:nvSpPr>
            <p:spPr bwMode="auto">
              <a:xfrm>
                <a:off x="2928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5" name="Oval 61"/>
              <p:cNvSpPr>
                <a:spLocks noChangeArrowheads="1"/>
              </p:cNvSpPr>
              <p:nvPr/>
            </p:nvSpPr>
            <p:spPr bwMode="auto">
              <a:xfrm>
                <a:off x="3294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6" name="Oval 62"/>
              <p:cNvSpPr>
                <a:spLocks noChangeArrowheads="1"/>
              </p:cNvSpPr>
              <p:nvPr/>
            </p:nvSpPr>
            <p:spPr bwMode="auto">
              <a:xfrm>
                <a:off x="3660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7" name="Oval 63"/>
              <p:cNvSpPr>
                <a:spLocks noChangeArrowheads="1"/>
              </p:cNvSpPr>
              <p:nvPr/>
            </p:nvSpPr>
            <p:spPr bwMode="auto">
              <a:xfrm>
                <a:off x="4026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8" name="Oval 64"/>
              <p:cNvSpPr>
                <a:spLocks noChangeArrowheads="1"/>
              </p:cNvSpPr>
              <p:nvPr/>
            </p:nvSpPr>
            <p:spPr bwMode="auto">
              <a:xfrm>
                <a:off x="4392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9" name="Oval 65"/>
              <p:cNvSpPr>
                <a:spLocks noChangeArrowheads="1"/>
              </p:cNvSpPr>
              <p:nvPr/>
            </p:nvSpPr>
            <p:spPr bwMode="auto">
              <a:xfrm>
                <a:off x="4758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0" name="Oval 66"/>
              <p:cNvSpPr>
                <a:spLocks noChangeArrowheads="1"/>
              </p:cNvSpPr>
              <p:nvPr/>
            </p:nvSpPr>
            <p:spPr bwMode="auto">
              <a:xfrm>
                <a:off x="5125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40998" name="Group 67"/>
            <p:cNvGrpSpPr/>
            <p:nvPr/>
          </p:nvGrpSpPr>
          <p:grpSpPr>
            <a:xfrm>
              <a:off x="0" y="1837"/>
              <a:ext cx="5170" cy="45"/>
              <a:chOff x="0" y="0"/>
              <a:chExt cx="5170" cy="45"/>
            </a:xfrm>
          </p:grpSpPr>
          <p:sp>
            <p:nvSpPr>
              <p:cNvPr id="271" name="Oval 68"/>
              <p:cNvSpPr>
                <a:spLocks noChangeArrowheads="1"/>
              </p:cNvSpPr>
              <p:nvPr/>
            </p:nvSpPr>
            <p:spPr bwMode="auto">
              <a:xfrm>
                <a:off x="0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72" name="Oval 69"/>
              <p:cNvSpPr>
                <a:spLocks noChangeArrowheads="1"/>
              </p:cNvSpPr>
              <p:nvPr/>
            </p:nvSpPr>
            <p:spPr bwMode="auto">
              <a:xfrm>
                <a:off x="366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73" name="Oval 70"/>
              <p:cNvSpPr>
                <a:spLocks noChangeArrowheads="1"/>
              </p:cNvSpPr>
              <p:nvPr/>
            </p:nvSpPr>
            <p:spPr bwMode="auto">
              <a:xfrm>
                <a:off x="732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74" name="Oval 71"/>
              <p:cNvSpPr>
                <a:spLocks noChangeArrowheads="1"/>
              </p:cNvSpPr>
              <p:nvPr/>
            </p:nvSpPr>
            <p:spPr bwMode="auto">
              <a:xfrm>
                <a:off x="1098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75" name="Oval 72"/>
              <p:cNvSpPr>
                <a:spLocks noChangeArrowheads="1"/>
              </p:cNvSpPr>
              <p:nvPr/>
            </p:nvSpPr>
            <p:spPr bwMode="auto">
              <a:xfrm>
                <a:off x="1464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76" name="Oval 73"/>
              <p:cNvSpPr>
                <a:spLocks noChangeArrowheads="1"/>
              </p:cNvSpPr>
              <p:nvPr/>
            </p:nvSpPr>
            <p:spPr bwMode="auto">
              <a:xfrm>
                <a:off x="1829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77" name="Oval 74"/>
              <p:cNvSpPr>
                <a:spLocks noChangeArrowheads="1"/>
              </p:cNvSpPr>
              <p:nvPr/>
            </p:nvSpPr>
            <p:spPr bwMode="auto">
              <a:xfrm>
                <a:off x="2196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78" name="Oval 75"/>
              <p:cNvSpPr>
                <a:spLocks noChangeArrowheads="1"/>
              </p:cNvSpPr>
              <p:nvPr/>
            </p:nvSpPr>
            <p:spPr bwMode="auto">
              <a:xfrm>
                <a:off x="2562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79" name="Oval 76"/>
              <p:cNvSpPr>
                <a:spLocks noChangeArrowheads="1"/>
              </p:cNvSpPr>
              <p:nvPr/>
            </p:nvSpPr>
            <p:spPr bwMode="auto">
              <a:xfrm>
                <a:off x="2928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0" name="Oval 77"/>
              <p:cNvSpPr>
                <a:spLocks noChangeArrowheads="1"/>
              </p:cNvSpPr>
              <p:nvPr/>
            </p:nvSpPr>
            <p:spPr bwMode="auto">
              <a:xfrm>
                <a:off x="3294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1" name="Oval 78"/>
              <p:cNvSpPr>
                <a:spLocks noChangeArrowheads="1"/>
              </p:cNvSpPr>
              <p:nvPr/>
            </p:nvSpPr>
            <p:spPr bwMode="auto">
              <a:xfrm>
                <a:off x="3660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2" name="Oval 79"/>
              <p:cNvSpPr>
                <a:spLocks noChangeArrowheads="1"/>
              </p:cNvSpPr>
              <p:nvPr/>
            </p:nvSpPr>
            <p:spPr bwMode="auto">
              <a:xfrm>
                <a:off x="4026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3" name="Oval 80"/>
              <p:cNvSpPr>
                <a:spLocks noChangeArrowheads="1"/>
              </p:cNvSpPr>
              <p:nvPr/>
            </p:nvSpPr>
            <p:spPr bwMode="auto">
              <a:xfrm>
                <a:off x="4392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4" name="Oval 81"/>
              <p:cNvSpPr>
                <a:spLocks noChangeArrowheads="1"/>
              </p:cNvSpPr>
              <p:nvPr/>
            </p:nvSpPr>
            <p:spPr bwMode="auto">
              <a:xfrm>
                <a:off x="4758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5" name="Oval 82"/>
              <p:cNvSpPr>
                <a:spLocks noChangeArrowheads="1"/>
              </p:cNvSpPr>
              <p:nvPr/>
            </p:nvSpPr>
            <p:spPr bwMode="auto">
              <a:xfrm>
                <a:off x="5125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40999" name="Group 83"/>
            <p:cNvGrpSpPr/>
            <p:nvPr/>
          </p:nvGrpSpPr>
          <p:grpSpPr>
            <a:xfrm>
              <a:off x="0" y="2296"/>
              <a:ext cx="5170" cy="45"/>
              <a:chOff x="0" y="0"/>
              <a:chExt cx="5170" cy="45"/>
            </a:xfrm>
          </p:grpSpPr>
          <p:sp>
            <p:nvSpPr>
              <p:cNvPr id="256" name="Oval 8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57" name="Oval 85"/>
              <p:cNvSpPr>
                <a:spLocks noChangeArrowheads="1"/>
              </p:cNvSpPr>
              <p:nvPr/>
            </p:nvSpPr>
            <p:spPr bwMode="auto">
              <a:xfrm>
                <a:off x="366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58" name="Oval 86"/>
              <p:cNvSpPr>
                <a:spLocks noChangeArrowheads="1"/>
              </p:cNvSpPr>
              <p:nvPr/>
            </p:nvSpPr>
            <p:spPr bwMode="auto">
              <a:xfrm>
                <a:off x="732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59" name="Oval 87"/>
              <p:cNvSpPr>
                <a:spLocks noChangeArrowheads="1"/>
              </p:cNvSpPr>
              <p:nvPr/>
            </p:nvSpPr>
            <p:spPr bwMode="auto">
              <a:xfrm>
                <a:off x="1098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60" name="Oval 88"/>
              <p:cNvSpPr>
                <a:spLocks noChangeArrowheads="1"/>
              </p:cNvSpPr>
              <p:nvPr/>
            </p:nvSpPr>
            <p:spPr bwMode="auto">
              <a:xfrm>
                <a:off x="1464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61" name="Oval 89"/>
              <p:cNvSpPr>
                <a:spLocks noChangeArrowheads="1"/>
              </p:cNvSpPr>
              <p:nvPr/>
            </p:nvSpPr>
            <p:spPr bwMode="auto">
              <a:xfrm>
                <a:off x="1829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62" name="Oval 90"/>
              <p:cNvSpPr>
                <a:spLocks noChangeArrowheads="1"/>
              </p:cNvSpPr>
              <p:nvPr/>
            </p:nvSpPr>
            <p:spPr bwMode="auto">
              <a:xfrm>
                <a:off x="2196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63" name="Oval 91"/>
              <p:cNvSpPr>
                <a:spLocks noChangeArrowheads="1"/>
              </p:cNvSpPr>
              <p:nvPr/>
            </p:nvSpPr>
            <p:spPr bwMode="auto">
              <a:xfrm>
                <a:off x="2562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64" name="Oval 92"/>
              <p:cNvSpPr>
                <a:spLocks noChangeArrowheads="1"/>
              </p:cNvSpPr>
              <p:nvPr/>
            </p:nvSpPr>
            <p:spPr bwMode="auto">
              <a:xfrm>
                <a:off x="2928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65" name="Oval 93"/>
              <p:cNvSpPr>
                <a:spLocks noChangeArrowheads="1"/>
              </p:cNvSpPr>
              <p:nvPr/>
            </p:nvSpPr>
            <p:spPr bwMode="auto">
              <a:xfrm>
                <a:off x="3294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66" name="Oval 94"/>
              <p:cNvSpPr>
                <a:spLocks noChangeArrowheads="1"/>
              </p:cNvSpPr>
              <p:nvPr/>
            </p:nvSpPr>
            <p:spPr bwMode="auto">
              <a:xfrm>
                <a:off x="3660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67" name="Oval 95"/>
              <p:cNvSpPr>
                <a:spLocks noChangeArrowheads="1"/>
              </p:cNvSpPr>
              <p:nvPr/>
            </p:nvSpPr>
            <p:spPr bwMode="auto">
              <a:xfrm>
                <a:off x="4026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68" name="Oval 96"/>
              <p:cNvSpPr>
                <a:spLocks noChangeArrowheads="1"/>
              </p:cNvSpPr>
              <p:nvPr/>
            </p:nvSpPr>
            <p:spPr bwMode="auto">
              <a:xfrm>
                <a:off x="4392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69" name="Oval 97"/>
              <p:cNvSpPr>
                <a:spLocks noChangeArrowheads="1"/>
              </p:cNvSpPr>
              <p:nvPr/>
            </p:nvSpPr>
            <p:spPr bwMode="auto">
              <a:xfrm>
                <a:off x="4758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70" name="Oval 98"/>
              <p:cNvSpPr>
                <a:spLocks noChangeArrowheads="1"/>
              </p:cNvSpPr>
              <p:nvPr/>
            </p:nvSpPr>
            <p:spPr bwMode="auto">
              <a:xfrm>
                <a:off x="5125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41000" name="Group 99"/>
            <p:cNvGrpSpPr/>
            <p:nvPr/>
          </p:nvGrpSpPr>
          <p:grpSpPr>
            <a:xfrm>
              <a:off x="0" y="2755"/>
              <a:ext cx="5170" cy="45"/>
              <a:chOff x="0" y="0"/>
              <a:chExt cx="5170" cy="45"/>
            </a:xfrm>
          </p:grpSpPr>
          <p:sp>
            <p:nvSpPr>
              <p:cNvPr id="241" name="Oval 10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2" name="Oval 101"/>
              <p:cNvSpPr>
                <a:spLocks noChangeArrowheads="1"/>
              </p:cNvSpPr>
              <p:nvPr/>
            </p:nvSpPr>
            <p:spPr bwMode="auto">
              <a:xfrm>
                <a:off x="366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3" name="Oval 102"/>
              <p:cNvSpPr>
                <a:spLocks noChangeArrowheads="1"/>
              </p:cNvSpPr>
              <p:nvPr/>
            </p:nvSpPr>
            <p:spPr bwMode="auto">
              <a:xfrm>
                <a:off x="732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4" name="Oval 103"/>
              <p:cNvSpPr>
                <a:spLocks noChangeArrowheads="1"/>
              </p:cNvSpPr>
              <p:nvPr/>
            </p:nvSpPr>
            <p:spPr bwMode="auto">
              <a:xfrm>
                <a:off x="1098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5" name="Oval 104"/>
              <p:cNvSpPr>
                <a:spLocks noChangeArrowheads="1"/>
              </p:cNvSpPr>
              <p:nvPr/>
            </p:nvSpPr>
            <p:spPr bwMode="auto">
              <a:xfrm>
                <a:off x="1464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6" name="Oval 105"/>
              <p:cNvSpPr>
                <a:spLocks noChangeArrowheads="1"/>
              </p:cNvSpPr>
              <p:nvPr/>
            </p:nvSpPr>
            <p:spPr bwMode="auto">
              <a:xfrm>
                <a:off x="1829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7" name="Oval 106"/>
              <p:cNvSpPr>
                <a:spLocks noChangeArrowheads="1"/>
              </p:cNvSpPr>
              <p:nvPr/>
            </p:nvSpPr>
            <p:spPr bwMode="auto">
              <a:xfrm>
                <a:off x="2196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8" name="Oval 107"/>
              <p:cNvSpPr>
                <a:spLocks noChangeArrowheads="1"/>
              </p:cNvSpPr>
              <p:nvPr/>
            </p:nvSpPr>
            <p:spPr bwMode="auto">
              <a:xfrm>
                <a:off x="2562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9" name="Oval 108"/>
              <p:cNvSpPr>
                <a:spLocks noChangeArrowheads="1"/>
              </p:cNvSpPr>
              <p:nvPr/>
            </p:nvSpPr>
            <p:spPr bwMode="auto">
              <a:xfrm>
                <a:off x="2928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50" name="Oval 109"/>
              <p:cNvSpPr>
                <a:spLocks noChangeArrowheads="1"/>
              </p:cNvSpPr>
              <p:nvPr/>
            </p:nvSpPr>
            <p:spPr bwMode="auto">
              <a:xfrm>
                <a:off x="3294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51" name="Oval 110"/>
              <p:cNvSpPr>
                <a:spLocks noChangeArrowheads="1"/>
              </p:cNvSpPr>
              <p:nvPr/>
            </p:nvSpPr>
            <p:spPr bwMode="auto">
              <a:xfrm>
                <a:off x="3660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52" name="Oval 111"/>
              <p:cNvSpPr>
                <a:spLocks noChangeArrowheads="1"/>
              </p:cNvSpPr>
              <p:nvPr/>
            </p:nvSpPr>
            <p:spPr bwMode="auto">
              <a:xfrm>
                <a:off x="4026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53" name="Oval 112"/>
              <p:cNvSpPr>
                <a:spLocks noChangeArrowheads="1"/>
              </p:cNvSpPr>
              <p:nvPr/>
            </p:nvSpPr>
            <p:spPr bwMode="auto">
              <a:xfrm>
                <a:off x="4392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54" name="Oval 113"/>
              <p:cNvSpPr>
                <a:spLocks noChangeArrowheads="1"/>
              </p:cNvSpPr>
              <p:nvPr/>
            </p:nvSpPr>
            <p:spPr bwMode="auto">
              <a:xfrm>
                <a:off x="4758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55" name="Oval 114"/>
              <p:cNvSpPr>
                <a:spLocks noChangeArrowheads="1"/>
              </p:cNvSpPr>
              <p:nvPr/>
            </p:nvSpPr>
            <p:spPr bwMode="auto">
              <a:xfrm>
                <a:off x="5125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41001" name="Group 115"/>
            <p:cNvGrpSpPr/>
            <p:nvPr/>
          </p:nvGrpSpPr>
          <p:grpSpPr>
            <a:xfrm>
              <a:off x="0" y="3214"/>
              <a:ext cx="5170" cy="45"/>
              <a:chOff x="0" y="0"/>
              <a:chExt cx="5170" cy="45"/>
            </a:xfrm>
          </p:grpSpPr>
          <p:sp>
            <p:nvSpPr>
              <p:cNvPr id="226" name="Oval 11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7" name="Oval 117"/>
              <p:cNvSpPr>
                <a:spLocks noChangeArrowheads="1"/>
              </p:cNvSpPr>
              <p:nvPr/>
            </p:nvSpPr>
            <p:spPr bwMode="auto">
              <a:xfrm>
                <a:off x="366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8" name="Oval 118"/>
              <p:cNvSpPr>
                <a:spLocks noChangeArrowheads="1"/>
              </p:cNvSpPr>
              <p:nvPr/>
            </p:nvSpPr>
            <p:spPr bwMode="auto">
              <a:xfrm>
                <a:off x="732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9" name="Oval 119"/>
              <p:cNvSpPr>
                <a:spLocks noChangeArrowheads="1"/>
              </p:cNvSpPr>
              <p:nvPr/>
            </p:nvSpPr>
            <p:spPr bwMode="auto">
              <a:xfrm>
                <a:off x="1098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0" name="Oval 120"/>
              <p:cNvSpPr>
                <a:spLocks noChangeArrowheads="1"/>
              </p:cNvSpPr>
              <p:nvPr/>
            </p:nvSpPr>
            <p:spPr bwMode="auto">
              <a:xfrm>
                <a:off x="1464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1" name="Oval 121"/>
              <p:cNvSpPr>
                <a:spLocks noChangeArrowheads="1"/>
              </p:cNvSpPr>
              <p:nvPr/>
            </p:nvSpPr>
            <p:spPr bwMode="auto">
              <a:xfrm>
                <a:off x="1829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2" name="Oval 122"/>
              <p:cNvSpPr>
                <a:spLocks noChangeArrowheads="1"/>
              </p:cNvSpPr>
              <p:nvPr/>
            </p:nvSpPr>
            <p:spPr bwMode="auto">
              <a:xfrm>
                <a:off x="2196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3" name="Oval 123"/>
              <p:cNvSpPr>
                <a:spLocks noChangeArrowheads="1"/>
              </p:cNvSpPr>
              <p:nvPr/>
            </p:nvSpPr>
            <p:spPr bwMode="auto">
              <a:xfrm>
                <a:off x="2562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4" name="Oval 124"/>
              <p:cNvSpPr>
                <a:spLocks noChangeArrowheads="1"/>
              </p:cNvSpPr>
              <p:nvPr/>
            </p:nvSpPr>
            <p:spPr bwMode="auto">
              <a:xfrm>
                <a:off x="2928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5" name="Oval 125"/>
              <p:cNvSpPr>
                <a:spLocks noChangeArrowheads="1"/>
              </p:cNvSpPr>
              <p:nvPr/>
            </p:nvSpPr>
            <p:spPr bwMode="auto">
              <a:xfrm>
                <a:off x="3294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6" name="Oval 126"/>
              <p:cNvSpPr>
                <a:spLocks noChangeArrowheads="1"/>
              </p:cNvSpPr>
              <p:nvPr/>
            </p:nvSpPr>
            <p:spPr bwMode="auto">
              <a:xfrm>
                <a:off x="3660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7" name="Oval 127"/>
              <p:cNvSpPr>
                <a:spLocks noChangeArrowheads="1"/>
              </p:cNvSpPr>
              <p:nvPr/>
            </p:nvSpPr>
            <p:spPr bwMode="auto">
              <a:xfrm>
                <a:off x="4026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8" name="Oval 128"/>
              <p:cNvSpPr>
                <a:spLocks noChangeArrowheads="1"/>
              </p:cNvSpPr>
              <p:nvPr/>
            </p:nvSpPr>
            <p:spPr bwMode="auto">
              <a:xfrm>
                <a:off x="4392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9" name="Oval 129"/>
              <p:cNvSpPr>
                <a:spLocks noChangeArrowheads="1"/>
              </p:cNvSpPr>
              <p:nvPr/>
            </p:nvSpPr>
            <p:spPr bwMode="auto">
              <a:xfrm>
                <a:off x="4758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0" name="Oval 130"/>
              <p:cNvSpPr>
                <a:spLocks noChangeArrowheads="1"/>
              </p:cNvSpPr>
              <p:nvPr/>
            </p:nvSpPr>
            <p:spPr bwMode="auto">
              <a:xfrm>
                <a:off x="5125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41002" name="Group 131"/>
            <p:cNvGrpSpPr/>
            <p:nvPr/>
          </p:nvGrpSpPr>
          <p:grpSpPr>
            <a:xfrm>
              <a:off x="0" y="3674"/>
              <a:ext cx="5170" cy="45"/>
              <a:chOff x="0" y="0"/>
              <a:chExt cx="5170" cy="45"/>
            </a:xfrm>
          </p:grpSpPr>
          <p:sp>
            <p:nvSpPr>
              <p:cNvPr id="211" name="Oval 13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12" name="Oval 133"/>
              <p:cNvSpPr>
                <a:spLocks noChangeArrowheads="1"/>
              </p:cNvSpPr>
              <p:nvPr/>
            </p:nvSpPr>
            <p:spPr bwMode="auto">
              <a:xfrm>
                <a:off x="366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13" name="Oval 134"/>
              <p:cNvSpPr>
                <a:spLocks noChangeArrowheads="1"/>
              </p:cNvSpPr>
              <p:nvPr/>
            </p:nvSpPr>
            <p:spPr bwMode="auto">
              <a:xfrm>
                <a:off x="732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14" name="Oval 135"/>
              <p:cNvSpPr>
                <a:spLocks noChangeArrowheads="1"/>
              </p:cNvSpPr>
              <p:nvPr/>
            </p:nvSpPr>
            <p:spPr bwMode="auto">
              <a:xfrm>
                <a:off x="1098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15" name="Oval 136"/>
              <p:cNvSpPr>
                <a:spLocks noChangeArrowheads="1"/>
              </p:cNvSpPr>
              <p:nvPr/>
            </p:nvSpPr>
            <p:spPr bwMode="auto">
              <a:xfrm>
                <a:off x="1464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16" name="Oval 137"/>
              <p:cNvSpPr>
                <a:spLocks noChangeArrowheads="1"/>
              </p:cNvSpPr>
              <p:nvPr/>
            </p:nvSpPr>
            <p:spPr bwMode="auto">
              <a:xfrm>
                <a:off x="1829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17" name="Oval 138"/>
              <p:cNvSpPr>
                <a:spLocks noChangeArrowheads="1"/>
              </p:cNvSpPr>
              <p:nvPr/>
            </p:nvSpPr>
            <p:spPr bwMode="auto">
              <a:xfrm>
                <a:off x="2196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18" name="Oval 139"/>
              <p:cNvSpPr>
                <a:spLocks noChangeArrowheads="1"/>
              </p:cNvSpPr>
              <p:nvPr/>
            </p:nvSpPr>
            <p:spPr bwMode="auto">
              <a:xfrm>
                <a:off x="2562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19" name="Oval 140"/>
              <p:cNvSpPr>
                <a:spLocks noChangeArrowheads="1"/>
              </p:cNvSpPr>
              <p:nvPr/>
            </p:nvSpPr>
            <p:spPr bwMode="auto">
              <a:xfrm>
                <a:off x="2928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0" name="Oval 141"/>
              <p:cNvSpPr>
                <a:spLocks noChangeArrowheads="1"/>
              </p:cNvSpPr>
              <p:nvPr/>
            </p:nvSpPr>
            <p:spPr bwMode="auto">
              <a:xfrm>
                <a:off x="3294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1" name="Oval 142"/>
              <p:cNvSpPr>
                <a:spLocks noChangeArrowheads="1"/>
              </p:cNvSpPr>
              <p:nvPr/>
            </p:nvSpPr>
            <p:spPr bwMode="auto">
              <a:xfrm>
                <a:off x="3660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2" name="Oval 143"/>
              <p:cNvSpPr>
                <a:spLocks noChangeArrowheads="1"/>
              </p:cNvSpPr>
              <p:nvPr/>
            </p:nvSpPr>
            <p:spPr bwMode="auto">
              <a:xfrm>
                <a:off x="4026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3" name="Oval 144"/>
              <p:cNvSpPr>
                <a:spLocks noChangeArrowheads="1"/>
              </p:cNvSpPr>
              <p:nvPr/>
            </p:nvSpPr>
            <p:spPr bwMode="auto">
              <a:xfrm>
                <a:off x="4392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4" name="Oval 145"/>
              <p:cNvSpPr>
                <a:spLocks noChangeArrowheads="1"/>
              </p:cNvSpPr>
              <p:nvPr/>
            </p:nvSpPr>
            <p:spPr bwMode="auto">
              <a:xfrm>
                <a:off x="4758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5" name="Oval 146"/>
              <p:cNvSpPr>
                <a:spLocks noChangeArrowheads="1"/>
              </p:cNvSpPr>
              <p:nvPr/>
            </p:nvSpPr>
            <p:spPr bwMode="auto">
              <a:xfrm>
                <a:off x="5125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47245" name="组合 136"/>
          <p:cNvGrpSpPr/>
          <p:nvPr/>
        </p:nvGrpSpPr>
        <p:grpSpPr>
          <a:xfrm rot="5400000" flipH="1">
            <a:off x="4971195" y="2445385"/>
            <a:ext cx="956310" cy="1498600"/>
            <a:chOff x="3001157" y="3276367"/>
            <a:chExt cx="927901" cy="1641487"/>
          </a:xfrm>
        </p:grpSpPr>
        <p:cxnSp>
          <p:nvCxnSpPr>
            <p:cNvPr id="156" name="直接连接符 155"/>
            <p:cNvCxnSpPr/>
            <p:nvPr/>
          </p:nvCxnSpPr>
          <p:spPr>
            <a:xfrm>
              <a:off x="3001157" y="4900413"/>
              <a:ext cx="927901" cy="15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接连接符 156"/>
            <p:cNvCxnSpPr/>
            <p:nvPr/>
          </p:nvCxnSpPr>
          <p:spPr>
            <a:xfrm rot="5400000">
              <a:off x="2189040" y="4096317"/>
              <a:ext cx="1641487" cy="15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直接连接符 158"/>
            <p:cNvCxnSpPr/>
            <p:nvPr/>
          </p:nvCxnSpPr>
          <p:spPr>
            <a:xfrm>
              <a:off x="3036480" y="3301725"/>
              <a:ext cx="880883" cy="52901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直接连接符 159"/>
            <p:cNvCxnSpPr/>
            <p:nvPr/>
          </p:nvCxnSpPr>
          <p:spPr>
            <a:xfrm>
              <a:off x="3927294" y="3809408"/>
              <a:ext cx="0" cy="108548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矩形 3"/>
          <p:cNvSpPr/>
          <p:nvPr/>
        </p:nvSpPr>
        <p:spPr>
          <a:xfrm>
            <a:off x="4724180" y="3177540"/>
            <a:ext cx="515620" cy="4933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4724180" y="2719070"/>
            <a:ext cx="515620" cy="4663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240981" y="3182620"/>
            <a:ext cx="515620" cy="49339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2" name="矩形 151"/>
          <p:cNvSpPr/>
          <p:nvPr/>
        </p:nvSpPr>
        <p:spPr>
          <a:xfrm>
            <a:off x="5239711" y="2713355"/>
            <a:ext cx="515620" cy="4815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  <p:bldP spid="11" grpId="1" animBg="1"/>
      <p:bldP spid="12" grpId="0" animBg="1"/>
      <p:bldP spid="12" grpId="1" animBg="1"/>
      <p:bldP spid="152" grpId="0" animBg="1"/>
      <p:bldP spid="15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633738" y="963988"/>
            <a:ext cx="7568565" cy="19482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ts val="356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探究活动二：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内部有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个钉子的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多边形。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fontAlgn="auto">
              <a:lnSpc>
                <a:spcPts val="500"/>
              </a:lnSpc>
            </a:pP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fontAlgn="auto">
              <a:lnSpc>
                <a:spcPts val="3560"/>
              </a:lnSpc>
            </a:pP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活动要求：</a:t>
            </a:r>
          </a:p>
          <a:p>
            <a:pPr>
              <a:lnSpc>
                <a:spcPts val="3560"/>
              </a:lnSpc>
            </a:pP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⒈算一算围成的多边形的面积。</a:t>
            </a:r>
          </a:p>
          <a:p>
            <a:pPr fontAlgn="auto">
              <a:lnSpc>
                <a:spcPts val="3560"/>
              </a:lnSpc>
            </a:pP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⒉数一数边上的钉子有几颗。</a:t>
            </a: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94542234"/>
              </p:ext>
            </p:extLst>
          </p:nvPr>
        </p:nvGraphicFramePr>
        <p:xfrm>
          <a:off x="1787842" y="3429000"/>
          <a:ext cx="8616315" cy="14897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6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65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3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 err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图形编号</a:t>
                      </a:r>
                      <a:endParaRPr lang="en-US" altLang="en-US" sz="2400" b="1" dirty="0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 err="1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多边形的面积S</a:t>
                      </a:r>
                      <a:r>
                        <a:rPr lang="en-US" sz="24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/</a:t>
                      </a:r>
                      <a:r>
                        <a:rPr lang="en-US" sz="2400" b="1" dirty="0" err="1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平方厘米</a:t>
                      </a:r>
                      <a:endParaRPr lang="en-US" altLang="en-US" sz="2400" b="1" dirty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 err="1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边上的钉子数n</a:t>
                      </a:r>
                      <a:r>
                        <a:rPr lang="en-US" sz="24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/枚</a:t>
                      </a:r>
                      <a:endParaRPr lang="en-US" altLang="en-US" sz="2400" b="1" dirty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①</a:t>
                      </a:r>
                      <a:endParaRPr lang="en-US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②</a:t>
                      </a:r>
                      <a:endParaRPr lang="en-US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11月17日">
            <a:hlinkClick r:id="" action="ppaction://media"/>
            <a:extLst>
              <a:ext uri="{FF2B5EF4-FFF2-40B4-BE49-F238E27FC236}">
                <a16:creationId xmlns:a16="http://schemas.microsoft.com/office/drawing/2014/main" id="{D809A055-DF18-FE2A-1719-4F566225BD6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6867" y="1417481"/>
            <a:ext cx="1406660" cy="79124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6812142"/>
              </p:ext>
            </p:extLst>
          </p:nvPr>
        </p:nvGraphicFramePr>
        <p:xfrm>
          <a:off x="1251887" y="3089732"/>
          <a:ext cx="9149170" cy="12795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67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0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77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33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1520">
                <a:tc rowSpan="2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 dirty="0" err="1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内部有</a:t>
                      </a:r>
                      <a:r>
                        <a:rPr lang="en-US" sz="24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（  ）</a:t>
                      </a:r>
                      <a:r>
                        <a:rPr lang="en-US" sz="2400" b="1" dirty="0" err="1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枚钉子</a:t>
                      </a:r>
                      <a:endParaRPr lang="en-US" altLang="en-US" sz="2400" b="1" dirty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90000"/>
                        </a:lnSpc>
                        <a:buNone/>
                      </a:pPr>
                      <a:r>
                        <a:rPr lang="en-US" sz="2400" b="1" dirty="0" err="1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需验证的算式</a:t>
                      </a:r>
                      <a:endParaRPr lang="en-US" altLang="en-US" sz="2400" b="1" dirty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  <a:sym typeface="+mn-ea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 dirty="0" err="1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多边形的面积S</a:t>
                      </a:r>
                      <a:r>
                        <a:rPr lang="en-US" sz="24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/</a:t>
                      </a:r>
                      <a:r>
                        <a:rPr lang="en-US" sz="2400" b="1" dirty="0" err="1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平方厘米</a:t>
                      </a:r>
                      <a:endParaRPr lang="en-US" altLang="en-US" sz="2400" b="1" dirty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  <a:sym typeface="+mn-ea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400" b="1" dirty="0" err="1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边上的钉子数n</a:t>
                      </a:r>
                      <a:r>
                        <a:rPr lang="en-US" sz="24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/枚</a:t>
                      </a:r>
                      <a:endParaRPr lang="en-US" altLang="en-US" sz="2400" b="1" dirty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  <a:sym typeface="+mn-ea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00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 dirty="0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0" dirty="0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0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800" b="0" dirty="0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0" name="文本框 99"/>
          <p:cNvSpPr txBox="1"/>
          <p:nvPr/>
        </p:nvSpPr>
        <p:spPr>
          <a:xfrm>
            <a:off x="1692275" y="1299845"/>
            <a:ext cx="7777307" cy="6376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探究活动三：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小组合作，从中选择一条加以验证。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/>
          <p:nvPr/>
        </p:nvGrpSpPr>
        <p:grpSpPr>
          <a:xfrm>
            <a:off x="2661920" y="1275715"/>
            <a:ext cx="7040245" cy="3846830"/>
            <a:chOff x="0" y="0"/>
            <a:chExt cx="5170" cy="3719"/>
          </a:xfrm>
        </p:grpSpPr>
        <p:grpSp>
          <p:nvGrpSpPr>
            <p:cNvPr id="6" name="Group 3"/>
            <p:cNvGrpSpPr/>
            <p:nvPr/>
          </p:nvGrpSpPr>
          <p:grpSpPr>
            <a:xfrm>
              <a:off x="0" y="0"/>
              <a:ext cx="5170" cy="45"/>
              <a:chOff x="0" y="0"/>
              <a:chExt cx="5170" cy="45"/>
            </a:xfrm>
          </p:grpSpPr>
          <p:sp>
            <p:nvSpPr>
              <p:cNvPr id="7" name="Oval 4"/>
              <p:cNvSpPr>
                <a:spLocks noChangeArrowheads="1"/>
              </p:cNvSpPr>
              <p:nvPr/>
            </p:nvSpPr>
            <p:spPr bwMode="auto">
              <a:xfrm>
                <a:off x="0" y="-1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8" name="Oval 5"/>
              <p:cNvSpPr>
                <a:spLocks noChangeArrowheads="1"/>
              </p:cNvSpPr>
              <p:nvPr/>
            </p:nvSpPr>
            <p:spPr bwMode="auto">
              <a:xfrm>
                <a:off x="366" y="-1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" name="Oval 6"/>
              <p:cNvSpPr>
                <a:spLocks noChangeArrowheads="1"/>
              </p:cNvSpPr>
              <p:nvPr/>
            </p:nvSpPr>
            <p:spPr bwMode="auto">
              <a:xfrm>
                <a:off x="732" y="-1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>
                <a:off x="1098" y="-1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1" name="Oval 8"/>
              <p:cNvSpPr>
                <a:spLocks noChangeArrowheads="1"/>
              </p:cNvSpPr>
              <p:nvPr/>
            </p:nvSpPr>
            <p:spPr bwMode="auto">
              <a:xfrm>
                <a:off x="1464" y="-1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2" name="Oval 9"/>
              <p:cNvSpPr>
                <a:spLocks noChangeArrowheads="1"/>
              </p:cNvSpPr>
              <p:nvPr/>
            </p:nvSpPr>
            <p:spPr bwMode="auto">
              <a:xfrm>
                <a:off x="1829" y="-1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" name="Oval 10"/>
              <p:cNvSpPr>
                <a:spLocks noChangeArrowheads="1"/>
              </p:cNvSpPr>
              <p:nvPr/>
            </p:nvSpPr>
            <p:spPr bwMode="auto">
              <a:xfrm>
                <a:off x="2196" y="-1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4" name="Oval 11"/>
              <p:cNvSpPr>
                <a:spLocks noChangeArrowheads="1"/>
              </p:cNvSpPr>
              <p:nvPr/>
            </p:nvSpPr>
            <p:spPr bwMode="auto">
              <a:xfrm>
                <a:off x="2562" y="-1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" name="Oval 12"/>
              <p:cNvSpPr>
                <a:spLocks noChangeArrowheads="1"/>
              </p:cNvSpPr>
              <p:nvPr/>
            </p:nvSpPr>
            <p:spPr bwMode="auto">
              <a:xfrm>
                <a:off x="2928" y="-1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3294" y="-1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auto">
              <a:xfrm>
                <a:off x="3660" y="-1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8" name="Oval 15"/>
              <p:cNvSpPr>
                <a:spLocks noChangeArrowheads="1"/>
              </p:cNvSpPr>
              <p:nvPr/>
            </p:nvSpPr>
            <p:spPr bwMode="auto">
              <a:xfrm>
                <a:off x="4026" y="-1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9" name="Oval 16"/>
              <p:cNvSpPr>
                <a:spLocks noChangeArrowheads="1"/>
              </p:cNvSpPr>
              <p:nvPr/>
            </p:nvSpPr>
            <p:spPr bwMode="auto">
              <a:xfrm>
                <a:off x="4392" y="-1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0" name="Oval 17"/>
              <p:cNvSpPr>
                <a:spLocks noChangeArrowheads="1"/>
              </p:cNvSpPr>
              <p:nvPr/>
            </p:nvSpPr>
            <p:spPr bwMode="auto">
              <a:xfrm>
                <a:off x="4758" y="-1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Oval 18"/>
              <p:cNvSpPr>
                <a:spLocks noChangeArrowheads="1"/>
              </p:cNvSpPr>
              <p:nvPr/>
            </p:nvSpPr>
            <p:spPr bwMode="auto">
              <a:xfrm>
                <a:off x="5125" y="-1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22" name="Group 19"/>
            <p:cNvGrpSpPr/>
            <p:nvPr/>
          </p:nvGrpSpPr>
          <p:grpSpPr>
            <a:xfrm>
              <a:off x="0" y="459"/>
              <a:ext cx="5170" cy="45"/>
              <a:chOff x="0" y="0"/>
              <a:chExt cx="5170" cy="45"/>
            </a:xfrm>
          </p:grpSpPr>
          <p:sp>
            <p:nvSpPr>
              <p:cNvPr id="23" name="Oval 20"/>
              <p:cNvSpPr>
                <a:spLocks noChangeArrowheads="1"/>
              </p:cNvSpPr>
              <p:nvPr/>
            </p:nvSpPr>
            <p:spPr bwMode="auto">
              <a:xfrm>
                <a:off x="0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Oval 21"/>
              <p:cNvSpPr>
                <a:spLocks noChangeArrowheads="1"/>
              </p:cNvSpPr>
              <p:nvPr/>
            </p:nvSpPr>
            <p:spPr bwMode="auto">
              <a:xfrm>
                <a:off x="366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Oval 22"/>
              <p:cNvSpPr>
                <a:spLocks noChangeArrowheads="1"/>
              </p:cNvSpPr>
              <p:nvPr/>
            </p:nvSpPr>
            <p:spPr bwMode="auto">
              <a:xfrm>
                <a:off x="732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Oval 23"/>
              <p:cNvSpPr>
                <a:spLocks noChangeArrowheads="1"/>
              </p:cNvSpPr>
              <p:nvPr/>
            </p:nvSpPr>
            <p:spPr bwMode="auto">
              <a:xfrm>
                <a:off x="1098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Oval 24"/>
              <p:cNvSpPr>
                <a:spLocks noChangeArrowheads="1"/>
              </p:cNvSpPr>
              <p:nvPr/>
            </p:nvSpPr>
            <p:spPr bwMode="auto">
              <a:xfrm>
                <a:off x="1464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Oval 25"/>
              <p:cNvSpPr>
                <a:spLocks noChangeArrowheads="1"/>
              </p:cNvSpPr>
              <p:nvPr/>
            </p:nvSpPr>
            <p:spPr bwMode="auto">
              <a:xfrm>
                <a:off x="1829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" name="Oval 26"/>
              <p:cNvSpPr>
                <a:spLocks noChangeArrowheads="1"/>
              </p:cNvSpPr>
              <p:nvPr/>
            </p:nvSpPr>
            <p:spPr bwMode="auto">
              <a:xfrm>
                <a:off x="2196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Oval 27"/>
              <p:cNvSpPr>
                <a:spLocks noChangeArrowheads="1"/>
              </p:cNvSpPr>
              <p:nvPr/>
            </p:nvSpPr>
            <p:spPr bwMode="auto">
              <a:xfrm>
                <a:off x="2562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" name="Oval 28"/>
              <p:cNvSpPr>
                <a:spLocks noChangeArrowheads="1"/>
              </p:cNvSpPr>
              <p:nvPr/>
            </p:nvSpPr>
            <p:spPr bwMode="auto">
              <a:xfrm>
                <a:off x="2928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2" name="Oval 29"/>
              <p:cNvSpPr>
                <a:spLocks noChangeArrowheads="1"/>
              </p:cNvSpPr>
              <p:nvPr/>
            </p:nvSpPr>
            <p:spPr bwMode="auto">
              <a:xfrm>
                <a:off x="3294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3" name="Oval 30"/>
              <p:cNvSpPr>
                <a:spLocks noChangeArrowheads="1"/>
              </p:cNvSpPr>
              <p:nvPr/>
            </p:nvSpPr>
            <p:spPr bwMode="auto">
              <a:xfrm>
                <a:off x="3660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4" name="Oval 31"/>
              <p:cNvSpPr>
                <a:spLocks noChangeArrowheads="1"/>
              </p:cNvSpPr>
              <p:nvPr/>
            </p:nvSpPr>
            <p:spPr bwMode="auto">
              <a:xfrm>
                <a:off x="4026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6" name="Oval 32"/>
              <p:cNvSpPr>
                <a:spLocks noChangeArrowheads="1"/>
              </p:cNvSpPr>
              <p:nvPr/>
            </p:nvSpPr>
            <p:spPr bwMode="auto">
              <a:xfrm>
                <a:off x="4392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Oval 33"/>
              <p:cNvSpPr>
                <a:spLocks noChangeArrowheads="1"/>
              </p:cNvSpPr>
              <p:nvPr/>
            </p:nvSpPr>
            <p:spPr bwMode="auto">
              <a:xfrm>
                <a:off x="4758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8" name="Oval 34"/>
              <p:cNvSpPr>
                <a:spLocks noChangeArrowheads="1"/>
              </p:cNvSpPr>
              <p:nvPr/>
            </p:nvSpPr>
            <p:spPr bwMode="auto">
              <a:xfrm>
                <a:off x="5125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39" name="Group 35"/>
            <p:cNvGrpSpPr/>
            <p:nvPr/>
          </p:nvGrpSpPr>
          <p:grpSpPr>
            <a:xfrm>
              <a:off x="0" y="918"/>
              <a:ext cx="5170" cy="45"/>
              <a:chOff x="0" y="0"/>
              <a:chExt cx="5170" cy="45"/>
            </a:xfrm>
          </p:grpSpPr>
          <p:sp>
            <p:nvSpPr>
              <p:cNvPr id="40" name="Oval 36"/>
              <p:cNvSpPr>
                <a:spLocks noChangeArrowheads="1"/>
              </p:cNvSpPr>
              <p:nvPr/>
            </p:nvSpPr>
            <p:spPr bwMode="auto">
              <a:xfrm>
                <a:off x="0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1" name="Oval 37"/>
              <p:cNvSpPr>
                <a:spLocks noChangeArrowheads="1"/>
              </p:cNvSpPr>
              <p:nvPr/>
            </p:nvSpPr>
            <p:spPr bwMode="auto">
              <a:xfrm>
                <a:off x="366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2" name="Oval 38"/>
              <p:cNvSpPr>
                <a:spLocks noChangeArrowheads="1"/>
              </p:cNvSpPr>
              <p:nvPr/>
            </p:nvSpPr>
            <p:spPr bwMode="auto">
              <a:xfrm>
                <a:off x="732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3" name="Oval 39"/>
              <p:cNvSpPr>
                <a:spLocks noChangeArrowheads="1"/>
              </p:cNvSpPr>
              <p:nvPr/>
            </p:nvSpPr>
            <p:spPr bwMode="auto">
              <a:xfrm>
                <a:off x="1098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4" name="Oval 40"/>
              <p:cNvSpPr>
                <a:spLocks noChangeArrowheads="1"/>
              </p:cNvSpPr>
              <p:nvPr/>
            </p:nvSpPr>
            <p:spPr bwMode="auto">
              <a:xfrm>
                <a:off x="1464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5" name="Oval 41"/>
              <p:cNvSpPr>
                <a:spLocks noChangeArrowheads="1"/>
              </p:cNvSpPr>
              <p:nvPr/>
            </p:nvSpPr>
            <p:spPr bwMode="auto">
              <a:xfrm>
                <a:off x="1829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6" name="Oval 42"/>
              <p:cNvSpPr>
                <a:spLocks noChangeArrowheads="1"/>
              </p:cNvSpPr>
              <p:nvPr/>
            </p:nvSpPr>
            <p:spPr bwMode="auto">
              <a:xfrm>
                <a:off x="2196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7" name="Oval 43"/>
              <p:cNvSpPr>
                <a:spLocks noChangeArrowheads="1"/>
              </p:cNvSpPr>
              <p:nvPr/>
            </p:nvSpPr>
            <p:spPr bwMode="auto">
              <a:xfrm>
                <a:off x="2562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8" name="Oval 44"/>
              <p:cNvSpPr>
                <a:spLocks noChangeArrowheads="1"/>
              </p:cNvSpPr>
              <p:nvPr/>
            </p:nvSpPr>
            <p:spPr bwMode="auto">
              <a:xfrm>
                <a:off x="2928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9" name="Oval 45"/>
              <p:cNvSpPr>
                <a:spLocks noChangeArrowheads="1"/>
              </p:cNvSpPr>
              <p:nvPr/>
            </p:nvSpPr>
            <p:spPr bwMode="auto">
              <a:xfrm>
                <a:off x="3294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0" name="Oval 46"/>
              <p:cNvSpPr>
                <a:spLocks noChangeArrowheads="1"/>
              </p:cNvSpPr>
              <p:nvPr/>
            </p:nvSpPr>
            <p:spPr bwMode="auto">
              <a:xfrm>
                <a:off x="3660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1" name="Oval 47"/>
              <p:cNvSpPr>
                <a:spLocks noChangeArrowheads="1"/>
              </p:cNvSpPr>
              <p:nvPr/>
            </p:nvSpPr>
            <p:spPr bwMode="auto">
              <a:xfrm>
                <a:off x="4026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2" name="Oval 48"/>
              <p:cNvSpPr>
                <a:spLocks noChangeArrowheads="1"/>
              </p:cNvSpPr>
              <p:nvPr/>
            </p:nvSpPr>
            <p:spPr bwMode="auto">
              <a:xfrm>
                <a:off x="4392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3" name="Oval 49"/>
              <p:cNvSpPr>
                <a:spLocks noChangeArrowheads="1"/>
              </p:cNvSpPr>
              <p:nvPr/>
            </p:nvSpPr>
            <p:spPr bwMode="auto">
              <a:xfrm>
                <a:off x="4758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4" name="Oval 50"/>
              <p:cNvSpPr>
                <a:spLocks noChangeArrowheads="1"/>
              </p:cNvSpPr>
              <p:nvPr/>
            </p:nvSpPr>
            <p:spPr bwMode="auto">
              <a:xfrm>
                <a:off x="5125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55" name="Group 51"/>
            <p:cNvGrpSpPr/>
            <p:nvPr/>
          </p:nvGrpSpPr>
          <p:grpSpPr>
            <a:xfrm>
              <a:off x="0" y="1377"/>
              <a:ext cx="5170" cy="45"/>
              <a:chOff x="0" y="0"/>
              <a:chExt cx="5170" cy="45"/>
            </a:xfrm>
          </p:grpSpPr>
          <p:sp>
            <p:nvSpPr>
              <p:cNvPr id="56" name="Oval 5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7" name="Oval 53"/>
              <p:cNvSpPr>
                <a:spLocks noChangeArrowheads="1"/>
              </p:cNvSpPr>
              <p:nvPr/>
            </p:nvSpPr>
            <p:spPr bwMode="auto">
              <a:xfrm>
                <a:off x="366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8" name="Oval 54"/>
              <p:cNvSpPr>
                <a:spLocks noChangeArrowheads="1"/>
              </p:cNvSpPr>
              <p:nvPr/>
            </p:nvSpPr>
            <p:spPr bwMode="auto">
              <a:xfrm>
                <a:off x="732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9" name="Oval 55"/>
              <p:cNvSpPr>
                <a:spLocks noChangeArrowheads="1"/>
              </p:cNvSpPr>
              <p:nvPr/>
            </p:nvSpPr>
            <p:spPr bwMode="auto">
              <a:xfrm>
                <a:off x="1098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0" name="Oval 56"/>
              <p:cNvSpPr>
                <a:spLocks noChangeArrowheads="1"/>
              </p:cNvSpPr>
              <p:nvPr/>
            </p:nvSpPr>
            <p:spPr bwMode="auto">
              <a:xfrm>
                <a:off x="1464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1" name="Oval 57"/>
              <p:cNvSpPr>
                <a:spLocks noChangeArrowheads="1"/>
              </p:cNvSpPr>
              <p:nvPr/>
            </p:nvSpPr>
            <p:spPr bwMode="auto">
              <a:xfrm>
                <a:off x="1829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2" name="Oval 58"/>
              <p:cNvSpPr>
                <a:spLocks noChangeArrowheads="1"/>
              </p:cNvSpPr>
              <p:nvPr/>
            </p:nvSpPr>
            <p:spPr bwMode="auto">
              <a:xfrm>
                <a:off x="2196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3" name="Oval 59"/>
              <p:cNvSpPr>
                <a:spLocks noChangeArrowheads="1"/>
              </p:cNvSpPr>
              <p:nvPr/>
            </p:nvSpPr>
            <p:spPr bwMode="auto">
              <a:xfrm>
                <a:off x="2562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4" name="Oval 60"/>
              <p:cNvSpPr>
                <a:spLocks noChangeArrowheads="1"/>
              </p:cNvSpPr>
              <p:nvPr/>
            </p:nvSpPr>
            <p:spPr bwMode="auto">
              <a:xfrm>
                <a:off x="2928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5" name="Oval 61"/>
              <p:cNvSpPr>
                <a:spLocks noChangeArrowheads="1"/>
              </p:cNvSpPr>
              <p:nvPr/>
            </p:nvSpPr>
            <p:spPr bwMode="auto">
              <a:xfrm>
                <a:off x="3294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6" name="Oval 62"/>
              <p:cNvSpPr>
                <a:spLocks noChangeArrowheads="1"/>
              </p:cNvSpPr>
              <p:nvPr/>
            </p:nvSpPr>
            <p:spPr bwMode="auto">
              <a:xfrm>
                <a:off x="3660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7" name="Oval 63"/>
              <p:cNvSpPr>
                <a:spLocks noChangeArrowheads="1"/>
              </p:cNvSpPr>
              <p:nvPr/>
            </p:nvSpPr>
            <p:spPr bwMode="auto">
              <a:xfrm>
                <a:off x="4026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8" name="Oval 64"/>
              <p:cNvSpPr>
                <a:spLocks noChangeArrowheads="1"/>
              </p:cNvSpPr>
              <p:nvPr/>
            </p:nvSpPr>
            <p:spPr bwMode="auto">
              <a:xfrm>
                <a:off x="4392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9" name="Oval 65"/>
              <p:cNvSpPr>
                <a:spLocks noChangeArrowheads="1"/>
              </p:cNvSpPr>
              <p:nvPr/>
            </p:nvSpPr>
            <p:spPr bwMode="auto">
              <a:xfrm>
                <a:off x="4758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0" name="Oval 66"/>
              <p:cNvSpPr>
                <a:spLocks noChangeArrowheads="1"/>
              </p:cNvSpPr>
              <p:nvPr/>
            </p:nvSpPr>
            <p:spPr bwMode="auto">
              <a:xfrm>
                <a:off x="5125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71" name="Group 67"/>
            <p:cNvGrpSpPr/>
            <p:nvPr/>
          </p:nvGrpSpPr>
          <p:grpSpPr>
            <a:xfrm>
              <a:off x="0" y="1837"/>
              <a:ext cx="5170" cy="45"/>
              <a:chOff x="0" y="0"/>
              <a:chExt cx="5170" cy="45"/>
            </a:xfrm>
          </p:grpSpPr>
          <p:sp>
            <p:nvSpPr>
              <p:cNvPr id="72" name="Oval 68"/>
              <p:cNvSpPr>
                <a:spLocks noChangeArrowheads="1"/>
              </p:cNvSpPr>
              <p:nvPr/>
            </p:nvSpPr>
            <p:spPr bwMode="auto">
              <a:xfrm>
                <a:off x="0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3" name="Oval 69"/>
              <p:cNvSpPr>
                <a:spLocks noChangeArrowheads="1"/>
              </p:cNvSpPr>
              <p:nvPr/>
            </p:nvSpPr>
            <p:spPr bwMode="auto">
              <a:xfrm>
                <a:off x="366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4" name="Oval 70"/>
              <p:cNvSpPr>
                <a:spLocks noChangeArrowheads="1"/>
              </p:cNvSpPr>
              <p:nvPr/>
            </p:nvSpPr>
            <p:spPr bwMode="auto">
              <a:xfrm>
                <a:off x="732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5" name="Oval 71"/>
              <p:cNvSpPr>
                <a:spLocks noChangeArrowheads="1"/>
              </p:cNvSpPr>
              <p:nvPr/>
            </p:nvSpPr>
            <p:spPr bwMode="auto">
              <a:xfrm>
                <a:off x="1098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6" name="Oval 72"/>
              <p:cNvSpPr>
                <a:spLocks noChangeArrowheads="1"/>
              </p:cNvSpPr>
              <p:nvPr/>
            </p:nvSpPr>
            <p:spPr bwMode="auto">
              <a:xfrm>
                <a:off x="1464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7" name="Oval 73"/>
              <p:cNvSpPr>
                <a:spLocks noChangeArrowheads="1"/>
              </p:cNvSpPr>
              <p:nvPr/>
            </p:nvSpPr>
            <p:spPr bwMode="auto">
              <a:xfrm>
                <a:off x="1829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8" name="Oval 74"/>
              <p:cNvSpPr>
                <a:spLocks noChangeArrowheads="1"/>
              </p:cNvSpPr>
              <p:nvPr/>
            </p:nvSpPr>
            <p:spPr bwMode="auto">
              <a:xfrm>
                <a:off x="2196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9" name="Oval 75"/>
              <p:cNvSpPr>
                <a:spLocks noChangeArrowheads="1"/>
              </p:cNvSpPr>
              <p:nvPr/>
            </p:nvSpPr>
            <p:spPr bwMode="auto">
              <a:xfrm>
                <a:off x="2562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80" name="Oval 76"/>
              <p:cNvSpPr>
                <a:spLocks noChangeArrowheads="1"/>
              </p:cNvSpPr>
              <p:nvPr/>
            </p:nvSpPr>
            <p:spPr bwMode="auto">
              <a:xfrm>
                <a:off x="2928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81" name="Oval 77"/>
              <p:cNvSpPr>
                <a:spLocks noChangeArrowheads="1"/>
              </p:cNvSpPr>
              <p:nvPr/>
            </p:nvSpPr>
            <p:spPr bwMode="auto">
              <a:xfrm>
                <a:off x="3294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82" name="Oval 78"/>
              <p:cNvSpPr>
                <a:spLocks noChangeArrowheads="1"/>
              </p:cNvSpPr>
              <p:nvPr/>
            </p:nvSpPr>
            <p:spPr bwMode="auto">
              <a:xfrm>
                <a:off x="3660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83" name="Oval 79"/>
              <p:cNvSpPr>
                <a:spLocks noChangeArrowheads="1"/>
              </p:cNvSpPr>
              <p:nvPr/>
            </p:nvSpPr>
            <p:spPr bwMode="auto">
              <a:xfrm>
                <a:off x="4026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84" name="Oval 80"/>
              <p:cNvSpPr>
                <a:spLocks noChangeArrowheads="1"/>
              </p:cNvSpPr>
              <p:nvPr/>
            </p:nvSpPr>
            <p:spPr bwMode="auto">
              <a:xfrm>
                <a:off x="4392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85" name="Oval 81"/>
              <p:cNvSpPr>
                <a:spLocks noChangeArrowheads="1"/>
              </p:cNvSpPr>
              <p:nvPr/>
            </p:nvSpPr>
            <p:spPr bwMode="auto">
              <a:xfrm>
                <a:off x="4758" y="-1"/>
                <a:ext cx="44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86" name="Oval 82"/>
              <p:cNvSpPr>
                <a:spLocks noChangeArrowheads="1"/>
              </p:cNvSpPr>
              <p:nvPr/>
            </p:nvSpPr>
            <p:spPr bwMode="auto">
              <a:xfrm>
                <a:off x="5125" y="-1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87" name="Group 83"/>
            <p:cNvGrpSpPr/>
            <p:nvPr/>
          </p:nvGrpSpPr>
          <p:grpSpPr>
            <a:xfrm>
              <a:off x="0" y="2296"/>
              <a:ext cx="5170" cy="45"/>
              <a:chOff x="0" y="0"/>
              <a:chExt cx="5170" cy="45"/>
            </a:xfrm>
          </p:grpSpPr>
          <p:sp>
            <p:nvSpPr>
              <p:cNvPr id="88" name="Oval 8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89" name="Oval 85"/>
              <p:cNvSpPr>
                <a:spLocks noChangeArrowheads="1"/>
              </p:cNvSpPr>
              <p:nvPr/>
            </p:nvSpPr>
            <p:spPr bwMode="auto">
              <a:xfrm>
                <a:off x="366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0" name="Oval 86"/>
              <p:cNvSpPr>
                <a:spLocks noChangeArrowheads="1"/>
              </p:cNvSpPr>
              <p:nvPr/>
            </p:nvSpPr>
            <p:spPr bwMode="auto">
              <a:xfrm>
                <a:off x="732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1" name="Oval 87"/>
              <p:cNvSpPr>
                <a:spLocks noChangeArrowheads="1"/>
              </p:cNvSpPr>
              <p:nvPr/>
            </p:nvSpPr>
            <p:spPr bwMode="auto">
              <a:xfrm>
                <a:off x="1098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2" name="Oval 88"/>
              <p:cNvSpPr>
                <a:spLocks noChangeArrowheads="1"/>
              </p:cNvSpPr>
              <p:nvPr/>
            </p:nvSpPr>
            <p:spPr bwMode="auto">
              <a:xfrm>
                <a:off x="1464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3" name="Oval 89"/>
              <p:cNvSpPr>
                <a:spLocks noChangeArrowheads="1"/>
              </p:cNvSpPr>
              <p:nvPr/>
            </p:nvSpPr>
            <p:spPr bwMode="auto">
              <a:xfrm>
                <a:off x="1829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4" name="Oval 90"/>
              <p:cNvSpPr>
                <a:spLocks noChangeArrowheads="1"/>
              </p:cNvSpPr>
              <p:nvPr/>
            </p:nvSpPr>
            <p:spPr bwMode="auto">
              <a:xfrm>
                <a:off x="2196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5" name="Oval 91"/>
              <p:cNvSpPr>
                <a:spLocks noChangeArrowheads="1"/>
              </p:cNvSpPr>
              <p:nvPr/>
            </p:nvSpPr>
            <p:spPr bwMode="auto">
              <a:xfrm>
                <a:off x="2562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6" name="Oval 92"/>
              <p:cNvSpPr>
                <a:spLocks noChangeArrowheads="1"/>
              </p:cNvSpPr>
              <p:nvPr/>
            </p:nvSpPr>
            <p:spPr bwMode="auto">
              <a:xfrm>
                <a:off x="2928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7" name="Oval 93"/>
              <p:cNvSpPr>
                <a:spLocks noChangeArrowheads="1"/>
              </p:cNvSpPr>
              <p:nvPr/>
            </p:nvSpPr>
            <p:spPr bwMode="auto">
              <a:xfrm>
                <a:off x="3294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8" name="Oval 94"/>
              <p:cNvSpPr>
                <a:spLocks noChangeArrowheads="1"/>
              </p:cNvSpPr>
              <p:nvPr/>
            </p:nvSpPr>
            <p:spPr bwMode="auto">
              <a:xfrm>
                <a:off x="3660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9" name="Oval 95"/>
              <p:cNvSpPr>
                <a:spLocks noChangeArrowheads="1"/>
              </p:cNvSpPr>
              <p:nvPr/>
            </p:nvSpPr>
            <p:spPr bwMode="auto">
              <a:xfrm>
                <a:off x="4026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00" name="Oval 96"/>
              <p:cNvSpPr>
                <a:spLocks noChangeArrowheads="1"/>
              </p:cNvSpPr>
              <p:nvPr/>
            </p:nvSpPr>
            <p:spPr bwMode="auto">
              <a:xfrm>
                <a:off x="4392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01" name="Oval 97"/>
              <p:cNvSpPr>
                <a:spLocks noChangeArrowheads="1"/>
              </p:cNvSpPr>
              <p:nvPr/>
            </p:nvSpPr>
            <p:spPr bwMode="auto">
              <a:xfrm>
                <a:off x="4758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02" name="Oval 98"/>
              <p:cNvSpPr>
                <a:spLocks noChangeArrowheads="1"/>
              </p:cNvSpPr>
              <p:nvPr/>
            </p:nvSpPr>
            <p:spPr bwMode="auto">
              <a:xfrm>
                <a:off x="5125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03" name="Group 99"/>
            <p:cNvGrpSpPr/>
            <p:nvPr/>
          </p:nvGrpSpPr>
          <p:grpSpPr>
            <a:xfrm>
              <a:off x="0" y="2755"/>
              <a:ext cx="5170" cy="45"/>
              <a:chOff x="0" y="0"/>
              <a:chExt cx="5170" cy="45"/>
            </a:xfrm>
          </p:grpSpPr>
          <p:sp>
            <p:nvSpPr>
              <p:cNvPr id="104" name="Oval 10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05" name="Oval 101"/>
              <p:cNvSpPr>
                <a:spLocks noChangeArrowheads="1"/>
              </p:cNvSpPr>
              <p:nvPr/>
            </p:nvSpPr>
            <p:spPr bwMode="auto">
              <a:xfrm>
                <a:off x="366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06" name="Oval 102"/>
              <p:cNvSpPr>
                <a:spLocks noChangeArrowheads="1"/>
              </p:cNvSpPr>
              <p:nvPr/>
            </p:nvSpPr>
            <p:spPr bwMode="auto">
              <a:xfrm>
                <a:off x="732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07" name="Oval 103"/>
              <p:cNvSpPr>
                <a:spLocks noChangeArrowheads="1"/>
              </p:cNvSpPr>
              <p:nvPr/>
            </p:nvSpPr>
            <p:spPr bwMode="auto">
              <a:xfrm>
                <a:off x="1098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08" name="Oval 104"/>
              <p:cNvSpPr>
                <a:spLocks noChangeArrowheads="1"/>
              </p:cNvSpPr>
              <p:nvPr/>
            </p:nvSpPr>
            <p:spPr bwMode="auto">
              <a:xfrm>
                <a:off x="1464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09" name="Oval 105"/>
              <p:cNvSpPr>
                <a:spLocks noChangeArrowheads="1"/>
              </p:cNvSpPr>
              <p:nvPr/>
            </p:nvSpPr>
            <p:spPr bwMode="auto">
              <a:xfrm>
                <a:off x="1829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10" name="Oval 106"/>
              <p:cNvSpPr>
                <a:spLocks noChangeArrowheads="1"/>
              </p:cNvSpPr>
              <p:nvPr/>
            </p:nvSpPr>
            <p:spPr bwMode="auto">
              <a:xfrm>
                <a:off x="2196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11" name="Oval 107"/>
              <p:cNvSpPr>
                <a:spLocks noChangeArrowheads="1"/>
              </p:cNvSpPr>
              <p:nvPr/>
            </p:nvSpPr>
            <p:spPr bwMode="auto">
              <a:xfrm>
                <a:off x="2562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12" name="Oval 108"/>
              <p:cNvSpPr>
                <a:spLocks noChangeArrowheads="1"/>
              </p:cNvSpPr>
              <p:nvPr/>
            </p:nvSpPr>
            <p:spPr bwMode="auto">
              <a:xfrm>
                <a:off x="2928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13" name="Oval 109"/>
              <p:cNvSpPr>
                <a:spLocks noChangeArrowheads="1"/>
              </p:cNvSpPr>
              <p:nvPr/>
            </p:nvSpPr>
            <p:spPr bwMode="auto">
              <a:xfrm>
                <a:off x="3294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14" name="Oval 110"/>
              <p:cNvSpPr>
                <a:spLocks noChangeArrowheads="1"/>
              </p:cNvSpPr>
              <p:nvPr/>
            </p:nvSpPr>
            <p:spPr bwMode="auto">
              <a:xfrm>
                <a:off x="3660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15" name="Oval 111"/>
              <p:cNvSpPr>
                <a:spLocks noChangeArrowheads="1"/>
              </p:cNvSpPr>
              <p:nvPr/>
            </p:nvSpPr>
            <p:spPr bwMode="auto">
              <a:xfrm>
                <a:off x="4026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16" name="Oval 112"/>
              <p:cNvSpPr>
                <a:spLocks noChangeArrowheads="1"/>
              </p:cNvSpPr>
              <p:nvPr/>
            </p:nvSpPr>
            <p:spPr bwMode="auto">
              <a:xfrm>
                <a:off x="4392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17" name="Oval 113"/>
              <p:cNvSpPr>
                <a:spLocks noChangeArrowheads="1"/>
              </p:cNvSpPr>
              <p:nvPr/>
            </p:nvSpPr>
            <p:spPr bwMode="auto">
              <a:xfrm>
                <a:off x="4758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18" name="Oval 114"/>
              <p:cNvSpPr>
                <a:spLocks noChangeArrowheads="1"/>
              </p:cNvSpPr>
              <p:nvPr/>
            </p:nvSpPr>
            <p:spPr bwMode="auto">
              <a:xfrm>
                <a:off x="5125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19" name="Group 115"/>
            <p:cNvGrpSpPr/>
            <p:nvPr/>
          </p:nvGrpSpPr>
          <p:grpSpPr>
            <a:xfrm>
              <a:off x="0" y="3214"/>
              <a:ext cx="5170" cy="45"/>
              <a:chOff x="0" y="0"/>
              <a:chExt cx="5170" cy="45"/>
            </a:xfrm>
          </p:grpSpPr>
          <p:sp>
            <p:nvSpPr>
              <p:cNvPr id="120" name="Oval 11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21" name="Oval 117"/>
              <p:cNvSpPr>
                <a:spLocks noChangeArrowheads="1"/>
              </p:cNvSpPr>
              <p:nvPr/>
            </p:nvSpPr>
            <p:spPr bwMode="auto">
              <a:xfrm>
                <a:off x="366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22" name="Oval 118"/>
              <p:cNvSpPr>
                <a:spLocks noChangeArrowheads="1"/>
              </p:cNvSpPr>
              <p:nvPr/>
            </p:nvSpPr>
            <p:spPr bwMode="auto">
              <a:xfrm>
                <a:off x="732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23" name="Oval 119"/>
              <p:cNvSpPr>
                <a:spLocks noChangeArrowheads="1"/>
              </p:cNvSpPr>
              <p:nvPr/>
            </p:nvSpPr>
            <p:spPr bwMode="auto">
              <a:xfrm>
                <a:off x="1098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24" name="Oval 120"/>
              <p:cNvSpPr>
                <a:spLocks noChangeArrowheads="1"/>
              </p:cNvSpPr>
              <p:nvPr/>
            </p:nvSpPr>
            <p:spPr bwMode="auto">
              <a:xfrm>
                <a:off x="1464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25" name="Oval 121"/>
              <p:cNvSpPr>
                <a:spLocks noChangeArrowheads="1"/>
              </p:cNvSpPr>
              <p:nvPr/>
            </p:nvSpPr>
            <p:spPr bwMode="auto">
              <a:xfrm>
                <a:off x="1829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26" name="Oval 122"/>
              <p:cNvSpPr>
                <a:spLocks noChangeArrowheads="1"/>
              </p:cNvSpPr>
              <p:nvPr/>
            </p:nvSpPr>
            <p:spPr bwMode="auto">
              <a:xfrm>
                <a:off x="2196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27" name="Oval 123"/>
              <p:cNvSpPr>
                <a:spLocks noChangeArrowheads="1"/>
              </p:cNvSpPr>
              <p:nvPr/>
            </p:nvSpPr>
            <p:spPr bwMode="auto">
              <a:xfrm>
                <a:off x="2562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28" name="Oval 124"/>
              <p:cNvSpPr>
                <a:spLocks noChangeArrowheads="1"/>
              </p:cNvSpPr>
              <p:nvPr/>
            </p:nvSpPr>
            <p:spPr bwMode="auto">
              <a:xfrm>
                <a:off x="2928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29" name="Oval 125"/>
              <p:cNvSpPr>
                <a:spLocks noChangeArrowheads="1"/>
              </p:cNvSpPr>
              <p:nvPr/>
            </p:nvSpPr>
            <p:spPr bwMode="auto">
              <a:xfrm>
                <a:off x="3294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0" name="Oval 126"/>
              <p:cNvSpPr>
                <a:spLocks noChangeArrowheads="1"/>
              </p:cNvSpPr>
              <p:nvPr/>
            </p:nvSpPr>
            <p:spPr bwMode="auto">
              <a:xfrm>
                <a:off x="3660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1" name="Oval 127"/>
              <p:cNvSpPr>
                <a:spLocks noChangeArrowheads="1"/>
              </p:cNvSpPr>
              <p:nvPr/>
            </p:nvSpPr>
            <p:spPr bwMode="auto">
              <a:xfrm>
                <a:off x="4026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2" name="Oval 128"/>
              <p:cNvSpPr>
                <a:spLocks noChangeArrowheads="1"/>
              </p:cNvSpPr>
              <p:nvPr/>
            </p:nvSpPr>
            <p:spPr bwMode="auto">
              <a:xfrm>
                <a:off x="4392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3" name="Oval 129"/>
              <p:cNvSpPr>
                <a:spLocks noChangeArrowheads="1"/>
              </p:cNvSpPr>
              <p:nvPr/>
            </p:nvSpPr>
            <p:spPr bwMode="auto">
              <a:xfrm>
                <a:off x="4758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4" name="Oval 130"/>
              <p:cNvSpPr>
                <a:spLocks noChangeArrowheads="1"/>
              </p:cNvSpPr>
              <p:nvPr/>
            </p:nvSpPr>
            <p:spPr bwMode="auto">
              <a:xfrm>
                <a:off x="5125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35" name="Group 131"/>
            <p:cNvGrpSpPr/>
            <p:nvPr/>
          </p:nvGrpSpPr>
          <p:grpSpPr>
            <a:xfrm>
              <a:off x="0" y="3674"/>
              <a:ext cx="5170" cy="45"/>
              <a:chOff x="0" y="0"/>
              <a:chExt cx="5170" cy="45"/>
            </a:xfrm>
          </p:grpSpPr>
          <p:sp>
            <p:nvSpPr>
              <p:cNvPr id="136" name="Oval 13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7" name="Oval 133"/>
              <p:cNvSpPr>
                <a:spLocks noChangeArrowheads="1"/>
              </p:cNvSpPr>
              <p:nvPr/>
            </p:nvSpPr>
            <p:spPr bwMode="auto">
              <a:xfrm>
                <a:off x="366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8" name="Oval 134"/>
              <p:cNvSpPr>
                <a:spLocks noChangeArrowheads="1"/>
              </p:cNvSpPr>
              <p:nvPr/>
            </p:nvSpPr>
            <p:spPr bwMode="auto">
              <a:xfrm>
                <a:off x="732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9" name="Oval 135"/>
              <p:cNvSpPr>
                <a:spLocks noChangeArrowheads="1"/>
              </p:cNvSpPr>
              <p:nvPr/>
            </p:nvSpPr>
            <p:spPr bwMode="auto">
              <a:xfrm>
                <a:off x="1098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40" name="Oval 136"/>
              <p:cNvSpPr>
                <a:spLocks noChangeArrowheads="1"/>
              </p:cNvSpPr>
              <p:nvPr/>
            </p:nvSpPr>
            <p:spPr bwMode="auto">
              <a:xfrm>
                <a:off x="1464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41" name="Oval 137"/>
              <p:cNvSpPr>
                <a:spLocks noChangeArrowheads="1"/>
              </p:cNvSpPr>
              <p:nvPr/>
            </p:nvSpPr>
            <p:spPr bwMode="auto">
              <a:xfrm>
                <a:off x="1829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42" name="Oval 138"/>
              <p:cNvSpPr>
                <a:spLocks noChangeArrowheads="1"/>
              </p:cNvSpPr>
              <p:nvPr/>
            </p:nvSpPr>
            <p:spPr bwMode="auto">
              <a:xfrm>
                <a:off x="2196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43" name="Oval 139"/>
              <p:cNvSpPr>
                <a:spLocks noChangeArrowheads="1"/>
              </p:cNvSpPr>
              <p:nvPr/>
            </p:nvSpPr>
            <p:spPr bwMode="auto">
              <a:xfrm>
                <a:off x="2562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44" name="Oval 140"/>
              <p:cNvSpPr>
                <a:spLocks noChangeArrowheads="1"/>
              </p:cNvSpPr>
              <p:nvPr/>
            </p:nvSpPr>
            <p:spPr bwMode="auto">
              <a:xfrm>
                <a:off x="2928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45" name="Oval 141"/>
              <p:cNvSpPr>
                <a:spLocks noChangeArrowheads="1"/>
              </p:cNvSpPr>
              <p:nvPr/>
            </p:nvSpPr>
            <p:spPr bwMode="auto">
              <a:xfrm>
                <a:off x="3294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46" name="Oval 142"/>
              <p:cNvSpPr>
                <a:spLocks noChangeArrowheads="1"/>
              </p:cNvSpPr>
              <p:nvPr/>
            </p:nvSpPr>
            <p:spPr bwMode="auto">
              <a:xfrm>
                <a:off x="3660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47" name="Oval 143"/>
              <p:cNvSpPr>
                <a:spLocks noChangeArrowheads="1"/>
              </p:cNvSpPr>
              <p:nvPr/>
            </p:nvSpPr>
            <p:spPr bwMode="auto">
              <a:xfrm>
                <a:off x="4026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48" name="Oval 144"/>
              <p:cNvSpPr>
                <a:spLocks noChangeArrowheads="1"/>
              </p:cNvSpPr>
              <p:nvPr/>
            </p:nvSpPr>
            <p:spPr bwMode="auto">
              <a:xfrm>
                <a:off x="4392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49" name="Oval 145"/>
              <p:cNvSpPr>
                <a:spLocks noChangeArrowheads="1"/>
              </p:cNvSpPr>
              <p:nvPr/>
            </p:nvSpPr>
            <p:spPr bwMode="auto">
              <a:xfrm>
                <a:off x="4758" y="0"/>
                <a:ext cx="44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0" name="Oval 146"/>
              <p:cNvSpPr>
                <a:spLocks noChangeArrowheads="1"/>
              </p:cNvSpPr>
              <p:nvPr/>
            </p:nvSpPr>
            <p:spPr bwMode="auto">
              <a:xfrm>
                <a:off x="5125" y="0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201" name="矩形 200"/>
          <p:cNvSpPr/>
          <p:nvPr/>
        </p:nvSpPr>
        <p:spPr>
          <a:xfrm>
            <a:off x="4178935" y="1751330"/>
            <a:ext cx="1033542" cy="49466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23A1FF2-09C7-4B55-B165-C9587E949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562" y="1730304"/>
            <a:ext cx="1195471" cy="59317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260000" y="2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GU1YTU5MTM4ODFjMWI4MmI3ODM2YTJmNjBkMzI2YjQifQ=="/>
  <p:tag name="KSO_WPP_MARK_KEY" val="6a949ffd-40c1-45b6-a080-220ef5b8862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d60f5bb-c50f-4610-a9ac-e571c5d16c59}"/>
  <p:tag name="TABLE_ENDDRAG_ORIGIN_RECT" val="808*214"/>
  <p:tag name="TABLE_ENDDRAG_RECT" val="101*260*808*21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66c70c4-6e2c-4a58-9f36-60188db79c51}"/>
  <p:tag name="TABLE_ENDDRAG_ORIGIN_RECT" val="678*95"/>
  <p:tag name="TABLE_ENDDRAG_RECT" val="209*358*678*9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55eeb30b-75fc-4ccf-b733-871b915f9ae9}"/>
  <p:tag name="TABLE_ENDDRAG_ORIGIN_RECT" val="680*216"/>
  <p:tag name="TABLE_ENDDRAG_RECT" val="165*202*680*21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新版空白演示配色">
    <a:dk1>
      <a:srgbClr val="000000"/>
    </a:dk1>
    <a:lt1>
      <a:srgbClr val="FFFFFF"/>
    </a:lt1>
    <a:dk2>
      <a:srgbClr val="0F1423"/>
    </a:dk2>
    <a:lt2>
      <a:srgbClr val="FFFFFF"/>
    </a:lt2>
    <a:accent1>
      <a:srgbClr val="6096E6"/>
    </a:accent1>
    <a:accent2>
      <a:srgbClr val="58B6E5"/>
    </a:accent2>
    <a:accent3>
      <a:srgbClr val="56CA95"/>
    </a:accent3>
    <a:accent4>
      <a:srgbClr val="FFBA55"/>
    </a:accent4>
    <a:accent5>
      <a:srgbClr val="F18870"/>
    </a:accent5>
    <a:accent6>
      <a:srgbClr val="EC5F74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新版空白演示配色">
    <a:dk1>
      <a:srgbClr val="000000"/>
    </a:dk1>
    <a:lt1>
      <a:srgbClr val="FFFFFF"/>
    </a:lt1>
    <a:dk2>
      <a:srgbClr val="0F1423"/>
    </a:dk2>
    <a:lt2>
      <a:srgbClr val="FFFFFF"/>
    </a:lt2>
    <a:accent1>
      <a:srgbClr val="6096E6"/>
    </a:accent1>
    <a:accent2>
      <a:srgbClr val="58B6E5"/>
    </a:accent2>
    <a:accent3>
      <a:srgbClr val="56CA95"/>
    </a:accent3>
    <a:accent4>
      <a:srgbClr val="FFBA55"/>
    </a:accent4>
    <a:accent5>
      <a:srgbClr val="F18870"/>
    </a:accent5>
    <a:accent6>
      <a:srgbClr val="EC5F74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新版空白演示配色">
    <a:dk1>
      <a:srgbClr val="000000"/>
    </a:dk1>
    <a:lt1>
      <a:srgbClr val="FFFFFF"/>
    </a:lt1>
    <a:dk2>
      <a:srgbClr val="0F1423"/>
    </a:dk2>
    <a:lt2>
      <a:srgbClr val="FFFFFF"/>
    </a:lt2>
    <a:accent1>
      <a:srgbClr val="6096E6"/>
    </a:accent1>
    <a:accent2>
      <a:srgbClr val="58B6E5"/>
    </a:accent2>
    <a:accent3>
      <a:srgbClr val="56CA95"/>
    </a:accent3>
    <a:accent4>
      <a:srgbClr val="FFBA55"/>
    </a:accent4>
    <a:accent5>
      <a:srgbClr val="F18870"/>
    </a:accent5>
    <a:accent6>
      <a:srgbClr val="EC5F74"/>
    </a:accent6>
    <a:hlink>
      <a:srgbClr val="0563C1"/>
    </a:hlink>
    <a:folHlink>
      <a:srgbClr val="954D72"/>
    </a:folHlink>
  </a:clrScheme>
</a:themeOverride>
</file>

<file path=ppt/theme/themeOverride4.xml><?xml version="1.0" encoding="utf-8"?>
<a:themeOverride xmlns:a="http://schemas.openxmlformats.org/drawingml/2006/main">
  <a:clrScheme name="新版空白演示配色">
    <a:dk1>
      <a:srgbClr val="000000"/>
    </a:dk1>
    <a:lt1>
      <a:srgbClr val="FFFFFF"/>
    </a:lt1>
    <a:dk2>
      <a:srgbClr val="0F1423"/>
    </a:dk2>
    <a:lt2>
      <a:srgbClr val="FFFFFF"/>
    </a:lt2>
    <a:accent1>
      <a:srgbClr val="6096E6"/>
    </a:accent1>
    <a:accent2>
      <a:srgbClr val="58B6E5"/>
    </a:accent2>
    <a:accent3>
      <a:srgbClr val="56CA95"/>
    </a:accent3>
    <a:accent4>
      <a:srgbClr val="FFBA55"/>
    </a:accent4>
    <a:accent5>
      <a:srgbClr val="F18870"/>
    </a:accent5>
    <a:accent6>
      <a:srgbClr val="EC5F74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706</TotalTime>
  <Words>342</Words>
  <Application>Microsoft Office PowerPoint</Application>
  <PresentationFormat>宽屏</PresentationFormat>
  <Paragraphs>51</Paragraphs>
  <Slides>12</Slides>
  <Notes>1</Notes>
  <HiddenSlides>0</HiddenSlides>
  <MMClips>4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0" baseType="lpstr">
      <vt:lpstr>汉仪力量黑简</vt:lpstr>
      <vt:lpstr>黑体</vt:lpstr>
      <vt:lpstr>楷体</vt:lpstr>
      <vt:lpstr>宋体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Lenovo</cp:lastModifiedBy>
  <cp:revision>215</cp:revision>
  <dcterms:created xsi:type="dcterms:W3CDTF">2019-06-19T02:08:00Z</dcterms:created>
  <dcterms:modified xsi:type="dcterms:W3CDTF">2022-11-22T10:02:50Z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2052-11.1.0.12598</vt:lpwstr>
  </property>
  <property fmtid="{D5CDD505-2E9C-101B-9397-08002B2CF9AE}" pid="3" name="ICV">
    <vt:lpwstr>E1B2CD61E84A4584946F85E155BE8434</vt:lpwstr>
  </property>
</Properties>
</file>