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60" r:id="rId4"/>
    <p:sldId id="261" r:id="rId5"/>
    <p:sldId id="262" r:id="rId6"/>
    <p:sldId id="263" r:id="rId7"/>
    <p:sldId id="273" r:id="rId8"/>
    <p:sldId id="265" r:id="rId9"/>
    <p:sldId id="266" r:id="rId10"/>
    <p:sldId id="268" r:id="rId11"/>
    <p:sldId id="269" r:id="rId12"/>
    <p:sldId id="270" r:id="rId13"/>
    <p:sldId id="271" r:id="rId14"/>
    <p:sldId id="272" r:id="rId15"/>
  </p:sldIdLst>
  <p:sldSz cx="9144000" cy="6858000" type="screen4x3"/>
  <p:notesSz cx="6858000" cy="9144000"/>
  <p:custDataLst>
    <p:tags r:id="rId1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474" y="-91"/>
      </p:cViewPr>
      <p:guideLst>
        <p:guide orient="horz" pos="2168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2022/11/16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2022/11/16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2022/11/16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2022/11/16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2022/11/16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2022/11/16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2022/11/16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2022/11/16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2022/11/16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2022/11/16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2022/11/16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2022/11/16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2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G:\&#20010;&#20154;&#36164;&#26009;\2022.4&#27963;&#21160;&#35774;&#35745;&#65288;&#22351;&#33086;&#27668;&#30340;&#29436;&#65289;\&#24405;&#38899;&#65288;&#23450;&#65289;\&#29436;&#29240;&#29240;.wav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seewo\Desktop\&#22823;&#29677;&#35821;&#35328;&#65306;&#22351;&#33086;&#27668;&#30340;&#29436;\&#24405;&#38899;&#65288;&#23450;&#65289;\&#20820;&#22920;&#22920;.mp3" TargetMode="Externa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" Target="slide8.xml"/><Relationship Id="rId7" Type="http://schemas.openxmlformats.org/officeDocument/2006/relationships/slide" Target="slide10.xml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seewo\Desktop\&#22823;&#29677;&#35821;&#35328;&#65306;&#22351;&#33086;&#27668;&#30340;&#29436;\&#24405;&#38899;&#65288;&#23450;&#65289;\3&#32972;&#26223;&#25805;&#20316;&#65306;&#26612;&#23567;C%20-%20&#22914;&#24895;%20(&#32763;&#22863;_%20&#29579;&#33778;).mp3" TargetMode="External"/><Relationship Id="rId6" Type="http://schemas.openxmlformats.org/officeDocument/2006/relationships/image" Target="../media/image13.png"/><Relationship Id="rId5" Type="http://schemas.openxmlformats.org/officeDocument/2006/relationships/slide" Target="slide9.xml"/><Relationship Id="rId4" Type="http://schemas.openxmlformats.org/officeDocument/2006/relationships/image" Target="../media/image12.jpeg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5" Type="http://schemas.openxmlformats.org/officeDocument/2006/relationships/slide" Target="slide7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slide" Target="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5143472" y="1244595"/>
            <a:ext cx="4000528" cy="1470025"/>
          </a:xfrm>
        </p:spPr>
        <p:txBody>
          <a:bodyPr/>
          <a:lstStyle/>
          <a:p>
            <a:r>
              <a:rPr lang="zh-CN" altLang="en-US" dirty="0" smtClean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大班语言：</a:t>
            </a:r>
            <a:r>
              <a:rPr lang="en-US" altLang="zh-CN" dirty="0" smtClean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/>
            </a:r>
            <a:br>
              <a:rPr lang="en-US" altLang="zh-CN" dirty="0" smtClean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</a:br>
            <a:r>
              <a:rPr lang="zh-CN" altLang="en-US" dirty="0" smtClean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坏脾气的狼</a:t>
            </a:r>
            <a:endParaRPr lang="zh-CN" altLang="en-US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5143504" y="4286256"/>
            <a:ext cx="4000528" cy="1752600"/>
          </a:xfrm>
        </p:spPr>
        <p:txBody>
          <a:bodyPr/>
          <a:lstStyle/>
          <a:p>
            <a:r>
              <a:rPr lang="zh-CN" alt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张家港市梁丰幼儿园  邹海萍</a:t>
            </a:r>
            <a:endParaRPr lang="zh-CN" alt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图片 3" descr="1封面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13961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-2狼拿烘焙店食物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0" y="2540"/>
            <a:ext cx="9144000" cy="6855460"/>
          </a:xfrm>
          <a:prstGeom prst="rect">
            <a:avLst/>
          </a:prstGeom>
        </p:spPr>
      </p:pic>
      <p:sp>
        <p:nvSpPr>
          <p:cNvPr id="3" name="椭圆 2">
            <a:hlinkClick r:id="rId3" action="ppaction://hlinksldjump"/>
          </p:cNvPr>
          <p:cNvSpPr/>
          <p:nvPr/>
        </p:nvSpPr>
        <p:spPr>
          <a:xfrm>
            <a:off x="8604448" y="6309320"/>
            <a:ext cx="432048" cy="432048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8-1狼分享食物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pic>
        <p:nvPicPr>
          <p:cNvPr id="4" name="图片 3" descr="8-2狼分享食物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9-1狼回家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4001" y="0"/>
            <a:ext cx="607599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9-2狼品尝美味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192" y="-24"/>
            <a:ext cx="716361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2-2狼.jpg"/>
          <p:cNvPicPr>
            <a:picLocks noChangeAspect="1"/>
          </p:cNvPicPr>
          <p:nvPr/>
        </p:nvPicPr>
        <p:blipFill>
          <a:blip r:embed="rId2" cstate="print"/>
          <a:srcRect l="45312" t="26886"/>
          <a:stretch>
            <a:fillRect/>
          </a:stretch>
        </p:blipFill>
        <p:spPr>
          <a:xfrm>
            <a:off x="-12531" y="1"/>
            <a:ext cx="2537373" cy="2487770"/>
          </a:xfrm>
          <a:prstGeom prst="rect">
            <a:avLst/>
          </a:prstGeom>
        </p:spPr>
      </p:pic>
      <p:sp>
        <p:nvSpPr>
          <p:cNvPr id="4" name="右箭头 3"/>
          <p:cNvSpPr/>
          <p:nvPr/>
        </p:nvSpPr>
        <p:spPr>
          <a:xfrm>
            <a:off x="2571736" y="928670"/>
            <a:ext cx="785818" cy="3143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992" y="188640"/>
            <a:ext cx="2651526" cy="2016224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6786578" y="1"/>
            <a:ext cx="2357422" cy="2500306"/>
            <a:chOff x="3571868" y="3357562"/>
            <a:chExt cx="3714777" cy="2857520"/>
          </a:xfrm>
        </p:grpSpPr>
        <p:pic>
          <p:nvPicPr>
            <p:cNvPr id="10" name="图片 9" descr="4-4狼放兔.jpg"/>
            <p:cNvPicPr>
              <a:picLocks noChangeAspect="1"/>
            </p:cNvPicPr>
            <p:nvPr/>
          </p:nvPicPr>
          <p:blipFill>
            <a:blip r:embed="rId4" cstate="print"/>
            <a:srcRect l="1072" t="16737" r="71025"/>
            <a:stretch>
              <a:fillRect/>
            </a:stretch>
          </p:blipFill>
          <p:spPr>
            <a:xfrm>
              <a:off x="3571868" y="3357562"/>
              <a:ext cx="1571637" cy="2843193"/>
            </a:xfrm>
            <a:prstGeom prst="rect">
              <a:avLst/>
            </a:prstGeom>
          </p:spPr>
        </p:pic>
        <p:pic>
          <p:nvPicPr>
            <p:cNvPr id="11" name="图片 10" descr="4-4狼放兔.jpg"/>
            <p:cNvPicPr>
              <a:picLocks noChangeAspect="1"/>
            </p:cNvPicPr>
            <p:nvPr/>
          </p:nvPicPr>
          <p:blipFill>
            <a:blip r:embed="rId5" cstate="print"/>
            <a:srcRect l="62500" t="19071"/>
            <a:stretch>
              <a:fillRect/>
            </a:stretch>
          </p:blipFill>
          <p:spPr>
            <a:xfrm>
              <a:off x="5143505" y="3357562"/>
              <a:ext cx="2143140" cy="2857520"/>
            </a:xfrm>
            <a:prstGeom prst="rect">
              <a:avLst/>
            </a:prstGeom>
          </p:spPr>
        </p:pic>
      </p:grpSp>
      <p:sp>
        <p:nvSpPr>
          <p:cNvPr id="14" name="右箭头 13"/>
          <p:cNvSpPr/>
          <p:nvPr/>
        </p:nvSpPr>
        <p:spPr>
          <a:xfrm rot="10800000">
            <a:off x="3357554" y="4286256"/>
            <a:ext cx="1071570" cy="4286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 descr="8-1狼分享食物.jpg"/>
          <p:cNvPicPr>
            <a:picLocks noChangeAspect="1"/>
          </p:cNvPicPr>
          <p:nvPr/>
        </p:nvPicPr>
        <p:blipFill>
          <a:blip r:embed="rId6" cstate="print"/>
          <a:srcRect r="40816" b="42332"/>
          <a:stretch>
            <a:fillRect/>
          </a:stretch>
        </p:blipFill>
        <p:spPr>
          <a:xfrm>
            <a:off x="861033" y="3431658"/>
            <a:ext cx="2398813" cy="3143272"/>
          </a:xfrm>
          <a:prstGeom prst="rect">
            <a:avLst/>
          </a:prstGeom>
        </p:spPr>
      </p:pic>
      <p:sp>
        <p:nvSpPr>
          <p:cNvPr id="18" name="右箭头 17"/>
          <p:cNvSpPr/>
          <p:nvPr/>
        </p:nvSpPr>
        <p:spPr>
          <a:xfrm>
            <a:off x="6080518" y="908477"/>
            <a:ext cx="785818" cy="3143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圆角右箭头 19"/>
          <p:cNvSpPr/>
          <p:nvPr/>
        </p:nvSpPr>
        <p:spPr>
          <a:xfrm rot="10800000">
            <a:off x="7429520" y="3286124"/>
            <a:ext cx="857256" cy="1000132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4786102" y="3381136"/>
            <a:ext cx="2357454" cy="3331676"/>
            <a:chOff x="4357686" y="3071810"/>
            <a:chExt cx="2643206" cy="3735516"/>
          </a:xfrm>
        </p:grpSpPr>
        <p:pic>
          <p:nvPicPr>
            <p:cNvPr id="21" name="图片 20" descr="7-2狼拿烘焙店食物.jpg"/>
            <p:cNvPicPr>
              <a:picLocks noChangeAspect="1"/>
            </p:cNvPicPr>
            <p:nvPr/>
          </p:nvPicPr>
          <p:blipFill>
            <a:blip r:embed="rId7"/>
            <a:srcRect l="71875" t="73919" r="3906" b="3301"/>
            <a:stretch>
              <a:fillRect/>
            </a:stretch>
          </p:blipFill>
          <p:spPr>
            <a:xfrm>
              <a:off x="4357686" y="5286388"/>
              <a:ext cx="2643206" cy="1520938"/>
            </a:xfrm>
            <a:prstGeom prst="rect">
              <a:avLst/>
            </a:prstGeom>
          </p:spPr>
        </p:pic>
        <p:pic>
          <p:nvPicPr>
            <p:cNvPr id="17" name="图片 16" descr="7-2狼拿烘焙店食物.jpg"/>
            <p:cNvPicPr>
              <a:picLocks noChangeAspect="1"/>
            </p:cNvPicPr>
            <p:nvPr/>
          </p:nvPicPr>
          <p:blipFill>
            <a:blip r:embed="rId7"/>
            <a:srcRect l="65625" t="10135" r="5468" b="51139"/>
            <a:stretch>
              <a:fillRect/>
            </a:stretch>
          </p:blipFill>
          <p:spPr>
            <a:xfrm>
              <a:off x="4357686" y="3071810"/>
              <a:ext cx="2643206" cy="2428892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-1狼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568564"/>
            <a:ext cx="2905739" cy="3646362"/>
          </a:xfrm>
          <a:prstGeom prst="rect">
            <a:avLst/>
          </a:prstGeom>
        </p:spPr>
      </p:pic>
      <p:pic>
        <p:nvPicPr>
          <p:cNvPr id="5" name="图片 4" descr="2-2狼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59832" y="1412776"/>
            <a:ext cx="6075725" cy="38093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-5出门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4-2狼抓兔、对话.jpg"/>
          <p:cNvPicPr>
            <a:picLocks noChangeAspect="1"/>
          </p:cNvPicPr>
          <p:nvPr/>
        </p:nvPicPr>
        <p:blipFill rotWithShape="1">
          <a:blip r:embed="rId3"/>
          <a:srcRect r="33211" b="49804"/>
          <a:stretch>
            <a:fillRect/>
          </a:stretch>
        </p:blipFill>
        <p:spPr>
          <a:xfrm>
            <a:off x="3995937" y="1772816"/>
            <a:ext cx="4824535" cy="4945428"/>
          </a:xfrm>
          <a:prstGeom prst="rect">
            <a:avLst/>
          </a:prstGeom>
        </p:spPr>
      </p:pic>
      <p:pic>
        <p:nvPicPr>
          <p:cNvPr id="2" name="图片 1" descr="4-1狼和兔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111556" cy="681337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857" t="8185" r="14247" b="63187"/>
          <a:stretch/>
        </p:blipFill>
        <p:spPr bwMode="auto">
          <a:xfrm>
            <a:off x="5532850" y="17545"/>
            <a:ext cx="3647662" cy="1963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云形标注 4"/>
          <p:cNvSpPr/>
          <p:nvPr/>
        </p:nvSpPr>
        <p:spPr>
          <a:xfrm>
            <a:off x="5724128" y="-99391"/>
            <a:ext cx="3456384" cy="2236304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狼爸爸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8215338" y="5286388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4-3兔恳求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4055" y="-27305"/>
            <a:ext cx="5143500" cy="6858000"/>
          </a:xfrm>
          <a:prstGeom prst="rect">
            <a:avLst/>
          </a:prstGeom>
        </p:spPr>
      </p:pic>
      <p:sp>
        <p:nvSpPr>
          <p:cNvPr id="3" name="云形标注 2"/>
          <p:cNvSpPr/>
          <p:nvPr/>
        </p:nvSpPr>
        <p:spPr>
          <a:xfrm>
            <a:off x="2195736" y="116631"/>
            <a:ext cx="4680520" cy="2880321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兔妈妈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7429520" y="6072206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4-4狼放兔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2918"/>
            <a:ext cx="9144000" cy="55435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-2狼抓羊.jpg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/>
          <a:srcRect t="5530" b="16742"/>
          <a:stretch>
            <a:fillRect/>
          </a:stretch>
        </p:blipFill>
        <p:spPr>
          <a:xfrm>
            <a:off x="251520" y="1565955"/>
            <a:ext cx="2544373" cy="266429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26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9826" r="14281"/>
          <a:stretch>
            <a:fillRect/>
          </a:stretch>
        </p:blipFill>
        <p:spPr bwMode="auto">
          <a:xfrm>
            <a:off x="3131840" y="1750507"/>
            <a:ext cx="2736304" cy="251079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8551" r="54131" b="15797"/>
          <a:stretch>
            <a:fillRect/>
          </a:stretch>
        </p:blipFill>
        <p:spPr bwMode="auto">
          <a:xfrm>
            <a:off x="6228184" y="1772816"/>
            <a:ext cx="2603397" cy="261459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467544" y="4686235"/>
            <a:ext cx="204094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排一排</a:t>
            </a:r>
            <a:endParaRPr lang="zh-CN" altLang="en-US" sz="4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419872" y="4686235"/>
            <a:ext cx="204094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4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演一演</a:t>
            </a:r>
            <a:endParaRPr lang="zh-CN" altLang="en-US" sz="48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5" name="矩形 4"/>
          <p:cNvSpPr/>
          <p:nvPr/>
        </p:nvSpPr>
        <p:spPr>
          <a:xfrm>
            <a:off x="6509410" y="4675445"/>
            <a:ext cx="204094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zh-CN" altLang="en-US" sz="4800" b="1" cap="all" spc="0" dirty="0" smtClean="0"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画一画</a:t>
            </a:r>
            <a:endParaRPr lang="zh-CN" altLang="en-US" sz="4800" b="1" cap="all" spc="0" dirty="0"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3568" y="764704"/>
            <a:ext cx="15744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latin typeface="+mn-ea"/>
              </a:rPr>
              <a:t>编辑区</a:t>
            </a:r>
            <a:endParaRPr lang="zh-CN" altLang="en-US" sz="3600" b="1" dirty="0">
              <a:latin typeface="+mn-e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17610" y="764704"/>
            <a:ext cx="15744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latin typeface="+mn-ea"/>
              </a:rPr>
              <a:t>表演吧</a:t>
            </a:r>
            <a:endParaRPr lang="zh-CN" altLang="en-US" sz="3600" b="1" dirty="0">
              <a:latin typeface="+mn-e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42647" y="850234"/>
            <a:ext cx="15744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latin typeface="+mn-ea"/>
              </a:rPr>
              <a:t>发行部</a:t>
            </a:r>
            <a:endParaRPr lang="zh-CN" altLang="en-US" sz="3600" b="1" dirty="0">
              <a:latin typeface="+mn-ea"/>
            </a:endParaRPr>
          </a:p>
        </p:txBody>
      </p:sp>
      <p:pic>
        <p:nvPicPr>
          <p:cNvPr id="12" name="3背景操作：柴小C - 如愿 (翻奏_ 王菲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/>
          <a:stretch>
            <a:fillRect/>
          </a:stretch>
        </p:blipFill>
        <p:spPr>
          <a:xfrm>
            <a:off x="8072462" y="5929330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01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-1狼和羊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783705" cy="3729514"/>
          </a:xfrm>
          <a:prstGeom prst="rect">
            <a:avLst/>
          </a:prstGeom>
        </p:spPr>
      </p:pic>
      <p:pic>
        <p:nvPicPr>
          <p:cNvPr id="3" name="图片 2" descr="5-2狼抓羊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31492" y="-27495"/>
            <a:ext cx="2848620" cy="3755985"/>
          </a:xfrm>
          <a:prstGeom prst="rect">
            <a:avLst/>
          </a:prstGeom>
        </p:spPr>
      </p:pic>
      <p:pic>
        <p:nvPicPr>
          <p:cNvPr id="4" name="图片 3" descr="5-3狼放羊.jpg"/>
          <p:cNvPicPr>
            <a:picLocks noChangeAspect="1"/>
          </p:cNvPicPr>
          <p:nvPr/>
        </p:nvPicPr>
        <p:blipFill>
          <a:blip r:embed="rId4"/>
          <a:srcRect r="20362" b="38462"/>
          <a:stretch>
            <a:fillRect/>
          </a:stretch>
        </p:blipFill>
        <p:spPr>
          <a:xfrm>
            <a:off x="5868144" y="117881"/>
            <a:ext cx="3243264" cy="3455135"/>
          </a:xfrm>
          <a:prstGeom prst="rect">
            <a:avLst/>
          </a:prstGeom>
        </p:spPr>
      </p:pic>
      <p:pic>
        <p:nvPicPr>
          <p:cNvPr id="5" name="图片 4" descr="5-3狼放羊.jpg"/>
          <p:cNvPicPr>
            <a:picLocks noChangeAspect="1"/>
          </p:cNvPicPr>
          <p:nvPr/>
        </p:nvPicPr>
        <p:blipFill>
          <a:blip r:embed="rId4"/>
          <a:srcRect t="53125" r="-939"/>
          <a:stretch>
            <a:fillRect/>
          </a:stretch>
        </p:blipFill>
        <p:spPr>
          <a:xfrm>
            <a:off x="1977501" y="3714752"/>
            <a:ext cx="5382811" cy="3143272"/>
          </a:xfrm>
          <a:prstGeom prst="rect">
            <a:avLst/>
          </a:prstGeom>
        </p:spPr>
      </p:pic>
      <p:sp>
        <p:nvSpPr>
          <p:cNvPr id="6" name="云形标注 5"/>
          <p:cNvSpPr/>
          <p:nvPr/>
        </p:nvSpPr>
        <p:spPr>
          <a:xfrm>
            <a:off x="5724128" y="188640"/>
            <a:ext cx="3387280" cy="3024335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>
            <a:hlinkClick r:id="rId5" action="ppaction://hlinksldjump"/>
          </p:cNvPr>
          <p:cNvSpPr/>
          <p:nvPr/>
        </p:nvSpPr>
        <p:spPr>
          <a:xfrm>
            <a:off x="7740352" y="6453336"/>
            <a:ext cx="288032" cy="260648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-1狼抓鹿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0" y="0"/>
            <a:ext cx="4621530" cy="6837680"/>
          </a:xfrm>
          <a:prstGeom prst="rect">
            <a:avLst/>
          </a:prstGeom>
        </p:spPr>
      </p:pic>
      <p:pic>
        <p:nvPicPr>
          <p:cNvPr id="3" name="图片 2" descr="6-2狼放鹿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6775" y="0"/>
            <a:ext cx="4450715" cy="6836410"/>
          </a:xfrm>
          <a:prstGeom prst="rect">
            <a:avLst/>
          </a:prstGeom>
        </p:spPr>
      </p:pic>
      <p:sp>
        <p:nvSpPr>
          <p:cNvPr id="5" name="椭圆 4">
            <a:hlinkClick r:id="rId4" action="ppaction://hlinksldjump"/>
          </p:cNvPr>
          <p:cNvSpPr/>
          <p:nvPr/>
        </p:nvSpPr>
        <p:spPr>
          <a:xfrm>
            <a:off x="8532440" y="6453336"/>
            <a:ext cx="432048" cy="383074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云形标注 5"/>
          <p:cNvSpPr/>
          <p:nvPr/>
        </p:nvSpPr>
        <p:spPr>
          <a:xfrm flipH="1">
            <a:off x="4643120" y="0"/>
            <a:ext cx="4500880" cy="3573016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n w="76200">
                <a:solidFill>
                  <a:schemeClr val="tx1"/>
                </a:solidFill>
              </a:ln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NGIwMTU2OWVkMjg2NGFlZGEyYTE4Mzk2NTU1NWVkMjIifQ==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14</Words>
  <Application>Microsoft Office PowerPoint</Application>
  <PresentationFormat>全屏显示(4:3)</PresentationFormat>
  <Paragraphs>8</Paragraphs>
  <Slides>14</Slides>
  <Notes>0</Notes>
  <HiddenSlides>0</HiddenSlides>
  <MMClips>3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15" baseType="lpstr">
      <vt:lpstr>Office 主题</vt:lpstr>
      <vt:lpstr>大班语言： 坏脾气的狼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大班语言：坏脾气的狼</dc:title>
  <dc:creator>lenovo</dc:creator>
  <cp:lastModifiedBy>seewo</cp:lastModifiedBy>
  <cp:revision>43</cp:revision>
  <dcterms:created xsi:type="dcterms:W3CDTF">2022-05-24T06:14:00Z</dcterms:created>
  <dcterms:modified xsi:type="dcterms:W3CDTF">2022-11-16T07:53:33Z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FED517330E174085B563E6E539C17F05</vt:lpwstr>
  </property>
  <property fmtid="{D5CDD505-2E9C-101B-9397-08002B2CF9AE}" pid="3" name="KSOProductBuildVer">
    <vt:lpwstr>2052-11.1.0.12302</vt:lpwstr>
  </property>
</Properties>
</file>