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79" r:id="rId5"/>
    <p:sldId id="266" r:id="rId6"/>
    <p:sldId id="269" r:id="rId7"/>
    <p:sldId id="270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0"/>
        <p:guide pos="287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16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am\Desktop\绘本图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318"/>
            <a:ext cx="91382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am\Desktop\绘本图\3.png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15" y="8255"/>
            <a:ext cx="9138285" cy="6841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am\Desktop\绘本图\4.png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5080"/>
            <a:ext cx="9138285" cy="684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am\Desktop\绘本图\5.png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55"/>
            <a:ext cx="9138285" cy="6841490"/>
          </a:xfrm>
          <a:prstGeom prst="rect">
            <a:avLst/>
          </a:prstGeom>
        </p:spPr>
      </p:pic>
      <p:pic>
        <p:nvPicPr>
          <p:cNvPr id="2" name="千屿 - 菊次郎的夏天 (纯钢琴无损经典版_翻奏_ 久石譲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6159500"/>
            <a:ext cx="74803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0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9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am\Desktop\绘本图\7.png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5875"/>
            <a:ext cx="9138285" cy="68262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6bd345d1-0513-47dc-be9b-54014bcccb9e"/>
  <p:tag name="COMMONDATA" val="eyJoZGlkIjoiMzg0ZDc2ODc2OTZkMzkwODE3NzJmMjY4MDU3ZGMzN2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字魂4号-苍劲行楷体</vt:lpstr>
      <vt:lpstr>楷体_GB2312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</dc:creator>
  <cp:lastModifiedBy>小班备课B组</cp:lastModifiedBy>
  <cp:revision>25</cp:revision>
  <dcterms:created xsi:type="dcterms:W3CDTF">2020-06-28T07:16:00Z</dcterms:created>
  <dcterms:modified xsi:type="dcterms:W3CDTF">2022-11-20T06:58:42Z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94212107880149DEAFB76B4D906B1EB9</vt:lpwstr>
  </property>
</Properties>
</file>