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61" r:id="rId5"/>
    <p:sldId id="280" r:id="rId6"/>
    <p:sldId id="297" r:id="rId7"/>
    <p:sldId id="262" r:id="rId8"/>
    <p:sldId id="271" r:id="rId9"/>
    <p:sldId id="272" r:id="rId10"/>
    <p:sldId id="264" r:id="rId12"/>
    <p:sldId id="274" r:id="rId13"/>
    <p:sldId id="290" r:id="rId14"/>
    <p:sldId id="293" r:id="rId15"/>
    <p:sldId id="294" r:id="rId16"/>
    <p:sldId id="277" r:id="rId17"/>
    <p:sldId id="27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014" y="-108"/>
      </p:cViewPr>
      <p:guideLst>
        <p:guide orient="horz" pos="22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5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1.png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&#25968;&#23383;&#19982;&#20449;&#24687;(&#35199;&#22235;1&#65289;.ppt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hyperlink" Target="&#25968;&#23383;&#19982;&#20449;&#24687;(&#35199;&#22235;1&#65289;.pptx" TargetMode="Externa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tags" Target="../tags/tag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.wav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6715" y="1724660"/>
            <a:ext cx="1209040" cy="1089025"/>
            <a:chOff x="6029794" y="1168224"/>
            <a:chExt cx="2794839" cy="2504640"/>
          </a:xfrm>
          <a:effectLst>
            <a:outerShdw blurRad="3175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8"/>
            <p:cNvSpPr/>
            <p:nvPr/>
          </p:nvSpPr>
          <p:spPr bwMode="auto">
            <a:xfrm>
              <a:off x="6029794" y="1168224"/>
              <a:ext cx="2794839" cy="2504640"/>
            </a:xfrm>
            <a:custGeom>
              <a:avLst/>
              <a:gdLst>
                <a:gd name="T0" fmla="*/ 562 w 1252"/>
                <a:gd name="T1" fmla="*/ 0 h 1122"/>
                <a:gd name="T2" fmla="*/ 634 w 1252"/>
                <a:gd name="T3" fmla="*/ 5 h 1122"/>
                <a:gd name="T4" fmla="*/ 704 w 1252"/>
                <a:gd name="T5" fmla="*/ 19 h 1122"/>
                <a:gd name="T6" fmla="*/ 772 w 1252"/>
                <a:gd name="T7" fmla="*/ 40 h 1122"/>
                <a:gd name="T8" fmla="*/ 833 w 1252"/>
                <a:gd name="T9" fmla="*/ 71 h 1122"/>
                <a:gd name="T10" fmla="*/ 892 w 1252"/>
                <a:gd name="T11" fmla="*/ 108 h 1122"/>
                <a:gd name="T12" fmla="*/ 945 w 1252"/>
                <a:gd name="T13" fmla="*/ 152 h 1122"/>
                <a:gd name="T14" fmla="*/ 992 w 1252"/>
                <a:gd name="T15" fmla="*/ 201 h 1122"/>
                <a:gd name="T16" fmla="*/ 1032 w 1252"/>
                <a:gd name="T17" fmla="*/ 256 h 1122"/>
                <a:gd name="T18" fmla="*/ 1067 w 1252"/>
                <a:gd name="T19" fmla="*/ 316 h 1122"/>
                <a:gd name="T20" fmla="*/ 1093 w 1252"/>
                <a:gd name="T21" fmla="*/ 380 h 1122"/>
                <a:gd name="T22" fmla="*/ 1112 w 1252"/>
                <a:gd name="T23" fmla="*/ 448 h 1122"/>
                <a:gd name="T24" fmla="*/ 1252 w 1252"/>
                <a:gd name="T25" fmla="*/ 562 h 1122"/>
                <a:gd name="T26" fmla="*/ 1112 w 1252"/>
                <a:gd name="T27" fmla="*/ 673 h 1122"/>
                <a:gd name="T28" fmla="*/ 1093 w 1252"/>
                <a:gd name="T29" fmla="*/ 741 h 1122"/>
                <a:gd name="T30" fmla="*/ 1067 w 1252"/>
                <a:gd name="T31" fmla="*/ 806 h 1122"/>
                <a:gd name="T32" fmla="*/ 1032 w 1252"/>
                <a:gd name="T33" fmla="*/ 867 h 1122"/>
                <a:gd name="T34" fmla="*/ 992 w 1252"/>
                <a:gd name="T35" fmla="*/ 921 h 1122"/>
                <a:gd name="T36" fmla="*/ 945 w 1252"/>
                <a:gd name="T37" fmla="*/ 972 h 1122"/>
                <a:gd name="T38" fmla="*/ 892 w 1252"/>
                <a:gd name="T39" fmla="*/ 1015 h 1122"/>
                <a:gd name="T40" fmla="*/ 833 w 1252"/>
                <a:gd name="T41" fmla="*/ 1052 h 1122"/>
                <a:gd name="T42" fmla="*/ 772 w 1252"/>
                <a:gd name="T43" fmla="*/ 1082 h 1122"/>
                <a:gd name="T44" fmla="*/ 704 w 1252"/>
                <a:gd name="T45" fmla="*/ 1104 h 1122"/>
                <a:gd name="T46" fmla="*/ 634 w 1252"/>
                <a:gd name="T47" fmla="*/ 1118 h 1122"/>
                <a:gd name="T48" fmla="*/ 562 w 1252"/>
                <a:gd name="T49" fmla="*/ 1122 h 1122"/>
                <a:gd name="T50" fmla="*/ 485 w 1252"/>
                <a:gd name="T51" fmla="*/ 1117 h 1122"/>
                <a:gd name="T52" fmla="*/ 412 w 1252"/>
                <a:gd name="T53" fmla="*/ 1103 h 1122"/>
                <a:gd name="T54" fmla="*/ 344 w 1252"/>
                <a:gd name="T55" fmla="*/ 1078 h 1122"/>
                <a:gd name="T56" fmla="*/ 278 w 1252"/>
                <a:gd name="T57" fmla="*/ 1045 h 1122"/>
                <a:gd name="T58" fmla="*/ 218 w 1252"/>
                <a:gd name="T59" fmla="*/ 1005 h 1122"/>
                <a:gd name="T60" fmla="*/ 164 w 1252"/>
                <a:gd name="T61" fmla="*/ 958 h 1122"/>
                <a:gd name="T62" fmla="*/ 117 w 1252"/>
                <a:gd name="T63" fmla="*/ 904 h 1122"/>
                <a:gd name="T64" fmla="*/ 77 w 1252"/>
                <a:gd name="T65" fmla="*/ 844 h 1122"/>
                <a:gd name="T66" fmla="*/ 44 w 1252"/>
                <a:gd name="T67" fmla="*/ 780 h 1122"/>
                <a:gd name="T68" fmla="*/ 21 w 1252"/>
                <a:gd name="T69" fmla="*/ 710 h 1122"/>
                <a:gd name="T70" fmla="*/ 5 w 1252"/>
                <a:gd name="T71" fmla="*/ 637 h 1122"/>
                <a:gd name="T72" fmla="*/ 0 w 1252"/>
                <a:gd name="T73" fmla="*/ 562 h 1122"/>
                <a:gd name="T74" fmla="*/ 5 w 1252"/>
                <a:gd name="T75" fmla="*/ 485 h 1122"/>
                <a:gd name="T76" fmla="*/ 21 w 1252"/>
                <a:gd name="T77" fmla="*/ 412 h 1122"/>
                <a:gd name="T78" fmla="*/ 44 w 1252"/>
                <a:gd name="T79" fmla="*/ 344 h 1122"/>
                <a:gd name="T80" fmla="*/ 77 w 1252"/>
                <a:gd name="T81" fmla="*/ 279 h 1122"/>
                <a:gd name="T82" fmla="*/ 117 w 1252"/>
                <a:gd name="T83" fmla="*/ 218 h 1122"/>
                <a:gd name="T84" fmla="*/ 164 w 1252"/>
                <a:gd name="T85" fmla="*/ 164 h 1122"/>
                <a:gd name="T86" fmla="*/ 218 w 1252"/>
                <a:gd name="T87" fmla="*/ 117 h 1122"/>
                <a:gd name="T88" fmla="*/ 278 w 1252"/>
                <a:gd name="T89" fmla="*/ 77 h 1122"/>
                <a:gd name="T90" fmla="*/ 344 w 1252"/>
                <a:gd name="T91" fmla="*/ 45 h 1122"/>
                <a:gd name="T92" fmla="*/ 412 w 1252"/>
                <a:gd name="T93" fmla="*/ 21 h 1122"/>
                <a:gd name="T94" fmla="*/ 485 w 1252"/>
                <a:gd name="T95" fmla="*/ 5 h 1122"/>
                <a:gd name="T96" fmla="*/ 562 w 1252"/>
                <a:gd name="T9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2" h="1122">
                  <a:moveTo>
                    <a:pt x="562" y="0"/>
                  </a:moveTo>
                  <a:lnTo>
                    <a:pt x="634" y="5"/>
                  </a:lnTo>
                  <a:lnTo>
                    <a:pt x="704" y="19"/>
                  </a:lnTo>
                  <a:lnTo>
                    <a:pt x="772" y="40"/>
                  </a:lnTo>
                  <a:lnTo>
                    <a:pt x="833" y="71"/>
                  </a:lnTo>
                  <a:lnTo>
                    <a:pt x="892" y="108"/>
                  </a:lnTo>
                  <a:lnTo>
                    <a:pt x="945" y="152"/>
                  </a:lnTo>
                  <a:lnTo>
                    <a:pt x="992" y="201"/>
                  </a:lnTo>
                  <a:lnTo>
                    <a:pt x="1032" y="256"/>
                  </a:lnTo>
                  <a:lnTo>
                    <a:pt x="1067" y="316"/>
                  </a:lnTo>
                  <a:lnTo>
                    <a:pt x="1093" y="380"/>
                  </a:lnTo>
                  <a:lnTo>
                    <a:pt x="1112" y="448"/>
                  </a:lnTo>
                  <a:lnTo>
                    <a:pt x="1252" y="562"/>
                  </a:lnTo>
                  <a:lnTo>
                    <a:pt x="1112" y="673"/>
                  </a:lnTo>
                  <a:lnTo>
                    <a:pt x="1093" y="741"/>
                  </a:lnTo>
                  <a:lnTo>
                    <a:pt x="1067" y="806"/>
                  </a:lnTo>
                  <a:lnTo>
                    <a:pt x="1032" y="867"/>
                  </a:lnTo>
                  <a:lnTo>
                    <a:pt x="992" y="921"/>
                  </a:lnTo>
                  <a:lnTo>
                    <a:pt x="945" y="972"/>
                  </a:lnTo>
                  <a:lnTo>
                    <a:pt x="892" y="1015"/>
                  </a:lnTo>
                  <a:lnTo>
                    <a:pt x="833" y="1052"/>
                  </a:lnTo>
                  <a:lnTo>
                    <a:pt x="772" y="1082"/>
                  </a:lnTo>
                  <a:lnTo>
                    <a:pt x="704" y="1104"/>
                  </a:lnTo>
                  <a:lnTo>
                    <a:pt x="634" y="1118"/>
                  </a:lnTo>
                  <a:lnTo>
                    <a:pt x="562" y="1122"/>
                  </a:lnTo>
                  <a:lnTo>
                    <a:pt x="485" y="1117"/>
                  </a:lnTo>
                  <a:lnTo>
                    <a:pt x="412" y="1103"/>
                  </a:lnTo>
                  <a:lnTo>
                    <a:pt x="344" y="1078"/>
                  </a:lnTo>
                  <a:lnTo>
                    <a:pt x="278" y="1045"/>
                  </a:lnTo>
                  <a:lnTo>
                    <a:pt x="218" y="1005"/>
                  </a:lnTo>
                  <a:lnTo>
                    <a:pt x="164" y="958"/>
                  </a:lnTo>
                  <a:lnTo>
                    <a:pt x="117" y="904"/>
                  </a:lnTo>
                  <a:lnTo>
                    <a:pt x="77" y="844"/>
                  </a:lnTo>
                  <a:lnTo>
                    <a:pt x="44" y="780"/>
                  </a:lnTo>
                  <a:lnTo>
                    <a:pt x="21" y="710"/>
                  </a:lnTo>
                  <a:lnTo>
                    <a:pt x="5" y="637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21" y="412"/>
                  </a:lnTo>
                  <a:lnTo>
                    <a:pt x="44" y="344"/>
                  </a:lnTo>
                  <a:lnTo>
                    <a:pt x="77" y="279"/>
                  </a:lnTo>
                  <a:lnTo>
                    <a:pt x="117" y="218"/>
                  </a:lnTo>
                  <a:lnTo>
                    <a:pt x="164" y="164"/>
                  </a:lnTo>
                  <a:lnTo>
                    <a:pt x="218" y="117"/>
                  </a:lnTo>
                  <a:lnTo>
                    <a:pt x="278" y="77"/>
                  </a:lnTo>
                  <a:lnTo>
                    <a:pt x="344" y="45"/>
                  </a:lnTo>
                  <a:lnTo>
                    <a:pt x="412" y="21"/>
                  </a:lnTo>
                  <a:lnTo>
                    <a:pt x="485" y="5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</a:ln>
          </p:spPr>
          <p:txBody>
            <a:bodyPr lIns="96435" tIns="48218" rIns="96435" bIns="48218"/>
            <a:lstStyle/>
            <a:p>
              <a:pPr eaLnBrk="1" fontAlgn="auto" hangingPunct="1">
                <a:defRPr/>
              </a:pPr>
              <a:endParaRPr lang="zh-CN" altLang="en-US" sz="790" b="1" noProof="1">
                <a:solidFill>
                  <a:schemeClr val="bg1">
                    <a:lumMod val="65000"/>
                  </a:schemeClr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  <p:sp>
          <p:nvSpPr>
            <p:cNvPr id="17" name="Freeform 9"/>
            <p:cNvSpPr/>
            <p:nvPr/>
          </p:nvSpPr>
          <p:spPr bwMode="auto">
            <a:xfrm>
              <a:off x="6145311" y="1267472"/>
              <a:ext cx="2256855" cy="2259087"/>
            </a:xfrm>
            <a:custGeom>
              <a:avLst/>
              <a:gdLst>
                <a:gd name="T0" fmla="*/ 506 w 1011"/>
                <a:gd name="T1" fmla="*/ 0 h 1012"/>
                <a:gd name="T2" fmla="*/ 580 w 1011"/>
                <a:gd name="T3" fmla="*/ 5 h 1012"/>
                <a:gd name="T4" fmla="*/ 651 w 1011"/>
                <a:gd name="T5" fmla="*/ 21 h 1012"/>
                <a:gd name="T6" fmla="*/ 719 w 1011"/>
                <a:gd name="T7" fmla="*/ 47 h 1012"/>
                <a:gd name="T8" fmla="*/ 780 w 1011"/>
                <a:gd name="T9" fmla="*/ 82 h 1012"/>
                <a:gd name="T10" fmla="*/ 838 w 1011"/>
                <a:gd name="T11" fmla="*/ 124 h 1012"/>
                <a:gd name="T12" fmla="*/ 887 w 1011"/>
                <a:gd name="T13" fmla="*/ 174 h 1012"/>
                <a:gd name="T14" fmla="*/ 931 w 1011"/>
                <a:gd name="T15" fmla="*/ 230 h 1012"/>
                <a:gd name="T16" fmla="*/ 964 w 1011"/>
                <a:gd name="T17" fmla="*/ 293 h 1012"/>
                <a:gd name="T18" fmla="*/ 990 w 1011"/>
                <a:gd name="T19" fmla="*/ 359 h 1012"/>
                <a:gd name="T20" fmla="*/ 1006 w 1011"/>
                <a:gd name="T21" fmla="*/ 431 h 1012"/>
                <a:gd name="T22" fmla="*/ 1011 w 1011"/>
                <a:gd name="T23" fmla="*/ 506 h 1012"/>
                <a:gd name="T24" fmla="*/ 1006 w 1011"/>
                <a:gd name="T25" fmla="*/ 581 h 1012"/>
                <a:gd name="T26" fmla="*/ 990 w 1011"/>
                <a:gd name="T27" fmla="*/ 651 h 1012"/>
                <a:gd name="T28" fmla="*/ 964 w 1011"/>
                <a:gd name="T29" fmla="*/ 719 h 1012"/>
                <a:gd name="T30" fmla="*/ 931 w 1011"/>
                <a:gd name="T31" fmla="*/ 781 h 1012"/>
                <a:gd name="T32" fmla="*/ 887 w 1011"/>
                <a:gd name="T33" fmla="*/ 837 h 1012"/>
                <a:gd name="T34" fmla="*/ 838 w 1011"/>
                <a:gd name="T35" fmla="*/ 886 h 1012"/>
                <a:gd name="T36" fmla="*/ 780 w 1011"/>
                <a:gd name="T37" fmla="*/ 930 h 1012"/>
                <a:gd name="T38" fmla="*/ 719 w 1011"/>
                <a:gd name="T39" fmla="*/ 965 h 1012"/>
                <a:gd name="T40" fmla="*/ 651 w 1011"/>
                <a:gd name="T41" fmla="*/ 989 h 1012"/>
                <a:gd name="T42" fmla="*/ 580 w 1011"/>
                <a:gd name="T43" fmla="*/ 1005 h 1012"/>
                <a:gd name="T44" fmla="*/ 506 w 1011"/>
                <a:gd name="T45" fmla="*/ 1012 h 1012"/>
                <a:gd name="T46" fmla="*/ 431 w 1011"/>
                <a:gd name="T47" fmla="*/ 1005 h 1012"/>
                <a:gd name="T48" fmla="*/ 360 w 1011"/>
                <a:gd name="T49" fmla="*/ 989 h 1012"/>
                <a:gd name="T50" fmla="*/ 293 w 1011"/>
                <a:gd name="T51" fmla="*/ 965 h 1012"/>
                <a:gd name="T52" fmla="*/ 230 w 1011"/>
                <a:gd name="T53" fmla="*/ 930 h 1012"/>
                <a:gd name="T54" fmla="*/ 175 w 1011"/>
                <a:gd name="T55" fmla="*/ 886 h 1012"/>
                <a:gd name="T56" fmla="*/ 124 w 1011"/>
                <a:gd name="T57" fmla="*/ 837 h 1012"/>
                <a:gd name="T58" fmla="*/ 82 w 1011"/>
                <a:gd name="T59" fmla="*/ 781 h 1012"/>
                <a:gd name="T60" fmla="*/ 47 w 1011"/>
                <a:gd name="T61" fmla="*/ 719 h 1012"/>
                <a:gd name="T62" fmla="*/ 21 w 1011"/>
                <a:gd name="T63" fmla="*/ 651 h 1012"/>
                <a:gd name="T64" fmla="*/ 5 w 1011"/>
                <a:gd name="T65" fmla="*/ 581 h 1012"/>
                <a:gd name="T66" fmla="*/ 0 w 1011"/>
                <a:gd name="T67" fmla="*/ 506 h 1012"/>
                <a:gd name="T68" fmla="*/ 5 w 1011"/>
                <a:gd name="T69" fmla="*/ 431 h 1012"/>
                <a:gd name="T70" fmla="*/ 21 w 1011"/>
                <a:gd name="T71" fmla="*/ 359 h 1012"/>
                <a:gd name="T72" fmla="*/ 47 w 1011"/>
                <a:gd name="T73" fmla="*/ 293 h 1012"/>
                <a:gd name="T74" fmla="*/ 82 w 1011"/>
                <a:gd name="T75" fmla="*/ 230 h 1012"/>
                <a:gd name="T76" fmla="*/ 124 w 1011"/>
                <a:gd name="T77" fmla="*/ 174 h 1012"/>
                <a:gd name="T78" fmla="*/ 175 w 1011"/>
                <a:gd name="T79" fmla="*/ 124 h 1012"/>
                <a:gd name="T80" fmla="*/ 230 w 1011"/>
                <a:gd name="T81" fmla="*/ 82 h 1012"/>
                <a:gd name="T82" fmla="*/ 293 w 1011"/>
                <a:gd name="T83" fmla="*/ 47 h 1012"/>
                <a:gd name="T84" fmla="*/ 360 w 1011"/>
                <a:gd name="T85" fmla="*/ 21 h 1012"/>
                <a:gd name="T86" fmla="*/ 431 w 1011"/>
                <a:gd name="T87" fmla="*/ 5 h 1012"/>
                <a:gd name="T88" fmla="*/ 506 w 1011"/>
                <a:gd name="T8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1" h="1012">
                  <a:moveTo>
                    <a:pt x="506" y="0"/>
                  </a:moveTo>
                  <a:lnTo>
                    <a:pt x="580" y="5"/>
                  </a:lnTo>
                  <a:lnTo>
                    <a:pt x="651" y="21"/>
                  </a:lnTo>
                  <a:lnTo>
                    <a:pt x="719" y="47"/>
                  </a:lnTo>
                  <a:lnTo>
                    <a:pt x="780" y="82"/>
                  </a:lnTo>
                  <a:lnTo>
                    <a:pt x="838" y="124"/>
                  </a:lnTo>
                  <a:lnTo>
                    <a:pt x="887" y="174"/>
                  </a:lnTo>
                  <a:lnTo>
                    <a:pt x="931" y="230"/>
                  </a:lnTo>
                  <a:lnTo>
                    <a:pt x="964" y="293"/>
                  </a:lnTo>
                  <a:lnTo>
                    <a:pt x="990" y="359"/>
                  </a:lnTo>
                  <a:lnTo>
                    <a:pt x="1006" y="431"/>
                  </a:lnTo>
                  <a:lnTo>
                    <a:pt x="1011" y="506"/>
                  </a:lnTo>
                  <a:lnTo>
                    <a:pt x="1006" y="581"/>
                  </a:lnTo>
                  <a:lnTo>
                    <a:pt x="990" y="651"/>
                  </a:lnTo>
                  <a:lnTo>
                    <a:pt x="964" y="719"/>
                  </a:lnTo>
                  <a:lnTo>
                    <a:pt x="931" y="781"/>
                  </a:lnTo>
                  <a:lnTo>
                    <a:pt x="887" y="837"/>
                  </a:lnTo>
                  <a:lnTo>
                    <a:pt x="838" y="886"/>
                  </a:lnTo>
                  <a:lnTo>
                    <a:pt x="780" y="930"/>
                  </a:lnTo>
                  <a:lnTo>
                    <a:pt x="719" y="965"/>
                  </a:lnTo>
                  <a:lnTo>
                    <a:pt x="651" y="989"/>
                  </a:lnTo>
                  <a:lnTo>
                    <a:pt x="580" y="1005"/>
                  </a:lnTo>
                  <a:lnTo>
                    <a:pt x="506" y="1012"/>
                  </a:lnTo>
                  <a:lnTo>
                    <a:pt x="431" y="1005"/>
                  </a:lnTo>
                  <a:lnTo>
                    <a:pt x="360" y="989"/>
                  </a:lnTo>
                  <a:lnTo>
                    <a:pt x="293" y="965"/>
                  </a:lnTo>
                  <a:lnTo>
                    <a:pt x="230" y="930"/>
                  </a:lnTo>
                  <a:lnTo>
                    <a:pt x="175" y="886"/>
                  </a:lnTo>
                  <a:lnTo>
                    <a:pt x="124" y="837"/>
                  </a:lnTo>
                  <a:lnTo>
                    <a:pt x="82" y="781"/>
                  </a:lnTo>
                  <a:lnTo>
                    <a:pt x="47" y="719"/>
                  </a:lnTo>
                  <a:lnTo>
                    <a:pt x="21" y="651"/>
                  </a:lnTo>
                  <a:lnTo>
                    <a:pt x="5" y="581"/>
                  </a:lnTo>
                  <a:lnTo>
                    <a:pt x="0" y="506"/>
                  </a:lnTo>
                  <a:lnTo>
                    <a:pt x="5" y="431"/>
                  </a:lnTo>
                  <a:lnTo>
                    <a:pt x="21" y="359"/>
                  </a:lnTo>
                  <a:lnTo>
                    <a:pt x="47" y="293"/>
                  </a:lnTo>
                  <a:lnTo>
                    <a:pt x="82" y="230"/>
                  </a:lnTo>
                  <a:lnTo>
                    <a:pt x="124" y="174"/>
                  </a:lnTo>
                  <a:lnTo>
                    <a:pt x="175" y="124"/>
                  </a:lnTo>
                  <a:lnTo>
                    <a:pt x="230" y="82"/>
                  </a:lnTo>
                  <a:lnTo>
                    <a:pt x="293" y="47"/>
                  </a:lnTo>
                  <a:lnTo>
                    <a:pt x="360" y="21"/>
                  </a:lnTo>
                  <a:lnTo>
                    <a:pt x="431" y="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innerShdw blurRad="1270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1"/>
            <a:lstStyle/>
            <a:p>
              <a:pPr eaLnBrk="1" fontAlgn="auto" hangingPunct="1">
                <a:defRPr/>
              </a:pPr>
              <a:r>
                <a:rPr lang="zh-CN" altLang="en-US" sz="4950" b="1" noProof="1">
                  <a:solidFill>
                    <a:srgbClr val="0B42F3"/>
                  </a:solidFill>
                  <a:latin typeface="印品黑体" pitchFamily="2" charset="-122"/>
                  <a:ea typeface="印品黑体" pitchFamily="2" charset="-122"/>
                </a:rPr>
                <a:t>与</a:t>
              </a:r>
              <a:endParaRPr lang="zh-CN" altLang="en-US" sz="4950" b="1" noProof="1">
                <a:solidFill>
                  <a:srgbClr val="0B42F3"/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91940" y="1804670"/>
            <a:ext cx="1249045" cy="1173480"/>
            <a:chOff x="3933664" y="1259068"/>
            <a:chExt cx="2794839" cy="2504640"/>
          </a:xfrm>
          <a:effectLst>
            <a:outerShdw blurRad="3175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 10"/>
            <p:cNvSpPr/>
            <p:nvPr/>
          </p:nvSpPr>
          <p:spPr bwMode="auto">
            <a:xfrm>
              <a:off x="3933664" y="1259068"/>
              <a:ext cx="2794839" cy="2504640"/>
            </a:xfrm>
            <a:custGeom>
              <a:avLst/>
              <a:gdLst>
                <a:gd name="T0" fmla="*/ 560 w 1252"/>
                <a:gd name="T1" fmla="*/ 0 h 1122"/>
                <a:gd name="T2" fmla="*/ 633 w 1252"/>
                <a:gd name="T3" fmla="*/ 5 h 1122"/>
                <a:gd name="T4" fmla="*/ 703 w 1252"/>
                <a:gd name="T5" fmla="*/ 19 h 1122"/>
                <a:gd name="T6" fmla="*/ 770 w 1252"/>
                <a:gd name="T7" fmla="*/ 40 h 1122"/>
                <a:gd name="T8" fmla="*/ 833 w 1252"/>
                <a:gd name="T9" fmla="*/ 71 h 1122"/>
                <a:gd name="T10" fmla="*/ 890 w 1252"/>
                <a:gd name="T11" fmla="*/ 108 h 1122"/>
                <a:gd name="T12" fmla="*/ 944 w 1252"/>
                <a:gd name="T13" fmla="*/ 152 h 1122"/>
                <a:gd name="T14" fmla="*/ 991 w 1252"/>
                <a:gd name="T15" fmla="*/ 201 h 1122"/>
                <a:gd name="T16" fmla="*/ 1032 w 1252"/>
                <a:gd name="T17" fmla="*/ 256 h 1122"/>
                <a:gd name="T18" fmla="*/ 1065 w 1252"/>
                <a:gd name="T19" fmla="*/ 316 h 1122"/>
                <a:gd name="T20" fmla="*/ 1093 w 1252"/>
                <a:gd name="T21" fmla="*/ 380 h 1122"/>
                <a:gd name="T22" fmla="*/ 1110 w 1252"/>
                <a:gd name="T23" fmla="*/ 448 h 1122"/>
                <a:gd name="T24" fmla="*/ 1252 w 1252"/>
                <a:gd name="T25" fmla="*/ 562 h 1122"/>
                <a:gd name="T26" fmla="*/ 1110 w 1252"/>
                <a:gd name="T27" fmla="*/ 673 h 1122"/>
                <a:gd name="T28" fmla="*/ 1093 w 1252"/>
                <a:gd name="T29" fmla="*/ 741 h 1122"/>
                <a:gd name="T30" fmla="*/ 1065 w 1252"/>
                <a:gd name="T31" fmla="*/ 806 h 1122"/>
                <a:gd name="T32" fmla="*/ 1032 w 1252"/>
                <a:gd name="T33" fmla="*/ 867 h 1122"/>
                <a:gd name="T34" fmla="*/ 991 w 1252"/>
                <a:gd name="T35" fmla="*/ 921 h 1122"/>
                <a:gd name="T36" fmla="*/ 944 w 1252"/>
                <a:gd name="T37" fmla="*/ 972 h 1122"/>
                <a:gd name="T38" fmla="*/ 890 w 1252"/>
                <a:gd name="T39" fmla="*/ 1015 h 1122"/>
                <a:gd name="T40" fmla="*/ 833 w 1252"/>
                <a:gd name="T41" fmla="*/ 1052 h 1122"/>
                <a:gd name="T42" fmla="*/ 770 w 1252"/>
                <a:gd name="T43" fmla="*/ 1082 h 1122"/>
                <a:gd name="T44" fmla="*/ 703 w 1252"/>
                <a:gd name="T45" fmla="*/ 1104 h 1122"/>
                <a:gd name="T46" fmla="*/ 633 w 1252"/>
                <a:gd name="T47" fmla="*/ 1118 h 1122"/>
                <a:gd name="T48" fmla="*/ 560 w 1252"/>
                <a:gd name="T49" fmla="*/ 1122 h 1122"/>
                <a:gd name="T50" fmla="*/ 485 w 1252"/>
                <a:gd name="T51" fmla="*/ 1117 h 1122"/>
                <a:gd name="T52" fmla="*/ 412 w 1252"/>
                <a:gd name="T53" fmla="*/ 1103 h 1122"/>
                <a:gd name="T54" fmla="*/ 342 w 1252"/>
                <a:gd name="T55" fmla="*/ 1078 h 1122"/>
                <a:gd name="T56" fmla="*/ 277 w 1252"/>
                <a:gd name="T57" fmla="*/ 1045 h 1122"/>
                <a:gd name="T58" fmla="*/ 218 w 1252"/>
                <a:gd name="T59" fmla="*/ 1005 h 1122"/>
                <a:gd name="T60" fmla="*/ 164 w 1252"/>
                <a:gd name="T61" fmla="*/ 958 h 1122"/>
                <a:gd name="T62" fmla="*/ 117 w 1252"/>
                <a:gd name="T63" fmla="*/ 904 h 1122"/>
                <a:gd name="T64" fmla="*/ 77 w 1252"/>
                <a:gd name="T65" fmla="*/ 844 h 1122"/>
                <a:gd name="T66" fmla="*/ 43 w 1252"/>
                <a:gd name="T67" fmla="*/ 780 h 1122"/>
                <a:gd name="T68" fmla="*/ 19 w 1252"/>
                <a:gd name="T69" fmla="*/ 710 h 1122"/>
                <a:gd name="T70" fmla="*/ 5 w 1252"/>
                <a:gd name="T71" fmla="*/ 637 h 1122"/>
                <a:gd name="T72" fmla="*/ 0 w 1252"/>
                <a:gd name="T73" fmla="*/ 562 h 1122"/>
                <a:gd name="T74" fmla="*/ 5 w 1252"/>
                <a:gd name="T75" fmla="*/ 485 h 1122"/>
                <a:gd name="T76" fmla="*/ 19 w 1252"/>
                <a:gd name="T77" fmla="*/ 412 h 1122"/>
                <a:gd name="T78" fmla="*/ 43 w 1252"/>
                <a:gd name="T79" fmla="*/ 344 h 1122"/>
                <a:gd name="T80" fmla="*/ 77 w 1252"/>
                <a:gd name="T81" fmla="*/ 279 h 1122"/>
                <a:gd name="T82" fmla="*/ 117 w 1252"/>
                <a:gd name="T83" fmla="*/ 218 h 1122"/>
                <a:gd name="T84" fmla="*/ 164 w 1252"/>
                <a:gd name="T85" fmla="*/ 164 h 1122"/>
                <a:gd name="T86" fmla="*/ 218 w 1252"/>
                <a:gd name="T87" fmla="*/ 117 h 1122"/>
                <a:gd name="T88" fmla="*/ 277 w 1252"/>
                <a:gd name="T89" fmla="*/ 77 h 1122"/>
                <a:gd name="T90" fmla="*/ 342 w 1252"/>
                <a:gd name="T91" fmla="*/ 45 h 1122"/>
                <a:gd name="T92" fmla="*/ 412 w 1252"/>
                <a:gd name="T93" fmla="*/ 21 h 1122"/>
                <a:gd name="T94" fmla="*/ 485 w 1252"/>
                <a:gd name="T95" fmla="*/ 5 h 1122"/>
                <a:gd name="T96" fmla="*/ 560 w 1252"/>
                <a:gd name="T9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2" h="1122">
                  <a:moveTo>
                    <a:pt x="560" y="0"/>
                  </a:moveTo>
                  <a:lnTo>
                    <a:pt x="633" y="5"/>
                  </a:lnTo>
                  <a:lnTo>
                    <a:pt x="703" y="19"/>
                  </a:lnTo>
                  <a:lnTo>
                    <a:pt x="770" y="40"/>
                  </a:lnTo>
                  <a:lnTo>
                    <a:pt x="833" y="71"/>
                  </a:lnTo>
                  <a:lnTo>
                    <a:pt x="890" y="108"/>
                  </a:lnTo>
                  <a:lnTo>
                    <a:pt x="944" y="152"/>
                  </a:lnTo>
                  <a:lnTo>
                    <a:pt x="991" y="201"/>
                  </a:lnTo>
                  <a:lnTo>
                    <a:pt x="1032" y="256"/>
                  </a:lnTo>
                  <a:lnTo>
                    <a:pt x="1065" y="316"/>
                  </a:lnTo>
                  <a:lnTo>
                    <a:pt x="1093" y="380"/>
                  </a:lnTo>
                  <a:lnTo>
                    <a:pt x="1110" y="448"/>
                  </a:lnTo>
                  <a:lnTo>
                    <a:pt x="1252" y="562"/>
                  </a:lnTo>
                  <a:lnTo>
                    <a:pt x="1110" y="673"/>
                  </a:lnTo>
                  <a:lnTo>
                    <a:pt x="1093" y="741"/>
                  </a:lnTo>
                  <a:lnTo>
                    <a:pt x="1065" y="806"/>
                  </a:lnTo>
                  <a:lnTo>
                    <a:pt x="1032" y="867"/>
                  </a:lnTo>
                  <a:lnTo>
                    <a:pt x="991" y="921"/>
                  </a:lnTo>
                  <a:lnTo>
                    <a:pt x="944" y="972"/>
                  </a:lnTo>
                  <a:lnTo>
                    <a:pt x="890" y="1015"/>
                  </a:lnTo>
                  <a:lnTo>
                    <a:pt x="833" y="1052"/>
                  </a:lnTo>
                  <a:lnTo>
                    <a:pt x="770" y="1082"/>
                  </a:lnTo>
                  <a:lnTo>
                    <a:pt x="703" y="1104"/>
                  </a:lnTo>
                  <a:lnTo>
                    <a:pt x="633" y="1118"/>
                  </a:lnTo>
                  <a:lnTo>
                    <a:pt x="560" y="1122"/>
                  </a:lnTo>
                  <a:lnTo>
                    <a:pt x="485" y="1117"/>
                  </a:lnTo>
                  <a:lnTo>
                    <a:pt x="412" y="1103"/>
                  </a:lnTo>
                  <a:lnTo>
                    <a:pt x="342" y="1078"/>
                  </a:lnTo>
                  <a:lnTo>
                    <a:pt x="277" y="1045"/>
                  </a:lnTo>
                  <a:lnTo>
                    <a:pt x="218" y="1005"/>
                  </a:lnTo>
                  <a:lnTo>
                    <a:pt x="164" y="958"/>
                  </a:lnTo>
                  <a:lnTo>
                    <a:pt x="117" y="904"/>
                  </a:lnTo>
                  <a:lnTo>
                    <a:pt x="77" y="844"/>
                  </a:lnTo>
                  <a:lnTo>
                    <a:pt x="43" y="780"/>
                  </a:lnTo>
                  <a:lnTo>
                    <a:pt x="19" y="710"/>
                  </a:lnTo>
                  <a:lnTo>
                    <a:pt x="5" y="637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19" y="412"/>
                  </a:lnTo>
                  <a:lnTo>
                    <a:pt x="43" y="344"/>
                  </a:lnTo>
                  <a:lnTo>
                    <a:pt x="77" y="279"/>
                  </a:lnTo>
                  <a:lnTo>
                    <a:pt x="117" y="218"/>
                  </a:lnTo>
                  <a:lnTo>
                    <a:pt x="164" y="164"/>
                  </a:lnTo>
                  <a:lnTo>
                    <a:pt x="218" y="117"/>
                  </a:lnTo>
                  <a:lnTo>
                    <a:pt x="277" y="77"/>
                  </a:lnTo>
                  <a:lnTo>
                    <a:pt x="342" y="45"/>
                  </a:lnTo>
                  <a:lnTo>
                    <a:pt x="412" y="21"/>
                  </a:lnTo>
                  <a:lnTo>
                    <a:pt x="485" y="5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lIns="96435" tIns="48218" rIns="96435" bIns="48218"/>
            <a:lstStyle/>
            <a:p>
              <a:pPr eaLnBrk="1" fontAlgn="auto" hangingPunct="1">
                <a:defRPr/>
              </a:pPr>
              <a:endParaRPr lang="zh-CN" altLang="en-US" sz="790" b="1" noProof="1">
                <a:solidFill>
                  <a:schemeClr val="bg1">
                    <a:lumMod val="65000"/>
                  </a:schemeClr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4054208" y="1384077"/>
              <a:ext cx="2259087" cy="2259087"/>
            </a:xfrm>
            <a:custGeom>
              <a:avLst/>
              <a:gdLst>
                <a:gd name="T0" fmla="*/ 506 w 1012"/>
                <a:gd name="T1" fmla="*/ 0 h 1012"/>
                <a:gd name="T2" fmla="*/ 581 w 1012"/>
                <a:gd name="T3" fmla="*/ 5 h 1012"/>
                <a:gd name="T4" fmla="*/ 653 w 1012"/>
                <a:gd name="T5" fmla="*/ 21 h 1012"/>
                <a:gd name="T6" fmla="*/ 719 w 1012"/>
                <a:gd name="T7" fmla="*/ 47 h 1012"/>
                <a:gd name="T8" fmla="*/ 782 w 1012"/>
                <a:gd name="T9" fmla="*/ 82 h 1012"/>
                <a:gd name="T10" fmla="*/ 838 w 1012"/>
                <a:gd name="T11" fmla="*/ 124 h 1012"/>
                <a:gd name="T12" fmla="*/ 889 w 1012"/>
                <a:gd name="T13" fmla="*/ 174 h 1012"/>
                <a:gd name="T14" fmla="*/ 930 w 1012"/>
                <a:gd name="T15" fmla="*/ 230 h 1012"/>
                <a:gd name="T16" fmla="*/ 965 w 1012"/>
                <a:gd name="T17" fmla="*/ 293 h 1012"/>
                <a:gd name="T18" fmla="*/ 992 w 1012"/>
                <a:gd name="T19" fmla="*/ 359 h 1012"/>
                <a:gd name="T20" fmla="*/ 1007 w 1012"/>
                <a:gd name="T21" fmla="*/ 431 h 1012"/>
                <a:gd name="T22" fmla="*/ 1012 w 1012"/>
                <a:gd name="T23" fmla="*/ 506 h 1012"/>
                <a:gd name="T24" fmla="*/ 1007 w 1012"/>
                <a:gd name="T25" fmla="*/ 581 h 1012"/>
                <a:gd name="T26" fmla="*/ 992 w 1012"/>
                <a:gd name="T27" fmla="*/ 651 h 1012"/>
                <a:gd name="T28" fmla="*/ 965 w 1012"/>
                <a:gd name="T29" fmla="*/ 719 h 1012"/>
                <a:gd name="T30" fmla="*/ 930 w 1012"/>
                <a:gd name="T31" fmla="*/ 781 h 1012"/>
                <a:gd name="T32" fmla="*/ 889 w 1012"/>
                <a:gd name="T33" fmla="*/ 837 h 1012"/>
                <a:gd name="T34" fmla="*/ 838 w 1012"/>
                <a:gd name="T35" fmla="*/ 886 h 1012"/>
                <a:gd name="T36" fmla="*/ 782 w 1012"/>
                <a:gd name="T37" fmla="*/ 930 h 1012"/>
                <a:gd name="T38" fmla="*/ 719 w 1012"/>
                <a:gd name="T39" fmla="*/ 965 h 1012"/>
                <a:gd name="T40" fmla="*/ 653 w 1012"/>
                <a:gd name="T41" fmla="*/ 989 h 1012"/>
                <a:gd name="T42" fmla="*/ 581 w 1012"/>
                <a:gd name="T43" fmla="*/ 1005 h 1012"/>
                <a:gd name="T44" fmla="*/ 506 w 1012"/>
                <a:gd name="T45" fmla="*/ 1012 h 1012"/>
                <a:gd name="T46" fmla="*/ 431 w 1012"/>
                <a:gd name="T47" fmla="*/ 1005 h 1012"/>
                <a:gd name="T48" fmla="*/ 359 w 1012"/>
                <a:gd name="T49" fmla="*/ 989 h 1012"/>
                <a:gd name="T50" fmla="*/ 293 w 1012"/>
                <a:gd name="T51" fmla="*/ 965 h 1012"/>
                <a:gd name="T52" fmla="*/ 230 w 1012"/>
                <a:gd name="T53" fmla="*/ 930 h 1012"/>
                <a:gd name="T54" fmla="*/ 174 w 1012"/>
                <a:gd name="T55" fmla="*/ 886 h 1012"/>
                <a:gd name="T56" fmla="*/ 124 w 1012"/>
                <a:gd name="T57" fmla="*/ 837 h 1012"/>
                <a:gd name="T58" fmla="*/ 82 w 1012"/>
                <a:gd name="T59" fmla="*/ 781 h 1012"/>
                <a:gd name="T60" fmla="*/ 47 w 1012"/>
                <a:gd name="T61" fmla="*/ 719 h 1012"/>
                <a:gd name="T62" fmla="*/ 23 w 1012"/>
                <a:gd name="T63" fmla="*/ 651 h 1012"/>
                <a:gd name="T64" fmla="*/ 7 w 1012"/>
                <a:gd name="T65" fmla="*/ 581 h 1012"/>
                <a:gd name="T66" fmla="*/ 0 w 1012"/>
                <a:gd name="T67" fmla="*/ 506 h 1012"/>
                <a:gd name="T68" fmla="*/ 7 w 1012"/>
                <a:gd name="T69" fmla="*/ 431 h 1012"/>
                <a:gd name="T70" fmla="*/ 23 w 1012"/>
                <a:gd name="T71" fmla="*/ 359 h 1012"/>
                <a:gd name="T72" fmla="*/ 47 w 1012"/>
                <a:gd name="T73" fmla="*/ 293 h 1012"/>
                <a:gd name="T74" fmla="*/ 82 w 1012"/>
                <a:gd name="T75" fmla="*/ 230 h 1012"/>
                <a:gd name="T76" fmla="*/ 124 w 1012"/>
                <a:gd name="T77" fmla="*/ 174 h 1012"/>
                <a:gd name="T78" fmla="*/ 174 w 1012"/>
                <a:gd name="T79" fmla="*/ 124 h 1012"/>
                <a:gd name="T80" fmla="*/ 230 w 1012"/>
                <a:gd name="T81" fmla="*/ 82 h 1012"/>
                <a:gd name="T82" fmla="*/ 293 w 1012"/>
                <a:gd name="T83" fmla="*/ 47 h 1012"/>
                <a:gd name="T84" fmla="*/ 359 w 1012"/>
                <a:gd name="T85" fmla="*/ 21 h 1012"/>
                <a:gd name="T86" fmla="*/ 431 w 1012"/>
                <a:gd name="T87" fmla="*/ 5 h 1012"/>
                <a:gd name="T88" fmla="*/ 506 w 1012"/>
                <a:gd name="T8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2" h="1012">
                  <a:moveTo>
                    <a:pt x="506" y="0"/>
                  </a:moveTo>
                  <a:lnTo>
                    <a:pt x="581" y="5"/>
                  </a:lnTo>
                  <a:lnTo>
                    <a:pt x="653" y="21"/>
                  </a:lnTo>
                  <a:lnTo>
                    <a:pt x="719" y="47"/>
                  </a:lnTo>
                  <a:lnTo>
                    <a:pt x="782" y="82"/>
                  </a:lnTo>
                  <a:lnTo>
                    <a:pt x="838" y="124"/>
                  </a:lnTo>
                  <a:lnTo>
                    <a:pt x="889" y="174"/>
                  </a:lnTo>
                  <a:lnTo>
                    <a:pt x="930" y="230"/>
                  </a:lnTo>
                  <a:lnTo>
                    <a:pt x="965" y="293"/>
                  </a:lnTo>
                  <a:lnTo>
                    <a:pt x="992" y="359"/>
                  </a:lnTo>
                  <a:lnTo>
                    <a:pt x="1007" y="431"/>
                  </a:lnTo>
                  <a:lnTo>
                    <a:pt x="1012" y="506"/>
                  </a:lnTo>
                  <a:lnTo>
                    <a:pt x="1007" y="581"/>
                  </a:lnTo>
                  <a:lnTo>
                    <a:pt x="992" y="651"/>
                  </a:lnTo>
                  <a:lnTo>
                    <a:pt x="965" y="719"/>
                  </a:lnTo>
                  <a:lnTo>
                    <a:pt x="930" y="781"/>
                  </a:lnTo>
                  <a:lnTo>
                    <a:pt x="889" y="837"/>
                  </a:lnTo>
                  <a:lnTo>
                    <a:pt x="838" y="886"/>
                  </a:lnTo>
                  <a:lnTo>
                    <a:pt x="782" y="930"/>
                  </a:lnTo>
                  <a:lnTo>
                    <a:pt x="719" y="965"/>
                  </a:lnTo>
                  <a:lnTo>
                    <a:pt x="653" y="989"/>
                  </a:lnTo>
                  <a:lnTo>
                    <a:pt x="581" y="1005"/>
                  </a:lnTo>
                  <a:lnTo>
                    <a:pt x="506" y="1012"/>
                  </a:lnTo>
                  <a:lnTo>
                    <a:pt x="431" y="1005"/>
                  </a:lnTo>
                  <a:lnTo>
                    <a:pt x="359" y="989"/>
                  </a:lnTo>
                  <a:lnTo>
                    <a:pt x="293" y="965"/>
                  </a:lnTo>
                  <a:lnTo>
                    <a:pt x="230" y="930"/>
                  </a:lnTo>
                  <a:lnTo>
                    <a:pt x="174" y="886"/>
                  </a:lnTo>
                  <a:lnTo>
                    <a:pt x="124" y="837"/>
                  </a:lnTo>
                  <a:lnTo>
                    <a:pt x="82" y="781"/>
                  </a:lnTo>
                  <a:lnTo>
                    <a:pt x="47" y="719"/>
                  </a:lnTo>
                  <a:lnTo>
                    <a:pt x="23" y="651"/>
                  </a:lnTo>
                  <a:lnTo>
                    <a:pt x="7" y="581"/>
                  </a:lnTo>
                  <a:lnTo>
                    <a:pt x="0" y="506"/>
                  </a:lnTo>
                  <a:lnTo>
                    <a:pt x="7" y="431"/>
                  </a:lnTo>
                  <a:lnTo>
                    <a:pt x="23" y="359"/>
                  </a:lnTo>
                  <a:lnTo>
                    <a:pt x="47" y="293"/>
                  </a:lnTo>
                  <a:lnTo>
                    <a:pt x="82" y="230"/>
                  </a:lnTo>
                  <a:lnTo>
                    <a:pt x="124" y="174"/>
                  </a:lnTo>
                  <a:lnTo>
                    <a:pt x="174" y="124"/>
                  </a:lnTo>
                  <a:lnTo>
                    <a:pt x="230" y="82"/>
                  </a:lnTo>
                  <a:lnTo>
                    <a:pt x="293" y="47"/>
                  </a:lnTo>
                  <a:lnTo>
                    <a:pt x="359" y="21"/>
                  </a:lnTo>
                  <a:lnTo>
                    <a:pt x="431" y="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innerShdw blurRad="1270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1"/>
            <a:lstStyle/>
            <a:p>
              <a:pPr eaLnBrk="1" fontAlgn="auto" hangingPunct="1">
                <a:defRPr/>
              </a:pPr>
              <a:r>
                <a:rPr lang="zh-CN" altLang="en-US" sz="4950" b="1" noProof="1">
                  <a:solidFill>
                    <a:srgbClr val="ED7D31"/>
                  </a:solidFill>
                  <a:latin typeface="印品黑体" pitchFamily="2" charset="-122"/>
                  <a:ea typeface="印品黑体" pitchFamily="2" charset="-122"/>
                </a:rPr>
                <a:t>字</a:t>
              </a:r>
              <a:endParaRPr lang="zh-CN" altLang="en-US" sz="4950" b="1" noProof="1">
                <a:solidFill>
                  <a:srgbClr val="ED7D31"/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801620" y="2170430"/>
            <a:ext cx="1261110" cy="1168400"/>
            <a:chOff x="1833072" y="1259068"/>
            <a:chExt cx="2792607" cy="2504640"/>
          </a:xfrm>
          <a:effectLst>
            <a:outerShdw blurRad="3175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 12"/>
            <p:cNvSpPr/>
            <p:nvPr/>
          </p:nvSpPr>
          <p:spPr bwMode="auto">
            <a:xfrm>
              <a:off x="1833072" y="1259068"/>
              <a:ext cx="2792607" cy="2504640"/>
            </a:xfrm>
            <a:custGeom>
              <a:avLst/>
              <a:gdLst>
                <a:gd name="T0" fmla="*/ 562 w 1251"/>
                <a:gd name="T1" fmla="*/ 0 h 1122"/>
                <a:gd name="T2" fmla="*/ 633 w 1251"/>
                <a:gd name="T3" fmla="*/ 5 h 1122"/>
                <a:gd name="T4" fmla="*/ 703 w 1251"/>
                <a:gd name="T5" fmla="*/ 19 h 1122"/>
                <a:gd name="T6" fmla="*/ 771 w 1251"/>
                <a:gd name="T7" fmla="*/ 40 h 1122"/>
                <a:gd name="T8" fmla="*/ 832 w 1251"/>
                <a:gd name="T9" fmla="*/ 71 h 1122"/>
                <a:gd name="T10" fmla="*/ 892 w 1251"/>
                <a:gd name="T11" fmla="*/ 108 h 1122"/>
                <a:gd name="T12" fmla="*/ 944 w 1251"/>
                <a:gd name="T13" fmla="*/ 152 h 1122"/>
                <a:gd name="T14" fmla="*/ 991 w 1251"/>
                <a:gd name="T15" fmla="*/ 201 h 1122"/>
                <a:gd name="T16" fmla="*/ 1031 w 1251"/>
                <a:gd name="T17" fmla="*/ 256 h 1122"/>
                <a:gd name="T18" fmla="*/ 1066 w 1251"/>
                <a:gd name="T19" fmla="*/ 316 h 1122"/>
                <a:gd name="T20" fmla="*/ 1093 w 1251"/>
                <a:gd name="T21" fmla="*/ 380 h 1122"/>
                <a:gd name="T22" fmla="*/ 1112 w 1251"/>
                <a:gd name="T23" fmla="*/ 448 h 1122"/>
                <a:gd name="T24" fmla="*/ 1251 w 1251"/>
                <a:gd name="T25" fmla="*/ 562 h 1122"/>
                <a:gd name="T26" fmla="*/ 1112 w 1251"/>
                <a:gd name="T27" fmla="*/ 673 h 1122"/>
                <a:gd name="T28" fmla="*/ 1093 w 1251"/>
                <a:gd name="T29" fmla="*/ 741 h 1122"/>
                <a:gd name="T30" fmla="*/ 1066 w 1251"/>
                <a:gd name="T31" fmla="*/ 806 h 1122"/>
                <a:gd name="T32" fmla="*/ 1031 w 1251"/>
                <a:gd name="T33" fmla="*/ 867 h 1122"/>
                <a:gd name="T34" fmla="*/ 991 w 1251"/>
                <a:gd name="T35" fmla="*/ 921 h 1122"/>
                <a:gd name="T36" fmla="*/ 944 w 1251"/>
                <a:gd name="T37" fmla="*/ 972 h 1122"/>
                <a:gd name="T38" fmla="*/ 892 w 1251"/>
                <a:gd name="T39" fmla="*/ 1015 h 1122"/>
                <a:gd name="T40" fmla="*/ 832 w 1251"/>
                <a:gd name="T41" fmla="*/ 1052 h 1122"/>
                <a:gd name="T42" fmla="*/ 771 w 1251"/>
                <a:gd name="T43" fmla="*/ 1082 h 1122"/>
                <a:gd name="T44" fmla="*/ 703 w 1251"/>
                <a:gd name="T45" fmla="*/ 1104 h 1122"/>
                <a:gd name="T46" fmla="*/ 633 w 1251"/>
                <a:gd name="T47" fmla="*/ 1118 h 1122"/>
                <a:gd name="T48" fmla="*/ 562 w 1251"/>
                <a:gd name="T49" fmla="*/ 1122 h 1122"/>
                <a:gd name="T50" fmla="*/ 485 w 1251"/>
                <a:gd name="T51" fmla="*/ 1117 h 1122"/>
                <a:gd name="T52" fmla="*/ 412 w 1251"/>
                <a:gd name="T53" fmla="*/ 1103 h 1122"/>
                <a:gd name="T54" fmla="*/ 344 w 1251"/>
                <a:gd name="T55" fmla="*/ 1078 h 1122"/>
                <a:gd name="T56" fmla="*/ 277 w 1251"/>
                <a:gd name="T57" fmla="*/ 1045 h 1122"/>
                <a:gd name="T58" fmla="*/ 218 w 1251"/>
                <a:gd name="T59" fmla="*/ 1005 h 1122"/>
                <a:gd name="T60" fmla="*/ 164 w 1251"/>
                <a:gd name="T61" fmla="*/ 958 h 1122"/>
                <a:gd name="T62" fmla="*/ 117 w 1251"/>
                <a:gd name="T63" fmla="*/ 904 h 1122"/>
                <a:gd name="T64" fmla="*/ 76 w 1251"/>
                <a:gd name="T65" fmla="*/ 844 h 1122"/>
                <a:gd name="T66" fmla="*/ 43 w 1251"/>
                <a:gd name="T67" fmla="*/ 780 h 1122"/>
                <a:gd name="T68" fmla="*/ 21 w 1251"/>
                <a:gd name="T69" fmla="*/ 710 h 1122"/>
                <a:gd name="T70" fmla="*/ 5 w 1251"/>
                <a:gd name="T71" fmla="*/ 637 h 1122"/>
                <a:gd name="T72" fmla="*/ 0 w 1251"/>
                <a:gd name="T73" fmla="*/ 562 h 1122"/>
                <a:gd name="T74" fmla="*/ 5 w 1251"/>
                <a:gd name="T75" fmla="*/ 485 h 1122"/>
                <a:gd name="T76" fmla="*/ 21 w 1251"/>
                <a:gd name="T77" fmla="*/ 412 h 1122"/>
                <a:gd name="T78" fmla="*/ 43 w 1251"/>
                <a:gd name="T79" fmla="*/ 344 h 1122"/>
                <a:gd name="T80" fmla="*/ 76 w 1251"/>
                <a:gd name="T81" fmla="*/ 279 h 1122"/>
                <a:gd name="T82" fmla="*/ 117 w 1251"/>
                <a:gd name="T83" fmla="*/ 218 h 1122"/>
                <a:gd name="T84" fmla="*/ 164 w 1251"/>
                <a:gd name="T85" fmla="*/ 164 h 1122"/>
                <a:gd name="T86" fmla="*/ 218 w 1251"/>
                <a:gd name="T87" fmla="*/ 117 h 1122"/>
                <a:gd name="T88" fmla="*/ 277 w 1251"/>
                <a:gd name="T89" fmla="*/ 77 h 1122"/>
                <a:gd name="T90" fmla="*/ 344 w 1251"/>
                <a:gd name="T91" fmla="*/ 45 h 1122"/>
                <a:gd name="T92" fmla="*/ 412 w 1251"/>
                <a:gd name="T93" fmla="*/ 21 h 1122"/>
                <a:gd name="T94" fmla="*/ 485 w 1251"/>
                <a:gd name="T95" fmla="*/ 5 h 1122"/>
                <a:gd name="T96" fmla="*/ 562 w 1251"/>
                <a:gd name="T9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1" h="1122">
                  <a:moveTo>
                    <a:pt x="562" y="0"/>
                  </a:moveTo>
                  <a:lnTo>
                    <a:pt x="633" y="5"/>
                  </a:lnTo>
                  <a:lnTo>
                    <a:pt x="703" y="19"/>
                  </a:lnTo>
                  <a:lnTo>
                    <a:pt x="771" y="40"/>
                  </a:lnTo>
                  <a:lnTo>
                    <a:pt x="832" y="71"/>
                  </a:lnTo>
                  <a:lnTo>
                    <a:pt x="892" y="108"/>
                  </a:lnTo>
                  <a:lnTo>
                    <a:pt x="944" y="152"/>
                  </a:lnTo>
                  <a:lnTo>
                    <a:pt x="991" y="201"/>
                  </a:lnTo>
                  <a:lnTo>
                    <a:pt x="1031" y="256"/>
                  </a:lnTo>
                  <a:lnTo>
                    <a:pt x="1066" y="316"/>
                  </a:lnTo>
                  <a:lnTo>
                    <a:pt x="1093" y="380"/>
                  </a:lnTo>
                  <a:lnTo>
                    <a:pt x="1112" y="448"/>
                  </a:lnTo>
                  <a:lnTo>
                    <a:pt x="1251" y="562"/>
                  </a:lnTo>
                  <a:lnTo>
                    <a:pt x="1112" y="673"/>
                  </a:lnTo>
                  <a:lnTo>
                    <a:pt x="1093" y="741"/>
                  </a:lnTo>
                  <a:lnTo>
                    <a:pt x="1066" y="806"/>
                  </a:lnTo>
                  <a:lnTo>
                    <a:pt x="1031" y="867"/>
                  </a:lnTo>
                  <a:lnTo>
                    <a:pt x="991" y="921"/>
                  </a:lnTo>
                  <a:lnTo>
                    <a:pt x="944" y="972"/>
                  </a:lnTo>
                  <a:lnTo>
                    <a:pt x="892" y="1015"/>
                  </a:lnTo>
                  <a:lnTo>
                    <a:pt x="832" y="1052"/>
                  </a:lnTo>
                  <a:lnTo>
                    <a:pt x="771" y="1082"/>
                  </a:lnTo>
                  <a:lnTo>
                    <a:pt x="703" y="1104"/>
                  </a:lnTo>
                  <a:lnTo>
                    <a:pt x="633" y="1118"/>
                  </a:lnTo>
                  <a:lnTo>
                    <a:pt x="562" y="1122"/>
                  </a:lnTo>
                  <a:lnTo>
                    <a:pt x="485" y="1117"/>
                  </a:lnTo>
                  <a:lnTo>
                    <a:pt x="412" y="1103"/>
                  </a:lnTo>
                  <a:lnTo>
                    <a:pt x="344" y="1078"/>
                  </a:lnTo>
                  <a:lnTo>
                    <a:pt x="277" y="1045"/>
                  </a:lnTo>
                  <a:lnTo>
                    <a:pt x="218" y="1005"/>
                  </a:lnTo>
                  <a:lnTo>
                    <a:pt x="164" y="958"/>
                  </a:lnTo>
                  <a:lnTo>
                    <a:pt x="117" y="904"/>
                  </a:lnTo>
                  <a:lnTo>
                    <a:pt x="76" y="844"/>
                  </a:lnTo>
                  <a:lnTo>
                    <a:pt x="43" y="780"/>
                  </a:lnTo>
                  <a:lnTo>
                    <a:pt x="21" y="710"/>
                  </a:lnTo>
                  <a:lnTo>
                    <a:pt x="5" y="637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21" y="412"/>
                  </a:lnTo>
                  <a:lnTo>
                    <a:pt x="43" y="344"/>
                  </a:lnTo>
                  <a:lnTo>
                    <a:pt x="76" y="279"/>
                  </a:lnTo>
                  <a:lnTo>
                    <a:pt x="117" y="218"/>
                  </a:lnTo>
                  <a:lnTo>
                    <a:pt x="164" y="164"/>
                  </a:lnTo>
                  <a:lnTo>
                    <a:pt x="218" y="117"/>
                  </a:lnTo>
                  <a:lnTo>
                    <a:pt x="277" y="77"/>
                  </a:lnTo>
                  <a:lnTo>
                    <a:pt x="344" y="45"/>
                  </a:lnTo>
                  <a:lnTo>
                    <a:pt x="412" y="21"/>
                  </a:lnTo>
                  <a:lnTo>
                    <a:pt x="485" y="5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ED7D31"/>
            </a:solidFill>
            <a:ln w="0">
              <a:noFill/>
              <a:prstDash val="solid"/>
              <a:round/>
            </a:ln>
          </p:spPr>
          <p:txBody>
            <a:bodyPr lIns="96435" tIns="48218" rIns="96435" bIns="48218"/>
            <a:lstStyle/>
            <a:p>
              <a:pPr eaLnBrk="1" fontAlgn="auto" hangingPunct="1">
                <a:defRPr/>
              </a:pPr>
              <a:endParaRPr lang="zh-CN" altLang="en-US" sz="790" b="1" noProof="1">
                <a:solidFill>
                  <a:schemeClr val="bg1">
                    <a:lumMod val="65000"/>
                  </a:schemeClr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  <p:sp>
          <p:nvSpPr>
            <p:cNvPr id="21" name="Freeform 13"/>
            <p:cNvSpPr/>
            <p:nvPr/>
          </p:nvSpPr>
          <p:spPr bwMode="auto">
            <a:xfrm>
              <a:off x="1955848" y="1384077"/>
              <a:ext cx="2256855" cy="2259087"/>
            </a:xfrm>
            <a:custGeom>
              <a:avLst/>
              <a:gdLst>
                <a:gd name="T0" fmla="*/ 507 w 1011"/>
                <a:gd name="T1" fmla="*/ 0 h 1012"/>
                <a:gd name="T2" fmla="*/ 580 w 1011"/>
                <a:gd name="T3" fmla="*/ 5 h 1012"/>
                <a:gd name="T4" fmla="*/ 652 w 1011"/>
                <a:gd name="T5" fmla="*/ 21 h 1012"/>
                <a:gd name="T6" fmla="*/ 720 w 1011"/>
                <a:gd name="T7" fmla="*/ 47 h 1012"/>
                <a:gd name="T8" fmla="*/ 781 w 1011"/>
                <a:gd name="T9" fmla="*/ 82 h 1012"/>
                <a:gd name="T10" fmla="*/ 839 w 1011"/>
                <a:gd name="T11" fmla="*/ 124 h 1012"/>
                <a:gd name="T12" fmla="*/ 887 w 1011"/>
                <a:gd name="T13" fmla="*/ 174 h 1012"/>
                <a:gd name="T14" fmla="*/ 931 w 1011"/>
                <a:gd name="T15" fmla="*/ 230 h 1012"/>
                <a:gd name="T16" fmla="*/ 964 w 1011"/>
                <a:gd name="T17" fmla="*/ 293 h 1012"/>
                <a:gd name="T18" fmla="*/ 990 w 1011"/>
                <a:gd name="T19" fmla="*/ 359 h 1012"/>
                <a:gd name="T20" fmla="*/ 1006 w 1011"/>
                <a:gd name="T21" fmla="*/ 431 h 1012"/>
                <a:gd name="T22" fmla="*/ 1011 w 1011"/>
                <a:gd name="T23" fmla="*/ 506 h 1012"/>
                <a:gd name="T24" fmla="*/ 1006 w 1011"/>
                <a:gd name="T25" fmla="*/ 581 h 1012"/>
                <a:gd name="T26" fmla="*/ 990 w 1011"/>
                <a:gd name="T27" fmla="*/ 651 h 1012"/>
                <a:gd name="T28" fmla="*/ 964 w 1011"/>
                <a:gd name="T29" fmla="*/ 719 h 1012"/>
                <a:gd name="T30" fmla="*/ 931 w 1011"/>
                <a:gd name="T31" fmla="*/ 781 h 1012"/>
                <a:gd name="T32" fmla="*/ 887 w 1011"/>
                <a:gd name="T33" fmla="*/ 837 h 1012"/>
                <a:gd name="T34" fmla="*/ 839 w 1011"/>
                <a:gd name="T35" fmla="*/ 886 h 1012"/>
                <a:gd name="T36" fmla="*/ 781 w 1011"/>
                <a:gd name="T37" fmla="*/ 930 h 1012"/>
                <a:gd name="T38" fmla="*/ 720 w 1011"/>
                <a:gd name="T39" fmla="*/ 965 h 1012"/>
                <a:gd name="T40" fmla="*/ 652 w 1011"/>
                <a:gd name="T41" fmla="*/ 989 h 1012"/>
                <a:gd name="T42" fmla="*/ 580 w 1011"/>
                <a:gd name="T43" fmla="*/ 1005 h 1012"/>
                <a:gd name="T44" fmla="*/ 507 w 1011"/>
                <a:gd name="T45" fmla="*/ 1012 h 1012"/>
                <a:gd name="T46" fmla="*/ 432 w 1011"/>
                <a:gd name="T47" fmla="*/ 1005 h 1012"/>
                <a:gd name="T48" fmla="*/ 360 w 1011"/>
                <a:gd name="T49" fmla="*/ 989 h 1012"/>
                <a:gd name="T50" fmla="*/ 292 w 1011"/>
                <a:gd name="T51" fmla="*/ 965 h 1012"/>
                <a:gd name="T52" fmla="*/ 231 w 1011"/>
                <a:gd name="T53" fmla="*/ 930 h 1012"/>
                <a:gd name="T54" fmla="*/ 175 w 1011"/>
                <a:gd name="T55" fmla="*/ 886 h 1012"/>
                <a:gd name="T56" fmla="*/ 124 w 1011"/>
                <a:gd name="T57" fmla="*/ 837 h 1012"/>
                <a:gd name="T58" fmla="*/ 83 w 1011"/>
                <a:gd name="T59" fmla="*/ 781 h 1012"/>
                <a:gd name="T60" fmla="*/ 48 w 1011"/>
                <a:gd name="T61" fmla="*/ 719 h 1012"/>
                <a:gd name="T62" fmla="*/ 21 w 1011"/>
                <a:gd name="T63" fmla="*/ 651 h 1012"/>
                <a:gd name="T64" fmla="*/ 6 w 1011"/>
                <a:gd name="T65" fmla="*/ 581 h 1012"/>
                <a:gd name="T66" fmla="*/ 0 w 1011"/>
                <a:gd name="T67" fmla="*/ 506 h 1012"/>
                <a:gd name="T68" fmla="*/ 6 w 1011"/>
                <a:gd name="T69" fmla="*/ 431 h 1012"/>
                <a:gd name="T70" fmla="*/ 21 w 1011"/>
                <a:gd name="T71" fmla="*/ 359 h 1012"/>
                <a:gd name="T72" fmla="*/ 48 w 1011"/>
                <a:gd name="T73" fmla="*/ 293 h 1012"/>
                <a:gd name="T74" fmla="*/ 83 w 1011"/>
                <a:gd name="T75" fmla="*/ 230 h 1012"/>
                <a:gd name="T76" fmla="*/ 124 w 1011"/>
                <a:gd name="T77" fmla="*/ 174 h 1012"/>
                <a:gd name="T78" fmla="*/ 175 w 1011"/>
                <a:gd name="T79" fmla="*/ 124 h 1012"/>
                <a:gd name="T80" fmla="*/ 231 w 1011"/>
                <a:gd name="T81" fmla="*/ 82 h 1012"/>
                <a:gd name="T82" fmla="*/ 292 w 1011"/>
                <a:gd name="T83" fmla="*/ 47 h 1012"/>
                <a:gd name="T84" fmla="*/ 360 w 1011"/>
                <a:gd name="T85" fmla="*/ 21 h 1012"/>
                <a:gd name="T86" fmla="*/ 432 w 1011"/>
                <a:gd name="T87" fmla="*/ 5 h 1012"/>
                <a:gd name="T88" fmla="*/ 507 w 1011"/>
                <a:gd name="T8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1" h="1012">
                  <a:moveTo>
                    <a:pt x="507" y="0"/>
                  </a:moveTo>
                  <a:lnTo>
                    <a:pt x="580" y="5"/>
                  </a:lnTo>
                  <a:lnTo>
                    <a:pt x="652" y="21"/>
                  </a:lnTo>
                  <a:lnTo>
                    <a:pt x="720" y="47"/>
                  </a:lnTo>
                  <a:lnTo>
                    <a:pt x="781" y="82"/>
                  </a:lnTo>
                  <a:lnTo>
                    <a:pt x="839" y="124"/>
                  </a:lnTo>
                  <a:lnTo>
                    <a:pt x="887" y="174"/>
                  </a:lnTo>
                  <a:lnTo>
                    <a:pt x="931" y="230"/>
                  </a:lnTo>
                  <a:lnTo>
                    <a:pt x="964" y="293"/>
                  </a:lnTo>
                  <a:lnTo>
                    <a:pt x="990" y="359"/>
                  </a:lnTo>
                  <a:lnTo>
                    <a:pt x="1006" y="431"/>
                  </a:lnTo>
                  <a:lnTo>
                    <a:pt x="1011" y="506"/>
                  </a:lnTo>
                  <a:lnTo>
                    <a:pt x="1006" y="581"/>
                  </a:lnTo>
                  <a:lnTo>
                    <a:pt x="990" y="651"/>
                  </a:lnTo>
                  <a:lnTo>
                    <a:pt x="964" y="719"/>
                  </a:lnTo>
                  <a:lnTo>
                    <a:pt x="931" y="781"/>
                  </a:lnTo>
                  <a:lnTo>
                    <a:pt x="887" y="837"/>
                  </a:lnTo>
                  <a:lnTo>
                    <a:pt x="839" y="886"/>
                  </a:lnTo>
                  <a:lnTo>
                    <a:pt x="781" y="930"/>
                  </a:lnTo>
                  <a:lnTo>
                    <a:pt x="720" y="965"/>
                  </a:lnTo>
                  <a:lnTo>
                    <a:pt x="652" y="989"/>
                  </a:lnTo>
                  <a:lnTo>
                    <a:pt x="580" y="1005"/>
                  </a:lnTo>
                  <a:lnTo>
                    <a:pt x="507" y="1012"/>
                  </a:lnTo>
                  <a:lnTo>
                    <a:pt x="432" y="1005"/>
                  </a:lnTo>
                  <a:lnTo>
                    <a:pt x="360" y="989"/>
                  </a:lnTo>
                  <a:lnTo>
                    <a:pt x="292" y="965"/>
                  </a:lnTo>
                  <a:lnTo>
                    <a:pt x="231" y="930"/>
                  </a:lnTo>
                  <a:lnTo>
                    <a:pt x="175" y="886"/>
                  </a:lnTo>
                  <a:lnTo>
                    <a:pt x="124" y="837"/>
                  </a:lnTo>
                  <a:lnTo>
                    <a:pt x="83" y="781"/>
                  </a:lnTo>
                  <a:lnTo>
                    <a:pt x="48" y="719"/>
                  </a:lnTo>
                  <a:lnTo>
                    <a:pt x="21" y="651"/>
                  </a:lnTo>
                  <a:lnTo>
                    <a:pt x="6" y="581"/>
                  </a:lnTo>
                  <a:lnTo>
                    <a:pt x="0" y="506"/>
                  </a:lnTo>
                  <a:lnTo>
                    <a:pt x="6" y="431"/>
                  </a:lnTo>
                  <a:lnTo>
                    <a:pt x="21" y="359"/>
                  </a:lnTo>
                  <a:lnTo>
                    <a:pt x="48" y="293"/>
                  </a:lnTo>
                  <a:lnTo>
                    <a:pt x="83" y="230"/>
                  </a:lnTo>
                  <a:lnTo>
                    <a:pt x="124" y="174"/>
                  </a:lnTo>
                  <a:lnTo>
                    <a:pt x="175" y="124"/>
                  </a:lnTo>
                  <a:lnTo>
                    <a:pt x="231" y="82"/>
                  </a:lnTo>
                  <a:lnTo>
                    <a:pt x="292" y="47"/>
                  </a:lnTo>
                  <a:lnTo>
                    <a:pt x="360" y="21"/>
                  </a:lnTo>
                  <a:lnTo>
                    <a:pt x="432" y="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innerShdw blurRad="1270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1"/>
            <a:lstStyle/>
            <a:p>
              <a:pPr eaLnBrk="1" fontAlgn="auto" hangingPunct="1">
                <a:defRPr/>
              </a:pPr>
              <a:r>
                <a:rPr lang="zh-CN" altLang="en-US" sz="4950" b="1" noProof="1">
                  <a:solidFill>
                    <a:srgbClr val="ED7D31"/>
                  </a:solidFill>
                  <a:latin typeface="印品黑体" pitchFamily="2" charset="-122"/>
                  <a:ea typeface="印品黑体" pitchFamily="2" charset="-122"/>
                </a:rPr>
                <a:t>数</a:t>
              </a:r>
              <a:endParaRPr lang="zh-CN" altLang="en-US" sz="4950" b="1" noProof="1">
                <a:solidFill>
                  <a:srgbClr val="ED7D31"/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05772" y="1170305"/>
            <a:ext cx="3069502" cy="45719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grpSp>
        <p:nvGrpSpPr>
          <p:cNvPr id="15" name="组合 14"/>
          <p:cNvGrpSpPr/>
          <p:nvPr/>
        </p:nvGrpSpPr>
        <p:grpSpPr>
          <a:xfrm>
            <a:off x="6801485" y="1888490"/>
            <a:ext cx="1214755" cy="1173480"/>
            <a:chOff x="6029794" y="1259068"/>
            <a:chExt cx="2794839" cy="2504640"/>
          </a:xfrm>
          <a:effectLst>
            <a:outerShdw blurRad="3175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8"/>
            <p:cNvSpPr/>
            <p:nvPr/>
          </p:nvSpPr>
          <p:spPr bwMode="auto">
            <a:xfrm>
              <a:off x="6029794" y="1259068"/>
              <a:ext cx="2794839" cy="2504640"/>
            </a:xfrm>
            <a:custGeom>
              <a:avLst/>
              <a:gdLst>
                <a:gd name="T0" fmla="*/ 562 w 1252"/>
                <a:gd name="T1" fmla="*/ 0 h 1122"/>
                <a:gd name="T2" fmla="*/ 634 w 1252"/>
                <a:gd name="T3" fmla="*/ 5 h 1122"/>
                <a:gd name="T4" fmla="*/ 704 w 1252"/>
                <a:gd name="T5" fmla="*/ 19 h 1122"/>
                <a:gd name="T6" fmla="*/ 772 w 1252"/>
                <a:gd name="T7" fmla="*/ 40 h 1122"/>
                <a:gd name="T8" fmla="*/ 833 w 1252"/>
                <a:gd name="T9" fmla="*/ 71 h 1122"/>
                <a:gd name="T10" fmla="*/ 892 w 1252"/>
                <a:gd name="T11" fmla="*/ 108 h 1122"/>
                <a:gd name="T12" fmla="*/ 945 w 1252"/>
                <a:gd name="T13" fmla="*/ 152 h 1122"/>
                <a:gd name="T14" fmla="*/ 992 w 1252"/>
                <a:gd name="T15" fmla="*/ 201 h 1122"/>
                <a:gd name="T16" fmla="*/ 1032 w 1252"/>
                <a:gd name="T17" fmla="*/ 256 h 1122"/>
                <a:gd name="T18" fmla="*/ 1067 w 1252"/>
                <a:gd name="T19" fmla="*/ 316 h 1122"/>
                <a:gd name="T20" fmla="*/ 1093 w 1252"/>
                <a:gd name="T21" fmla="*/ 380 h 1122"/>
                <a:gd name="T22" fmla="*/ 1112 w 1252"/>
                <a:gd name="T23" fmla="*/ 448 h 1122"/>
                <a:gd name="T24" fmla="*/ 1252 w 1252"/>
                <a:gd name="T25" fmla="*/ 562 h 1122"/>
                <a:gd name="T26" fmla="*/ 1112 w 1252"/>
                <a:gd name="T27" fmla="*/ 673 h 1122"/>
                <a:gd name="T28" fmla="*/ 1093 w 1252"/>
                <a:gd name="T29" fmla="*/ 741 h 1122"/>
                <a:gd name="T30" fmla="*/ 1067 w 1252"/>
                <a:gd name="T31" fmla="*/ 806 h 1122"/>
                <a:gd name="T32" fmla="*/ 1032 w 1252"/>
                <a:gd name="T33" fmla="*/ 867 h 1122"/>
                <a:gd name="T34" fmla="*/ 992 w 1252"/>
                <a:gd name="T35" fmla="*/ 921 h 1122"/>
                <a:gd name="T36" fmla="*/ 945 w 1252"/>
                <a:gd name="T37" fmla="*/ 972 h 1122"/>
                <a:gd name="T38" fmla="*/ 892 w 1252"/>
                <a:gd name="T39" fmla="*/ 1015 h 1122"/>
                <a:gd name="T40" fmla="*/ 833 w 1252"/>
                <a:gd name="T41" fmla="*/ 1052 h 1122"/>
                <a:gd name="T42" fmla="*/ 772 w 1252"/>
                <a:gd name="T43" fmla="*/ 1082 h 1122"/>
                <a:gd name="T44" fmla="*/ 704 w 1252"/>
                <a:gd name="T45" fmla="*/ 1104 h 1122"/>
                <a:gd name="T46" fmla="*/ 634 w 1252"/>
                <a:gd name="T47" fmla="*/ 1118 h 1122"/>
                <a:gd name="T48" fmla="*/ 562 w 1252"/>
                <a:gd name="T49" fmla="*/ 1122 h 1122"/>
                <a:gd name="T50" fmla="*/ 485 w 1252"/>
                <a:gd name="T51" fmla="*/ 1117 h 1122"/>
                <a:gd name="T52" fmla="*/ 412 w 1252"/>
                <a:gd name="T53" fmla="*/ 1103 h 1122"/>
                <a:gd name="T54" fmla="*/ 344 w 1252"/>
                <a:gd name="T55" fmla="*/ 1078 h 1122"/>
                <a:gd name="T56" fmla="*/ 278 w 1252"/>
                <a:gd name="T57" fmla="*/ 1045 h 1122"/>
                <a:gd name="T58" fmla="*/ 218 w 1252"/>
                <a:gd name="T59" fmla="*/ 1005 h 1122"/>
                <a:gd name="T60" fmla="*/ 164 w 1252"/>
                <a:gd name="T61" fmla="*/ 958 h 1122"/>
                <a:gd name="T62" fmla="*/ 117 w 1252"/>
                <a:gd name="T63" fmla="*/ 904 h 1122"/>
                <a:gd name="T64" fmla="*/ 77 w 1252"/>
                <a:gd name="T65" fmla="*/ 844 h 1122"/>
                <a:gd name="T66" fmla="*/ 44 w 1252"/>
                <a:gd name="T67" fmla="*/ 780 h 1122"/>
                <a:gd name="T68" fmla="*/ 21 w 1252"/>
                <a:gd name="T69" fmla="*/ 710 h 1122"/>
                <a:gd name="T70" fmla="*/ 5 w 1252"/>
                <a:gd name="T71" fmla="*/ 637 h 1122"/>
                <a:gd name="T72" fmla="*/ 0 w 1252"/>
                <a:gd name="T73" fmla="*/ 562 h 1122"/>
                <a:gd name="T74" fmla="*/ 5 w 1252"/>
                <a:gd name="T75" fmla="*/ 485 h 1122"/>
                <a:gd name="T76" fmla="*/ 21 w 1252"/>
                <a:gd name="T77" fmla="*/ 412 h 1122"/>
                <a:gd name="T78" fmla="*/ 44 w 1252"/>
                <a:gd name="T79" fmla="*/ 344 h 1122"/>
                <a:gd name="T80" fmla="*/ 77 w 1252"/>
                <a:gd name="T81" fmla="*/ 279 h 1122"/>
                <a:gd name="T82" fmla="*/ 117 w 1252"/>
                <a:gd name="T83" fmla="*/ 218 h 1122"/>
                <a:gd name="T84" fmla="*/ 164 w 1252"/>
                <a:gd name="T85" fmla="*/ 164 h 1122"/>
                <a:gd name="T86" fmla="*/ 218 w 1252"/>
                <a:gd name="T87" fmla="*/ 117 h 1122"/>
                <a:gd name="T88" fmla="*/ 278 w 1252"/>
                <a:gd name="T89" fmla="*/ 77 h 1122"/>
                <a:gd name="T90" fmla="*/ 344 w 1252"/>
                <a:gd name="T91" fmla="*/ 45 h 1122"/>
                <a:gd name="T92" fmla="*/ 412 w 1252"/>
                <a:gd name="T93" fmla="*/ 21 h 1122"/>
                <a:gd name="T94" fmla="*/ 485 w 1252"/>
                <a:gd name="T95" fmla="*/ 5 h 1122"/>
                <a:gd name="T96" fmla="*/ 562 w 1252"/>
                <a:gd name="T9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2" h="1122">
                  <a:moveTo>
                    <a:pt x="562" y="0"/>
                  </a:moveTo>
                  <a:lnTo>
                    <a:pt x="634" y="5"/>
                  </a:lnTo>
                  <a:lnTo>
                    <a:pt x="704" y="19"/>
                  </a:lnTo>
                  <a:lnTo>
                    <a:pt x="772" y="40"/>
                  </a:lnTo>
                  <a:lnTo>
                    <a:pt x="833" y="71"/>
                  </a:lnTo>
                  <a:lnTo>
                    <a:pt x="892" y="108"/>
                  </a:lnTo>
                  <a:lnTo>
                    <a:pt x="945" y="152"/>
                  </a:lnTo>
                  <a:lnTo>
                    <a:pt x="992" y="201"/>
                  </a:lnTo>
                  <a:lnTo>
                    <a:pt x="1032" y="256"/>
                  </a:lnTo>
                  <a:lnTo>
                    <a:pt x="1067" y="316"/>
                  </a:lnTo>
                  <a:lnTo>
                    <a:pt x="1093" y="380"/>
                  </a:lnTo>
                  <a:lnTo>
                    <a:pt x="1112" y="448"/>
                  </a:lnTo>
                  <a:lnTo>
                    <a:pt x="1252" y="562"/>
                  </a:lnTo>
                  <a:lnTo>
                    <a:pt x="1112" y="673"/>
                  </a:lnTo>
                  <a:lnTo>
                    <a:pt x="1093" y="741"/>
                  </a:lnTo>
                  <a:lnTo>
                    <a:pt x="1067" y="806"/>
                  </a:lnTo>
                  <a:lnTo>
                    <a:pt x="1032" y="867"/>
                  </a:lnTo>
                  <a:lnTo>
                    <a:pt x="992" y="921"/>
                  </a:lnTo>
                  <a:lnTo>
                    <a:pt x="945" y="972"/>
                  </a:lnTo>
                  <a:lnTo>
                    <a:pt x="892" y="1015"/>
                  </a:lnTo>
                  <a:lnTo>
                    <a:pt x="833" y="1052"/>
                  </a:lnTo>
                  <a:lnTo>
                    <a:pt x="772" y="1082"/>
                  </a:lnTo>
                  <a:lnTo>
                    <a:pt x="704" y="1104"/>
                  </a:lnTo>
                  <a:lnTo>
                    <a:pt x="634" y="1118"/>
                  </a:lnTo>
                  <a:lnTo>
                    <a:pt x="562" y="1122"/>
                  </a:lnTo>
                  <a:lnTo>
                    <a:pt x="485" y="1117"/>
                  </a:lnTo>
                  <a:lnTo>
                    <a:pt x="412" y="1103"/>
                  </a:lnTo>
                  <a:lnTo>
                    <a:pt x="344" y="1078"/>
                  </a:lnTo>
                  <a:lnTo>
                    <a:pt x="278" y="1045"/>
                  </a:lnTo>
                  <a:lnTo>
                    <a:pt x="218" y="1005"/>
                  </a:lnTo>
                  <a:lnTo>
                    <a:pt x="164" y="958"/>
                  </a:lnTo>
                  <a:lnTo>
                    <a:pt x="117" y="904"/>
                  </a:lnTo>
                  <a:lnTo>
                    <a:pt x="77" y="844"/>
                  </a:lnTo>
                  <a:lnTo>
                    <a:pt x="44" y="780"/>
                  </a:lnTo>
                  <a:lnTo>
                    <a:pt x="21" y="710"/>
                  </a:lnTo>
                  <a:lnTo>
                    <a:pt x="5" y="637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21" y="412"/>
                  </a:lnTo>
                  <a:lnTo>
                    <a:pt x="44" y="344"/>
                  </a:lnTo>
                  <a:lnTo>
                    <a:pt x="77" y="279"/>
                  </a:lnTo>
                  <a:lnTo>
                    <a:pt x="117" y="218"/>
                  </a:lnTo>
                  <a:lnTo>
                    <a:pt x="164" y="164"/>
                  </a:lnTo>
                  <a:lnTo>
                    <a:pt x="218" y="117"/>
                  </a:lnTo>
                  <a:lnTo>
                    <a:pt x="278" y="77"/>
                  </a:lnTo>
                  <a:lnTo>
                    <a:pt x="344" y="45"/>
                  </a:lnTo>
                  <a:lnTo>
                    <a:pt x="412" y="21"/>
                  </a:lnTo>
                  <a:lnTo>
                    <a:pt x="485" y="5"/>
                  </a:lnTo>
                  <a:lnTo>
                    <a:pt x="562" y="0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lIns="96435" tIns="48218" rIns="96435" bIns="48218"/>
            <a:lstStyle/>
            <a:p>
              <a:pPr eaLnBrk="1" fontAlgn="auto" hangingPunct="1">
                <a:defRPr/>
              </a:pPr>
              <a:endParaRPr lang="zh-CN" altLang="en-US" sz="790" b="1" noProof="1">
                <a:solidFill>
                  <a:schemeClr val="bg1">
                    <a:lumMod val="65000"/>
                  </a:schemeClr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6154804" y="1384077"/>
              <a:ext cx="2256855" cy="2259087"/>
            </a:xfrm>
            <a:custGeom>
              <a:avLst/>
              <a:gdLst>
                <a:gd name="T0" fmla="*/ 506 w 1011"/>
                <a:gd name="T1" fmla="*/ 0 h 1012"/>
                <a:gd name="T2" fmla="*/ 580 w 1011"/>
                <a:gd name="T3" fmla="*/ 5 h 1012"/>
                <a:gd name="T4" fmla="*/ 651 w 1011"/>
                <a:gd name="T5" fmla="*/ 21 h 1012"/>
                <a:gd name="T6" fmla="*/ 719 w 1011"/>
                <a:gd name="T7" fmla="*/ 47 h 1012"/>
                <a:gd name="T8" fmla="*/ 780 w 1011"/>
                <a:gd name="T9" fmla="*/ 82 h 1012"/>
                <a:gd name="T10" fmla="*/ 838 w 1011"/>
                <a:gd name="T11" fmla="*/ 124 h 1012"/>
                <a:gd name="T12" fmla="*/ 887 w 1011"/>
                <a:gd name="T13" fmla="*/ 174 h 1012"/>
                <a:gd name="T14" fmla="*/ 931 w 1011"/>
                <a:gd name="T15" fmla="*/ 230 h 1012"/>
                <a:gd name="T16" fmla="*/ 964 w 1011"/>
                <a:gd name="T17" fmla="*/ 293 h 1012"/>
                <a:gd name="T18" fmla="*/ 990 w 1011"/>
                <a:gd name="T19" fmla="*/ 359 h 1012"/>
                <a:gd name="T20" fmla="*/ 1006 w 1011"/>
                <a:gd name="T21" fmla="*/ 431 h 1012"/>
                <a:gd name="T22" fmla="*/ 1011 w 1011"/>
                <a:gd name="T23" fmla="*/ 506 h 1012"/>
                <a:gd name="T24" fmla="*/ 1006 w 1011"/>
                <a:gd name="T25" fmla="*/ 581 h 1012"/>
                <a:gd name="T26" fmla="*/ 990 w 1011"/>
                <a:gd name="T27" fmla="*/ 651 h 1012"/>
                <a:gd name="T28" fmla="*/ 964 w 1011"/>
                <a:gd name="T29" fmla="*/ 719 h 1012"/>
                <a:gd name="T30" fmla="*/ 931 w 1011"/>
                <a:gd name="T31" fmla="*/ 781 h 1012"/>
                <a:gd name="T32" fmla="*/ 887 w 1011"/>
                <a:gd name="T33" fmla="*/ 837 h 1012"/>
                <a:gd name="T34" fmla="*/ 838 w 1011"/>
                <a:gd name="T35" fmla="*/ 886 h 1012"/>
                <a:gd name="T36" fmla="*/ 780 w 1011"/>
                <a:gd name="T37" fmla="*/ 930 h 1012"/>
                <a:gd name="T38" fmla="*/ 719 w 1011"/>
                <a:gd name="T39" fmla="*/ 965 h 1012"/>
                <a:gd name="T40" fmla="*/ 651 w 1011"/>
                <a:gd name="T41" fmla="*/ 989 h 1012"/>
                <a:gd name="T42" fmla="*/ 580 w 1011"/>
                <a:gd name="T43" fmla="*/ 1005 h 1012"/>
                <a:gd name="T44" fmla="*/ 506 w 1011"/>
                <a:gd name="T45" fmla="*/ 1012 h 1012"/>
                <a:gd name="T46" fmla="*/ 431 w 1011"/>
                <a:gd name="T47" fmla="*/ 1005 h 1012"/>
                <a:gd name="T48" fmla="*/ 360 w 1011"/>
                <a:gd name="T49" fmla="*/ 989 h 1012"/>
                <a:gd name="T50" fmla="*/ 293 w 1011"/>
                <a:gd name="T51" fmla="*/ 965 h 1012"/>
                <a:gd name="T52" fmla="*/ 230 w 1011"/>
                <a:gd name="T53" fmla="*/ 930 h 1012"/>
                <a:gd name="T54" fmla="*/ 175 w 1011"/>
                <a:gd name="T55" fmla="*/ 886 h 1012"/>
                <a:gd name="T56" fmla="*/ 124 w 1011"/>
                <a:gd name="T57" fmla="*/ 837 h 1012"/>
                <a:gd name="T58" fmla="*/ 82 w 1011"/>
                <a:gd name="T59" fmla="*/ 781 h 1012"/>
                <a:gd name="T60" fmla="*/ 47 w 1011"/>
                <a:gd name="T61" fmla="*/ 719 h 1012"/>
                <a:gd name="T62" fmla="*/ 21 w 1011"/>
                <a:gd name="T63" fmla="*/ 651 h 1012"/>
                <a:gd name="T64" fmla="*/ 5 w 1011"/>
                <a:gd name="T65" fmla="*/ 581 h 1012"/>
                <a:gd name="T66" fmla="*/ 0 w 1011"/>
                <a:gd name="T67" fmla="*/ 506 h 1012"/>
                <a:gd name="T68" fmla="*/ 5 w 1011"/>
                <a:gd name="T69" fmla="*/ 431 h 1012"/>
                <a:gd name="T70" fmla="*/ 21 w 1011"/>
                <a:gd name="T71" fmla="*/ 359 h 1012"/>
                <a:gd name="T72" fmla="*/ 47 w 1011"/>
                <a:gd name="T73" fmla="*/ 293 h 1012"/>
                <a:gd name="T74" fmla="*/ 82 w 1011"/>
                <a:gd name="T75" fmla="*/ 230 h 1012"/>
                <a:gd name="T76" fmla="*/ 124 w 1011"/>
                <a:gd name="T77" fmla="*/ 174 h 1012"/>
                <a:gd name="T78" fmla="*/ 175 w 1011"/>
                <a:gd name="T79" fmla="*/ 124 h 1012"/>
                <a:gd name="T80" fmla="*/ 230 w 1011"/>
                <a:gd name="T81" fmla="*/ 82 h 1012"/>
                <a:gd name="T82" fmla="*/ 293 w 1011"/>
                <a:gd name="T83" fmla="*/ 47 h 1012"/>
                <a:gd name="T84" fmla="*/ 360 w 1011"/>
                <a:gd name="T85" fmla="*/ 21 h 1012"/>
                <a:gd name="T86" fmla="*/ 431 w 1011"/>
                <a:gd name="T87" fmla="*/ 5 h 1012"/>
                <a:gd name="T88" fmla="*/ 506 w 1011"/>
                <a:gd name="T8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1" h="1012">
                  <a:moveTo>
                    <a:pt x="506" y="0"/>
                  </a:moveTo>
                  <a:lnTo>
                    <a:pt x="580" y="5"/>
                  </a:lnTo>
                  <a:lnTo>
                    <a:pt x="651" y="21"/>
                  </a:lnTo>
                  <a:lnTo>
                    <a:pt x="719" y="47"/>
                  </a:lnTo>
                  <a:lnTo>
                    <a:pt x="780" y="82"/>
                  </a:lnTo>
                  <a:lnTo>
                    <a:pt x="838" y="124"/>
                  </a:lnTo>
                  <a:lnTo>
                    <a:pt x="887" y="174"/>
                  </a:lnTo>
                  <a:lnTo>
                    <a:pt x="931" y="230"/>
                  </a:lnTo>
                  <a:lnTo>
                    <a:pt x="964" y="293"/>
                  </a:lnTo>
                  <a:lnTo>
                    <a:pt x="990" y="359"/>
                  </a:lnTo>
                  <a:lnTo>
                    <a:pt x="1006" y="431"/>
                  </a:lnTo>
                  <a:lnTo>
                    <a:pt x="1011" y="506"/>
                  </a:lnTo>
                  <a:lnTo>
                    <a:pt x="1006" y="581"/>
                  </a:lnTo>
                  <a:lnTo>
                    <a:pt x="990" y="651"/>
                  </a:lnTo>
                  <a:lnTo>
                    <a:pt x="964" y="719"/>
                  </a:lnTo>
                  <a:lnTo>
                    <a:pt x="931" y="781"/>
                  </a:lnTo>
                  <a:lnTo>
                    <a:pt x="887" y="837"/>
                  </a:lnTo>
                  <a:lnTo>
                    <a:pt x="838" y="886"/>
                  </a:lnTo>
                  <a:lnTo>
                    <a:pt x="780" y="930"/>
                  </a:lnTo>
                  <a:lnTo>
                    <a:pt x="719" y="965"/>
                  </a:lnTo>
                  <a:lnTo>
                    <a:pt x="651" y="989"/>
                  </a:lnTo>
                  <a:lnTo>
                    <a:pt x="580" y="1005"/>
                  </a:lnTo>
                  <a:lnTo>
                    <a:pt x="506" y="1012"/>
                  </a:lnTo>
                  <a:lnTo>
                    <a:pt x="431" y="1005"/>
                  </a:lnTo>
                  <a:lnTo>
                    <a:pt x="360" y="989"/>
                  </a:lnTo>
                  <a:lnTo>
                    <a:pt x="293" y="965"/>
                  </a:lnTo>
                  <a:lnTo>
                    <a:pt x="230" y="930"/>
                  </a:lnTo>
                  <a:lnTo>
                    <a:pt x="175" y="886"/>
                  </a:lnTo>
                  <a:lnTo>
                    <a:pt x="124" y="837"/>
                  </a:lnTo>
                  <a:lnTo>
                    <a:pt x="82" y="781"/>
                  </a:lnTo>
                  <a:lnTo>
                    <a:pt x="47" y="719"/>
                  </a:lnTo>
                  <a:lnTo>
                    <a:pt x="21" y="651"/>
                  </a:lnTo>
                  <a:lnTo>
                    <a:pt x="5" y="581"/>
                  </a:lnTo>
                  <a:lnTo>
                    <a:pt x="0" y="506"/>
                  </a:lnTo>
                  <a:lnTo>
                    <a:pt x="5" y="431"/>
                  </a:lnTo>
                  <a:lnTo>
                    <a:pt x="21" y="359"/>
                  </a:lnTo>
                  <a:lnTo>
                    <a:pt x="47" y="293"/>
                  </a:lnTo>
                  <a:lnTo>
                    <a:pt x="82" y="230"/>
                  </a:lnTo>
                  <a:lnTo>
                    <a:pt x="124" y="174"/>
                  </a:lnTo>
                  <a:lnTo>
                    <a:pt x="175" y="124"/>
                  </a:lnTo>
                  <a:lnTo>
                    <a:pt x="230" y="82"/>
                  </a:lnTo>
                  <a:lnTo>
                    <a:pt x="293" y="47"/>
                  </a:lnTo>
                  <a:lnTo>
                    <a:pt x="360" y="21"/>
                  </a:lnTo>
                  <a:lnTo>
                    <a:pt x="431" y="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innerShdw blurRad="1270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1"/>
            <a:lstStyle/>
            <a:p>
              <a:pPr eaLnBrk="1" fontAlgn="auto" hangingPunct="1">
                <a:defRPr/>
              </a:pPr>
              <a:r>
                <a:rPr lang="zh-CN" altLang="en-US" sz="4950" b="1" noProof="1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印品黑体" pitchFamily="2" charset="-122"/>
                  <a:ea typeface="印品黑体" pitchFamily="2" charset="-122"/>
                </a:rPr>
                <a:t>信</a:t>
              </a:r>
              <a:endParaRPr lang="zh-CN" altLang="en-US" sz="4950" b="1" noProof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印品黑体" pitchFamily="2" charset="-122"/>
                <a:ea typeface="印品黑体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33715" y="1946910"/>
            <a:ext cx="1165860" cy="1161415"/>
            <a:chOff x="6029794" y="1259068"/>
            <a:chExt cx="2794839" cy="2504640"/>
          </a:xfrm>
          <a:effectLst>
            <a:outerShdw blurRad="317500" dist="228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Freeform 8"/>
            <p:cNvSpPr/>
            <p:nvPr/>
          </p:nvSpPr>
          <p:spPr bwMode="auto">
            <a:xfrm>
              <a:off x="6029794" y="1259068"/>
              <a:ext cx="2794839" cy="2504640"/>
            </a:xfrm>
            <a:custGeom>
              <a:avLst/>
              <a:gdLst>
                <a:gd name="T0" fmla="*/ 562 w 1252"/>
                <a:gd name="T1" fmla="*/ 0 h 1122"/>
                <a:gd name="T2" fmla="*/ 634 w 1252"/>
                <a:gd name="T3" fmla="*/ 5 h 1122"/>
                <a:gd name="T4" fmla="*/ 704 w 1252"/>
                <a:gd name="T5" fmla="*/ 19 h 1122"/>
                <a:gd name="T6" fmla="*/ 772 w 1252"/>
                <a:gd name="T7" fmla="*/ 40 h 1122"/>
                <a:gd name="T8" fmla="*/ 833 w 1252"/>
                <a:gd name="T9" fmla="*/ 71 h 1122"/>
                <a:gd name="T10" fmla="*/ 892 w 1252"/>
                <a:gd name="T11" fmla="*/ 108 h 1122"/>
                <a:gd name="T12" fmla="*/ 945 w 1252"/>
                <a:gd name="T13" fmla="*/ 152 h 1122"/>
                <a:gd name="T14" fmla="*/ 992 w 1252"/>
                <a:gd name="T15" fmla="*/ 201 h 1122"/>
                <a:gd name="T16" fmla="*/ 1032 w 1252"/>
                <a:gd name="T17" fmla="*/ 256 h 1122"/>
                <a:gd name="T18" fmla="*/ 1067 w 1252"/>
                <a:gd name="T19" fmla="*/ 316 h 1122"/>
                <a:gd name="T20" fmla="*/ 1093 w 1252"/>
                <a:gd name="T21" fmla="*/ 380 h 1122"/>
                <a:gd name="T22" fmla="*/ 1112 w 1252"/>
                <a:gd name="T23" fmla="*/ 448 h 1122"/>
                <a:gd name="T24" fmla="*/ 1252 w 1252"/>
                <a:gd name="T25" fmla="*/ 562 h 1122"/>
                <a:gd name="T26" fmla="*/ 1112 w 1252"/>
                <a:gd name="T27" fmla="*/ 673 h 1122"/>
                <a:gd name="T28" fmla="*/ 1093 w 1252"/>
                <a:gd name="T29" fmla="*/ 741 h 1122"/>
                <a:gd name="T30" fmla="*/ 1067 w 1252"/>
                <a:gd name="T31" fmla="*/ 806 h 1122"/>
                <a:gd name="T32" fmla="*/ 1032 w 1252"/>
                <a:gd name="T33" fmla="*/ 867 h 1122"/>
                <a:gd name="T34" fmla="*/ 992 w 1252"/>
                <a:gd name="T35" fmla="*/ 921 h 1122"/>
                <a:gd name="T36" fmla="*/ 945 w 1252"/>
                <a:gd name="T37" fmla="*/ 972 h 1122"/>
                <a:gd name="T38" fmla="*/ 892 w 1252"/>
                <a:gd name="T39" fmla="*/ 1015 h 1122"/>
                <a:gd name="T40" fmla="*/ 833 w 1252"/>
                <a:gd name="T41" fmla="*/ 1052 h 1122"/>
                <a:gd name="T42" fmla="*/ 772 w 1252"/>
                <a:gd name="T43" fmla="*/ 1082 h 1122"/>
                <a:gd name="T44" fmla="*/ 704 w 1252"/>
                <a:gd name="T45" fmla="*/ 1104 h 1122"/>
                <a:gd name="T46" fmla="*/ 634 w 1252"/>
                <a:gd name="T47" fmla="*/ 1118 h 1122"/>
                <a:gd name="T48" fmla="*/ 562 w 1252"/>
                <a:gd name="T49" fmla="*/ 1122 h 1122"/>
                <a:gd name="T50" fmla="*/ 485 w 1252"/>
                <a:gd name="T51" fmla="*/ 1117 h 1122"/>
                <a:gd name="T52" fmla="*/ 412 w 1252"/>
                <a:gd name="T53" fmla="*/ 1103 h 1122"/>
                <a:gd name="T54" fmla="*/ 344 w 1252"/>
                <a:gd name="T55" fmla="*/ 1078 h 1122"/>
                <a:gd name="T56" fmla="*/ 278 w 1252"/>
                <a:gd name="T57" fmla="*/ 1045 h 1122"/>
                <a:gd name="T58" fmla="*/ 218 w 1252"/>
                <a:gd name="T59" fmla="*/ 1005 h 1122"/>
                <a:gd name="T60" fmla="*/ 164 w 1252"/>
                <a:gd name="T61" fmla="*/ 958 h 1122"/>
                <a:gd name="T62" fmla="*/ 117 w 1252"/>
                <a:gd name="T63" fmla="*/ 904 h 1122"/>
                <a:gd name="T64" fmla="*/ 77 w 1252"/>
                <a:gd name="T65" fmla="*/ 844 h 1122"/>
                <a:gd name="T66" fmla="*/ 44 w 1252"/>
                <a:gd name="T67" fmla="*/ 780 h 1122"/>
                <a:gd name="T68" fmla="*/ 21 w 1252"/>
                <a:gd name="T69" fmla="*/ 710 h 1122"/>
                <a:gd name="T70" fmla="*/ 5 w 1252"/>
                <a:gd name="T71" fmla="*/ 637 h 1122"/>
                <a:gd name="T72" fmla="*/ 0 w 1252"/>
                <a:gd name="T73" fmla="*/ 562 h 1122"/>
                <a:gd name="T74" fmla="*/ 5 w 1252"/>
                <a:gd name="T75" fmla="*/ 485 h 1122"/>
                <a:gd name="T76" fmla="*/ 21 w 1252"/>
                <a:gd name="T77" fmla="*/ 412 h 1122"/>
                <a:gd name="T78" fmla="*/ 44 w 1252"/>
                <a:gd name="T79" fmla="*/ 344 h 1122"/>
                <a:gd name="T80" fmla="*/ 77 w 1252"/>
                <a:gd name="T81" fmla="*/ 279 h 1122"/>
                <a:gd name="T82" fmla="*/ 117 w 1252"/>
                <a:gd name="T83" fmla="*/ 218 h 1122"/>
                <a:gd name="T84" fmla="*/ 164 w 1252"/>
                <a:gd name="T85" fmla="*/ 164 h 1122"/>
                <a:gd name="T86" fmla="*/ 218 w 1252"/>
                <a:gd name="T87" fmla="*/ 117 h 1122"/>
                <a:gd name="T88" fmla="*/ 278 w 1252"/>
                <a:gd name="T89" fmla="*/ 77 h 1122"/>
                <a:gd name="T90" fmla="*/ 344 w 1252"/>
                <a:gd name="T91" fmla="*/ 45 h 1122"/>
                <a:gd name="T92" fmla="*/ 412 w 1252"/>
                <a:gd name="T93" fmla="*/ 21 h 1122"/>
                <a:gd name="T94" fmla="*/ 485 w 1252"/>
                <a:gd name="T95" fmla="*/ 5 h 1122"/>
                <a:gd name="T96" fmla="*/ 562 w 1252"/>
                <a:gd name="T9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2" h="1122">
                  <a:moveTo>
                    <a:pt x="562" y="0"/>
                  </a:moveTo>
                  <a:lnTo>
                    <a:pt x="634" y="5"/>
                  </a:lnTo>
                  <a:lnTo>
                    <a:pt x="704" y="19"/>
                  </a:lnTo>
                  <a:lnTo>
                    <a:pt x="772" y="40"/>
                  </a:lnTo>
                  <a:lnTo>
                    <a:pt x="833" y="71"/>
                  </a:lnTo>
                  <a:lnTo>
                    <a:pt x="892" y="108"/>
                  </a:lnTo>
                  <a:lnTo>
                    <a:pt x="945" y="152"/>
                  </a:lnTo>
                  <a:lnTo>
                    <a:pt x="992" y="201"/>
                  </a:lnTo>
                  <a:lnTo>
                    <a:pt x="1032" y="256"/>
                  </a:lnTo>
                  <a:lnTo>
                    <a:pt x="1067" y="316"/>
                  </a:lnTo>
                  <a:lnTo>
                    <a:pt x="1093" y="380"/>
                  </a:lnTo>
                  <a:lnTo>
                    <a:pt x="1112" y="448"/>
                  </a:lnTo>
                  <a:lnTo>
                    <a:pt x="1252" y="562"/>
                  </a:lnTo>
                  <a:lnTo>
                    <a:pt x="1112" y="673"/>
                  </a:lnTo>
                  <a:lnTo>
                    <a:pt x="1093" y="741"/>
                  </a:lnTo>
                  <a:lnTo>
                    <a:pt x="1067" y="806"/>
                  </a:lnTo>
                  <a:lnTo>
                    <a:pt x="1032" y="867"/>
                  </a:lnTo>
                  <a:lnTo>
                    <a:pt x="992" y="921"/>
                  </a:lnTo>
                  <a:lnTo>
                    <a:pt x="945" y="972"/>
                  </a:lnTo>
                  <a:lnTo>
                    <a:pt x="892" y="1015"/>
                  </a:lnTo>
                  <a:lnTo>
                    <a:pt x="833" y="1052"/>
                  </a:lnTo>
                  <a:lnTo>
                    <a:pt x="772" y="1082"/>
                  </a:lnTo>
                  <a:lnTo>
                    <a:pt x="704" y="1104"/>
                  </a:lnTo>
                  <a:lnTo>
                    <a:pt x="634" y="1118"/>
                  </a:lnTo>
                  <a:lnTo>
                    <a:pt x="562" y="1122"/>
                  </a:lnTo>
                  <a:lnTo>
                    <a:pt x="485" y="1117"/>
                  </a:lnTo>
                  <a:lnTo>
                    <a:pt x="412" y="1103"/>
                  </a:lnTo>
                  <a:lnTo>
                    <a:pt x="344" y="1078"/>
                  </a:lnTo>
                  <a:lnTo>
                    <a:pt x="278" y="1045"/>
                  </a:lnTo>
                  <a:lnTo>
                    <a:pt x="218" y="1005"/>
                  </a:lnTo>
                  <a:lnTo>
                    <a:pt x="164" y="958"/>
                  </a:lnTo>
                  <a:lnTo>
                    <a:pt x="117" y="904"/>
                  </a:lnTo>
                  <a:lnTo>
                    <a:pt x="77" y="844"/>
                  </a:lnTo>
                  <a:lnTo>
                    <a:pt x="44" y="780"/>
                  </a:lnTo>
                  <a:lnTo>
                    <a:pt x="21" y="710"/>
                  </a:lnTo>
                  <a:lnTo>
                    <a:pt x="5" y="637"/>
                  </a:lnTo>
                  <a:lnTo>
                    <a:pt x="0" y="562"/>
                  </a:lnTo>
                  <a:lnTo>
                    <a:pt x="5" y="485"/>
                  </a:lnTo>
                  <a:lnTo>
                    <a:pt x="21" y="412"/>
                  </a:lnTo>
                  <a:lnTo>
                    <a:pt x="44" y="344"/>
                  </a:lnTo>
                  <a:lnTo>
                    <a:pt x="77" y="279"/>
                  </a:lnTo>
                  <a:lnTo>
                    <a:pt x="117" y="218"/>
                  </a:lnTo>
                  <a:lnTo>
                    <a:pt x="164" y="164"/>
                  </a:lnTo>
                  <a:lnTo>
                    <a:pt x="218" y="117"/>
                  </a:lnTo>
                  <a:lnTo>
                    <a:pt x="278" y="77"/>
                  </a:lnTo>
                  <a:lnTo>
                    <a:pt x="344" y="45"/>
                  </a:lnTo>
                  <a:lnTo>
                    <a:pt x="412" y="21"/>
                  </a:lnTo>
                  <a:lnTo>
                    <a:pt x="485" y="5"/>
                  </a:lnTo>
                  <a:lnTo>
                    <a:pt x="562" y="0"/>
                  </a:ln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ang="5400000" scaled="0"/>
            </a:gradFill>
            <a:ln w="0">
              <a:noFill/>
              <a:prstDash val="solid"/>
              <a:round/>
            </a:ln>
          </p:spPr>
          <p:txBody>
            <a:bodyPr lIns="96435" tIns="48218" rIns="96435" bIns="48218"/>
            <a:lstStyle/>
            <a:p>
              <a:pPr eaLnBrk="1" fontAlgn="auto" hangingPunct="1">
                <a:defRPr/>
              </a:pPr>
              <a:endParaRPr lang="zh-CN" altLang="en-US" sz="790" b="1" noProof="1">
                <a:solidFill>
                  <a:schemeClr val="bg1">
                    <a:lumMod val="65000"/>
                  </a:schemeClr>
                </a:solidFill>
                <a:latin typeface="印品黑体" pitchFamily="2" charset="-122"/>
                <a:ea typeface="印品黑体" pitchFamily="2" charset="-122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6154804" y="1384077"/>
              <a:ext cx="2256855" cy="2259087"/>
            </a:xfrm>
            <a:custGeom>
              <a:avLst/>
              <a:gdLst>
                <a:gd name="T0" fmla="*/ 506 w 1011"/>
                <a:gd name="T1" fmla="*/ 0 h 1012"/>
                <a:gd name="T2" fmla="*/ 580 w 1011"/>
                <a:gd name="T3" fmla="*/ 5 h 1012"/>
                <a:gd name="T4" fmla="*/ 651 w 1011"/>
                <a:gd name="T5" fmla="*/ 21 h 1012"/>
                <a:gd name="T6" fmla="*/ 719 w 1011"/>
                <a:gd name="T7" fmla="*/ 47 h 1012"/>
                <a:gd name="T8" fmla="*/ 780 w 1011"/>
                <a:gd name="T9" fmla="*/ 82 h 1012"/>
                <a:gd name="T10" fmla="*/ 838 w 1011"/>
                <a:gd name="T11" fmla="*/ 124 h 1012"/>
                <a:gd name="T12" fmla="*/ 887 w 1011"/>
                <a:gd name="T13" fmla="*/ 174 h 1012"/>
                <a:gd name="T14" fmla="*/ 931 w 1011"/>
                <a:gd name="T15" fmla="*/ 230 h 1012"/>
                <a:gd name="T16" fmla="*/ 964 w 1011"/>
                <a:gd name="T17" fmla="*/ 293 h 1012"/>
                <a:gd name="T18" fmla="*/ 990 w 1011"/>
                <a:gd name="T19" fmla="*/ 359 h 1012"/>
                <a:gd name="T20" fmla="*/ 1006 w 1011"/>
                <a:gd name="T21" fmla="*/ 431 h 1012"/>
                <a:gd name="T22" fmla="*/ 1011 w 1011"/>
                <a:gd name="T23" fmla="*/ 506 h 1012"/>
                <a:gd name="T24" fmla="*/ 1006 w 1011"/>
                <a:gd name="T25" fmla="*/ 581 h 1012"/>
                <a:gd name="T26" fmla="*/ 990 w 1011"/>
                <a:gd name="T27" fmla="*/ 651 h 1012"/>
                <a:gd name="T28" fmla="*/ 964 w 1011"/>
                <a:gd name="T29" fmla="*/ 719 h 1012"/>
                <a:gd name="T30" fmla="*/ 931 w 1011"/>
                <a:gd name="T31" fmla="*/ 781 h 1012"/>
                <a:gd name="T32" fmla="*/ 887 w 1011"/>
                <a:gd name="T33" fmla="*/ 837 h 1012"/>
                <a:gd name="T34" fmla="*/ 838 w 1011"/>
                <a:gd name="T35" fmla="*/ 886 h 1012"/>
                <a:gd name="T36" fmla="*/ 780 w 1011"/>
                <a:gd name="T37" fmla="*/ 930 h 1012"/>
                <a:gd name="T38" fmla="*/ 719 w 1011"/>
                <a:gd name="T39" fmla="*/ 965 h 1012"/>
                <a:gd name="T40" fmla="*/ 651 w 1011"/>
                <a:gd name="T41" fmla="*/ 989 h 1012"/>
                <a:gd name="T42" fmla="*/ 580 w 1011"/>
                <a:gd name="T43" fmla="*/ 1005 h 1012"/>
                <a:gd name="T44" fmla="*/ 506 w 1011"/>
                <a:gd name="T45" fmla="*/ 1012 h 1012"/>
                <a:gd name="T46" fmla="*/ 431 w 1011"/>
                <a:gd name="T47" fmla="*/ 1005 h 1012"/>
                <a:gd name="T48" fmla="*/ 360 w 1011"/>
                <a:gd name="T49" fmla="*/ 989 h 1012"/>
                <a:gd name="T50" fmla="*/ 293 w 1011"/>
                <a:gd name="T51" fmla="*/ 965 h 1012"/>
                <a:gd name="T52" fmla="*/ 230 w 1011"/>
                <a:gd name="T53" fmla="*/ 930 h 1012"/>
                <a:gd name="T54" fmla="*/ 175 w 1011"/>
                <a:gd name="T55" fmla="*/ 886 h 1012"/>
                <a:gd name="T56" fmla="*/ 124 w 1011"/>
                <a:gd name="T57" fmla="*/ 837 h 1012"/>
                <a:gd name="T58" fmla="*/ 82 w 1011"/>
                <a:gd name="T59" fmla="*/ 781 h 1012"/>
                <a:gd name="T60" fmla="*/ 47 w 1011"/>
                <a:gd name="T61" fmla="*/ 719 h 1012"/>
                <a:gd name="T62" fmla="*/ 21 w 1011"/>
                <a:gd name="T63" fmla="*/ 651 h 1012"/>
                <a:gd name="T64" fmla="*/ 5 w 1011"/>
                <a:gd name="T65" fmla="*/ 581 h 1012"/>
                <a:gd name="T66" fmla="*/ 0 w 1011"/>
                <a:gd name="T67" fmla="*/ 506 h 1012"/>
                <a:gd name="T68" fmla="*/ 5 w 1011"/>
                <a:gd name="T69" fmla="*/ 431 h 1012"/>
                <a:gd name="T70" fmla="*/ 21 w 1011"/>
                <a:gd name="T71" fmla="*/ 359 h 1012"/>
                <a:gd name="T72" fmla="*/ 47 w 1011"/>
                <a:gd name="T73" fmla="*/ 293 h 1012"/>
                <a:gd name="T74" fmla="*/ 82 w 1011"/>
                <a:gd name="T75" fmla="*/ 230 h 1012"/>
                <a:gd name="T76" fmla="*/ 124 w 1011"/>
                <a:gd name="T77" fmla="*/ 174 h 1012"/>
                <a:gd name="T78" fmla="*/ 175 w 1011"/>
                <a:gd name="T79" fmla="*/ 124 h 1012"/>
                <a:gd name="T80" fmla="*/ 230 w 1011"/>
                <a:gd name="T81" fmla="*/ 82 h 1012"/>
                <a:gd name="T82" fmla="*/ 293 w 1011"/>
                <a:gd name="T83" fmla="*/ 47 h 1012"/>
                <a:gd name="T84" fmla="*/ 360 w 1011"/>
                <a:gd name="T85" fmla="*/ 21 h 1012"/>
                <a:gd name="T86" fmla="*/ 431 w 1011"/>
                <a:gd name="T87" fmla="*/ 5 h 1012"/>
                <a:gd name="T88" fmla="*/ 506 w 1011"/>
                <a:gd name="T89" fmla="*/ 0 h 1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1" h="1012">
                  <a:moveTo>
                    <a:pt x="506" y="0"/>
                  </a:moveTo>
                  <a:lnTo>
                    <a:pt x="580" y="5"/>
                  </a:lnTo>
                  <a:lnTo>
                    <a:pt x="651" y="21"/>
                  </a:lnTo>
                  <a:lnTo>
                    <a:pt x="719" y="47"/>
                  </a:lnTo>
                  <a:lnTo>
                    <a:pt x="780" y="82"/>
                  </a:lnTo>
                  <a:lnTo>
                    <a:pt x="838" y="124"/>
                  </a:lnTo>
                  <a:lnTo>
                    <a:pt x="887" y="174"/>
                  </a:lnTo>
                  <a:lnTo>
                    <a:pt x="931" y="230"/>
                  </a:lnTo>
                  <a:lnTo>
                    <a:pt x="964" y="293"/>
                  </a:lnTo>
                  <a:lnTo>
                    <a:pt x="990" y="359"/>
                  </a:lnTo>
                  <a:lnTo>
                    <a:pt x="1006" y="431"/>
                  </a:lnTo>
                  <a:lnTo>
                    <a:pt x="1011" y="506"/>
                  </a:lnTo>
                  <a:lnTo>
                    <a:pt x="1006" y="581"/>
                  </a:lnTo>
                  <a:lnTo>
                    <a:pt x="990" y="651"/>
                  </a:lnTo>
                  <a:lnTo>
                    <a:pt x="964" y="719"/>
                  </a:lnTo>
                  <a:lnTo>
                    <a:pt x="931" y="781"/>
                  </a:lnTo>
                  <a:lnTo>
                    <a:pt x="887" y="837"/>
                  </a:lnTo>
                  <a:lnTo>
                    <a:pt x="838" y="886"/>
                  </a:lnTo>
                  <a:lnTo>
                    <a:pt x="780" y="930"/>
                  </a:lnTo>
                  <a:lnTo>
                    <a:pt x="719" y="965"/>
                  </a:lnTo>
                  <a:lnTo>
                    <a:pt x="651" y="989"/>
                  </a:lnTo>
                  <a:lnTo>
                    <a:pt x="580" y="1005"/>
                  </a:lnTo>
                  <a:lnTo>
                    <a:pt x="506" y="1012"/>
                  </a:lnTo>
                  <a:lnTo>
                    <a:pt x="431" y="1005"/>
                  </a:lnTo>
                  <a:lnTo>
                    <a:pt x="360" y="989"/>
                  </a:lnTo>
                  <a:lnTo>
                    <a:pt x="293" y="965"/>
                  </a:lnTo>
                  <a:lnTo>
                    <a:pt x="230" y="930"/>
                  </a:lnTo>
                  <a:lnTo>
                    <a:pt x="175" y="886"/>
                  </a:lnTo>
                  <a:lnTo>
                    <a:pt x="124" y="837"/>
                  </a:lnTo>
                  <a:lnTo>
                    <a:pt x="82" y="781"/>
                  </a:lnTo>
                  <a:lnTo>
                    <a:pt x="47" y="719"/>
                  </a:lnTo>
                  <a:lnTo>
                    <a:pt x="21" y="651"/>
                  </a:lnTo>
                  <a:lnTo>
                    <a:pt x="5" y="581"/>
                  </a:lnTo>
                  <a:lnTo>
                    <a:pt x="0" y="506"/>
                  </a:lnTo>
                  <a:lnTo>
                    <a:pt x="5" y="431"/>
                  </a:lnTo>
                  <a:lnTo>
                    <a:pt x="21" y="359"/>
                  </a:lnTo>
                  <a:lnTo>
                    <a:pt x="47" y="293"/>
                  </a:lnTo>
                  <a:lnTo>
                    <a:pt x="82" y="230"/>
                  </a:lnTo>
                  <a:lnTo>
                    <a:pt x="124" y="174"/>
                  </a:lnTo>
                  <a:lnTo>
                    <a:pt x="175" y="124"/>
                  </a:lnTo>
                  <a:lnTo>
                    <a:pt x="230" y="82"/>
                  </a:lnTo>
                  <a:lnTo>
                    <a:pt x="293" y="47"/>
                  </a:lnTo>
                  <a:lnTo>
                    <a:pt x="360" y="21"/>
                  </a:lnTo>
                  <a:lnTo>
                    <a:pt x="431" y="5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innerShdw blurRad="1270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 anchorCtr="1"/>
            <a:lstStyle/>
            <a:p>
              <a:pPr eaLnBrk="1" fontAlgn="auto" hangingPunct="1">
                <a:defRPr/>
              </a:pPr>
              <a:r>
                <a:rPr lang="zh-CN" altLang="en-US" sz="4950" b="1" noProof="1">
                  <a:gradFill>
                    <a:gsLst>
                      <a:gs pos="0">
                        <a:srgbClr val="14CD68"/>
                      </a:gs>
                      <a:gs pos="100000">
                        <a:srgbClr val="0B6E38"/>
                      </a:gs>
                    </a:gsLst>
                    <a:lin scaled="0"/>
                  </a:gradFill>
                  <a:latin typeface="印品黑体" pitchFamily="2" charset="-122"/>
                  <a:ea typeface="印品黑体" pitchFamily="2" charset="-122"/>
                </a:rPr>
                <a:t>息</a:t>
              </a:r>
              <a:endParaRPr lang="zh-CN" altLang="en-US" sz="4950" b="1" noProof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印品黑体" pitchFamily="2" charset="-122"/>
                <a:ea typeface="印品黑体" pitchFamily="2" charset="-122"/>
              </a:endParaRPr>
            </a:p>
          </p:txBody>
        </p:sp>
      </p:grpSp>
      <p:sp>
        <p:nvSpPr>
          <p:cNvPr id="4" name="矩形 259"/>
          <p:cNvSpPr>
            <a:spLocks noChangeArrowheads="1"/>
          </p:cNvSpPr>
          <p:nvPr/>
        </p:nvSpPr>
        <p:spPr bwMode="auto">
          <a:xfrm>
            <a:off x="193849" y="794561"/>
            <a:ext cx="3237310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b="1" dirty="0">
                <a:solidFill>
                  <a:srgbClr val="7F7F7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苏教版教材四年级下册</a:t>
            </a:r>
            <a:endParaRPr lang="zh-CN" altLang="en-US" sz="2400" b="1" dirty="0">
              <a:solidFill>
                <a:srgbClr val="7F7F7F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anose="020F0502020204030204" charset="0"/>
            </a:endParaRPr>
          </a:p>
        </p:txBody>
      </p:sp>
      <p:sp>
        <p:nvSpPr>
          <p:cNvPr id="8199" name="矩形 259"/>
          <p:cNvSpPr>
            <a:spLocks noChangeArrowheads="1"/>
          </p:cNvSpPr>
          <p:nvPr/>
        </p:nvSpPr>
        <p:spPr bwMode="auto">
          <a:xfrm>
            <a:off x="3936365" y="4016375"/>
            <a:ext cx="4359910" cy="4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800" b="1" dirty="0">
                <a:solidFill>
                  <a:srgbClr val="7F7F7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张家港市实验小学</a:t>
            </a:r>
            <a:r>
              <a:rPr lang="en-US" altLang="zh-CN" sz="2800" b="1" dirty="0">
                <a:solidFill>
                  <a:srgbClr val="7F7F7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  </a:t>
            </a:r>
            <a:r>
              <a:rPr lang="zh-CN" altLang="en-US" sz="2800" b="1" dirty="0">
                <a:solidFill>
                  <a:srgbClr val="7F7F7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Calibri" panose="020F0502020204030204" charset="0"/>
              </a:rPr>
              <a:t>陈一叶</a:t>
            </a:r>
            <a:endParaRPr lang="zh-CN" altLang="en-US" sz="2800" b="1" dirty="0">
              <a:solidFill>
                <a:srgbClr val="7F7F7F"/>
              </a:solidFill>
              <a:latin typeface="楷体" panose="02010609060101010101" pitchFamily="49" charset="-122"/>
              <a:ea typeface="楷体" panose="02010609060101010101" pitchFamily="49" charset="-122"/>
              <a:sym typeface="Calibri" panose="020F0502020204030204" charset="0"/>
            </a:endParaRPr>
          </a:p>
        </p:txBody>
      </p:sp>
      <p:graphicFrame>
        <p:nvGraphicFramePr>
          <p:cNvPr id="8194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643" y="5191125"/>
            <a:ext cx="2558415" cy="7696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506" y="5247006"/>
            <a:ext cx="1869281" cy="7639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8674" y="5131435"/>
            <a:ext cx="325279" cy="82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 flipV="1">
            <a:off x="1945640" y="1074420"/>
            <a:ext cx="1452086" cy="7620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文本框 9"/>
          <p:cNvSpPr txBox="1"/>
          <p:nvPr/>
        </p:nvSpPr>
        <p:spPr>
          <a:xfrm>
            <a:off x="1852454" y="552451"/>
            <a:ext cx="19654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比较反思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72928" y="1851978"/>
            <a:ext cx="4824413" cy="2765425"/>
            <a:chOff x="5982" y="2379"/>
            <a:chExt cx="10130" cy="4355"/>
          </a:xfrm>
        </p:grpSpPr>
        <p:sp>
          <p:nvSpPr>
            <p:cNvPr id="65" name="文本框 64"/>
            <p:cNvSpPr txBox="1"/>
            <p:nvPr/>
          </p:nvSpPr>
          <p:spPr>
            <a:xfrm>
              <a:off x="5982" y="4077"/>
              <a:ext cx="352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00B050"/>
                  </a:solidFill>
                </a:rPr>
                <a:t>190110</a:t>
              </a:r>
              <a:endParaRPr lang="en-US" altLang="zh-CN" sz="3600" dirty="0">
                <a:solidFill>
                  <a:srgbClr val="00B05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997" y="2379"/>
              <a:ext cx="2674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>
                  <a:solidFill>
                    <a:srgbClr val="00B050"/>
                  </a:solidFill>
                </a:rPr>
                <a:t>10</a:t>
              </a:r>
              <a:endParaRPr lang="en-US" altLang="zh-CN" sz="3600">
                <a:solidFill>
                  <a:srgbClr val="00B050"/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027" y="5718"/>
              <a:ext cx="1008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rgbClr val="00B050"/>
                  </a:solidFill>
                </a:rPr>
                <a:t>x05822180320190110</a:t>
              </a:r>
              <a:endParaRPr lang="en-US" altLang="zh-CN" sz="3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955415" y="560070"/>
            <a:ext cx="60439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表示同一个人，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为什么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用的数字不一样？</a:t>
            </a:r>
            <a:endParaRPr 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2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 flipV="1">
            <a:off x="1967865" y="1110615"/>
            <a:ext cx="1452086" cy="7620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文本框 9"/>
          <p:cNvSpPr txBox="1"/>
          <p:nvPr/>
        </p:nvSpPr>
        <p:spPr>
          <a:xfrm>
            <a:off x="1863249" y="570866"/>
            <a:ext cx="19654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拓展运用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1" name="文本框 10">
            <a:hlinkClick r:id="rId1" action="ppaction://hlinkfile"/>
          </p:cNvPr>
          <p:cNvSpPr txBox="1"/>
          <p:nvPr/>
        </p:nvSpPr>
        <p:spPr>
          <a:xfrm>
            <a:off x="3919220" y="343535"/>
            <a:ext cx="62585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000000"/>
                </a:solidFill>
                <a:latin typeface="FZSSJW--GB1-0" charset="0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课前自学，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你知道身份证各部分数字表示什么信息吗？</a:t>
            </a:r>
            <a:endParaRPr 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9620" y="2286000"/>
            <a:ext cx="6121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00B050"/>
                </a:solidFill>
              </a:rPr>
              <a:t>320521197410011024</a:t>
            </a:r>
            <a:endParaRPr lang="en-US" altLang="zh-CN" sz="4400" dirty="0">
              <a:solidFill>
                <a:srgbClr val="00B050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441700" y="3042285"/>
            <a:ext cx="506730" cy="44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678045" y="325120"/>
            <a:ext cx="6918960" cy="62064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/>
              <a:t>11     北京市        </a:t>
            </a:r>
            <a:r>
              <a:rPr lang="en-US" altLang="zh-CN"/>
              <a:t>             </a:t>
            </a:r>
            <a:r>
              <a:rPr lang="zh-CN" altLang="en-US"/>
              <a:t>  43     湖南省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12     天津市        </a:t>
            </a:r>
            <a:r>
              <a:rPr lang="en-US" altLang="zh-CN"/>
              <a:t>             </a:t>
            </a:r>
            <a:r>
              <a:rPr lang="zh-CN" altLang="en-US"/>
              <a:t>  44     广东省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13     河北省         </a:t>
            </a:r>
            <a:r>
              <a:rPr lang="en-US" altLang="zh-CN"/>
              <a:t>             </a:t>
            </a:r>
            <a:r>
              <a:rPr lang="zh-CN" altLang="en-US"/>
              <a:t> 45     广西壮族自治区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14     山西省         </a:t>
            </a:r>
            <a:r>
              <a:rPr lang="en-US" altLang="zh-CN"/>
              <a:t>             </a:t>
            </a:r>
            <a:r>
              <a:rPr lang="zh-CN" altLang="en-US"/>
              <a:t> 46     海南省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15     内蒙古自治区</a:t>
            </a:r>
            <a:r>
              <a:rPr lang="en-US" altLang="zh-CN"/>
              <a:t>         </a:t>
            </a:r>
            <a:r>
              <a:rPr lang="zh-CN" altLang="en-US"/>
              <a:t> 50     重庆市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21     辽宁省          </a:t>
            </a:r>
            <a:r>
              <a:rPr lang="en-US" altLang="zh-CN"/>
              <a:t>             </a:t>
            </a:r>
            <a:r>
              <a:rPr lang="zh-CN" altLang="en-US"/>
              <a:t>51     四川省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22     吉林省          </a:t>
            </a:r>
            <a:r>
              <a:rPr lang="en-US" altLang="zh-CN"/>
              <a:t>             </a:t>
            </a:r>
            <a:r>
              <a:rPr lang="zh-CN" altLang="en-US"/>
              <a:t>52     贵州省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23     黑龙江省       </a:t>
            </a:r>
            <a:r>
              <a:rPr lang="en-US" altLang="zh-CN"/>
              <a:t>            </a:t>
            </a:r>
            <a:r>
              <a:rPr lang="zh-CN" altLang="en-US"/>
              <a:t>53     云南省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31     上海市         </a:t>
            </a:r>
            <a:r>
              <a:rPr lang="en-US" altLang="zh-CN"/>
              <a:t>             </a:t>
            </a:r>
            <a:r>
              <a:rPr lang="zh-CN" altLang="en-US"/>
              <a:t> 54     西藏自治区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32    </a:t>
            </a:r>
            <a:r>
              <a:rPr lang="en-US" altLang="zh-CN"/>
              <a:t> </a:t>
            </a:r>
            <a:r>
              <a:rPr lang="zh-CN" altLang="en-US"/>
              <a:t>江苏省         </a:t>
            </a:r>
            <a:r>
              <a:rPr lang="en-US" altLang="zh-CN"/>
              <a:t>             </a:t>
            </a:r>
            <a:r>
              <a:rPr lang="zh-CN" altLang="en-US"/>
              <a:t> 61     陕西省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33     浙江省          </a:t>
            </a:r>
            <a:r>
              <a:rPr lang="en-US" altLang="zh-CN"/>
              <a:t>             </a:t>
            </a:r>
            <a:r>
              <a:rPr lang="zh-CN" altLang="en-US"/>
              <a:t>62     甘肃省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34     安徽省         </a:t>
            </a:r>
            <a:r>
              <a:rPr lang="en-US" altLang="zh-CN"/>
              <a:t>             </a:t>
            </a:r>
            <a:r>
              <a:rPr lang="zh-CN" altLang="en-US"/>
              <a:t> 63     青海省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35     福建省          </a:t>
            </a:r>
            <a:r>
              <a:rPr lang="en-US" altLang="zh-CN"/>
              <a:t>             </a:t>
            </a:r>
            <a:r>
              <a:rPr lang="zh-CN" altLang="en-US"/>
              <a:t>64     宁夏回族自治区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36     江西省         </a:t>
            </a:r>
            <a:r>
              <a:rPr lang="en-US" altLang="zh-CN"/>
              <a:t>             </a:t>
            </a:r>
            <a:r>
              <a:rPr lang="zh-CN" altLang="en-US"/>
              <a:t> 65     新疆维吾尔自治区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37     山东省          </a:t>
            </a:r>
            <a:r>
              <a:rPr lang="en-US" altLang="zh-CN"/>
              <a:t>             </a:t>
            </a:r>
            <a:r>
              <a:rPr lang="zh-CN" altLang="en-US"/>
              <a:t>71     台湾省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41     河南省          </a:t>
            </a:r>
            <a:r>
              <a:rPr lang="en-US" altLang="zh-CN"/>
              <a:t>             </a:t>
            </a:r>
            <a:r>
              <a:rPr lang="zh-CN" altLang="en-US"/>
              <a:t>81     香港特别行政区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zh-CN" altLang="en-US"/>
              <a:t>42     湖北省          </a:t>
            </a:r>
            <a:r>
              <a:rPr lang="en-US" altLang="zh-CN"/>
              <a:t>             </a:t>
            </a:r>
            <a:r>
              <a:rPr lang="zh-CN" altLang="en-US"/>
              <a:t>82     澳门特别行政区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23160" y="636905"/>
            <a:ext cx="1901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chemeClr val="accent6">
                    <a:lumMod val="75000"/>
                  </a:schemeClr>
                </a:solidFill>
              </a:rPr>
              <a:t>省份代码</a:t>
            </a:r>
            <a:endParaRPr lang="zh-CN" altLang="en-US" sz="280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 flipV="1">
            <a:off x="1967865" y="1110615"/>
            <a:ext cx="1452086" cy="7620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文本框 9"/>
          <p:cNvSpPr txBox="1"/>
          <p:nvPr/>
        </p:nvSpPr>
        <p:spPr>
          <a:xfrm>
            <a:off x="1863249" y="570866"/>
            <a:ext cx="19654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拓展运用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1" name="文本框 10">
            <a:hlinkClick r:id="rId1" action="ppaction://hlinkfile"/>
          </p:cNvPr>
          <p:cNvSpPr txBox="1"/>
          <p:nvPr/>
        </p:nvSpPr>
        <p:spPr>
          <a:xfrm>
            <a:off x="3919220" y="343535"/>
            <a:ext cx="62585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000000"/>
                </a:solidFill>
                <a:latin typeface="FZSSJW--GB1-0" charset="0"/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课前自学，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你知道身份证各部分数字表示什么信息吗？</a:t>
            </a:r>
            <a:endParaRPr 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9620" y="2286000"/>
            <a:ext cx="6121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00B050"/>
                </a:solidFill>
              </a:rPr>
              <a:t>320521197410011024</a:t>
            </a:r>
            <a:endParaRPr lang="en-US" altLang="zh-CN" sz="4400" dirty="0">
              <a:solidFill>
                <a:srgbClr val="00B050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595880" y="3199130"/>
            <a:ext cx="1328420" cy="1004570"/>
            <a:chOff x="1688" y="5038"/>
            <a:chExt cx="2092" cy="158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982" y="5038"/>
              <a:ext cx="798" cy="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688" y="5974"/>
              <a:ext cx="1574" cy="646"/>
              <a:chOff x="3912" y="5782"/>
              <a:chExt cx="2098" cy="781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3912" y="5782"/>
                <a:ext cx="1793" cy="781"/>
              </a:xfrm>
              <a:prstGeom prst="wedgeRoundRectCallout">
                <a:avLst>
                  <a:gd name="adj1" fmla="val 55054"/>
                  <a:gd name="adj2" fmla="val -149615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3925" y="5846"/>
                <a:ext cx="2085" cy="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江苏省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3724275" y="3180715"/>
            <a:ext cx="1036320" cy="1052195"/>
            <a:chOff x="3465" y="5009"/>
            <a:chExt cx="1632" cy="1657"/>
          </a:xfrm>
        </p:grpSpPr>
        <p:cxnSp>
          <p:nvCxnSpPr>
            <p:cNvPr id="5" name="直接连接符 4"/>
            <p:cNvCxnSpPr/>
            <p:nvPr/>
          </p:nvCxnSpPr>
          <p:spPr>
            <a:xfrm flipV="1">
              <a:off x="4095" y="5009"/>
              <a:ext cx="784" cy="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3465" y="6026"/>
              <a:ext cx="1633" cy="640"/>
              <a:chOff x="4290" y="4922"/>
              <a:chExt cx="1702" cy="781"/>
            </a:xfrm>
          </p:grpSpPr>
          <p:sp>
            <p:nvSpPr>
              <p:cNvPr id="18" name="圆角矩形标注 17"/>
              <p:cNvSpPr/>
              <p:nvPr/>
            </p:nvSpPr>
            <p:spPr>
              <a:xfrm>
                <a:off x="4290" y="4922"/>
                <a:ext cx="1593" cy="781"/>
              </a:xfrm>
              <a:prstGeom prst="wedgeRoundRectCallout">
                <a:avLst>
                  <a:gd name="adj1" fmla="val 24074"/>
                  <a:gd name="adj2" fmla="val -167925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398" y="4951"/>
                <a:ext cx="1594" cy="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苏州市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776470" y="3185795"/>
            <a:ext cx="1129665" cy="991870"/>
            <a:chOff x="5122" y="5017"/>
            <a:chExt cx="1779" cy="1562"/>
          </a:xfrm>
        </p:grpSpPr>
        <p:cxnSp>
          <p:nvCxnSpPr>
            <p:cNvPr id="6" name="直接连接符 5"/>
            <p:cNvCxnSpPr/>
            <p:nvPr/>
          </p:nvCxnSpPr>
          <p:spPr>
            <a:xfrm flipV="1">
              <a:off x="5122" y="5017"/>
              <a:ext cx="767" cy="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组合 27"/>
            <p:cNvGrpSpPr/>
            <p:nvPr/>
          </p:nvGrpSpPr>
          <p:grpSpPr>
            <a:xfrm>
              <a:off x="5425" y="5929"/>
              <a:ext cx="1476" cy="651"/>
              <a:chOff x="7681" y="5775"/>
              <a:chExt cx="1626" cy="651"/>
            </a:xfrm>
          </p:grpSpPr>
          <p:sp>
            <p:nvSpPr>
              <p:cNvPr id="20" name="圆角矩形标注 19"/>
              <p:cNvSpPr/>
              <p:nvPr/>
            </p:nvSpPr>
            <p:spPr>
              <a:xfrm>
                <a:off x="7681" y="5775"/>
                <a:ext cx="1593" cy="651"/>
              </a:xfrm>
              <a:prstGeom prst="wedgeRoundRectCallout">
                <a:avLst>
                  <a:gd name="adj1" fmla="val -40960"/>
                  <a:gd name="adj2" fmla="val -145646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713" y="5832"/>
                <a:ext cx="159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沙洲县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4660265" y="1450975"/>
            <a:ext cx="2245995" cy="1033780"/>
            <a:chOff x="4939" y="2285"/>
            <a:chExt cx="3537" cy="1628"/>
          </a:xfrm>
        </p:grpSpPr>
        <p:sp>
          <p:nvSpPr>
            <p:cNvPr id="3" name="文本框 2"/>
            <p:cNvSpPr txBox="1"/>
            <p:nvPr/>
          </p:nvSpPr>
          <p:spPr>
            <a:xfrm>
              <a:off x="4939" y="2703"/>
              <a:ext cx="1257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dirty="0">
                  <a:solidFill>
                    <a:srgbClr val="FF0000"/>
                  </a:solidFill>
                </a:rPr>
                <a:t>82</a:t>
              </a:r>
              <a:endParaRPr lang="en-US" altLang="zh-CN" sz="4400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6294" y="2285"/>
              <a:ext cx="2182" cy="638"/>
              <a:chOff x="8491" y="2532"/>
              <a:chExt cx="2099" cy="638"/>
            </a:xfrm>
          </p:grpSpPr>
          <p:sp>
            <p:nvSpPr>
              <p:cNvPr id="22" name="圆角矩形标注 21"/>
              <p:cNvSpPr/>
              <p:nvPr/>
            </p:nvSpPr>
            <p:spPr>
              <a:xfrm flipV="1">
                <a:off x="8491" y="2532"/>
                <a:ext cx="2099" cy="638"/>
              </a:xfrm>
              <a:prstGeom prst="wedgeRoundRectCallout">
                <a:avLst>
                  <a:gd name="adj1" fmla="val -51394"/>
                  <a:gd name="adj2" fmla="val -90595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8694" y="2589"/>
                <a:ext cx="189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张家港市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465445" y="3173095"/>
            <a:ext cx="2839085" cy="1000125"/>
            <a:chOff x="6207" y="4997"/>
            <a:chExt cx="4471" cy="1575"/>
          </a:xfrm>
        </p:grpSpPr>
        <p:cxnSp>
          <p:nvCxnSpPr>
            <p:cNvPr id="7" name="直接连接符 6"/>
            <p:cNvCxnSpPr/>
            <p:nvPr/>
          </p:nvCxnSpPr>
          <p:spPr>
            <a:xfrm flipV="1">
              <a:off x="6207" y="4997"/>
              <a:ext cx="3852" cy="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/>
            <p:cNvGrpSpPr/>
            <p:nvPr/>
          </p:nvGrpSpPr>
          <p:grpSpPr>
            <a:xfrm>
              <a:off x="8148" y="5922"/>
              <a:ext cx="2530" cy="651"/>
              <a:chOff x="9614" y="5600"/>
              <a:chExt cx="2601" cy="651"/>
            </a:xfrm>
          </p:grpSpPr>
          <p:sp>
            <p:nvSpPr>
              <p:cNvPr id="24" name="圆角矩形标注 23"/>
              <p:cNvSpPr/>
              <p:nvPr/>
            </p:nvSpPr>
            <p:spPr>
              <a:xfrm>
                <a:off x="9614" y="5600"/>
                <a:ext cx="2071" cy="651"/>
              </a:xfrm>
              <a:prstGeom prst="wedgeRoundRectCallout">
                <a:avLst>
                  <a:gd name="adj1" fmla="val -40960"/>
                  <a:gd name="adj2" fmla="val -145646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9642" y="5650"/>
                <a:ext cx="2573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出生年月日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165465" y="3179445"/>
            <a:ext cx="1176655" cy="920115"/>
            <a:chOff x="9213" y="5175"/>
            <a:chExt cx="1853" cy="1449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9213" y="5175"/>
              <a:ext cx="1171" cy="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组合 29"/>
            <p:cNvGrpSpPr/>
            <p:nvPr/>
          </p:nvGrpSpPr>
          <p:grpSpPr>
            <a:xfrm>
              <a:off x="9595" y="5973"/>
              <a:ext cx="1471" cy="651"/>
              <a:chOff x="12065" y="5623"/>
              <a:chExt cx="1645" cy="651"/>
            </a:xfrm>
          </p:grpSpPr>
          <p:sp>
            <p:nvSpPr>
              <p:cNvPr id="26" name="圆角矩形标注 25"/>
              <p:cNvSpPr/>
              <p:nvPr/>
            </p:nvSpPr>
            <p:spPr>
              <a:xfrm>
                <a:off x="12065" y="5623"/>
                <a:ext cx="1530" cy="651"/>
              </a:xfrm>
              <a:prstGeom prst="wedgeRoundRectCallout">
                <a:avLst>
                  <a:gd name="adj1" fmla="val -19084"/>
                  <a:gd name="adj2" fmla="val -143087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2116" y="5671"/>
                <a:ext cx="159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顺序号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7679055" y="1570990"/>
            <a:ext cx="2381885" cy="1415415"/>
            <a:chOff x="9693" y="2474"/>
            <a:chExt cx="3751" cy="2229"/>
          </a:xfrm>
        </p:grpSpPr>
        <p:sp>
          <p:nvSpPr>
            <p:cNvPr id="33" name="矩形 32"/>
            <p:cNvSpPr/>
            <p:nvPr/>
          </p:nvSpPr>
          <p:spPr>
            <a:xfrm>
              <a:off x="11328" y="3763"/>
              <a:ext cx="478" cy="94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693" y="2474"/>
              <a:ext cx="3751" cy="638"/>
              <a:chOff x="8491" y="2532"/>
              <a:chExt cx="2099" cy="638"/>
            </a:xfrm>
          </p:grpSpPr>
          <p:sp>
            <p:nvSpPr>
              <p:cNvPr id="35" name="圆角矩形标注 34"/>
              <p:cNvSpPr/>
              <p:nvPr/>
            </p:nvSpPr>
            <p:spPr>
              <a:xfrm flipV="1">
                <a:off x="8491" y="2532"/>
                <a:ext cx="2099" cy="638"/>
              </a:xfrm>
              <a:prstGeom prst="wedgeRoundRectCallout">
                <a:avLst>
                  <a:gd name="adj1" fmla="val -4734"/>
                  <a:gd name="adj2" fmla="val -124027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526" y="2537"/>
                <a:ext cx="20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0B42F3"/>
                    </a:solidFill>
                  </a:rPr>
                  <a:t>男为单数，女为双数</a:t>
                </a:r>
                <a:endParaRPr lang="zh-CN" altLang="en-US" dirty="0">
                  <a:solidFill>
                    <a:srgbClr val="0B42F3"/>
                  </a:solidFill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9107170" y="3180080"/>
            <a:ext cx="1271270" cy="599440"/>
            <a:chOff x="11942" y="5050"/>
            <a:chExt cx="2002" cy="944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11942" y="5050"/>
              <a:ext cx="343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组合 36"/>
            <p:cNvGrpSpPr/>
            <p:nvPr/>
          </p:nvGrpSpPr>
          <p:grpSpPr>
            <a:xfrm>
              <a:off x="12452" y="5344"/>
              <a:ext cx="1493" cy="651"/>
              <a:chOff x="9614" y="4925"/>
              <a:chExt cx="2153" cy="651"/>
            </a:xfrm>
          </p:grpSpPr>
          <p:sp>
            <p:nvSpPr>
              <p:cNvPr id="38" name="圆角矩形标注 37"/>
              <p:cNvSpPr/>
              <p:nvPr/>
            </p:nvSpPr>
            <p:spPr>
              <a:xfrm>
                <a:off x="9614" y="4925"/>
                <a:ext cx="2071" cy="651"/>
              </a:xfrm>
              <a:prstGeom prst="wedgeRoundRectCallout">
                <a:avLst>
                  <a:gd name="adj1" fmla="val -69352"/>
                  <a:gd name="adj2" fmla="val -52611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tx2">
                        <a:lumMod val="20000"/>
                        <a:lumOff val="80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9725" y="4945"/>
                <a:ext cx="20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B42F3"/>
                    </a:solidFill>
                  </a:rPr>
                  <a:t>校验码</a:t>
                </a:r>
                <a:endParaRPr lang="zh-CN" altLang="en-US">
                  <a:solidFill>
                    <a:srgbClr val="0B42F3"/>
                  </a:solidFill>
                </a:endParaRPr>
              </a:p>
            </p:txBody>
          </p:sp>
        </p:grpSp>
      </p:grpSp>
      <p:sp>
        <p:nvSpPr>
          <p:cNvPr id="42" name="椭圆 41"/>
          <p:cNvSpPr/>
          <p:nvPr/>
        </p:nvSpPr>
        <p:spPr>
          <a:xfrm>
            <a:off x="3300730" y="5408930"/>
            <a:ext cx="438150" cy="4756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093210" y="5410200"/>
            <a:ext cx="438150" cy="4756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904740" y="5421630"/>
            <a:ext cx="438150" cy="4756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400800" y="5433060"/>
            <a:ext cx="438150" cy="47561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8483600" y="5435600"/>
            <a:ext cx="438150" cy="47561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9552940" y="5438140"/>
            <a:ext cx="438150" cy="4756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等腰三角形 51"/>
          <p:cNvSpPr/>
          <p:nvPr/>
        </p:nvSpPr>
        <p:spPr>
          <a:xfrm>
            <a:off x="8483600" y="6142355"/>
            <a:ext cx="507365" cy="443865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4968875" y="6132830"/>
            <a:ext cx="415290" cy="462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 flipV="1">
            <a:off x="1945640" y="1010285"/>
            <a:ext cx="1551305" cy="8509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文本框 9"/>
          <p:cNvSpPr txBox="1"/>
          <p:nvPr/>
        </p:nvSpPr>
        <p:spPr>
          <a:xfrm>
            <a:off x="1852454" y="462916"/>
            <a:ext cx="19654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拓展运用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8110" y="356235"/>
            <a:ext cx="61798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000000"/>
                </a:solidFill>
                <a:latin typeface="FZSSJW--GB1-0" charset="0"/>
                <a:ea typeface="宋体" panose="02010600030101010101" pitchFamily="2" charset="-122"/>
              </a:rPr>
              <a:t>     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一代身份证是15位数，二代身份证是18位数，相差哪三位？为什么要改为18位？</a:t>
            </a:r>
            <a:endParaRPr 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5555" y="2286000"/>
            <a:ext cx="58705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00B050"/>
                </a:solidFill>
              </a:rPr>
              <a:t>320521197410011024</a:t>
            </a:r>
            <a:endParaRPr lang="en-US" altLang="zh-CN" sz="4400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67940" y="3155950"/>
            <a:ext cx="49371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dirty="0">
                <a:solidFill>
                  <a:srgbClr val="00B050"/>
                </a:solidFill>
              </a:rPr>
              <a:t>320521741001102</a:t>
            </a:r>
            <a:endParaRPr lang="en-US" altLang="zh-CN" sz="4400" dirty="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02199" y="2409190"/>
            <a:ext cx="106559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18</a:t>
            </a:r>
            <a:r>
              <a:rPr lang="zh-CN" altLang="en-US" sz="3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位</a:t>
            </a:r>
            <a:endParaRPr lang="zh-CN" altLang="en-US" sz="30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02358" y="3279140"/>
            <a:ext cx="1029876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15</a:t>
            </a:r>
            <a:r>
              <a:rPr lang="zh-CN" altLang="en-US" sz="3000" b="1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位</a:t>
            </a:r>
            <a:endParaRPr lang="zh-CN" altLang="en-US" sz="3000" b="1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graphicFrame>
        <p:nvGraphicFramePr>
          <p:cNvPr id="3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9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 flipV="1">
            <a:off x="2029460" y="784860"/>
            <a:ext cx="2369185" cy="8636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文本框 9"/>
          <p:cNvSpPr txBox="1"/>
          <p:nvPr/>
        </p:nvSpPr>
        <p:spPr>
          <a:xfrm>
            <a:off x="1849755" y="254000"/>
            <a:ext cx="296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表达信息的历史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54910" y="1084580"/>
            <a:ext cx="3693160" cy="1854200"/>
            <a:chOff x="5403" y="932"/>
            <a:chExt cx="7758" cy="36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7" y="1567"/>
              <a:ext cx="2005" cy="2341"/>
            </a:xfrm>
            <a:prstGeom prst="rect">
              <a:avLst/>
            </a:prstGeom>
            <a:effectLst>
              <a:softEdge rad="12700"/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96" y="1191"/>
              <a:ext cx="4727" cy="2825"/>
            </a:xfrm>
            <a:prstGeom prst="rect">
              <a:avLst/>
            </a:prstGeom>
            <a:effectLst>
              <a:softEdge rad="31750"/>
            </a:effectLst>
          </p:spPr>
        </p:pic>
        <p:sp>
          <p:nvSpPr>
            <p:cNvPr id="20" name="矩形 19"/>
            <p:cNvSpPr/>
            <p:nvPr/>
          </p:nvSpPr>
          <p:spPr>
            <a:xfrm>
              <a:off x="5403" y="932"/>
              <a:ext cx="7759" cy="3612"/>
            </a:xfrm>
            <a:prstGeom prst="rect">
              <a:avLst/>
            </a:prstGeom>
            <a:noFill/>
            <a:ln w="28575">
              <a:solidFill>
                <a:srgbClr val="0B42F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652112" y="3609976"/>
            <a:ext cx="1950244" cy="1557655"/>
            <a:chOff x="286" y="5160"/>
            <a:chExt cx="5306" cy="326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20" y="5391"/>
              <a:ext cx="4983" cy="2840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2" name="圆角矩形 21"/>
            <p:cNvSpPr/>
            <p:nvPr/>
          </p:nvSpPr>
          <p:spPr>
            <a:xfrm>
              <a:off x="286" y="5160"/>
              <a:ext cx="5306" cy="3267"/>
            </a:xfrm>
            <a:prstGeom prst="roundRect">
              <a:avLst/>
            </a:prstGeom>
            <a:noFill/>
            <a:ln w="28575">
              <a:solidFill>
                <a:srgbClr val="0B42F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4" name="直接箭头连接符 23"/>
          <p:cNvCxnSpPr/>
          <p:nvPr/>
        </p:nvCxnSpPr>
        <p:spPr>
          <a:xfrm flipV="1">
            <a:off x="2947988" y="3092451"/>
            <a:ext cx="341471" cy="3638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6980079" y="992506"/>
            <a:ext cx="3292793" cy="1778635"/>
            <a:chOff x="10627" y="1559"/>
            <a:chExt cx="8014" cy="326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22" y="1954"/>
              <a:ext cx="3538" cy="227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769" y="1822"/>
              <a:ext cx="4007" cy="2534"/>
            </a:xfrm>
            <a:prstGeom prst="rect">
              <a:avLst/>
            </a:prstGeom>
          </p:spPr>
        </p:pic>
        <p:sp>
          <p:nvSpPr>
            <p:cNvPr id="27" name="椭圆 26"/>
            <p:cNvSpPr/>
            <p:nvPr/>
          </p:nvSpPr>
          <p:spPr>
            <a:xfrm>
              <a:off x="10627" y="1559"/>
              <a:ext cx="8014" cy="3267"/>
            </a:xfrm>
            <a:prstGeom prst="ellipse">
              <a:avLst/>
            </a:prstGeom>
            <a:noFill/>
            <a:ln w="28575">
              <a:solidFill>
                <a:srgbClr val="0B42F3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9" name="直接箭头连接符 28"/>
          <p:cNvCxnSpPr/>
          <p:nvPr/>
        </p:nvCxnSpPr>
        <p:spPr>
          <a:xfrm>
            <a:off x="6368574" y="1912621"/>
            <a:ext cx="463391" cy="1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970655" y="3685567"/>
            <a:ext cx="6226810" cy="2403827"/>
            <a:chOff x="5401" y="6190"/>
            <a:chExt cx="12810" cy="3346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2" y="6735"/>
              <a:ext cx="3580" cy="223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01" y="6587"/>
              <a:ext cx="2783" cy="2460"/>
            </a:xfrm>
            <a:prstGeom prst="rect">
              <a:avLst/>
            </a:prstGeom>
          </p:spPr>
        </p:pic>
        <p:pic>
          <p:nvPicPr>
            <p:cNvPr id="1073742851" name="图片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334" y="7202"/>
              <a:ext cx="2005" cy="99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3742852" name="图片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925" y="6818"/>
              <a:ext cx="1851" cy="1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对角圆角矩形 33"/>
            <p:cNvSpPr/>
            <p:nvPr/>
          </p:nvSpPr>
          <p:spPr>
            <a:xfrm>
              <a:off x="5401" y="6190"/>
              <a:ext cx="12810" cy="3346"/>
            </a:xfrm>
            <a:prstGeom prst="round2Diag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5" name="直接箭头连接符 34"/>
          <p:cNvCxnSpPr/>
          <p:nvPr/>
        </p:nvCxnSpPr>
        <p:spPr>
          <a:xfrm flipH="1">
            <a:off x="8385175" y="2934970"/>
            <a:ext cx="115570" cy="589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7"/>
          <p:cNvGraphicFramePr/>
          <p:nvPr>
            <p:custDataLst>
              <p:tags r:id="rId1"/>
            </p:custDataLst>
          </p:nvPr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2" imgW="18240375" imgH="6124575" progId="Paint.Picture">
                  <p:embed/>
                </p:oleObj>
              </mc:Choice>
              <mc:Fallback>
                <p:oleObj name="" r:id="rId2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210" y="1002665"/>
            <a:ext cx="5756910" cy="430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27"/>
          <p:cNvGraphicFramePr/>
          <p:nvPr>
            <p:custDataLst>
              <p:tags r:id="rId1"/>
            </p:custDataLst>
          </p:nvPr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18240375" imgH="6124575" progId="Paint.Picture">
                  <p:embed/>
                </p:oleObj>
              </mc:Choice>
              <mc:Fallback>
                <p:oleObj name="" r:id="rId2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10" y="1085850"/>
            <a:ext cx="7367270" cy="412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" y="3844925"/>
            <a:ext cx="4009390" cy="199834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softEdge rad="31750"/>
          </a:effectLst>
        </p:spPr>
      </p:pic>
      <p:pic>
        <p:nvPicPr>
          <p:cNvPr id="101" name="图片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5337175" y="3884930"/>
            <a:ext cx="6224905" cy="245872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5341620" y="5170170"/>
            <a:ext cx="487680" cy="31051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6499860" y="53340"/>
            <a:ext cx="2989580" cy="3585210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3" name="椭圆 12"/>
          <p:cNvSpPr/>
          <p:nvPr/>
        </p:nvSpPr>
        <p:spPr>
          <a:xfrm>
            <a:off x="7447280" y="2152015"/>
            <a:ext cx="1010285" cy="407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1134745" y="650558"/>
            <a:ext cx="3810000" cy="250507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4" name="椭圆 13"/>
          <p:cNvSpPr/>
          <p:nvPr/>
        </p:nvSpPr>
        <p:spPr>
          <a:xfrm>
            <a:off x="2207260" y="1137285"/>
            <a:ext cx="1010285" cy="40767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animBg="1"/>
      <p:bldP spid="13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6334125" y="3638550"/>
            <a:ext cx="4206240" cy="2612390"/>
            <a:chOff x="6872" y="1089"/>
            <a:chExt cx="6624" cy="4114"/>
          </a:xfrm>
        </p:grpSpPr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6872" y="1089"/>
              <a:ext cx="6624" cy="4115"/>
            </a:xfrm>
            <a:prstGeom prst="round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847" y="3737"/>
              <a:ext cx="1312" cy="3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8045450" y="3978275"/>
            <a:ext cx="923925" cy="4800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35" y="847090"/>
            <a:ext cx="4591050" cy="241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043555" y="1273810"/>
            <a:ext cx="68110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用数字编写全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校学生的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学号</a:t>
            </a:r>
            <a:endParaRPr 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79750" y="2451735"/>
            <a:ext cx="123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年级</a:t>
            </a:r>
            <a:endParaRPr lang="zh-CN" altLang="en-US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09870" y="2469515"/>
            <a:ext cx="12382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班级</a:t>
            </a:r>
            <a:endParaRPr lang="zh-CN" altLang="en-US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529195" y="2469515"/>
            <a:ext cx="1026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学号</a:t>
            </a:r>
            <a:endParaRPr lang="zh-CN" altLang="en-US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42849" y="2467610"/>
            <a:ext cx="1389221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2</a:t>
            </a:r>
            <a:r>
              <a:rPr 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位）</a:t>
            </a:r>
            <a:endParaRPr lang="zh-CN" sz="2800" b="1">
              <a:solidFill>
                <a:srgbClr val="0B42F3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50427" y="2461260"/>
            <a:ext cx="1389221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2</a:t>
            </a:r>
            <a:r>
              <a:rPr 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位）</a:t>
            </a:r>
            <a:endParaRPr lang="zh-CN" sz="2800" b="1">
              <a:solidFill>
                <a:srgbClr val="0B42F3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33239" y="2449195"/>
            <a:ext cx="1389221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（</a:t>
            </a:r>
            <a:r>
              <a:rPr lang="en-US" alt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2</a:t>
            </a:r>
            <a:r>
              <a:rPr lang="zh-CN" sz="2800" b="1">
                <a:solidFill>
                  <a:srgbClr val="0B42F3"/>
                </a:solidFill>
                <a:latin typeface="FZSSJW--GB1-0" charset="0"/>
                <a:ea typeface="宋体" panose="02010600030101010101" pitchFamily="2" charset="-122"/>
              </a:rPr>
              <a:t>位）</a:t>
            </a:r>
            <a:endParaRPr lang="zh-CN" sz="2800" b="1">
              <a:solidFill>
                <a:srgbClr val="0B42F3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43894" y="607061"/>
            <a:ext cx="19654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活动一：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2009140" y="1153160"/>
            <a:ext cx="1235075" cy="7620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65" name="文本框 64"/>
          <p:cNvSpPr txBox="1"/>
          <p:nvPr/>
        </p:nvSpPr>
        <p:spPr>
          <a:xfrm>
            <a:off x="5144770" y="3851910"/>
            <a:ext cx="1717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00B050"/>
                </a:solidFill>
              </a:rPr>
              <a:t>190110</a:t>
            </a:r>
            <a:endParaRPr lang="en-US" altLang="zh-CN" sz="3600">
              <a:solidFill>
                <a:srgbClr val="00B050"/>
              </a:solidFill>
            </a:endParaRPr>
          </a:p>
        </p:txBody>
      </p:sp>
      <p:graphicFrame>
        <p:nvGraphicFramePr>
          <p:cNvPr id="2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233227" y="934085"/>
            <a:ext cx="46291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编制全省学籍</a:t>
            </a:r>
            <a:r>
              <a: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辅号</a:t>
            </a:r>
            <a:endParaRPr lang="zh-CN" sz="32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55265" y="2947670"/>
            <a:ext cx="19456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  <a:sym typeface="+mn-ea"/>
              </a:rPr>
              <a:t>学校类别</a:t>
            </a:r>
            <a:endParaRPr lang="zh-CN" altLang="en-US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71415" y="2947670"/>
            <a:ext cx="163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  <a:sym typeface="+mn-ea"/>
              </a:rPr>
              <a:t>学校性质</a:t>
            </a:r>
            <a:endParaRPr lang="zh-CN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60345" y="3695065"/>
            <a:ext cx="65195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入学年份</a:t>
            </a:r>
            <a:r>
              <a:rPr lang="en-US" alt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       </a:t>
            </a:r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班级</a:t>
            </a:r>
            <a:r>
              <a:rPr lang="en-US" alt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        </a:t>
            </a:r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学号</a:t>
            </a:r>
            <a:r>
              <a:rPr lang="en-US" alt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1960880" y="1187450"/>
            <a:ext cx="1452086" cy="76200"/>
          </a:xfrm>
          <a:prstGeom prst="rect">
            <a:avLst/>
          </a:prstGeom>
          <a:solidFill>
            <a:srgbClr val="4BC3D7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sz="2400" noProof="1"/>
          </a:p>
        </p:txBody>
      </p:sp>
      <p:sp>
        <p:nvSpPr>
          <p:cNvPr id="10" name="文本框 9"/>
          <p:cNvSpPr txBox="1"/>
          <p:nvPr/>
        </p:nvSpPr>
        <p:spPr>
          <a:xfrm>
            <a:off x="1961039" y="598171"/>
            <a:ext cx="19654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B42F3"/>
                </a:solidFill>
                <a:latin typeface="幼圆" panose="02010509060101010101" charset="-122"/>
                <a:ea typeface="幼圆" panose="02010509060101010101" charset="-122"/>
              </a:rPr>
              <a:t>活动二：</a:t>
            </a:r>
            <a:endParaRPr lang="zh-CN" altLang="en-US" sz="2800" b="1">
              <a:solidFill>
                <a:srgbClr val="0B42F3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7789" y="2200275"/>
            <a:ext cx="65865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 </a:t>
            </a:r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市</a:t>
            </a:r>
            <a:r>
              <a:rPr lang="en-US" alt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     </a:t>
            </a:r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</a:rPr>
              <a:t>区县</a:t>
            </a:r>
            <a:endParaRPr lang="zh-CN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78000" y="3681730"/>
            <a:ext cx="432435" cy="47561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772920" y="2989580"/>
            <a:ext cx="438150" cy="4756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774190" y="2262505"/>
            <a:ext cx="436880" cy="4756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8920480" y="2994025"/>
            <a:ext cx="419735" cy="47561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098030" y="2942590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FZSSJW--GB1-0" charset="0"/>
                <a:ea typeface="宋体" panose="02010600030101010101" pitchFamily="2" charset="-122"/>
                <a:sym typeface="+mn-ea"/>
              </a:rPr>
              <a:t>学校</a:t>
            </a:r>
            <a:endParaRPr lang="zh-CN" altLang="en-US" sz="2800" b="1">
              <a:solidFill>
                <a:srgbClr val="FF0000"/>
              </a:solidFill>
              <a:latin typeface="FZSSJW--GB1-0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07855" y="2971165"/>
            <a:ext cx="474345" cy="47561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对象 27"/>
          <p:cNvGraphicFramePr/>
          <p:nvPr/>
        </p:nvGraphicFramePr>
        <p:xfrm>
          <a:off x="-34290" y="5247640"/>
          <a:ext cx="12220575" cy="161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" r:id="rId1" imgW="18240375" imgH="6124575" progId="Paint.Picture">
                  <p:embed/>
                </p:oleObj>
              </mc:Choice>
              <mc:Fallback>
                <p:oleObj name="" r:id="rId1" imgW="18240375" imgH="6124575" progId="Paint.Picture">
                  <p:embed/>
                  <p:pic>
                    <p:nvPicPr>
                      <p:cNvPr id="0" name="对象 27"/>
                      <p:cNvPicPr>
                        <a:picLocks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290" y="5247640"/>
                        <a:ext cx="12220575" cy="161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94840" y="170815"/>
            <a:ext cx="6619240" cy="4306570"/>
            <a:chOff x="1116" y="269"/>
            <a:chExt cx="10424" cy="6782"/>
          </a:xfrm>
        </p:grpSpPr>
        <p:sp>
          <p:nvSpPr>
            <p:cNvPr id="100" name="文本框 99"/>
            <p:cNvSpPr txBox="1"/>
            <p:nvPr/>
          </p:nvSpPr>
          <p:spPr>
            <a:xfrm>
              <a:off x="2483" y="269"/>
              <a:ext cx="729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32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全</a:t>
              </a:r>
              <a:r>
                <a:rPr lang="zh-CN" sz="3200" b="1">
                  <a:solidFill>
                    <a:srgbClr val="00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省学籍辅号编码规则：</a:t>
              </a:r>
              <a:endParaRPr 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6" y="1188"/>
              <a:ext cx="10424" cy="58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学籍辅号共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18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</a:t>
              </a:r>
              <a:endParaRPr lang="zh-CN" altLang="en-US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位：学段代码，小学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X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，初中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C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，高中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G</a:t>
              </a:r>
              <a:endParaRPr lang="en-US" altLang="zh-CN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3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大市代码后两位</a:t>
              </a:r>
              <a:endParaRPr lang="zh-CN" altLang="en-US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4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5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位：区县代码后两位</a:t>
              </a:r>
              <a:endParaRPr lang="zh-CN" altLang="en-US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6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位：学校类型代码</a:t>
              </a:r>
              <a:endParaRPr lang="zh-CN" altLang="en-US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7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位：学校性质代码</a:t>
              </a:r>
              <a:endParaRPr lang="zh-CN" altLang="en-US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8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9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10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位：学校代码</a:t>
              </a:r>
              <a:endParaRPr lang="zh-CN" altLang="en-US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第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11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12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13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、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14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位：入学年份，如</a:t>
              </a:r>
              <a:r>
                <a:rPr lang="en-US" altLang="zh-CN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2017</a:t>
              </a:r>
              <a:endParaRPr lang="en-US" altLang="zh-CN" sz="24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  <a:p>
              <a:pPr indent="0"/>
              <a:r>
                <a:rPr lang="zh-CN" altLang="en-US" sz="2400" b="1">
                  <a:solidFill>
                    <a:srgbClr val="0B42F3"/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rPr>
                <a:t>第</a:t>
              </a:r>
              <a:r>
                <a:rPr lang="zh-CN" altLang="en-US" sz="2400" b="1">
                  <a:solidFill>
                    <a:srgbClr val="0B42F3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15、16、17、18位：学生编号（班级、学号）</a:t>
              </a:r>
              <a:endPara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endParaRPr>
            </a:p>
            <a:p>
              <a:pPr indent="0"/>
              <a:endPara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7560" y="170815"/>
            <a:ext cx="1999615" cy="192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3605" y="3020060"/>
            <a:ext cx="2144395" cy="2197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27530" y="4413885"/>
            <a:ext cx="85909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您所在学校的信息：</a:t>
            </a:r>
            <a:endParaRPr lang="zh-CN" altLang="en-US" sz="24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所属大市：苏州市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</a:t>
            </a:r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代码：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3205</a:t>
            </a:r>
            <a:endParaRPr lang="en-US" altLang="zh-CN" sz="24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所属区县：张家港市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</a:t>
            </a:r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代码：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320582</a:t>
            </a:r>
            <a:endParaRPr lang="en-US" altLang="zh-CN" sz="24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学校名称：张家港市暨阳实验小学（南校区）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</a:t>
            </a:r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学校代码：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803</a:t>
            </a:r>
            <a:endParaRPr lang="en-US" altLang="zh-CN" sz="24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学校类型码：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（小学）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学校性质码：</a:t>
            </a:r>
            <a:r>
              <a:rPr lang="en-US" altLang="zh-CN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（公办学校）</a:t>
            </a:r>
            <a:endParaRPr lang="zh-CN" altLang="en-US" sz="24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5196840" y="156845"/>
            <a:ext cx="403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00B050"/>
                </a:solidFill>
              </a:rPr>
              <a:t>x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71160" y="183515"/>
            <a:ext cx="696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00B050"/>
                </a:solidFill>
              </a:rPr>
              <a:t>05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47105" y="180975"/>
            <a:ext cx="69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00B050"/>
                </a:solidFill>
              </a:rPr>
              <a:t>82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15430" y="189865"/>
            <a:ext cx="424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00B050"/>
                </a:solidFill>
              </a:rPr>
              <a:t>2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87210" y="194945"/>
            <a:ext cx="424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olidFill>
                  <a:srgbClr val="00B050"/>
                </a:solidFill>
              </a:rPr>
              <a:t>1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54545" y="198755"/>
            <a:ext cx="962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00B050"/>
                </a:solidFill>
              </a:rPr>
              <a:t>803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80680" y="183515"/>
            <a:ext cx="1271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 dirty="0">
                <a:solidFill>
                  <a:srgbClr val="00B050"/>
                </a:solidFill>
              </a:rPr>
              <a:t>2019</a:t>
            </a:r>
            <a:endParaRPr lang="en-US" altLang="zh-CN" sz="3600" dirty="0">
              <a:solidFill>
                <a:srgbClr val="00B050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07805" y="198755"/>
            <a:ext cx="6991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00B050"/>
                </a:solidFill>
              </a:rPr>
              <a:t>01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713595" y="192405"/>
            <a:ext cx="7004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FF0000"/>
                </a:solidFill>
              </a:rPr>
              <a:t>01</a:t>
            </a:r>
            <a:endParaRPr lang="en-US" altLang="zh-CN" sz="3600">
              <a:solidFill>
                <a:srgbClr val="FF0000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631180" y="793115"/>
            <a:ext cx="404495" cy="38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205855" y="770255"/>
            <a:ext cx="394335" cy="82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334885" y="767080"/>
            <a:ext cx="633730" cy="2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8143240" y="774065"/>
            <a:ext cx="932180" cy="1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9237345" y="775970"/>
            <a:ext cx="405765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9838690" y="784860"/>
            <a:ext cx="382905" cy="76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/>
          <p:cNvSpPr txBox="1"/>
          <p:nvPr/>
        </p:nvSpPr>
        <p:spPr>
          <a:xfrm>
            <a:off x="5196840" y="902970"/>
            <a:ext cx="46094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00B050"/>
                </a:solidFill>
              </a:rPr>
              <a:t>x058221803201901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210810" y="1533525"/>
            <a:ext cx="4625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00B050"/>
                </a:solidFill>
              </a:rPr>
              <a:t>x058221803201902</a:t>
            </a:r>
            <a:endParaRPr lang="en-US" altLang="zh-CN" sz="360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3690" y="1941830"/>
            <a:ext cx="532130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学籍辅号共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</a:t>
            </a:r>
            <a:endParaRPr lang="zh-CN" altLang="en-US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位：学段代码，小学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X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，初中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，高中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G</a:t>
            </a:r>
            <a:endParaRPr lang="en-US" altLang="zh-CN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大市代码后两位</a:t>
            </a:r>
            <a:endParaRPr lang="zh-CN" altLang="en-US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位：区县代码后两位</a:t>
            </a:r>
            <a:endParaRPr lang="zh-CN" altLang="en-US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位：学校类型代码</a:t>
            </a:r>
            <a:endParaRPr lang="zh-CN" altLang="en-US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位：学校性质代码</a:t>
            </a:r>
            <a:endParaRPr lang="zh-CN" altLang="en-US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位：学校代码后三位</a:t>
            </a:r>
            <a:endParaRPr lang="zh-CN" altLang="en-US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11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12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13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14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位：入学年份，如</a:t>
            </a:r>
            <a:r>
              <a:rPr lang="en-US" altLang="zh-CN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2017</a:t>
            </a:r>
            <a:endParaRPr lang="en-US" altLang="zh-CN" sz="2000" b="1">
              <a:solidFill>
                <a:srgbClr val="0B42F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B42F3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zh-CN" altLang="en-US" sz="2000" b="1">
                <a:solidFill>
                  <a:srgbClr val="0B42F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15、16、17、18位：学生编号（班级、学号）</a:t>
            </a:r>
            <a:endParaRPr lang="zh-CN" altLang="en-US" sz="20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endParaRPr lang="zh-CN" altLang="en-US" sz="20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50180" y="234315"/>
            <a:ext cx="267335" cy="5969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707505" y="205105"/>
            <a:ext cx="249555" cy="5969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991985" y="208915"/>
            <a:ext cx="243205" cy="5969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692005" y="888365"/>
            <a:ext cx="685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FF0000"/>
                </a:solidFill>
              </a:rPr>
              <a:t>10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712960" y="1540510"/>
            <a:ext cx="685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3600">
                <a:solidFill>
                  <a:srgbClr val="FF0000"/>
                </a:solidFill>
              </a:rPr>
              <a:t>10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1970" y="4883785"/>
            <a:ext cx="7422515" cy="16300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您所</a:t>
            </a:r>
            <a:r>
              <a:rPr lang="zh-CN" sz="2000" b="1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在学校的信息：</a:t>
            </a:r>
            <a:endParaRPr lang="zh-CN" altLang="en-US" sz="2000" b="1">
              <a:solidFill>
                <a:schemeClr val="tx1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所属大市：苏州市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     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大市代码：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3205</a:t>
            </a:r>
            <a:endParaRPr lang="en-US" altLang="zh-CN" sz="20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所属区县：张家港市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   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区县代码：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320582</a:t>
            </a:r>
            <a:endParaRPr lang="en-US" altLang="zh-CN" sz="20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学校名称：张家港市暨阳实验小学（南校区）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学校代码：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803</a:t>
            </a:r>
            <a:endParaRPr lang="en-US" altLang="zh-CN" sz="20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indent="0"/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学校类型码：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（小学）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   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学校性质码：</a:t>
            </a:r>
            <a:r>
              <a:rPr lang="en-US" altLang="zh-CN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1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（公办</a:t>
            </a:r>
            <a:r>
              <a:rPr lang="zh-CN" altLang="en-US" sz="2000" b="1">
                <a:solidFill>
                  <a:srgbClr val="0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学校）</a:t>
            </a:r>
            <a:endParaRPr lang="zh-CN" altLang="en-US" sz="2000" b="1">
              <a:solidFill>
                <a:srgbClr val="00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63" grpId="0"/>
      <p:bldP spid="65" grpId="0"/>
      <p:bldP spid="8" grpId="1"/>
      <p:bldP spid="33" grpId="0" bldLvl="0" animBg="1"/>
      <p:bldP spid="2" grpId="0" bldLvl="0" animBg="1"/>
      <p:bldP spid="3" grpId="0" bldLvl="0" animBg="1"/>
      <p:bldP spid="5" grpId="0"/>
      <p:bldP spid="4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536,&quot;width&quot;:19245}"/>
</p:tagLst>
</file>

<file path=ppt/tags/tag2.xml><?xml version="1.0" encoding="utf-8"?>
<p:tagLst xmlns:p="http://schemas.openxmlformats.org/presentationml/2006/main">
  <p:tag name="KSO_WM_UNIT_PLACING_PICTURE_USER_VIEWPORT" val="{&quot;height&quot;:2536,&quot;width&quot;:19245}"/>
</p:tagLst>
</file>

<file path=ppt/tags/tag3.xml><?xml version="1.0" encoding="utf-8"?>
<p:tagLst xmlns:p="http://schemas.openxmlformats.org/presentationml/2006/main">
  <p:tag name="KSO_WM_UNIT_PLACING_PICTURE_USER_VIEWPORT" val="{&quot;height&quot;:4115,&quot;width&quot;:6624}"/>
</p:tagLst>
</file>

<file path=ppt/tags/tag4.xml><?xml version="1.0" encoding="utf-8"?>
<p:tagLst xmlns:p="http://schemas.openxmlformats.org/presentationml/2006/main">
  <p:tag name="KSO_WM_UNIT_PLACING_PICTURE_USER_VIEWPORT" val="{&quot;height&quot;:5324,&quot;width&quot;:9342}"/>
</p:tagLst>
</file>

<file path=ppt/tags/tag5.xml><?xml version="1.0" encoding="utf-8"?>
<p:tagLst xmlns:p="http://schemas.openxmlformats.org/presentationml/2006/main">
  <p:tag name="KSO_WPP_MARK_KEY" val="a287bf2c-27d0-4ebc-9098-92b1250bc679"/>
  <p:tag name="COMMONDATA" val="eyJoZGlkIjoiZGUzMDczNGM5MDlhODFkYzk5YWQ5OGMxNmQ5MWQ0Nj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1726</Words>
  <Application>WPS 演示</Application>
  <PresentationFormat>全屏显示(4:3)</PresentationFormat>
  <Paragraphs>182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印品黑体</vt:lpstr>
      <vt:lpstr>黑体</vt:lpstr>
      <vt:lpstr>Calibri</vt:lpstr>
      <vt:lpstr>微软雅黑</vt:lpstr>
      <vt:lpstr>楷体</vt:lpstr>
      <vt:lpstr>FZSSJW--GB1-0</vt:lpstr>
      <vt:lpstr>Segoe Print</vt:lpstr>
      <vt:lpstr>幼圆</vt:lpstr>
      <vt:lpstr>华文仿宋</vt:lpstr>
      <vt:lpstr>Arial Unicode MS</vt:lpstr>
      <vt:lpstr>Office 主题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57</cp:revision>
  <dcterms:created xsi:type="dcterms:W3CDTF">2021-06-05T07:27:00Z</dcterms:created>
  <dcterms:modified xsi:type="dcterms:W3CDTF">2022-11-16T12:00:04Z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F01CCEEF0C6F43B28F48C4E2E9D8D545</vt:lpwstr>
  </property>
  <property fmtid="{D5CDD505-2E9C-101B-9397-08002B2CF9AE}" pid="3" name="KSOProductBuildVer">
    <vt:lpwstr>2052-11.1.0.12763</vt:lpwstr>
  </property>
</Properties>
</file>