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3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4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tags" Target="../tags/tag3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3" name="图片 2" descr="32186784_092403198109_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8" name="文本框 8"/>
          <p:cNvSpPr txBox="1"/>
          <p:nvPr/>
        </p:nvSpPr>
        <p:spPr>
          <a:xfrm>
            <a:off x="798195" y="2017395"/>
            <a:ext cx="10793730" cy="1411605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Autofit/>
          </a:bodyPr>
          <a:p>
            <a:pPr algn="ctr">
              <a:lnSpc>
                <a:spcPct val="110000"/>
              </a:lnSpc>
            </a:pPr>
            <a:r>
              <a:rPr lang="zh-CN" altLang="en-US" sz="6665" b="1" spc="-300" dirty="0">
                <a:solidFill>
                  <a:srgbClr val="FD9B19"/>
                </a:solidFill>
                <a:latin typeface="方正少儿简体" panose="02010600030101010101" pitchFamily="65" charset="-122"/>
                <a:ea typeface="方正少儿简体" panose="02010600030101010101" pitchFamily="65" charset="-122"/>
                <a:cs typeface="+mn-ea"/>
                <a:sym typeface="+mn-lt"/>
              </a:rPr>
              <a:t>中班区域游戏：</a:t>
            </a:r>
            <a:r>
              <a:rPr lang="en-US" altLang="zh-CN" sz="6665" b="1" spc="-300" dirty="0">
                <a:solidFill>
                  <a:srgbClr val="FD9B19"/>
                </a:solidFill>
                <a:latin typeface="方正少儿简体" panose="02010600030101010101" pitchFamily="65" charset="-122"/>
                <a:ea typeface="方正少儿简体" panose="02010600030101010101" pitchFamily="65" charset="-122"/>
                <a:cs typeface="+mn-ea"/>
                <a:sym typeface="+mn-lt"/>
              </a:rPr>
              <a:t>“</a:t>
            </a:r>
            <a:r>
              <a:rPr lang="zh-CN" altLang="en-US" sz="6665" b="1" spc="-300" dirty="0">
                <a:solidFill>
                  <a:srgbClr val="FD9B19"/>
                </a:solidFill>
                <a:latin typeface="方正少儿简体" panose="02010600030101010101" pitchFamily="65" charset="-122"/>
                <a:ea typeface="方正少儿简体" panose="02010600030101010101" pitchFamily="65" charset="-122"/>
                <a:cs typeface="+mn-ea"/>
                <a:sym typeface="+mn-lt"/>
              </a:rPr>
              <a:t>域</a:t>
            </a:r>
            <a:r>
              <a:rPr lang="en-US" altLang="zh-CN" sz="6665" b="1" spc="-300" dirty="0">
                <a:solidFill>
                  <a:srgbClr val="FD9B19"/>
                </a:solidFill>
                <a:latin typeface="方正少儿简体" panose="02010600030101010101" pitchFamily="65" charset="-122"/>
                <a:ea typeface="方正少儿简体" panose="02010600030101010101" pitchFamily="65" charset="-122"/>
                <a:cs typeface="+mn-ea"/>
                <a:sym typeface="+mn-lt"/>
              </a:rPr>
              <a:t>”</a:t>
            </a:r>
            <a:r>
              <a:rPr lang="zh-CN" altLang="en-US" sz="6665" b="1" spc="-300" dirty="0">
                <a:solidFill>
                  <a:srgbClr val="FD9B19"/>
                </a:solidFill>
                <a:latin typeface="方正少儿简体" panose="02010600030101010101" pitchFamily="65" charset="-122"/>
                <a:ea typeface="方正少儿简体" panose="02010600030101010101" pitchFamily="65" charset="-122"/>
                <a:cs typeface="+mn-ea"/>
                <a:sym typeface="+mn-lt"/>
              </a:rPr>
              <a:t>见秋天</a:t>
            </a:r>
            <a:endParaRPr lang="en-US" altLang="zh-CN" sz="6665" b="1" spc="-300" dirty="0">
              <a:solidFill>
                <a:srgbClr val="FD9B19"/>
              </a:solidFill>
              <a:latin typeface="方正少儿简体" panose="02010600030101010101" pitchFamily="65" charset="-122"/>
              <a:ea typeface="方正少儿简体" panose="02010600030101010101" pitchFamily="65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077248" y="4014682"/>
            <a:ext cx="4779433" cy="5016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665">
                <a:solidFill>
                  <a:schemeClr val="accent2"/>
                </a:solidFill>
              </a:rPr>
              <a:t>张家港市锦阳幼儿园：欧卫丹</a:t>
            </a:r>
            <a:endParaRPr lang="zh-CN" altLang="en-US" sz="2665">
              <a:solidFill>
                <a:schemeClr val="accent2"/>
              </a:solidFill>
            </a:endParaRPr>
          </a:p>
        </p:txBody>
      </p:sp>
      <p:pic>
        <p:nvPicPr>
          <p:cNvPr id="3074" name="Picture 2" descr="E:\PPT素材\卡通人07.pn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9047" y="3020511"/>
            <a:ext cx="2162175" cy="3308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 descr="园标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74507"/>
            <a:ext cx="1586653" cy="128524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10800,&quot;width&quot;:19200}"/>
</p:tagLst>
</file>

<file path=ppt/tags/tag2.xml><?xml version="1.0" encoding="utf-8"?>
<p:tagLst xmlns:p="http://schemas.openxmlformats.org/presentationml/2006/main">
  <p:tag name="KSO_WM_UNIT_PLACING_PICTURE_USER_VIEWPORT" val="{&quot;height&quot;:5209.998950131233,&quot;width&quot;:3404.9994750656165}"/>
</p:tagLst>
</file>

<file path=ppt/tags/tag3.xml><?xml version="1.0" encoding="utf-8"?>
<p:tagLst xmlns:p="http://schemas.openxmlformats.org/presentationml/2006/main">
  <p:tag name="KSO_WM_UNIT_PLACING_PICTURE_USER_VIEWPORT" val="{&quot;height&quot;:2024,&quot;width&quot;:2498.6666666666665}"/>
</p:tagLst>
</file>

<file path=ppt/tags/tag4.xml><?xml version="1.0" encoding="utf-8"?>
<p:tagLst xmlns:p="http://schemas.openxmlformats.org/presentationml/2006/main">
  <p:tag name="COMMONDATA" val="eyJoZGlkIjoiYzllN2U0MWJkYzA0ZDk0MDc0YTE1NzhjZjIxMWU4ZTAifQ=="/>
  <p:tag name="KSO_WPP_MARK_KEY" val="f20768d8-09f6-4e6c-a02f-8ffeb6d7c85a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WPS 演示</Application>
  <PresentationFormat>宽屏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方正少儿简体</vt:lpstr>
      <vt:lpstr>微软雅黑</vt:lpstr>
      <vt:lpstr>Calibri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阿欧</cp:lastModifiedBy>
  <cp:revision>4</cp:revision>
  <dcterms:created xsi:type="dcterms:W3CDTF">2022-11-20T14:08:00Z</dcterms:created>
  <dcterms:modified xsi:type="dcterms:W3CDTF">2022-11-21T07:10:04Z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12C74B1DDB514667B76DD795216C7567</vt:lpwstr>
  </property>
  <property fmtid="{D5CDD505-2E9C-101B-9397-08002B2CF9AE}" pid="3" name="KSOProductBuildVer">
    <vt:lpwstr>2052-11.1.0.12763</vt:lpwstr>
  </property>
</Properties>
</file>