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666" r:id="rId3"/>
    <p:sldId id="612" r:id="rId5"/>
    <p:sldId id="610" r:id="rId6"/>
    <p:sldId id="614" r:id="rId7"/>
    <p:sldId id="609" r:id="rId8"/>
    <p:sldId id="613" r:id="rId9"/>
    <p:sldId id="615" r:id="rId10"/>
    <p:sldId id="616" r:id="rId11"/>
    <p:sldId id="626" r:id="rId12"/>
    <p:sldId id="627" r:id="rId13"/>
    <p:sldId id="635" r:id="rId14"/>
    <p:sldId id="691" r:id="rId15"/>
    <p:sldId id="668" r:id="rId16"/>
    <p:sldId id="636" r:id="rId17"/>
    <p:sldId id="574" r:id="rId18"/>
    <p:sldId id="645" r:id="rId19"/>
    <p:sldId id="647" r:id="rId20"/>
    <p:sldId id="648" r:id="rId21"/>
    <p:sldId id="687" r:id="rId22"/>
  </p:sldIdLst>
  <p:sldSz cx="9144000" cy="6858000" type="screen4x3"/>
  <p:notesSz cx="6858000" cy="9144000"/>
  <p:embeddedFontLst>
    <p:embeddedFont>
      <p:font typeface="汉仪太极体简" panose="02010600000101010101" charset="-122"/>
      <p:regular r:id="rId27"/>
    </p:embeddedFont>
    <p:embeddedFont>
      <p:font typeface="楷体" panose="02010609060101010101" pitchFamily="49" charset="-122"/>
      <p:regular r:id="rId28"/>
    </p:embeddedFont>
    <p:embeddedFont>
      <p:font typeface="华文新魏" panose="02010800040101010101" charset="-122"/>
      <p:regular r:id="rId29"/>
    </p:embeddedFont>
    <p:embeddedFont>
      <p:font typeface="微软雅黑" panose="020B0503020204020204" charset="-122"/>
      <p:regular r:id="rId30"/>
    </p:embeddedFont>
    <p:embeddedFont>
      <p:font typeface="黑体" panose="02010609060101010101" charset="-122"/>
      <p:regular r:id="rId31"/>
    </p:embeddedFont>
    <p:embeddedFont>
      <p:font typeface="喵喵奶糖" panose="02010600030101010101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ww.xkb1.com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13F3F"/>
    <a:srgbClr val="EB7536"/>
    <a:srgbClr val="C9D44C"/>
    <a:srgbClr val="065213"/>
    <a:srgbClr val="FB2DD4"/>
    <a:srgbClr val="265503"/>
    <a:srgbClr val="005828"/>
    <a:srgbClr val="FF33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3" autoAdjust="0"/>
    <p:restoredTop sz="95948" autoAdjust="0"/>
  </p:normalViewPr>
  <p:slideViewPr>
    <p:cSldViewPr>
      <p:cViewPr>
        <p:scale>
          <a:sx n="90" d="100"/>
          <a:sy n="90" d="100"/>
        </p:scale>
        <p:origin x="-318" y="84"/>
      </p:cViewPr>
      <p:guideLst>
        <p:guide orient="horz" pos="2158"/>
        <p:guide pos="29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5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3E4389-883D-405C-AF38-C94068992E8B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110422-C200-4CD8-9231-C6317FE6ADD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96EA-7C2A-4BAE-B896-C82F0D9FDE9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6B8CA-CC18-49DE-9498-ECECB102730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21456-484F-4EDC-8742-724ACB232D1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B53E8-8A9F-4160-9E40-94D2FD45CC6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7285D-F4D1-4C83-8FDC-A9F5D500764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28E91-46B9-463C-9DA3-A8C8BE35FEA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2C471-CCD8-4B7F-A492-CC8B40A7513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A833-D840-405B-9C9F-1D57C358A04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C442A-5FFE-4828-81E4-CB7FC5F75A9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3CF39-5CD1-40C9-A13F-CC4D6A37334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613B-EC9C-4BF5-ABC7-FAB8E2A881D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D3242-2917-466A-99F2-6A7CB181F2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6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081B49-A133-49A8-90D5-208034DF360C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oleObject" Target="../embeddings/oleObject4.bin"/><Relationship Id="rId7" Type="http://schemas.openxmlformats.org/officeDocument/2006/relationships/image" Target="../media/image14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0" Type="http://schemas.openxmlformats.org/officeDocument/2006/relationships/vmlDrawing" Target="../drawings/vmlDrawing1.v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wmf"/><Relationship Id="rId8" Type="http://schemas.openxmlformats.org/officeDocument/2006/relationships/oleObject" Target="../embeddings/oleObject7.bin"/><Relationship Id="rId7" Type="http://schemas.openxmlformats.org/officeDocument/2006/relationships/image" Target="../media/image17.png"/><Relationship Id="rId6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16.png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tags" Target="../tags/tag3.xml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-71755"/>
            <a:ext cx="9143365" cy="6819265"/>
            <a:chOff x="1" y="-126"/>
            <a:chExt cx="14399" cy="10775"/>
          </a:xfrm>
        </p:grpSpPr>
        <p:pic>
          <p:nvPicPr>
            <p:cNvPr id="11266" name="Picture 2" descr="200811301231524952"/>
            <p:cNvPicPr>
              <a:picLocks noChangeAspect="1" noChangeArrowheads="1"/>
            </p:cNvPicPr>
            <p:nvPr/>
          </p:nvPicPr>
          <p:blipFill>
            <a:blip r:embed="rId1" cstate="print"/>
            <a:srcRect b="7096"/>
            <a:stretch>
              <a:fillRect/>
            </a:stretch>
          </p:blipFill>
          <p:spPr bwMode="auto">
            <a:xfrm>
              <a:off x="1" y="-126"/>
              <a:ext cx="14399" cy="1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7" name="Picture 3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rcRect l="9978" t="6116" r="10098" b="3954"/>
            <a:stretch>
              <a:fillRect/>
            </a:stretch>
          </p:blipFill>
          <p:spPr bwMode="auto">
            <a:xfrm rot="-4980000">
              <a:off x="4015" y="-555"/>
              <a:ext cx="6655" cy="9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8" name="Text Box 4"/>
            <p:cNvSpPr txBox="1">
              <a:spLocks noChangeArrowheads="1"/>
            </p:cNvSpPr>
            <p:nvPr/>
          </p:nvSpPr>
          <p:spPr bwMode="auto">
            <a:xfrm>
              <a:off x="2665" y="2334"/>
              <a:ext cx="9865" cy="22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algn="ctr"/>
              <a:r>
                <a:rPr lang="zh-CN" altLang="en-US" sz="8800">
                  <a:solidFill>
                    <a:srgbClr val="800000"/>
                  </a:solidFill>
                  <a:latin typeface="汉仪太极体简" panose="02010600000101010101" charset="-122"/>
                  <a:ea typeface="汉仪太极体简" panose="02010600000101010101" charset="-122"/>
                  <a:cs typeface="方正硬笔楷书简体"/>
                </a:rPr>
                <a:t>分数</a:t>
              </a:r>
              <a:r>
                <a:rPr lang="zh-CN" altLang="en-US" sz="8800" b="1">
                  <a:solidFill>
                    <a:srgbClr val="800000"/>
                  </a:solidFill>
                  <a:ea typeface="方正硬笔楷书简体"/>
                  <a:cs typeface="方正硬笔楷书简体"/>
                </a:rPr>
                <a:t>  </a:t>
              </a:r>
              <a:r>
                <a:rPr lang="zh-CN" altLang="en-US" sz="7200">
                  <a:solidFill>
                    <a:srgbClr val="800000"/>
                  </a:solidFill>
                  <a:latin typeface="汉仪太极体简" panose="02010600000101010101" charset="-122"/>
                  <a:ea typeface="汉仪太极体简" panose="02010600000101010101" charset="-122"/>
                  <a:cs typeface="方正硬笔楷书简体"/>
                </a:rPr>
                <a:t>的意义</a:t>
              </a:r>
              <a:endParaRPr lang="zh-CN" altLang="en-US" sz="7200">
                <a:solidFill>
                  <a:srgbClr val="800000"/>
                </a:solidFill>
                <a:latin typeface="汉仪太极体简" panose="02010600000101010101" charset="-122"/>
                <a:ea typeface="汉仪太极体简" panose="02010600000101010101" charset="-122"/>
                <a:cs typeface="方正硬笔楷书简体"/>
              </a:endParaRPr>
            </a:p>
          </p:txBody>
        </p:sp>
      </p:grp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900430" y="5374005"/>
            <a:ext cx="56286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张家港市暨阳实验小学   赵红婷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705" y="260350"/>
            <a:ext cx="8328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苏教版《义务教育教科书·数学（预审稿）》五年级下册</a:t>
            </a:r>
            <a:endParaRPr lang="zh-CN" altLang="en-US" sz="24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858328" y="1800225"/>
            <a:ext cx="3240000" cy="40500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>
            <a:off x="1864043" y="2486501"/>
            <a:ext cx="2160000" cy="405000"/>
          </a:xfrm>
          <a:prstGeom prst="rect">
            <a:avLst/>
          </a:prstGeom>
          <a:solidFill>
            <a:srgbClr val="F8E57A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1864043" y="3172778"/>
            <a:ext cx="4050000" cy="405000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pic>
        <p:nvPicPr>
          <p:cNvPr id="9" name="图片 8" descr="1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93631" y="2978468"/>
            <a:ext cx="586264" cy="703421"/>
          </a:xfrm>
          <a:prstGeom prst="rect">
            <a:avLst/>
          </a:prstGeom>
        </p:spPr>
      </p:pic>
      <p:pic>
        <p:nvPicPr>
          <p:cNvPr id="11" name="图片 10" descr="2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301" y="2320290"/>
            <a:ext cx="532448" cy="552450"/>
          </a:xfrm>
          <a:prstGeom prst="rect">
            <a:avLst/>
          </a:prstGeom>
        </p:spPr>
      </p:pic>
      <p:pic>
        <p:nvPicPr>
          <p:cNvPr id="16" name="图片 15" descr="3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1614011"/>
            <a:ext cx="933926" cy="56530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5796" y="181356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EA97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红丝带：</a:t>
            </a:r>
            <a:endParaRPr lang="zh-CN" altLang="en-US" sz="2400" b="1">
              <a:solidFill>
                <a:srgbClr val="EA97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606" y="249174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黄丝带：</a:t>
            </a:r>
            <a:endParaRPr lang="zh-CN" altLang="en-US" sz="2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416" y="316992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蓝丝带：</a:t>
            </a:r>
            <a:endParaRPr lang="zh-CN" altLang="en-US" sz="24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5905" y="1714976"/>
            <a:ext cx="4614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1</a:t>
            </a:r>
            <a:endParaRPr lang="en-US" altLang="zh-CN"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938463" y="2490788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2668429" y="1795463"/>
            <a:ext cx="1620203" cy="409575"/>
            <a:chOff x="5603" y="1970"/>
            <a:chExt cx="3402" cy="86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5603" y="197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7304" y="198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9005" y="1974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接连接符 36"/>
          <p:cNvCxnSpPr/>
          <p:nvPr/>
        </p:nvCxnSpPr>
        <p:spPr>
          <a:xfrm>
            <a:off x="2667953" y="3175159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3478054" y="3167063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4288155" y="3167063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5098256" y="3175159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864043" y="3956209"/>
            <a:ext cx="5670000" cy="4050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2" name="文本框 1"/>
          <p:cNvSpPr txBox="1"/>
          <p:nvPr/>
        </p:nvSpPr>
        <p:spPr>
          <a:xfrm>
            <a:off x="655796" y="3923348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绿丝带：</a:t>
            </a:r>
            <a:endParaRPr lang="zh-CN" altLang="en-US" sz="2400" b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58328" y="1797844"/>
            <a:ext cx="810000" cy="40500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8" name="直接连接符 7"/>
          <p:cNvCxnSpPr/>
          <p:nvPr/>
        </p:nvCxnSpPr>
        <p:spPr>
          <a:xfrm>
            <a:off x="2667953" y="3951446"/>
            <a:ext cx="0" cy="4048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478054" y="3951446"/>
            <a:ext cx="0" cy="4048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288155" y="3956209"/>
            <a:ext cx="0" cy="4048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109686" y="3956209"/>
            <a:ext cx="796500" cy="40500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21" name="直接连接符 20"/>
          <p:cNvCxnSpPr/>
          <p:nvPr/>
        </p:nvCxnSpPr>
        <p:spPr>
          <a:xfrm>
            <a:off x="5103971" y="3956209"/>
            <a:ext cx="0" cy="4048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908358" y="3946208"/>
            <a:ext cx="0" cy="4048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732270" y="3951923"/>
            <a:ext cx="0" cy="404813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51765"/>
            <a:ext cx="2524125" cy="8147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5145" y="314960"/>
            <a:ext cx="2094230" cy="523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sym typeface="+mn-ea"/>
              </a:rPr>
              <a:t>看图想数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73958 -0.00925926 0.148854 -0.0884259 0.187552 -0.00351852 C 0.22625 0.0813889 0.19599 0.338981 0.193385 0.424722 " pathEditMode="relative" ptsTypes="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35185 L 0.000555556 0.313426 " pathEditMode="relative" rAng="0" ptsTypes="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0972 0.311574 L 0.0928472 0.311574 " pathEditMode="relative" rAng="0" ptsTypes="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063 0.311667 L 0.178333 0.311759 " pathEditMode="relative" rAng="0" ptsTypes="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521 0.311759 L 0.262292 0.311759 " pathEditMode="relative" rAng="0" ptsTypes="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969 0.311852 L 0.355208 0.311852 " pathEditMode="relative" rAng="0" ptsTypes="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75 -0.00222222 L 0.0885937 9.25889e-05 " pathEditMode="relative" rAng="0" ptsTypes="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3854 -9.25926e-05 L 0.177552 -9.25926e-05 " pathEditMode="relative" ptsTypes="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xit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/>
      <p:bldP spid="5" grpId="0" bldLvl="0" animBg="1"/>
      <p:bldP spid="5" grpId="1" bldLvl="0" animBg="1"/>
      <p:bldP spid="5" grpId="2" bldLvl="0" animBg="1"/>
      <p:bldP spid="5" grpId="3" bldLvl="0" animBg="1"/>
      <p:bldP spid="5" grpId="4" bldLvl="0" animBg="1"/>
      <p:bldP spid="5" grpId="5" bldLvl="0" animBg="1"/>
      <p:bldP spid="5" grpId="6" bldLvl="0" animBg="1"/>
      <p:bldP spid="36" grpId="0" bldLvl="0" animBg="1"/>
      <p:bldP spid="36" grpId="1" bldLvl="0" animBg="1"/>
      <p:bldP spid="36" grpId="2" bldLvl="0" animBg="1"/>
      <p:bldP spid="36" grpId="3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99385" y="425450"/>
            <a:ext cx="561403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5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创造</a:t>
            </a:r>
            <a:endParaRPr lang="zh-CN" altLang="en-US" sz="405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1505" y="2708910"/>
            <a:ext cx="571976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              </a:t>
            </a:r>
            <a:endParaRPr lang="zh-CN" altLang="en-US" sz="3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72569" y="2836545"/>
            <a:ext cx="355759" cy="1074420"/>
            <a:chOff x="5807" y="5440"/>
            <a:chExt cx="747" cy="2256"/>
          </a:xfrm>
        </p:grpSpPr>
        <p:sp>
          <p:nvSpPr>
            <p:cNvPr id="130" name="文本框 129"/>
            <p:cNvSpPr txBox="1"/>
            <p:nvPr/>
          </p:nvSpPr>
          <p:spPr>
            <a:xfrm>
              <a:off x="5807" y="5440"/>
              <a:ext cx="747" cy="14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endParaRPr lang="en-US" altLang="zh-CN" sz="3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5851" y="6553"/>
              <a:ext cx="473" cy="11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endParaRPr lang="en-US" altLang="zh-CN" sz="3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pic>
        <p:nvPicPr>
          <p:cNvPr id="74" name="图形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7635"/>
            <a:ext cx="2694305" cy="9563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7995" y="260350"/>
            <a:ext cx="3048000" cy="858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华文新魏" panose="02010800040101010101" charset="-122"/>
                <a:ea typeface="华文新魏" panose="02010800040101010101" charset="-122"/>
              </a:rPr>
              <a:t>小组合作</a:t>
            </a:r>
            <a:endParaRPr lang="zh-CN" altLang="en-US" sz="36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graphicFrame>
        <p:nvGraphicFramePr>
          <p:cNvPr id="3" name="对象 -2147482622"/>
          <p:cNvGraphicFramePr>
            <a:graphicFrameLocks noChangeAspect="1"/>
          </p:cNvGraphicFramePr>
          <p:nvPr/>
        </p:nvGraphicFramePr>
        <p:xfrm>
          <a:off x="4067810" y="172085"/>
          <a:ext cx="52832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52400" imgH="393700" progId="Equation.KSEE3">
                  <p:embed/>
                </p:oleObj>
              </mc:Choice>
              <mc:Fallback>
                <p:oleObj name="" r:id="rId2" imgW="152400" imgH="3937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7810" y="172085"/>
                        <a:ext cx="528320" cy="1184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-2147482621"/>
          <p:cNvGraphicFramePr>
            <a:graphicFrameLocks noChangeAspect="1"/>
          </p:cNvGraphicFramePr>
          <p:nvPr/>
        </p:nvGraphicFramePr>
        <p:xfrm>
          <a:off x="4860290" y="179070"/>
          <a:ext cx="45783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4" imgW="139700" imgH="393700" progId="Equation.KSEE3">
                  <p:embed/>
                </p:oleObj>
              </mc:Choice>
              <mc:Fallback>
                <p:oleObj name="" r:id="rId4" imgW="139700" imgH="393700" progId="Equation.KSEE3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0290" y="179070"/>
                        <a:ext cx="457835" cy="1187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-2147482620"/>
          <p:cNvGraphicFramePr>
            <a:graphicFrameLocks noChangeAspect="1"/>
          </p:cNvGraphicFramePr>
          <p:nvPr/>
        </p:nvGraphicFramePr>
        <p:xfrm>
          <a:off x="5652135" y="188595"/>
          <a:ext cx="413385" cy="116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6" imgW="139700" imgH="393700" progId="Equation.KSEE3">
                  <p:embed/>
                </p:oleObj>
              </mc:Choice>
              <mc:Fallback>
                <p:oleObj name="" r:id="rId6" imgW="139700" imgH="393700" progId="Equation.KSEE3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52135" y="188595"/>
                        <a:ext cx="413385" cy="11677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圆角矩形 1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605" y="2132330"/>
            <a:ext cx="858012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想一想：借助数的经验，怎样创造这些分数？</a:t>
            </a:r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画一画：用喜欢的方式画图表示这三个分数。</a:t>
            </a:r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en-US" altLang="zh-CN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3.</a:t>
            </a:r>
            <a:r>
              <a:rPr lang="en-US" altLang="zh-CN" sz="2800"/>
              <a:t> </a:t>
            </a:r>
            <a:r>
              <a:rPr lang="zh-CN" altLang="en-US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说</a:t>
            </a:r>
            <a:r>
              <a:rPr lang="zh-CN" altLang="en-US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一说：创造</a:t>
            </a:r>
            <a:r>
              <a:rPr lang="en-US" altLang="zh-CN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</a:t>
            </a:r>
            <a:r>
              <a:rPr lang="zh-CN" altLang="en-US" sz="3200" b="1">
                <a:solidFill>
                  <a:srgbClr val="0000CC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时，你们遇到了什么困难？</a:t>
            </a:r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b="1">
              <a:solidFill>
                <a:srgbClr val="0000CC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graphicFrame>
        <p:nvGraphicFramePr>
          <p:cNvPr id="10" name="对象 -2147482620"/>
          <p:cNvGraphicFramePr>
            <a:graphicFrameLocks noChangeAspect="1"/>
          </p:cNvGraphicFramePr>
          <p:nvPr/>
        </p:nvGraphicFramePr>
        <p:xfrm>
          <a:off x="3491865" y="3910965"/>
          <a:ext cx="34480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8" imgW="139700" imgH="393700" progId="Equation.KSEE3">
                  <p:embed/>
                </p:oleObj>
              </mc:Choice>
              <mc:Fallback>
                <p:oleObj name="" r:id="rId8" imgW="139700" imgH="393700" progId="Equation.KSEE3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91865" y="3910965"/>
                        <a:ext cx="344805" cy="949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605" y="835978"/>
            <a:ext cx="8229600" cy="1143000"/>
          </a:xfrm>
        </p:spPr>
        <p:txBody>
          <a:bodyPr/>
          <a:p>
            <a:pPr algn="l"/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</a:rPr>
              <a:t>这三个不同分数，有相同之处吗？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3440" y="2420620"/>
            <a:ext cx="201041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7715" y="2406650"/>
            <a:ext cx="201041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5" y="2420620"/>
            <a:ext cx="2019300" cy="1790700"/>
          </a:xfrm>
          <a:prstGeom prst="rect">
            <a:avLst/>
          </a:prstGeom>
        </p:spPr>
      </p:pic>
      <p:graphicFrame>
        <p:nvGraphicFramePr>
          <p:cNvPr id="9" name="对象 -2147482621"/>
          <p:cNvGraphicFramePr>
            <a:graphicFrameLocks noChangeAspect="1"/>
          </p:cNvGraphicFramePr>
          <p:nvPr/>
        </p:nvGraphicFramePr>
        <p:xfrm>
          <a:off x="2915920" y="4538980"/>
          <a:ext cx="426720" cy="98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3" imgW="139700" imgH="393700" progId="Equation.KSEE3">
                  <p:embed/>
                </p:oleObj>
              </mc:Choice>
              <mc:Fallback>
                <p:oleObj name="" r:id="rId3" imgW="139700" imgH="393700" progId="Equation.KSEE3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5920" y="4538980"/>
                        <a:ext cx="426720" cy="9829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24" name="组合 1923"/>
          <p:cNvGrpSpPr/>
          <p:nvPr/>
        </p:nvGrpSpPr>
        <p:grpSpPr>
          <a:xfrm>
            <a:off x="4974590" y="4325620"/>
            <a:ext cx="3473450" cy="481330"/>
            <a:chOff x="857" y="8926"/>
            <a:chExt cx="11167" cy="1650"/>
          </a:xfrm>
        </p:grpSpPr>
        <p:sp>
          <p:nvSpPr>
            <p:cNvPr id="1925" name="AutoShape 10"/>
            <p:cNvSpPr/>
            <p:nvPr/>
          </p:nvSpPr>
          <p:spPr>
            <a:xfrm rot="16200000">
              <a:off x="6125" y="3657"/>
              <a:ext cx="630" cy="11167"/>
            </a:xfrm>
            <a:prstGeom prst="leftBrace">
              <a:avLst>
                <a:gd name="adj1" fmla="val 133217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26" name="文本框 1925"/>
            <p:cNvSpPr txBox="1"/>
            <p:nvPr/>
          </p:nvSpPr>
          <p:spPr>
            <a:xfrm>
              <a:off x="5917" y="9657"/>
              <a:ext cx="17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en-US" altLang="zh-CN" sz="32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aphicFrame>
        <p:nvGraphicFramePr>
          <p:cNvPr id="11" name="对象 -2147482620"/>
          <p:cNvGraphicFramePr>
            <a:graphicFrameLocks noChangeAspect="1"/>
          </p:cNvGraphicFramePr>
          <p:nvPr/>
        </p:nvGraphicFramePr>
        <p:xfrm>
          <a:off x="6588125" y="4538345"/>
          <a:ext cx="387985" cy="975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5" imgW="139700" imgH="393700" progId="Equation.KSEE3">
                  <p:embed/>
                </p:oleObj>
              </mc:Choice>
              <mc:Fallback>
                <p:oleObj name="" r:id="rId5" imgW="139700" imgH="393700" progId="Equation.KSEE3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88125" y="4538345"/>
                        <a:ext cx="387985" cy="9759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25" y="2425700"/>
            <a:ext cx="1910715" cy="17799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对象 -2147482622"/>
          <p:cNvGraphicFramePr>
            <a:graphicFrameLocks noChangeAspect="1"/>
          </p:cNvGraphicFramePr>
          <p:nvPr/>
        </p:nvGraphicFramePr>
        <p:xfrm>
          <a:off x="899160" y="4509135"/>
          <a:ext cx="60706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8" imgW="152400" imgH="393700" progId="Equation.KSEE3">
                  <p:embed/>
                </p:oleObj>
              </mc:Choice>
              <mc:Fallback>
                <p:oleObj name="" r:id="rId8" imgW="152400" imgH="3937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9160" y="4509135"/>
                        <a:ext cx="607060" cy="9683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图形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7635"/>
            <a:ext cx="2524125" cy="814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360" y="191135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华文新魏" panose="02010800040101010101" charset="-122"/>
                <a:ea typeface="华文新魏" panose="02010800040101010101" charset="-122"/>
              </a:rPr>
              <a:t>议一议</a:t>
            </a:r>
            <a:endParaRPr lang="zh-CN" altLang="en-US" sz="3600" b="1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8785" y="1772920"/>
            <a:ext cx="8306435" cy="1443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5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 </a:t>
            </a:r>
            <a:r>
              <a:rPr lang="en-US" altLang="zh-CN" sz="405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en-US" altLang="zh-CN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zh-CN" alt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这些分数能分成几类？分类的依据又是什么？</a:t>
            </a:r>
            <a:endParaRPr lang="zh-CN" altLang="en-US" sz="36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72569" y="2836545"/>
            <a:ext cx="355759" cy="1074420"/>
            <a:chOff x="5807" y="5440"/>
            <a:chExt cx="747" cy="2256"/>
          </a:xfrm>
        </p:grpSpPr>
        <p:sp>
          <p:nvSpPr>
            <p:cNvPr id="130" name="文本框 129"/>
            <p:cNvSpPr txBox="1"/>
            <p:nvPr/>
          </p:nvSpPr>
          <p:spPr>
            <a:xfrm>
              <a:off x="5807" y="5440"/>
              <a:ext cx="747" cy="14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endParaRPr lang="en-US" altLang="zh-CN" sz="3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5851" y="6553"/>
              <a:ext cx="473" cy="11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endParaRPr lang="en-US" altLang="zh-CN" sz="3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 rot="21420000">
            <a:off x="3985260" y="2826385"/>
            <a:ext cx="355600" cy="651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altLang="zh-CN" sz="3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7635"/>
            <a:ext cx="2524125" cy="81470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7360" y="260350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sym typeface="+mn-ea"/>
              </a:rPr>
              <a:t>交流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</a:rPr>
              <a:t>讨论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135" y="3716655"/>
            <a:ext cx="7730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</a:t>
            </a:r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分子比分母小的分数叫作</a:t>
            </a:r>
            <a:r>
              <a:rPr lang="zh-CN" altLang="en-US" sz="32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真分数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，分子比分母大或者分子和分母相等的分数叫作</a:t>
            </a:r>
            <a:r>
              <a:rPr lang="zh-CN" altLang="en-US" sz="32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假分数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509" y="2766536"/>
            <a:ext cx="7828121" cy="1905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10628" y="3758089"/>
            <a:ext cx="491014" cy="989171"/>
            <a:chOff x="2542" y="6091"/>
            <a:chExt cx="1031" cy="2077"/>
          </a:xfrm>
        </p:grpSpPr>
        <p:sp>
          <p:nvSpPr>
            <p:cNvPr id="5" name="文本框 4"/>
            <p:cNvSpPr txBox="1"/>
            <p:nvPr/>
          </p:nvSpPr>
          <p:spPr>
            <a:xfrm>
              <a:off x="2552" y="691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5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42" y="609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3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034665" y="3746183"/>
            <a:ext cx="491014" cy="989171"/>
            <a:chOff x="2542" y="6091"/>
            <a:chExt cx="1031" cy="2077"/>
          </a:xfrm>
        </p:grpSpPr>
        <p:sp>
          <p:nvSpPr>
            <p:cNvPr id="10" name="文本框 9"/>
            <p:cNvSpPr txBox="1"/>
            <p:nvPr/>
          </p:nvSpPr>
          <p:spPr>
            <a:xfrm>
              <a:off x="2552" y="691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8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542" y="609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8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75384" y="3746183"/>
            <a:ext cx="491014" cy="989171"/>
            <a:chOff x="2542" y="6091"/>
            <a:chExt cx="1031" cy="2077"/>
          </a:xfrm>
        </p:grpSpPr>
        <p:sp>
          <p:nvSpPr>
            <p:cNvPr id="15" name="文本框 14"/>
            <p:cNvSpPr txBox="1"/>
            <p:nvPr/>
          </p:nvSpPr>
          <p:spPr>
            <a:xfrm>
              <a:off x="2552" y="691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4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542" y="609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7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256621" y="3748564"/>
            <a:ext cx="491014" cy="989171"/>
            <a:chOff x="2542" y="6091"/>
            <a:chExt cx="1031" cy="2077"/>
          </a:xfrm>
        </p:grpSpPr>
        <p:sp>
          <p:nvSpPr>
            <p:cNvPr id="27" name="文本框 26"/>
            <p:cNvSpPr txBox="1"/>
            <p:nvPr/>
          </p:nvSpPr>
          <p:spPr>
            <a:xfrm>
              <a:off x="2552" y="691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3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542" y="6091"/>
              <a:ext cx="1021" cy="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3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6</a:t>
              </a:r>
              <a:endParaRPr lang="en-US" altLang="zh-CN" sz="3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9750" y="1412240"/>
            <a:ext cx="65081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用分数表示下面的涂色部分。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0015"/>
            <a:ext cx="2524125" cy="8147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5650" y="260350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3200" b="1">
                <a:latin typeface="华文新魏" panose="02010800040101010101" charset="-122"/>
                <a:ea typeface="华文新魏" panose="02010800040101010101" charset="-122"/>
              </a:rPr>
              <a:t>练一练</a:t>
            </a:r>
            <a:endParaRPr lang="zh-CN" altLang="en-US" sz="32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294640" y="149225"/>
            <a:ext cx="2353945" cy="814708"/>
            <a:chOff x="7582" y="4432"/>
            <a:chExt cx="4035" cy="1935"/>
          </a:xfrm>
        </p:grpSpPr>
        <p:pic>
          <p:nvPicPr>
            <p:cNvPr id="74" name="图形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" y="4432"/>
              <a:ext cx="4035" cy="1935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7708" y="4696"/>
              <a:ext cx="3782" cy="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zh-CN" altLang="en-US" sz="3600" dirty="0">
                  <a:solidFill>
                    <a:schemeClr val="tx1"/>
                  </a:solidFill>
                  <a:latin typeface="华文新魏" panose="02010800040101010101" charset="-122"/>
                  <a:ea typeface="华文新魏" panose="02010800040101010101" charset="-122"/>
                  <a:cs typeface="Arial" panose="020B0604020202020204" pitchFamily="34" charset="0"/>
                </a:rPr>
                <a:t>理一理</a:t>
              </a:r>
              <a:endParaRPr kumimoji="0" lang="zh-CN" altLang="en-US" sz="36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" name="图片 15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1444625" y="1442085"/>
            <a:ext cx="415925" cy="925195"/>
          </a:xfrm>
          <a:prstGeom prst="rect">
            <a:avLst/>
          </a:prstGeom>
        </p:spPr>
      </p:pic>
      <p:pic>
        <p:nvPicPr>
          <p:cNvPr id="17" name="图片 16" descr="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145" y="2398395"/>
            <a:ext cx="985520" cy="1478915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1910715" y="1442085"/>
            <a:ext cx="415925" cy="925195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2358390" y="1457325"/>
            <a:ext cx="415925" cy="92519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2824480" y="1457325"/>
            <a:ext cx="415925" cy="9251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11855" y="1482725"/>
            <a:ext cx="1333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……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49495" y="1487805"/>
            <a:ext cx="1951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几个</a:t>
            </a:r>
            <a:r>
              <a:rPr lang="zh-CN" alt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一</a:t>
            </a:r>
            <a:endParaRPr lang="zh-CN" alt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pic>
        <p:nvPicPr>
          <p:cNvPr id="9" name="图片 8" descr="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165" y="2413635"/>
            <a:ext cx="985520" cy="1478915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6660" y="2413635"/>
            <a:ext cx="985520" cy="14789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06775" y="2609215"/>
            <a:ext cx="1333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……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9335" y="2704465"/>
            <a:ext cx="1951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几个</a:t>
            </a:r>
            <a:r>
              <a:rPr lang="zh-CN" alt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十</a:t>
            </a:r>
            <a:endParaRPr lang="zh-CN" alt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670050" y="3923665"/>
            <a:ext cx="1464945" cy="1454785"/>
            <a:chOff x="2630" y="6179"/>
            <a:chExt cx="2307" cy="2291"/>
          </a:xfrm>
        </p:grpSpPr>
        <p:sp>
          <p:nvSpPr>
            <p:cNvPr id="14" name="矩形 13"/>
            <p:cNvSpPr/>
            <p:nvPr/>
          </p:nvSpPr>
          <p:spPr>
            <a:xfrm>
              <a:off x="2669" y="7703"/>
              <a:ext cx="2268" cy="76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190" y="7722"/>
              <a:ext cx="6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个</a:t>
              </a:r>
              <a:endPara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682" y="7730"/>
              <a:ext cx="6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十</a:t>
              </a:r>
              <a:endPara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174" y="7738"/>
              <a:ext cx="6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百</a:t>
              </a:r>
              <a:endPara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630" y="7746"/>
              <a:ext cx="6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千</a:t>
              </a:r>
              <a:endPara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 flipV="1">
              <a:off x="4579" y="6179"/>
              <a:ext cx="2" cy="15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 flipV="1">
              <a:off x="4071" y="6199"/>
              <a:ext cx="2" cy="15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 flipV="1">
              <a:off x="3563" y="6195"/>
              <a:ext cx="2" cy="15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 flipV="1">
              <a:off x="3031" y="6203"/>
              <a:ext cx="2" cy="15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椭圆 24"/>
          <p:cNvSpPr/>
          <p:nvPr/>
        </p:nvSpPr>
        <p:spPr>
          <a:xfrm>
            <a:off x="2139315" y="4733925"/>
            <a:ext cx="252000" cy="144000"/>
          </a:xfrm>
          <a:prstGeom prst="ellipse">
            <a:avLst/>
          </a:prstGeom>
          <a:solidFill>
            <a:srgbClr val="EC0FEF"/>
          </a:solidFill>
          <a:ln>
            <a:solidFill>
              <a:srgbClr val="C10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144395" y="4578985"/>
            <a:ext cx="252000" cy="144000"/>
          </a:xfrm>
          <a:prstGeom prst="ellipse">
            <a:avLst/>
          </a:prstGeom>
          <a:solidFill>
            <a:srgbClr val="EC0FEF"/>
          </a:solidFill>
          <a:ln>
            <a:solidFill>
              <a:srgbClr val="C10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2141855" y="4424045"/>
            <a:ext cx="252000" cy="144000"/>
          </a:xfrm>
          <a:prstGeom prst="ellipse">
            <a:avLst/>
          </a:prstGeom>
          <a:solidFill>
            <a:srgbClr val="EC0FEF"/>
          </a:solidFill>
          <a:ln>
            <a:solidFill>
              <a:srgbClr val="C10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809115" y="4731385"/>
            <a:ext cx="252000" cy="1440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814195" y="4576445"/>
            <a:ext cx="252000" cy="1440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811655" y="4421505"/>
            <a:ext cx="252000" cy="144000"/>
          </a:xfrm>
          <a:prstGeom prst="ellipse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839335" y="3806825"/>
            <a:ext cx="1951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几个</a:t>
            </a:r>
            <a:r>
              <a:rPr lang="zh-CN" alt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百</a:t>
            </a:r>
            <a:endParaRPr lang="zh-CN" alt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44415" y="4688205"/>
            <a:ext cx="1951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几个</a:t>
            </a:r>
            <a:r>
              <a:rPr lang="zh-CN" alt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千</a:t>
            </a:r>
            <a:endParaRPr lang="zh-CN" alt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25" grpId="0" bldLvl="0" animBg="1"/>
      <p:bldP spid="26" grpId="0" bldLvl="0" animBg="1"/>
      <p:bldP spid="27" grpId="0" bldLvl="0" animBg="1"/>
      <p:bldP spid="29" grpId="0" bldLvl="0" animBg="1"/>
      <p:bldP spid="30" grpId="0" bldLvl="0" animBg="1"/>
      <p:bldP spid="31" grpId="0" bldLvl="0" animBg="1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66800" y="1638300"/>
            <a:ext cx="4319905" cy="541020"/>
            <a:chOff x="1655" y="5417"/>
            <a:chExt cx="6803" cy="852"/>
          </a:xfrm>
        </p:grpSpPr>
        <p:sp>
          <p:nvSpPr>
            <p:cNvPr id="12" name="矩形 11"/>
            <p:cNvSpPr/>
            <p:nvPr/>
          </p:nvSpPr>
          <p:spPr>
            <a:xfrm>
              <a:off x="1655" y="5417"/>
              <a:ext cx="6803" cy="85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6179" y="5418"/>
              <a:ext cx="0" cy="85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923" y="5419"/>
              <a:ext cx="0" cy="85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1071880" y="3032125"/>
            <a:ext cx="4319270" cy="560070"/>
            <a:chOff x="1663" y="6532"/>
            <a:chExt cx="6802" cy="882"/>
          </a:xfrm>
        </p:grpSpPr>
        <p:sp>
          <p:nvSpPr>
            <p:cNvPr id="21" name="矩形 20"/>
            <p:cNvSpPr/>
            <p:nvPr/>
          </p:nvSpPr>
          <p:spPr>
            <a:xfrm>
              <a:off x="1663" y="6553"/>
              <a:ext cx="6803" cy="85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055" y="6532"/>
              <a:ext cx="0" cy="85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6766" y="6552"/>
              <a:ext cx="0" cy="85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360" y="6564"/>
              <a:ext cx="0" cy="85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/>
        </p:nvSpPr>
        <p:spPr>
          <a:xfrm>
            <a:off x="1076325" y="1635760"/>
            <a:ext cx="1448435" cy="5397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076325" y="3039745"/>
            <a:ext cx="1091565" cy="5397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1537970" y="1333500"/>
            <a:ext cx="525145" cy="1144270"/>
            <a:chOff x="5823" y="5681"/>
            <a:chExt cx="827" cy="1802"/>
          </a:xfrm>
        </p:grpSpPr>
        <p:sp>
          <p:nvSpPr>
            <p:cNvPr id="130" name="文本框 129"/>
            <p:cNvSpPr txBox="1"/>
            <p:nvPr/>
          </p:nvSpPr>
          <p:spPr>
            <a:xfrm>
              <a:off x="5835" y="5681"/>
              <a:ext cx="81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1</a:t>
              </a:r>
              <a:endParaRPr lang="en-US" altLang="zh-CN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5851" y="6370"/>
              <a:ext cx="47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3</a:t>
              </a:r>
              <a:endParaRPr lang="en-US" altLang="zh-CN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cxnSp>
          <p:nvCxnSpPr>
            <p:cNvPr id="132" name="直接连接符 131"/>
            <p:cNvCxnSpPr/>
            <p:nvPr/>
          </p:nvCxnSpPr>
          <p:spPr>
            <a:xfrm flipV="1">
              <a:off x="5823" y="6550"/>
              <a:ext cx="68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组合 98"/>
          <p:cNvGrpSpPr/>
          <p:nvPr/>
        </p:nvGrpSpPr>
        <p:grpSpPr>
          <a:xfrm>
            <a:off x="5451475" y="1270000"/>
            <a:ext cx="1661160" cy="1144270"/>
            <a:chOff x="8585" y="2000"/>
            <a:chExt cx="2616" cy="1802"/>
          </a:xfrm>
        </p:grpSpPr>
        <p:grpSp>
          <p:nvGrpSpPr>
            <p:cNvPr id="33" name="组合 32"/>
            <p:cNvGrpSpPr/>
            <p:nvPr/>
          </p:nvGrpSpPr>
          <p:grpSpPr>
            <a:xfrm>
              <a:off x="10375" y="2000"/>
              <a:ext cx="827" cy="1802"/>
              <a:chOff x="5823" y="5681"/>
              <a:chExt cx="827" cy="1802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5903" y="5681"/>
                <a:ext cx="747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000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喵喵奶糖" panose="02010600030101010101" charset="-122"/>
                    <a:ea typeface="喵喵奶糖" panose="02010600030101010101" charset="-122"/>
                  </a:rPr>
                  <a:t>1</a:t>
                </a:r>
                <a:endPara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5851" y="6370"/>
                <a:ext cx="473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000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喵喵奶糖" panose="02010600030101010101" charset="-122"/>
                    <a:ea typeface="喵喵奶糖" panose="02010600030101010101" charset="-122"/>
                  </a:rPr>
                  <a:t>3</a:t>
                </a:r>
                <a:endPara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 flipV="1">
                <a:off x="5823" y="6550"/>
                <a:ext cx="680" cy="0"/>
              </a:xfrm>
              <a:prstGeom prst="line">
                <a:avLst/>
              </a:prstGeom>
              <a:ln w="2857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文本框 51"/>
            <p:cNvSpPr txBox="1"/>
            <p:nvPr/>
          </p:nvSpPr>
          <p:spPr>
            <a:xfrm>
              <a:off x="8585" y="2463"/>
              <a:ext cx="193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几个</a:t>
              </a:r>
              <a:endParaRPr lang="zh-CN" alt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455920" y="2722880"/>
            <a:ext cx="1661795" cy="1144270"/>
            <a:chOff x="8592" y="4288"/>
            <a:chExt cx="2617" cy="1802"/>
          </a:xfrm>
        </p:grpSpPr>
        <p:sp>
          <p:nvSpPr>
            <p:cNvPr id="53" name="文本框 52"/>
            <p:cNvSpPr txBox="1"/>
            <p:nvPr/>
          </p:nvSpPr>
          <p:spPr>
            <a:xfrm>
              <a:off x="8592" y="4663"/>
              <a:ext cx="193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几个</a:t>
              </a:r>
              <a:endParaRPr lang="zh-CN" alt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0383" y="4288"/>
              <a:ext cx="827" cy="1802"/>
              <a:chOff x="5823" y="5681"/>
              <a:chExt cx="827" cy="1802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5903" y="5681"/>
                <a:ext cx="747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000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喵喵奶糖" panose="02010600030101010101" charset="-122"/>
                    <a:ea typeface="喵喵奶糖" panose="02010600030101010101" charset="-122"/>
                  </a:rPr>
                  <a:t>1</a:t>
                </a:r>
                <a:endPara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5851" y="6370"/>
                <a:ext cx="473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4000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喵喵奶糖" panose="02010600030101010101" charset="-122"/>
                    <a:ea typeface="喵喵奶糖" panose="02010600030101010101" charset="-122"/>
                  </a:rPr>
                  <a:t>4</a:t>
                </a:r>
                <a:endPara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endParaRPr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 flipV="1">
                <a:off x="5823" y="6550"/>
                <a:ext cx="680" cy="0"/>
              </a:xfrm>
              <a:prstGeom prst="line">
                <a:avLst/>
              </a:prstGeom>
              <a:ln w="28575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组合 59"/>
          <p:cNvGrpSpPr/>
          <p:nvPr/>
        </p:nvGrpSpPr>
        <p:grpSpPr>
          <a:xfrm>
            <a:off x="1359535" y="2717800"/>
            <a:ext cx="525780" cy="1144270"/>
            <a:chOff x="5822" y="5681"/>
            <a:chExt cx="828" cy="1802"/>
          </a:xfrm>
        </p:grpSpPr>
        <p:sp>
          <p:nvSpPr>
            <p:cNvPr id="62" name="文本框 61"/>
            <p:cNvSpPr txBox="1"/>
            <p:nvPr/>
          </p:nvSpPr>
          <p:spPr>
            <a:xfrm>
              <a:off x="5822" y="5681"/>
              <a:ext cx="82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1</a:t>
              </a:r>
              <a:endParaRPr lang="en-US" altLang="zh-CN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5851" y="6370"/>
              <a:ext cx="47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喵喵奶糖" panose="02010600030101010101" charset="-122"/>
                  <a:ea typeface="喵喵奶糖" panose="02010600030101010101" charset="-122"/>
                </a:rPr>
                <a:t>4</a:t>
              </a:r>
              <a:endParaRPr lang="en-US" altLang="zh-CN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endParaRPr>
            </a:p>
          </p:txBody>
        </p:sp>
        <p:cxnSp>
          <p:nvCxnSpPr>
            <p:cNvPr id="98" name="直接连接符 97"/>
            <p:cNvCxnSpPr/>
            <p:nvPr/>
          </p:nvCxnSpPr>
          <p:spPr>
            <a:xfrm flipV="1">
              <a:off x="5823" y="6550"/>
              <a:ext cx="68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 rot="0">
            <a:off x="294640" y="149225"/>
            <a:ext cx="2353945" cy="814708"/>
            <a:chOff x="7582" y="4432"/>
            <a:chExt cx="4035" cy="1935"/>
          </a:xfrm>
        </p:grpSpPr>
        <p:pic>
          <p:nvPicPr>
            <p:cNvPr id="2" name="图形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" y="4432"/>
              <a:ext cx="4035" cy="193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708" y="4696"/>
              <a:ext cx="3782" cy="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zh-CN" altLang="en-US" sz="3600" dirty="0">
                  <a:solidFill>
                    <a:schemeClr val="tx1"/>
                  </a:solidFill>
                  <a:latin typeface="华文新魏" panose="02010800040101010101" charset="-122"/>
                  <a:ea typeface="华文新魏" panose="02010800040101010101" charset="-122"/>
                  <a:cs typeface="Arial" panose="020B0604020202020204" pitchFamily="34" charset="0"/>
                </a:rPr>
                <a:t>理一理</a:t>
              </a:r>
              <a:endParaRPr kumimoji="0" lang="zh-CN" altLang="en-US" sz="36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直接连接符 50180"/>
          <p:cNvSpPr>
            <a:spLocks noChangeShapeType="1"/>
          </p:cNvSpPr>
          <p:nvPr/>
        </p:nvSpPr>
        <p:spPr bwMode="auto">
          <a:xfrm flipV="1">
            <a:off x="526258" y="2223220"/>
            <a:ext cx="6509147" cy="59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直接连接符 50181"/>
          <p:cNvSpPr>
            <a:spLocks noChangeShapeType="1"/>
          </p:cNvSpPr>
          <p:nvPr/>
        </p:nvSpPr>
        <p:spPr bwMode="auto">
          <a:xfrm flipV="1">
            <a:off x="647702" y="1970807"/>
            <a:ext cx="0" cy="2702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4" name="直接连接符 50182"/>
          <p:cNvSpPr>
            <a:spLocks noChangeShapeType="1"/>
          </p:cNvSpPr>
          <p:nvPr/>
        </p:nvSpPr>
        <p:spPr bwMode="auto">
          <a:xfrm flipV="1">
            <a:off x="6675836" y="1958901"/>
            <a:ext cx="0" cy="2690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5" name="文本框 50183"/>
          <p:cNvSpPr txBox="1">
            <a:spLocks noChangeArrowheads="1"/>
          </p:cNvSpPr>
          <p:nvPr/>
        </p:nvSpPr>
        <p:spPr bwMode="auto">
          <a:xfrm>
            <a:off x="508399" y="2205361"/>
            <a:ext cx="664369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1F2DA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endParaRPr lang="zh-CN" altLang="en-US" sz="2100">
              <a:solidFill>
                <a:srgbClr val="1F2DA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文本框 50184"/>
          <p:cNvSpPr txBox="1">
            <a:spLocks noChangeArrowheads="1"/>
          </p:cNvSpPr>
          <p:nvPr/>
        </p:nvSpPr>
        <p:spPr bwMode="auto">
          <a:xfrm>
            <a:off x="6529389" y="2232745"/>
            <a:ext cx="664369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1F2DA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100">
              <a:solidFill>
                <a:srgbClr val="1F2DA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直接连接符 36"/>
          <p:cNvSpPr>
            <a:spLocks noChangeShapeType="1"/>
          </p:cNvSpPr>
          <p:nvPr/>
        </p:nvSpPr>
        <p:spPr bwMode="auto">
          <a:xfrm rot="5400000">
            <a:off x="1189793" y="2167261"/>
            <a:ext cx="12144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8" name="直接连接符 37"/>
          <p:cNvSpPr>
            <a:spLocks noChangeShapeType="1"/>
          </p:cNvSpPr>
          <p:nvPr/>
        </p:nvSpPr>
        <p:spPr bwMode="auto">
          <a:xfrm rot="5400000">
            <a:off x="1791416" y="2162498"/>
            <a:ext cx="123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9" name="直接连接符 38"/>
          <p:cNvSpPr>
            <a:spLocks noChangeShapeType="1"/>
          </p:cNvSpPr>
          <p:nvPr/>
        </p:nvSpPr>
        <p:spPr bwMode="auto">
          <a:xfrm rot="5400000" flipV="1">
            <a:off x="2387681" y="2157140"/>
            <a:ext cx="1369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0" name="直接连接符 39"/>
          <p:cNvSpPr>
            <a:spLocks noChangeShapeType="1"/>
          </p:cNvSpPr>
          <p:nvPr/>
        </p:nvSpPr>
        <p:spPr bwMode="auto">
          <a:xfrm rot="5400000">
            <a:off x="2983945" y="2149401"/>
            <a:ext cx="15001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1" name="直接连接符 40"/>
          <p:cNvSpPr>
            <a:spLocks noChangeShapeType="1"/>
          </p:cNvSpPr>
          <p:nvPr/>
        </p:nvSpPr>
        <p:spPr bwMode="auto">
          <a:xfrm rot="5400000" flipV="1">
            <a:off x="3552230" y="2119636"/>
            <a:ext cx="219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2" name="直接连接符 41"/>
          <p:cNvSpPr>
            <a:spLocks noChangeShapeType="1"/>
          </p:cNvSpPr>
          <p:nvPr/>
        </p:nvSpPr>
        <p:spPr bwMode="auto">
          <a:xfrm rot="5400000" flipV="1">
            <a:off x="4196120" y="2155950"/>
            <a:ext cx="1369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3" name="直接连接符 42"/>
          <p:cNvSpPr>
            <a:spLocks noChangeShapeType="1"/>
          </p:cNvSpPr>
          <p:nvPr/>
        </p:nvSpPr>
        <p:spPr bwMode="auto">
          <a:xfrm rot="5400000">
            <a:off x="4795957" y="2152973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4" name="直接连接符 43"/>
          <p:cNvSpPr>
            <a:spLocks noChangeShapeType="1"/>
          </p:cNvSpPr>
          <p:nvPr/>
        </p:nvSpPr>
        <p:spPr bwMode="auto">
          <a:xfrm rot="5400000" flipV="1">
            <a:off x="5408295" y="2162498"/>
            <a:ext cx="123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45" name="直接连接符 44"/>
          <p:cNvSpPr>
            <a:spLocks noChangeShapeType="1"/>
          </p:cNvSpPr>
          <p:nvPr/>
        </p:nvSpPr>
        <p:spPr bwMode="auto">
          <a:xfrm rot="5400000" flipV="1">
            <a:off x="6004560" y="2157140"/>
            <a:ext cx="13692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61" name="矩形 60"/>
          <p:cNvSpPr/>
          <p:nvPr/>
        </p:nvSpPr>
        <p:spPr>
          <a:xfrm>
            <a:off x="6875145" y="2085975"/>
            <a:ext cx="214313" cy="243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grpSp>
        <p:nvGrpSpPr>
          <p:cNvPr id="77" name="组合 76"/>
          <p:cNvGrpSpPr/>
          <p:nvPr/>
        </p:nvGrpSpPr>
        <p:grpSpPr>
          <a:xfrm>
            <a:off x="691039" y="3315653"/>
            <a:ext cx="5945505" cy="139065"/>
            <a:chOff x="1443" y="2574"/>
            <a:chExt cx="12484" cy="292"/>
          </a:xfrm>
        </p:grpSpPr>
        <p:pic>
          <p:nvPicPr>
            <p:cNvPr id="78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1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1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4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" y="2574"/>
              <a:ext cx="112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" name="文本框 90"/>
          <p:cNvSpPr txBox="1">
            <a:spLocks noChangeArrowheads="1"/>
          </p:cNvSpPr>
          <p:nvPr/>
        </p:nvSpPr>
        <p:spPr bwMode="auto">
          <a:xfrm>
            <a:off x="1019653" y="2219648"/>
            <a:ext cx="66436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0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0.</a:t>
            </a:r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en-US" altLang="zh-CN" sz="180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" name="文本框 91"/>
          <p:cNvSpPr txBox="1">
            <a:spLocks noChangeArrowheads="1"/>
          </p:cNvSpPr>
          <p:nvPr/>
        </p:nvSpPr>
        <p:spPr bwMode="auto">
          <a:xfrm>
            <a:off x="2708434" y="2324100"/>
            <a:ext cx="164734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几个</a:t>
            </a:r>
            <a:r>
              <a:rPr lang="zh-CN" altLang="en-US" sz="3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0.1</a:t>
            </a:r>
            <a:endParaRPr lang="zh-CN" altLang="en-US" sz="30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sp>
        <p:nvSpPr>
          <p:cNvPr id="93" name="文本框 92"/>
          <p:cNvSpPr txBox="1">
            <a:spLocks noChangeArrowheads="1"/>
          </p:cNvSpPr>
          <p:nvPr/>
        </p:nvSpPr>
        <p:spPr bwMode="auto">
          <a:xfrm>
            <a:off x="763907" y="3804132"/>
            <a:ext cx="66436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0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0.</a:t>
            </a:r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01</a:t>
            </a:r>
            <a:endParaRPr lang="en-US" altLang="zh-CN" sz="180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4" name="文本框 93"/>
          <p:cNvSpPr txBox="1">
            <a:spLocks noChangeArrowheads="1"/>
          </p:cNvSpPr>
          <p:nvPr/>
        </p:nvSpPr>
        <p:spPr bwMode="auto">
          <a:xfrm>
            <a:off x="2584450" y="3609340"/>
            <a:ext cx="225996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几个</a:t>
            </a:r>
            <a:r>
              <a:rPr lang="zh-CN" altLang="en-US" sz="3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0.</a:t>
            </a:r>
            <a:r>
              <a:rPr lang="en-US" altLang="zh-CN" sz="3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0</a:t>
            </a:r>
            <a:r>
              <a:rPr lang="zh-CN" altLang="en-US" sz="3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1</a:t>
            </a:r>
            <a:endParaRPr lang="zh-CN" altLang="en-US" sz="30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cxnSp>
        <p:nvCxnSpPr>
          <p:cNvPr id="95" name="直接箭头连接符 94"/>
          <p:cNvCxnSpPr/>
          <p:nvPr/>
        </p:nvCxnSpPr>
        <p:spPr>
          <a:xfrm flipH="1" flipV="1">
            <a:off x="710565" y="3470910"/>
            <a:ext cx="181928" cy="3771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640080" y="3429000"/>
            <a:ext cx="675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组合 89"/>
          <p:cNvGrpSpPr/>
          <p:nvPr/>
        </p:nvGrpSpPr>
        <p:grpSpPr>
          <a:xfrm>
            <a:off x="512445" y="3197066"/>
            <a:ext cx="6685121" cy="687705"/>
            <a:chOff x="1076" y="4181"/>
            <a:chExt cx="14037" cy="1444"/>
          </a:xfrm>
        </p:grpSpPr>
        <p:sp>
          <p:nvSpPr>
            <p:cNvPr id="63" name="直接连接符 50180"/>
            <p:cNvSpPr>
              <a:spLocks noChangeShapeType="1"/>
            </p:cNvSpPr>
            <p:nvPr/>
          </p:nvSpPr>
          <p:spPr bwMode="auto">
            <a:xfrm flipV="1">
              <a:off x="1113" y="4736"/>
              <a:ext cx="13668" cy="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64" name="直接连接符 50181"/>
            <p:cNvSpPr>
              <a:spLocks noChangeShapeType="1"/>
            </p:cNvSpPr>
            <p:nvPr/>
          </p:nvSpPr>
          <p:spPr bwMode="auto">
            <a:xfrm flipV="1">
              <a:off x="1368" y="4206"/>
              <a:ext cx="0" cy="5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65" name="直接连接符 50182"/>
            <p:cNvSpPr>
              <a:spLocks noChangeShapeType="1"/>
            </p:cNvSpPr>
            <p:nvPr/>
          </p:nvSpPr>
          <p:spPr bwMode="auto">
            <a:xfrm flipV="1">
              <a:off x="14026" y="4181"/>
              <a:ext cx="0" cy="5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66" name="文本框 50183"/>
            <p:cNvSpPr txBox="1">
              <a:spLocks noChangeArrowheads="1"/>
            </p:cNvSpPr>
            <p:nvPr/>
          </p:nvSpPr>
          <p:spPr bwMode="auto">
            <a:xfrm>
              <a:off x="1076" y="4699"/>
              <a:ext cx="1395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100">
                  <a:solidFill>
                    <a:srgbClr val="1F2DA8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0</a:t>
              </a:r>
              <a:endParaRPr lang="zh-CN" altLang="en-US" sz="2100">
                <a:solidFill>
                  <a:srgbClr val="1F2DA8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7" name="文本框 50184"/>
            <p:cNvSpPr txBox="1">
              <a:spLocks noChangeArrowheads="1"/>
            </p:cNvSpPr>
            <p:nvPr/>
          </p:nvSpPr>
          <p:spPr bwMode="auto">
            <a:xfrm>
              <a:off x="13718" y="4756"/>
              <a:ext cx="1395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100">
                  <a:solidFill>
                    <a:srgbClr val="1F2DA8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zh-CN" altLang="en-US" sz="2100">
                <a:solidFill>
                  <a:srgbClr val="1F2DA8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8" name="直接连接符 67"/>
            <p:cNvSpPr>
              <a:spLocks noChangeShapeType="1"/>
            </p:cNvSpPr>
            <p:nvPr/>
          </p:nvSpPr>
          <p:spPr bwMode="auto">
            <a:xfrm rot="5400000">
              <a:off x="2506" y="4619"/>
              <a:ext cx="25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69" name="直接连接符 68"/>
            <p:cNvSpPr>
              <a:spLocks noChangeShapeType="1"/>
            </p:cNvSpPr>
            <p:nvPr/>
          </p:nvSpPr>
          <p:spPr bwMode="auto">
            <a:xfrm rot="5400000">
              <a:off x="3770" y="4609"/>
              <a:ext cx="2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0" name="直接连接符 69"/>
            <p:cNvSpPr>
              <a:spLocks noChangeShapeType="1"/>
            </p:cNvSpPr>
            <p:nvPr/>
          </p:nvSpPr>
          <p:spPr bwMode="auto">
            <a:xfrm rot="5400000" flipV="1">
              <a:off x="5022" y="4597"/>
              <a:ext cx="2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1" name="直接连接符 70"/>
            <p:cNvSpPr>
              <a:spLocks noChangeShapeType="1"/>
            </p:cNvSpPr>
            <p:nvPr/>
          </p:nvSpPr>
          <p:spPr bwMode="auto">
            <a:xfrm rot="5400000">
              <a:off x="6274" y="4581"/>
              <a:ext cx="31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2" name="直接连接符 71"/>
            <p:cNvSpPr>
              <a:spLocks noChangeShapeType="1"/>
            </p:cNvSpPr>
            <p:nvPr/>
          </p:nvSpPr>
          <p:spPr bwMode="auto">
            <a:xfrm rot="5400000" flipV="1">
              <a:off x="7467" y="4519"/>
              <a:ext cx="4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3" name="直接连接符 72"/>
            <p:cNvSpPr>
              <a:spLocks noChangeShapeType="1"/>
            </p:cNvSpPr>
            <p:nvPr/>
          </p:nvSpPr>
          <p:spPr bwMode="auto">
            <a:xfrm rot="5400000" flipV="1">
              <a:off x="8819" y="4595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4" name="直接连接符 73"/>
            <p:cNvSpPr>
              <a:spLocks noChangeShapeType="1"/>
            </p:cNvSpPr>
            <p:nvPr/>
          </p:nvSpPr>
          <p:spPr bwMode="auto">
            <a:xfrm rot="5400000">
              <a:off x="10078" y="4589"/>
              <a:ext cx="3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5" name="直接连接符 74"/>
            <p:cNvSpPr>
              <a:spLocks noChangeShapeType="1"/>
            </p:cNvSpPr>
            <p:nvPr/>
          </p:nvSpPr>
          <p:spPr bwMode="auto">
            <a:xfrm rot="5400000" flipV="1">
              <a:off x="11364" y="4609"/>
              <a:ext cx="2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76" name="直接连接符 75"/>
            <p:cNvSpPr>
              <a:spLocks noChangeShapeType="1"/>
            </p:cNvSpPr>
            <p:nvPr/>
          </p:nvSpPr>
          <p:spPr bwMode="auto">
            <a:xfrm rot="5400000" flipV="1">
              <a:off x="12616" y="4597"/>
              <a:ext cx="2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89" name="矩形 88"/>
            <p:cNvSpPr/>
            <p:nvPr/>
          </p:nvSpPr>
          <p:spPr>
            <a:xfrm>
              <a:off x="14444" y="4448"/>
              <a:ext cx="450" cy="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68146" y="260379"/>
            <a:ext cx="2206349" cy="64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zh-CN" altLang="en-US" sz="36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</a:rPr>
              <a:t>理一理</a:t>
            </a:r>
            <a:endParaRPr kumimoji="0" lang="zh-CN" altLang="en-US" sz="36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294640" y="149225"/>
            <a:ext cx="2353945" cy="814708"/>
            <a:chOff x="7582" y="4432"/>
            <a:chExt cx="4035" cy="1935"/>
          </a:xfrm>
        </p:grpSpPr>
        <p:pic>
          <p:nvPicPr>
            <p:cNvPr id="3" name="图形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" y="4432"/>
              <a:ext cx="4035" cy="193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708" y="4696"/>
              <a:ext cx="3782" cy="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zh-CN" altLang="en-US" sz="3600" dirty="0">
                  <a:solidFill>
                    <a:schemeClr val="tx1"/>
                  </a:solidFill>
                  <a:latin typeface="华文新魏" panose="02010800040101010101" charset="-122"/>
                  <a:ea typeface="华文新魏" panose="02010800040101010101" charset="-122"/>
                  <a:cs typeface="Arial" panose="020B0604020202020204" pitchFamily="34" charset="0"/>
                </a:rPr>
                <a:t>理一理</a:t>
              </a:r>
              <a:endParaRPr kumimoji="0" lang="zh-CN" altLang="en-US" sz="36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ldLvl="0"/>
      <p:bldP spid="92" grpId="0" bldLvl="0"/>
      <p:bldP spid="93" grpId="0" bldLvl="0"/>
      <p:bldP spid="94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3" name="TextBox 7"/>
          <p:cNvSpPr txBox="1"/>
          <p:nvPr/>
        </p:nvSpPr>
        <p:spPr>
          <a:xfrm>
            <a:off x="423386" y="942023"/>
            <a:ext cx="163163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理一理</a:t>
            </a:r>
            <a:endParaRPr kumimoji="0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8445" y="1135380"/>
            <a:ext cx="3940493" cy="2690813"/>
            <a:chOff x="924" y="2980"/>
            <a:chExt cx="8274" cy="5650"/>
          </a:xfrm>
        </p:grpSpPr>
        <p:pic>
          <p:nvPicPr>
            <p:cNvPr id="3" name="图片 2" descr="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0" y="3108"/>
              <a:ext cx="7516" cy="517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924" y="2980"/>
              <a:ext cx="8275" cy="5650"/>
            </a:xfrm>
            <a:prstGeom prst="rect">
              <a:avLst/>
            </a:prstGeom>
            <a:noFill/>
            <a:ln w="28575">
              <a:solidFill>
                <a:srgbClr val="3D3D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75823" y="1138079"/>
            <a:ext cx="3660458" cy="1524000"/>
            <a:chOff x="9874" y="2575"/>
            <a:chExt cx="7686" cy="3200"/>
          </a:xfrm>
        </p:grpSpPr>
        <p:pic>
          <p:nvPicPr>
            <p:cNvPr id="4" name="图片 3" descr="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59" y="2697"/>
              <a:ext cx="7325" cy="290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874" y="2575"/>
              <a:ext cx="7686" cy="3200"/>
            </a:xfrm>
            <a:prstGeom prst="rect">
              <a:avLst/>
            </a:prstGeom>
            <a:noFill/>
            <a:ln w="28575">
              <a:solidFill>
                <a:srgbClr val="3D3D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75823" y="2928938"/>
            <a:ext cx="3660458" cy="1524000"/>
            <a:chOff x="9874" y="6226"/>
            <a:chExt cx="7686" cy="3200"/>
          </a:xfrm>
        </p:grpSpPr>
        <p:pic>
          <p:nvPicPr>
            <p:cNvPr id="5" name="图片 4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3" y="6671"/>
              <a:ext cx="7507" cy="259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9874" y="6226"/>
              <a:ext cx="7686" cy="3200"/>
            </a:xfrm>
            <a:prstGeom prst="rect">
              <a:avLst/>
            </a:prstGeom>
            <a:noFill/>
            <a:ln w="28575">
              <a:solidFill>
                <a:srgbClr val="3D3D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68146" y="260379"/>
            <a:ext cx="2206349" cy="64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zh-CN" altLang="en-US" sz="36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</a:rPr>
              <a:t>理一理</a:t>
            </a:r>
            <a:endParaRPr kumimoji="0" lang="zh-CN" altLang="en-US" sz="36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294640" y="149225"/>
            <a:ext cx="2353945" cy="814708"/>
            <a:chOff x="7582" y="4432"/>
            <a:chExt cx="4035" cy="1935"/>
          </a:xfrm>
        </p:grpSpPr>
        <p:pic>
          <p:nvPicPr>
            <p:cNvPr id="11" name="图形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" y="4432"/>
              <a:ext cx="4035" cy="193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08" y="4696"/>
              <a:ext cx="3782" cy="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0" lang="zh-CN" altLang="en-US" sz="3600" dirty="0">
                  <a:solidFill>
                    <a:schemeClr val="tx1"/>
                  </a:solidFill>
                  <a:latin typeface="华文新魏" panose="02010800040101010101" charset="-122"/>
                  <a:ea typeface="华文新魏" panose="02010800040101010101" charset="-122"/>
                  <a:cs typeface="Arial" panose="020B0604020202020204" pitchFamily="34" charset="0"/>
                </a:rPr>
                <a:t>理一理</a:t>
              </a:r>
              <a:endParaRPr kumimoji="0" lang="zh-CN" altLang="en-US" sz="36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15695" y="4653280"/>
            <a:ext cx="6478905" cy="1299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shù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shǔ</a:t>
            </a:r>
            <a:endParaRPr lang="en-US" altLang="zh-CN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“ 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  起  源  于 数。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endParaRPr lang="en-US" altLang="zh-CN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圆角矩形 8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2680" name="Group 40"/>
          <p:cNvGrpSpPr/>
          <p:nvPr/>
        </p:nvGrpSpPr>
        <p:grpSpPr bwMode="auto">
          <a:xfrm>
            <a:off x="1187450" y="1556385"/>
            <a:ext cx="2493010" cy="3234073"/>
            <a:chOff x="-204" y="1898"/>
            <a:chExt cx="1530" cy="2277"/>
          </a:xfrm>
        </p:grpSpPr>
        <p:pic>
          <p:nvPicPr>
            <p:cNvPr id="104459" name="Picture 35" descr="079d06ec5729492eedd9a89482c1e03b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898"/>
              <a:ext cx="1530" cy="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0" name="Text Box 38"/>
            <p:cNvSpPr txBox="1">
              <a:spLocks noChangeArrowheads="1"/>
            </p:cNvSpPr>
            <p:nvPr/>
          </p:nvSpPr>
          <p:spPr bwMode="auto">
            <a:xfrm>
              <a:off x="246" y="3916"/>
              <a:ext cx="9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华罗庚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067810" y="2204720"/>
            <a:ext cx="48387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sym typeface="+mn-ea"/>
              </a:rPr>
              <a:t>  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shù</a:t>
            </a:r>
            <a:r>
              <a:rPr lang="en-US" altLang="zh-CN" sz="2800">
                <a:sym typeface="+mn-ea"/>
              </a:rPr>
              <a:t>                           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shǔ</a:t>
            </a:r>
            <a:endParaRPr lang="en-US" altLang="zh-CN" sz="2800">
              <a:sym typeface="+mn-ea"/>
            </a:endParaRPr>
          </a:p>
          <a:p>
            <a:r>
              <a:rPr lang="en-US" altLang="zh-CN" sz="2800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“ </a:t>
            </a:r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起  源  于 数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4310" y="4076700"/>
            <a:ext cx="51396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liàng</a:t>
            </a:r>
            <a:r>
              <a:rPr lang="en-US" altLang="zh-CN" sz="2800">
                <a:sym typeface="+mn-ea"/>
              </a:rPr>
              <a:t>                        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liáng</a:t>
            </a:r>
            <a:endParaRPr lang="en-US" altLang="zh-CN" sz="2800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“ 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量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起  源  于 量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圆角矩形 8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2680" name="Group 40"/>
          <p:cNvGrpSpPr/>
          <p:nvPr/>
        </p:nvGrpSpPr>
        <p:grpSpPr bwMode="auto">
          <a:xfrm>
            <a:off x="1187450" y="1556385"/>
            <a:ext cx="2493010" cy="3234073"/>
            <a:chOff x="-204" y="1898"/>
            <a:chExt cx="1530" cy="2277"/>
          </a:xfrm>
        </p:grpSpPr>
        <p:pic>
          <p:nvPicPr>
            <p:cNvPr id="104459" name="Picture 35" descr="079d06ec5729492eedd9a89482c1e03b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898"/>
              <a:ext cx="1530" cy="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0" name="Text Box 38"/>
            <p:cNvSpPr txBox="1">
              <a:spLocks noChangeArrowheads="1"/>
            </p:cNvSpPr>
            <p:nvPr/>
          </p:nvSpPr>
          <p:spPr bwMode="auto">
            <a:xfrm>
              <a:off x="246" y="3916"/>
              <a:ext cx="9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华罗庚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067810" y="2204720"/>
            <a:ext cx="48387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sym typeface="+mn-ea"/>
              </a:rPr>
              <a:t>  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shù</a:t>
            </a:r>
            <a:r>
              <a:rPr lang="en-US" altLang="zh-CN" sz="2800">
                <a:sym typeface="+mn-ea"/>
              </a:rPr>
              <a:t>                           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shǔ</a:t>
            </a:r>
            <a:endParaRPr lang="en-US" altLang="zh-CN" sz="2800">
              <a:sym typeface="+mn-ea"/>
            </a:endParaRPr>
          </a:p>
          <a:p>
            <a:r>
              <a:rPr lang="en-US" altLang="zh-CN" sz="2800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“ </a:t>
            </a:r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起  源  于 数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87718" y="2348865"/>
            <a:ext cx="3240000" cy="405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755650" y="2348865"/>
            <a:ext cx="3272155" cy="396875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6" name="矩形 15"/>
          <p:cNvSpPr/>
          <p:nvPr/>
        </p:nvSpPr>
        <p:spPr>
          <a:xfrm>
            <a:off x="787718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7" name="文本框 6"/>
          <p:cNvSpPr txBox="1"/>
          <p:nvPr/>
        </p:nvSpPr>
        <p:spPr>
          <a:xfrm>
            <a:off x="4154329" y="2264093"/>
            <a:ext cx="40671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</a:t>
            </a:r>
            <a:endParaRPr lang="en-US" altLang="zh-CN"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87718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9" name="矩形 18"/>
          <p:cNvSpPr/>
          <p:nvPr/>
        </p:nvSpPr>
        <p:spPr>
          <a:xfrm>
            <a:off x="4027646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75" name="文本框 74"/>
          <p:cNvSpPr txBox="1"/>
          <p:nvPr/>
        </p:nvSpPr>
        <p:spPr>
          <a:xfrm>
            <a:off x="358549" y="260379"/>
            <a:ext cx="1918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88595"/>
            <a:ext cx="2524125" cy="814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3215" y="332740"/>
            <a:ext cx="3143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  <a:sym typeface="+mn-ea"/>
              </a:rPr>
              <a:t>看图说数</a:t>
            </a:r>
            <a:endParaRPr lang="zh-CN" altLang="en-US" sz="3200"/>
          </a:p>
        </p:txBody>
      </p:sp>
      <p:sp>
        <p:nvSpPr>
          <p:cNvPr id="9" name="圆角矩形 8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14583 -0.103889 " pathEditMode="relative" rAng="0" ptsTypes="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52812 0 " pathEditMode="relative" ptsTypes="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4" grpId="0" bldLvl="0" animBg="1"/>
      <p:bldP spid="4" grpId="1" bldLvl="0" animBg="1"/>
      <p:bldP spid="4" grpId="2" bldLvl="0" animBg="1"/>
      <p:bldP spid="16" grpId="0" bldLvl="0" animBg="1"/>
      <p:bldP spid="18" grpId="0" bldLvl="0" animBg="1"/>
      <p:bldP spid="18" grpId="1" bldLvl="0" animBg="1"/>
      <p:bldP spid="18" grpId="2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65250" y="2199005"/>
            <a:ext cx="1805940" cy="1789430"/>
            <a:chOff x="10607" y="4692"/>
            <a:chExt cx="2844" cy="2818"/>
          </a:xfr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grpSpPr>
        <p:grpSp>
          <p:nvGrpSpPr>
            <p:cNvPr id="5" name="组合 4"/>
            <p:cNvGrpSpPr/>
            <p:nvPr/>
          </p:nvGrpSpPr>
          <p:grpSpPr>
            <a:xfrm>
              <a:off x="10607" y="4694"/>
              <a:ext cx="565" cy="2817"/>
              <a:chOff x="11173" y="4693"/>
              <a:chExt cx="565" cy="2817"/>
            </a:xfrm>
            <a:grpFill/>
          </p:grpSpPr>
          <p:grpSp>
            <p:nvGrpSpPr>
              <p:cNvPr id="6" name="组合 5"/>
              <p:cNvGrpSpPr/>
              <p:nvPr/>
            </p:nvGrpSpPr>
            <p:grpSpPr>
              <a:xfrm>
                <a:off x="11173" y="4693"/>
                <a:ext cx="282" cy="2816"/>
                <a:chOff x="11173" y="4693"/>
                <a:chExt cx="282" cy="2816"/>
              </a:xfrm>
              <a:grpFill/>
            </p:grpSpPr>
            <p:grpSp>
              <p:nvGrpSpPr>
                <p:cNvPr id="7" name="组合 6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8" name="组合 7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9" name="矩形 18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" name="矩形 21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4" name="矩形 2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" name="矩形 2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26" name="组合 25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8" name="矩形 27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31" name="矩形 30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" name="矩形 31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34" name="矩形 3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5" name="矩形 3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36" name="组合 35"/>
              <p:cNvGrpSpPr/>
              <p:nvPr/>
            </p:nvGrpSpPr>
            <p:grpSpPr>
              <a:xfrm>
                <a:off x="11456" y="4694"/>
                <a:ext cx="282" cy="2817"/>
                <a:chOff x="11173" y="4693"/>
                <a:chExt cx="282" cy="2816"/>
              </a:xfrm>
              <a:grpFill/>
            </p:grpSpPr>
            <p:grpSp>
              <p:nvGrpSpPr>
                <p:cNvPr id="37" name="组合 36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39" name="矩形 38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0" name="矩形 39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41" name="组合 40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42" name="矩形 41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3" name="矩形 42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44" name="组合 43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45" name="矩形 44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48" name="组合 47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49" name="矩形 48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0" name="矩形 49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2" name="矩形 51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3" name="矩形 52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</p:grpSp>
        <p:grpSp>
          <p:nvGrpSpPr>
            <p:cNvPr id="54" name="组合 53"/>
            <p:cNvGrpSpPr/>
            <p:nvPr/>
          </p:nvGrpSpPr>
          <p:grpSpPr>
            <a:xfrm>
              <a:off x="11173" y="4692"/>
              <a:ext cx="2279" cy="2817"/>
              <a:chOff x="11173" y="4692"/>
              <a:chExt cx="2279" cy="2817"/>
            </a:xfrm>
            <a:grpFill/>
          </p:grpSpPr>
          <p:grpSp>
            <p:nvGrpSpPr>
              <p:cNvPr id="55" name="组合 54"/>
              <p:cNvGrpSpPr/>
              <p:nvPr/>
            </p:nvGrpSpPr>
            <p:grpSpPr>
              <a:xfrm>
                <a:off x="11173" y="4692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56" name="组合 55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59" name="组合 5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60" name="矩形 5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1" name="矩形 6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2" name="组合 6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63" name="矩形 6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6" name="矩形 6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7" name="组合 66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68" name="矩形 67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69" name="矩形 68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组合 71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75" name="矩形 7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80" name="组合 7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81" name="矩形 8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2" name="矩形 8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84" name="组合 83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85" name="组合 8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86" name="矩形 8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7" name="矩形 8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88" name="组合 8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89" name="矩形 8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0" name="矩形 8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1" name="组合 90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97" name="矩形 96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98" name="矩形 97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组合 98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00" name="组合 9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01" name="矩形 10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2" name="矩形 10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3" name="组合 10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04" name="矩形 10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5" name="矩形 10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06" name="组合 105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07" name="组合 106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08" name="组合 107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09" name="组合 10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10" name="矩形 10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12" name="组合 11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13" name="矩形 11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4" name="矩形 11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5" name="组合 114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16" name="矩形 115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17" name="矩形 116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8" name="组合 117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19" name="组合 11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20" name="矩形 11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1" name="矩形 12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23" name="矩形 12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4" name="矩形 12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25" name="组合 124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26" name="组合 125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27" name="组合 12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28" name="矩形 12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9" name="矩形 12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0" name="组合 12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1" name="矩形 13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2" name="矩形 13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3" name="组合 132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34" name="矩形 133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5" name="矩形 134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6" name="组合 135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0" name="矩形 14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1" name="矩形 15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2" name="组合 15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3" name="矩形 15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4" name="矩形 15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55" name="组合 154"/>
              <p:cNvGrpSpPr/>
              <p:nvPr/>
            </p:nvGrpSpPr>
            <p:grpSpPr>
              <a:xfrm>
                <a:off x="12314" y="4693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156" name="组合 155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57" name="组合 156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58" name="组合 157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9" name="组合 15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0" name="矩形 15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1" name="矩形 16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2" name="组合 16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3" name="矩形 16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4" name="矩形 16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5" name="组合 164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66" name="矩形 165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7" name="矩形 166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68" name="组合 167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9" name="组合 16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0" name="矩形 16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1" name="矩形 17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2" name="组合 17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3" name="矩形 17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4" name="矩形 17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75" name="组合 174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76" name="组合 175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7" name="组合 17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8" name="矩形 17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9" name="矩形 17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0" name="组合 17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1" name="矩形 18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2" name="矩形 18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3" name="组合 182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84" name="矩形 183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85" name="矩形 184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86" name="组合 185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7" name="组合 18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8" name="矩形 18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9" name="矩形 18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90" name="组合 18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91" name="矩形 19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92" name="矩形 19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93" name="组合 192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94" name="组合 193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95" name="组合 194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96" name="组合 19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97" name="矩形 19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98" name="矩形 19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99" name="组合 19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00" name="矩形 19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01" name="矩形 20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组合 201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203" name="矩形 202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04" name="矩形 203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5" name="组合 204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206" name="组合 20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07" name="矩形 20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08" name="矩形 20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09" name="组合 20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10" name="矩形 20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11" name="矩形 21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12" name="组合 211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213" name="组合 212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214" name="组合 21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15" name="矩形 21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16" name="矩形 21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17" name="组合 216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18" name="矩形 21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19" name="矩形 21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20" name="组合 219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221" name="矩形 220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22" name="矩形 221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23" name="组合 222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224" name="组合 22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25" name="矩形 22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26" name="矩形 22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27" name="组合 226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28" name="矩形 22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29" name="矩形 22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230" name="组合 229"/>
          <p:cNvGrpSpPr/>
          <p:nvPr/>
        </p:nvGrpSpPr>
        <p:grpSpPr>
          <a:xfrm>
            <a:off x="1544955" y="2019935"/>
            <a:ext cx="1805940" cy="1789430"/>
            <a:chOff x="10607" y="4692"/>
            <a:chExt cx="2844" cy="2818"/>
          </a:xfr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grpSpPr>
        <p:grpSp>
          <p:nvGrpSpPr>
            <p:cNvPr id="231" name="组合 230"/>
            <p:cNvGrpSpPr/>
            <p:nvPr/>
          </p:nvGrpSpPr>
          <p:grpSpPr>
            <a:xfrm>
              <a:off x="10607" y="4694"/>
              <a:ext cx="565" cy="2817"/>
              <a:chOff x="11173" y="4693"/>
              <a:chExt cx="565" cy="2817"/>
            </a:xfrm>
            <a:grpFill/>
          </p:grpSpPr>
          <p:grpSp>
            <p:nvGrpSpPr>
              <p:cNvPr id="232" name="组合 231"/>
              <p:cNvGrpSpPr/>
              <p:nvPr/>
            </p:nvGrpSpPr>
            <p:grpSpPr>
              <a:xfrm>
                <a:off x="11173" y="4693"/>
                <a:ext cx="282" cy="2816"/>
                <a:chOff x="11173" y="4693"/>
                <a:chExt cx="282" cy="2816"/>
              </a:xfrm>
              <a:grpFill/>
            </p:grpSpPr>
            <p:grpSp>
              <p:nvGrpSpPr>
                <p:cNvPr id="233" name="组合 232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234" name="组合 233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35" name="矩形 234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6" name="矩形 235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237" name="组合 236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38" name="矩形 237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9" name="矩形 238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240" name="组合 239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241" name="矩形 240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42" name="矩形 241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43" name="组合 242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244" name="组合 243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45" name="矩形 244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6" name="矩形 245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247" name="组合 246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48" name="矩形 247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9" name="矩形 248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250" name="组合 249"/>
              <p:cNvGrpSpPr/>
              <p:nvPr/>
            </p:nvGrpSpPr>
            <p:grpSpPr>
              <a:xfrm>
                <a:off x="11456" y="4694"/>
                <a:ext cx="282" cy="2817"/>
                <a:chOff x="11173" y="4693"/>
                <a:chExt cx="282" cy="2816"/>
              </a:xfrm>
              <a:grpFill/>
            </p:grpSpPr>
            <p:grpSp>
              <p:nvGrpSpPr>
                <p:cNvPr id="251" name="组合 250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252" name="组合 251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53" name="矩形 252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4" name="矩形 253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255" name="组合 254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56" name="矩形 255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7" name="矩形 256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258" name="组合 257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259" name="矩形 258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60" name="矩形 259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261" name="组合 260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262" name="组合 261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63" name="矩形 262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4" name="矩形 263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265" name="组合 264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266" name="矩形 265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7" name="矩形 266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</p:grpSp>
        <p:grpSp>
          <p:nvGrpSpPr>
            <p:cNvPr id="268" name="组合 267"/>
            <p:cNvGrpSpPr/>
            <p:nvPr/>
          </p:nvGrpSpPr>
          <p:grpSpPr>
            <a:xfrm>
              <a:off x="11173" y="4692"/>
              <a:ext cx="2279" cy="2817"/>
              <a:chOff x="11173" y="4692"/>
              <a:chExt cx="2279" cy="2817"/>
            </a:xfrm>
            <a:grpFill/>
          </p:grpSpPr>
          <p:grpSp>
            <p:nvGrpSpPr>
              <p:cNvPr id="269" name="组合 268"/>
              <p:cNvGrpSpPr/>
              <p:nvPr/>
            </p:nvGrpSpPr>
            <p:grpSpPr>
              <a:xfrm>
                <a:off x="11173" y="4692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270" name="组合 269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271" name="组合 270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272" name="组合 271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273" name="组合 27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74" name="矩形 27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75" name="矩形 27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76" name="组合 27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77" name="矩形 27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78" name="矩形 27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79" name="组合 278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280" name="矩形 279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81" name="矩形 280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82" name="组合 281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283" name="组合 28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84" name="矩形 28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85" name="矩形 28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86" name="组合 28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87" name="矩形 28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88" name="矩形 28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89" name="组合 288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290" name="组合 289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291" name="组合 290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92" name="矩形 29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93" name="矩形 29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294" name="组合 293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295" name="矩形 29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96" name="矩形 29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7" name="组合 296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298" name="矩形 297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9" name="矩形 298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00" name="组合 299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301" name="组合 300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302" name="矩形 30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03" name="矩形 30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04" name="组合 303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305" name="矩形 30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06" name="矩形 30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07" name="组合 306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388" name="组合 387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389" name="组合 388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390" name="组合 38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391" name="矩形 39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92" name="矩形 39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93" name="组合 39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394" name="矩形 39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95" name="矩形 39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96" name="组合 395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397" name="矩形 396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98" name="矩形 397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9" name="组合 398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00" name="组合 39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01" name="矩形 40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02" name="矩形 40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03" name="组合 40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04" name="矩形 40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05" name="矩形 40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406" name="组合 405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407" name="组合 406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08" name="组合 40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09" name="矩形 40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" name="矩形 40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11" name="组合 41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12" name="矩形 41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3" name="矩形 41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14" name="组合 413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415" name="矩形 414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16" name="矩形 415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17" name="组合 416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18" name="组合 41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19" name="矩形 41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20" name="矩形 41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21" name="组合 42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22" name="矩形 42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23" name="矩形 42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24" name="组合 423"/>
              <p:cNvGrpSpPr/>
              <p:nvPr/>
            </p:nvGrpSpPr>
            <p:grpSpPr>
              <a:xfrm>
                <a:off x="12314" y="4693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425" name="组合 424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426" name="组合 425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427" name="组合 426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28" name="组合 42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29" name="矩形 42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30" name="矩形 42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31" name="组合 43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32" name="矩形 43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33" name="矩形 43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34" name="组合 433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435" name="矩形 434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36" name="矩形 435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7" name="组合 436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38" name="组合 43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39" name="矩形 43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40" name="矩形 43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41" name="组合 44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42" name="矩形 44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43" name="矩形 44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444" name="组合 443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445" name="组合 444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46" name="组合 44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47" name="矩形 44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48" name="矩形 44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49" name="组合 44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50" name="矩形 44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51" name="矩形 45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52" name="组合 451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453" name="矩形 452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54" name="矩形 453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5" name="组合 454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56" name="组合 45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57" name="矩形 45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58" name="矩形 45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59" name="组合 45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60" name="矩形 45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61" name="矩形 46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62" name="组合 461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463" name="组合 462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464" name="组合 463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65" name="组合 46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66" name="矩形 46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67" name="矩形 46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68" name="组合 46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69" name="矩形 46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70" name="矩形 46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71" name="组合 470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472" name="矩形 471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73" name="矩形 472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74" name="组合 473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75" name="组合 47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76" name="矩形 47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77" name="矩形 47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78" name="组合 47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79" name="矩形 47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80" name="矩形 47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481" name="组合 480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482" name="组合 481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83" name="组合 48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84" name="矩形 48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85" name="矩形 48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86" name="组合 48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87" name="矩形 48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88" name="矩形 48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9" name="组合 488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490" name="矩形 489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1" name="矩形 490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92" name="组合 491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493" name="组合 49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94" name="矩形 49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95" name="矩形 49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96" name="组合 49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497" name="矩形 49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98" name="矩形 49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499" name="组合 498"/>
          <p:cNvGrpSpPr/>
          <p:nvPr/>
        </p:nvGrpSpPr>
        <p:grpSpPr>
          <a:xfrm>
            <a:off x="1724660" y="1840865"/>
            <a:ext cx="1805940" cy="1789430"/>
            <a:chOff x="10607" y="4692"/>
            <a:chExt cx="2844" cy="2818"/>
          </a:xfr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grpSpPr>
        <p:grpSp>
          <p:nvGrpSpPr>
            <p:cNvPr id="500" name="组合 499"/>
            <p:cNvGrpSpPr/>
            <p:nvPr/>
          </p:nvGrpSpPr>
          <p:grpSpPr>
            <a:xfrm>
              <a:off x="10607" y="4694"/>
              <a:ext cx="565" cy="2817"/>
              <a:chOff x="11173" y="4693"/>
              <a:chExt cx="565" cy="2817"/>
            </a:xfrm>
            <a:grpFill/>
          </p:grpSpPr>
          <p:grpSp>
            <p:nvGrpSpPr>
              <p:cNvPr id="501" name="组合 500"/>
              <p:cNvGrpSpPr/>
              <p:nvPr/>
            </p:nvGrpSpPr>
            <p:grpSpPr>
              <a:xfrm>
                <a:off x="11173" y="4693"/>
                <a:ext cx="282" cy="2816"/>
                <a:chOff x="11173" y="4693"/>
                <a:chExt cx="282" cy="2816"/>
              </a:xfrm>
              <a:grpFill/>
            </p:grpSpPr>
            <p:grpSp>
              <p:nvGrpSpPr>
                <p:cNvPr id="502" name="组合 501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503" name="组合 502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04" name="矩形 50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05" name="矩形 50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506" name="组合 505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07" name="矩形 506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08" name="矩形 507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509" name="组合 508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510" name="矩形 509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11" name="矩形 510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12" name="组合 511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513" name="组合 512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14" name="矩形 51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15" name="矩形 51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516" name="组合 515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17" name="矩形 516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18" name="矩形 517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519" name="组合 518"/>
              <p:cNvGrpSpPr/>
              <p:nvPr/>
            </p:nvGrpSpPr>
            <p:grpSpPr>
              <a:xfrm>
                <a:off x="11456" y="4694"/>
                <a:ext cx="282" cy="2817"/>
                <a:chOff x="11173" y="4693"/>
                <a:chExt cx="282" cy="2816"/>
              </a:xfrm>
              <a:grpFill/>
            </p:grpSpPr>
            <p:grpSp>
              <p:nvGrpSpPr>
                <p:cNvPr id="520" name="组合 519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521" name="组合 520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22" name="矩形 521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23" name="矩形 522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524" name="组合 523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25" name="矩形 524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26" name="矩形 525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527" name="组合 526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528" name="矩形 527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29" name="矩形 528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30" name="组合 529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531" name="组合 530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32" name="矩形 531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33" name="矩形 532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534" name="组合 533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535" name="矩形 534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36" name="矩形 535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</p:grpSp>
        <p:grpSp>
          <p:nvGrpSpPr>
            <p:cNvPr id="537" name="组合 536"/>
            <p:cNvGrpSpPr/>
            <p:nvPr/>
          </p:nvGrpSpPr>
          <p:grpSpPr>
            <a:xfrm>
              <a:off x="11173" y="4692"/>
              <a:ext cx="2279" cy="2817"/>
              <a:chOff x="11173" y="4692"/>
              <a:chExt cx="2279" cy="2817"/>
            </a:xfrm>
            <a:grpFill/>
          </p:grpSpPr>
          <p:grpSp>
            <p:nvGrpSpPr>
              <p:cNvPr id="538" name="组合 537"/>
              <p:cNvGrpSpPr/>
              <p:nvPr/>
            </p:nvGrpSpPr>
            <p:grpSpPr>
              <a:xfrm>
                <a:off x="11173" y="4692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539" name="组合 538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540" name="组合 539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541" name="组合 540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542" name="组合 541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43" name="矩形 54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44" name="矩形 54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45" name="组合 544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46" name="矩形 54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47" name="矩形 54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48" name="组合 547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549" name="矩形 548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550" name="矩形 549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51" name="组合 550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552" name="组合 551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53" name="矩形 55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54" name="矩形 55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55" name="组合 554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56" name="矩形 55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57" name="矩形 55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58" name="组合 557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559" name="组合 558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560" name="组合 55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61" name="矩形 56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62" name="矩形 56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63" name="组合 56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64" name="矩形 56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65" name="矩形 56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6" name="组合 565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567" name="矩形 566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568" name="矩形 567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69" name="组合 568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570" name="组合 56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71" name="矩形 57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72" name="矩形 57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73" name="组合 57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574" name="矩形 57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75" name="矩形 57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76" name="组合 575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333" name="组合 1332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334" name="组合 1333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335" name="组合 133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36" name="矩形 133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77" name="矩形 137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78" name="组合 137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79" name="矩形 137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80" name="矩形 137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81" name="组合 1380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382" name="矩形 1381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83" name="矩形 1382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84" name="组合 1383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385" name="组合 138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86" name="矩形 138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87" name="矩形 138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88" name="组合 138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89" name="矩形 138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0" name="矩形 138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391" name="组合 1390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392" name="组合 1391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393" name="组合 139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94" name="矩形 139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5" name="矩形 139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96" name="组合 139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397" name="矩形 139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8" name="矩形 139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99" name="组合 1398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400" name="矩形 1399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01" name="矩形 1400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02" name="组合 1401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03" name="组合 140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04" name="矩形 140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09" name="矩形 140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10" name="组合 140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11" name="矩形 141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12" name="矩形 141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413" name="组合 1412"/>
              <p:cNvGrpSpPr/>
              <p:nvPr/>
            </p:nvGrpSpPr>
            <p:grpSpPr>
              <a:xfrm>
                <a:off x="12314" y="4693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1415" name="组合 1414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416" name="组合 1415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417" name="组合 1416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18" name="组合 141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19" name="矩形 141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20" name="矩形 141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21" name="组合 142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22" name="矩形 142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23" name="矩形 142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24" name="组合 1423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425" name="矩形 1424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26" name="矩形 1425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7" name="组合 1426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28" name="组合 142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29" name="矩形 142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30" name="矩形 142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31" name="组合 143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32" name="矩形 143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33" name="矩形 143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434" name="组合 1433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435" name="组合 1434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36" name="组合 143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37" name="矩形 143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38" name="矩形 143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39" name="组合 143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40" name="矩形 143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41" name="矩形 144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42" name="组合 1441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443" name="矩形 1442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44" name="矩形 1443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45" name="组合 1444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46" name="组合 144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47" name="矩形 144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48" name="矩形 144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49" name="组合 144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50" name="矩形 144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51" name="矩形 145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452" name="组合 1451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453" name="组合 1452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454" name="组合 1453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55" name="组合 145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56" name="矩形 145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57" name="矩形 145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58" name="组合 145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59" name="矩形 145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60" name="矩形 145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61" name="组合 1460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462" name="矩形 1461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63" name="矩形 1462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64" name="组合 1463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65" name="组合 146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66" name="矩形 146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67" name="矩形 146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68" name="组合 146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69" name="矩形 146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0" name="矩形 146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471" name="组合 1470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472" name="组合 1471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73" name="组合 147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74" name="矩形 147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5" name="矩形 147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76" name="组合 147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77" name="矩形 147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8" name="矩形 147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79" name="组合 1478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480" name="矩形 1479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481" name="矩形 1480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2" name="组合 1481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483" name="组合 148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84" name="矩形 148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85" name="矩形 148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86" name="组合 148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487" name="矩形 148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88" name="矩形 148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489" name="组合 1488"/>
          <p:cNvGrpSpPr/>
          <p:nvPr/>
        </p:nvGrpSpPr>
        <p:grpSpPr>
          <a:xfrm>
            <a:off x="1910080" y="1661160"/>
            <a:ext cx="1805940" cy="1789430"/>
            <a:chOff x="10607" y="4692"/>
            <a:chExt cx="2844" cy="2818"/>
          </a:xfr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grpSpPr>
        <p:grpSp>
          <p:nvGrpSpPr>
            <p:cNvPr id="1490" name="组合 1489"/>
            <p:cNvGrpSpPr/>
            <p:nvPr/>
          </p:nvGrpSpPr>
          <p:grpSpPr>
            <a:xfrm>
              <a:off x="10607" y="4694"/>
              <a:ext cx="565" cy="2817"/>
              <a:chOff x="11173" y="4693"/>
              <a:chExt cx="565" cy="2817"/>
            </a:xfrm>
            <a:grpFill/>
          </p:grpSpPr>
          <p:grpSp>
            <p:nvGrpSpPr>
              <p:cNvPr id="1491" name="组合 1490"/>
              <p:cNvGrpSpPr/>
              <p:nvPr/>
            </p:nvGrpSpPr>
            <p:grpSpPr>
              <a:xfrm>
                <a:off x="11173" y="4693"/>
                <a:ext cx="282" cy="2816"/>
                <a:chOff x="11173" y="4693"/>
                <a:chExt cx="282" cy="2816"/>
              </a:xfrm>
              <a:grpFill/>
            </p:grpSpPr>
            <p:grpSp>
              <p:nvGrpSpPr>
                <p:cNvPr id="1492" name="组合 1491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493" name="组合 1492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494" name="矩形 149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95" name="矩形 149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496" name="组合 1495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497" name="矩形 1496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98" name="矩形 1497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1499" name="组合 1498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500" name="矩形 1499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01" name="矩形 1500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502" name="组合 1501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503" name="组合 1502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504" name="矩形 150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05" name="矩形 150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506" name="组合 1505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507" name="矩形 1506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08" name="矩形 1507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1509" name="组合 1508"/>
              <p:cNvGrpSpPr/>
              <p:nvPr/>
            </p:nvGrpSpPr>
            <p:grpSpPr>
              <a:xfrm>
                <a:off x="11456" y="4694"/>
                <a:ext cx="282" cy="2817"/>
                <a:chOff x="11173" y="4693"/>
                <a:chExt cx="282" cy="2816"/>
              </a:xfrm>
              <a:grpFill/>
            </p:grpSpPr>
            <p:grpSp>
              <p:nvGrpSpPr>
                <p:cNvPr id="1510" name="组合 1509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511" name="组合 1510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512" name="矩形 1511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13" name="矩形 1512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514" name="组合 1513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515" name="矩形 1514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16" name="矩形 1515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1517" name="组合 1516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518" name="矩形 1517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19" name="矩形 1518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520" name="组合 1519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521" name="组合 1520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522" name="矩形 1521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23" name="矩形 1522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524" name="组合 1523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525" name="矩形 1524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26" name="矩形 1525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27" name="组合 1526"/>
            <p:cNvGrpSpPr/>
            <p:nvPr/>
          </p:nvGrpSpPr>
          <p:grpSpPr>
            <a:xfrm>
              <a:off x="11173" y="4692"/>
              <a:ext cx="2279" cy="2817"/>
              <a:chOff x="11173" y="4692"/>
              <a:chExt cx="2279" cy="2817"/>
            </a:xfrm>
            <a:grpFill/>
          </p:grpSpPr>
          <p:grpSp>
            <p:nvGrpSpPr>
              <p:cNvPr id="1528" name="组合 1527"/>
              <p:cNvGrpSpPr/>
              <p:nvPr/>
            </p:nvGrpSpPr>
            <p:grpSpPr>
              <a:xfrm>
                <a:off x="11173" y="4692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1529" name="组合 1528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530" name="组合 1529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531" name="组合 1530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32" name="组合 1531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33" name="矩形 153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34" name="矩形 153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35" name="组合 1534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36" name="矩形 153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37" name="矩形 153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538" name="组合 1537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539" name="矩形 1538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40" name="矩形 1539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541" name="组合 1540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42" name="组合 1541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43" name="矩形 154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44" name="矩形 154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45" name="组合 1544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46" name="矩形 154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47" name="矩形 154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548" name="组合 1547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549" name="组合 1548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50" name="组合 154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51" name="矩形 155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52" name="矩形 155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53" name="组合 155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54" name="矩形 155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55" name="矩形 155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556" name="组合 1555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557" name="矩形 1556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58" name="矩形 1557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559" name="组合 1558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60" name="组合 1559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61" name="矩形 156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62" name="矩形 156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63" name="组合 1562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64" name="矩形 156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65" name="矩形 156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566" name="组合 1565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567" name="组合 1566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568" name="组合 1567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69" name="组合 156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70" name="矩形 156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71" name="矩形 157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72" name="组合 157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73" name="矩形 157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74" name="矩形 157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575" name="组合 1574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576" name="矩形 1575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77" name="矩形 1576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578" name="组合 1577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79" name="组合 157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80" name="矩形 157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81" name="矩形 158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82" name="组合 158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83" name="矩形 158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84" name="矩形 158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585" name="组合 1584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586" name="组合 1585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87" name="组合 158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88" name="矩形 158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89" name="矩形 158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590" name="组合 158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91" name="矩形 159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92" name="矩形 159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593" name="组合 1592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594" name="矩形 1593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595" name="矩形 1594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596" name="组合 1595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597" name="组合 159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598" name="矩形 159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599" name="矩形 159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00" name="组合 159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01" name="矩形 160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02" name="矩形 160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603" name="组合 1602"/>
              <p:cNvGrpSpPr/>
              <p:nvPr/>
            </p:nvGrpSpPr>
            <p:grpSpPr>
              <a:xfrm>
                <a:off x="12314" y="4693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1604" name="组合 1603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605" name="组合 1604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606" name="组合 1605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07" name="组合 160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08" name="矩形 160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09" name="矩形 160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10" name="组合 160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11" name="矩形 161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12" name="矩形 161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13" name="组合 1612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614" name="矩形 1613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15" name="矩形 1614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616" name="组合 1615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17" name="组合 1616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18" name="矩形 161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19" name="矩形 161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20" name="组合 1619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21" name="矩形 1620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22" name="矩形 1621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623" name="组合 1622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624" name="组合 1623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25" name="组合 162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26" name="矩形 162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27" name="矩形 162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28" name="组合 162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29" name="矩形 162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30" name="矩形 162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31" name="组合 1630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632" name="矩形 1631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33" name="矩形 1632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634" name="组合 1633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35" name="组合 1634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36" name="矩形 163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37" name="矩形 163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38" name="组合 1637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39" name="矩形 163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40" name="矩形 163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641" name="组合 1640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642" name="组合 1641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643" name="组合 1642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44" name="组合 164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45" name="矩形 164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46" name="矩形 164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47" name="组合 1646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48" name="矩形 164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49" name="矩形 164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50" name="组合 1649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651" name="矩形 1650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52" name="矩形 1651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653" name="组合 1652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54" name="组合 165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55" name="矩形 165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56" name="矩形 165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57" name="组合 1656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58" name="矩形 165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59" name="矩形 165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660" name="组合 1659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661" name="组合 1660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62" name="组合 1661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63" name="矩形 166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64" name="矩形 166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65" name="组合 1664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66" name="矩形 166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67" name="矩形 166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68" name="组合 1667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669" name="矩形 1668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670" name="矩形 1669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671" name="组合 1670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672" name="组合 1671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73" name="矩形 167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74" name="矩形 167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675" name="组合 1674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676" name="矩形 1675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677" name="矩形 1676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678" name="组合 1677"/>
          <p:cNvGrpSpPr/>
          <p:nvPr/>
        </p:nvGrpSpPr>
        <p:grpSpPr>
          <a:xfrm>
            <a:off x="2084070" y="1482725"/>
            <a:ext cx="1805940" cy="1789430"/>
            <a:chOff x="10607" y="4692"/>
            <a:chExt cx="2844" cy="2818"/>
          </a:xfr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grpSpPr>
        <p:grpSp>
          <p:nvGrpSpPr>
            <p:cNvPr id="1679" name="组合 1678"/>
            <p:cNvGrpSpPr/>
            <p:nvPr/>
          </p:nvGrpSpPr>
          <p:grpSpPr>
            <a:xfrm>
              <a:off x="10607" y="4694"/>
              <a:ext cx="565" cy="2817"/>
              <a:chOff x="11173" y="4693"/>
              <a:chExt cx="565" cy="2817"/>
            </a:xfrm>
            <a:grpFill/>
          </p:grpSpPr>
          <p:grpSp>
            <p:nvGrpSpPr>
              <p:cNvPr id="1680" name="组合 1679"/>
              <p:cNvGrpSpPr/>
              <p:nvPr/>
            </p:nvGrpSpPr>
            <p:grpSpPr>
              <a:xfrm>
                <a:off x="11173" y="4693"/>
                <a:ext cx="282" cy="2816"/>
                <a:chOff x="11173" y="4693"/>
                <a:chExt cx="282" cy="2816"/>
              </a:xfrm>
              <a:grpFill/>
            </p:grpSpPr>
            <p:grpSp>
              <p:nvGrpSpPr>
                <p:cNvPr id="1681" name="组合 1680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682" name="组合 1681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683" name="矩形 1682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84" name="矩形 1683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685" name="组合 1684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686" name="矩形 1685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87" name="矩形 1686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1688" name="组合 1687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689" name="矩形 1688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690" name="矩形 1689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691" name="组合 1690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692" name="组合 1691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693" name="矩形 1692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94" name="矩形 1693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695" name="组合 1694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696" name="矩形 1695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97" name="矩形 1696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1698" name="组合 1697"/>
              <p:cNvGrpSpPr/>
              <p:nvPr/>
            </p:nvGrpSpPr>
            <p:grpSpPr>
              <a:xfrm>
                <a:off x="11456" y="4694"/>
                <a:ext cx="282" cy="2817"/>
                <a:chOff x="11173" y="4693"/>
                <a:chExt cx="282" cy="2816"/>
              </a:xfrm>
              <a:grpFill/>
            </p:grpSpPr>
            <p:grpSp>
              <p:nvGrpSpPr>
                <p:cNvPr id="1699" name="组合 1698"/>
                <p:cNvGrpSpPr/>
                <p:nvPr/>
              </p:nvGrpSpPr>
              <p:grpSpPr>
                <a:xfrm rot="0">
                  <a:off x="11173" y="525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700" name="组合 1699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701" name="矩形 1700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02" name="矩形 1701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703" name="组合 1702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704" name="矩形 170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05" name="矩形 170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1706" name="组合 1705"/>
                <p:cNvGrpSpPr/>
                <p:nvPr/>
              </p:nvGrpSpPr>
              <p:grpSpPr>
                <a:xfrm rot="0">
                  <a:off x="11173" y="4693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707" name="矩形 1706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708" name="矩形 1707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709" name="组合 1708"/>
                <p:cNvGrpSpPr/>
                <p:nvPr/>
              </p:nvGrpSpPr>
              <p:grpSpPr>
                <a:xfrm rot="0">
                  <a:off x="11173" y="6379"/>
                  <a:ext cx="282" cy="1130"/>
                  <a:chOff x="11173" y="5259"/>
                  <a:chExt cx="282" cy="1130"/>
                </a:xfrm>
                <a:grpFill/>
              </p:grpSpPr>
              <p:grpSp>
                <p:nvGrpSpPr>
                  <p:cNvPr id="1710" name="组合 1709"/>
                  <p:cNvGrpSpPr/>
                  <p:nvPr/>
                </p:nvGrpSpPr>
                <p:grpSpPr>
                  <a:xfrm>
                    <a:off x="11173" y="5259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711" name="矩形 1710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12" name="矩形 1711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grpSp>
                <p:nvGrpSpPr>
                  <p:cNvPr id="1713" name="组合 1712"/>
                  <p:cNvGrpSpPr/>
                  <p:nvPr/>
                </p:nvGrpSpPr>
                <p:grpSpPr>
                  <a:xfrm>
                    <a:off x="11173" y="5825"/>
                    <a:ext cx="282" cy="565"/>
                    <a:chOff x="11173" y="5259"/>
                    <a:chExt cx="282" cy="565"/>
                  </a:xfrm>
                  <a:grpFill/>
                </p:grpSpPr>
                <p:sp>
                  <p:nvSpPr>
                    <p:cNvPr id="1714" name="矩形 1713"/>
                    <p:cNvSpPr/>
                    <p:nvPr/>
                  </p:nvSpPr>
                  <p:spPr>
                    <a:xfrm>
                      <a:off x="11173" y="5259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15" name="矩形 1714"/>
                    <p:cNvSpPr/>
                    <p:nvPr/>
                  </p:nvSpPr>
                  <p:spPr>
                    <a:xfrm>
                      <a:off x="11173" y="5542"/>
                      <a:ext cx="283" cy="283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anchor="t" anchorCtr="0" compatLnSpc="1"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</p:grpSp>
        <p:grpSp>
          <p:nvGrpSpPr>
            <p:cNvPr id="1716" name="组合 1715"/>
            <p:cNvGrpSpPr/>
            <p:nvPr/>
          </p:nvGrpSpPr>
          <p:grpSpPr>
            <a:xfrm>
              <a:off x="11173" y="4692"/>
              <a:ext cx="2279" cy="2817"/>
              <a:chOff x="11173" y="4692"/>
              <a:chExt cx="2279" cy="2817"/>
            </a:xfrm>
            <a:grpFill/>
          </p:grpSpPr>
          <p:grpSp>
            <p:nvGrpSpPr>
              <p:cNvPr id="1717" name="组合 1716"/>
              <p:cNvGrpSpPr/>
              <p:nvPr/>
            </p:nvGrpSpPr>
            <p:grpSpPr>
              <a:xfrm>
                <a:off x="11173" y="4692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1718" name="组合 1717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719" name="组合 1718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720" name="组合 1719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21" name="组合 1720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22" name="矩形 172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23" name="矩形 172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24" name="组合 1723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25" name="矩形 172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26" name="矩形 172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27" name="组合 1726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728" name="矩形 1727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729" name="矩形 1728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730" name="组合 1729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31" name="组合 1730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32" name="矩形 173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33" name="矩形 173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34" name="组合 1733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35" name="矩形 173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36" name="矩形 173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737" name="组合 1736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738" name="组合 1737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39" name="组合 173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40" name="矩形 173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41" name="矩形 174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42" name="组合 174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43" name="矩形 174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44" name="矩形 174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45" name="组合 1744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746" name="矩形 1745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747" name="矩形 1746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748" name="组合 1747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49" name="组合 1748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50" name="矩形 174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51" name="矩形 175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52" name="组合 1751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53" name="矩形 1752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54" name="矩形 1753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755" name="组合 1754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756" name="组合 1755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757" name="组合 1756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58" name="组合 175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59" name="矩形 175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60" name="矩形 175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61" name="组合 176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62" name="矩形 176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63" name="矩形 176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64" name="组合 1763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765" name="矩形 1764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766" name="矩形 1765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767" name="组合 1766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68" name="组合 1767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69" name="矩形 1768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70" name="矩形 1769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71" name="组合 1770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72" name="矩形 177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73" name="矩形 177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774" name="组合 1773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775" name="组合 1774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76" name="组合 177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77" name="矩形 177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78" name="矩形 177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79" name="组合 177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80" name="矩形 177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81" name="矩形 178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82" name="组合 1781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783" name="矩形 1782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784" name="矩形 1783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785" name="组合 1784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86" name="组合 178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87" name="矩形 178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88" name="矩形 178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89" name="组合 178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90" name="矩形 178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91" name="矩形 179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792" name="组合 1791"/>
              <p:cNvGrpSpPr/>
              <p:nvPr/>
            </p:nvGrpSpPr>
            <p:grpSpPr>
              <a:xfrm>
                <a:off x="12314" y="4693"/>
                <a:ext cx="1139" cy="2817"/>
                <a:chOff x="11173" y="4692"/>
                <a:chExt cx="1139" cy="2817"/>
              </a:xfrm>
              <a:grpFill/>
            </p:grpSpPr>
            <p:grpSp>
              <p:nvGrpSpPr>
                <p:cNvPr id="1793" name="组合 1792"/>
                <p:cNvGrpSpPr/>
                <p:nvPr/>
              </p:nvGrpSpPr>
              <p:grpSpPr>
                <a:xfrm>
                  <a:off x="11173" y="4693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794" name="组合 1793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795" name="组合 1794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796" name="组合 179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797" name="矩形 179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798" name="矩形 179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799" name="组合 179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00" name="矩形 179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01" name="矩形 180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02" name="组合 1801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803" name="矩形 1802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804" name="矩形 1803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805" name="组合 1804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06" name="组合 1805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07" name="矩形 180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08" name="矩形 180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09" name="组合 1808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10" name="矩形 1809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11" name="矩形 1810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812" name="组合 1811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813" name="组合 1812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14" name="组合 181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15" name="矩形 181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16" name="矩形 181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17" name="组合 1816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18" name="矩形 181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19" name="矩形 181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20" name="组合 1819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821" name="矩形 1820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822" name="矩形 1821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823" name="组合 1822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24" name="组合 1823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25" name="矩形 182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26" name="矩形 182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27" name="组合 1826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28" name="矩形 1827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29" name="矩形 1828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830" name="组合 1829"/>
                <p:cNvGrpSpPr/>
                <p:nvPr/>
              </p:nvGrpSpPr>
              <p:grpSpPr>
                <a:xfrm>
                  <a:off x="11748" y="4692"/>
                  <a:ext cx="565" cy="2817"/>
                  <a:chOff x="11173" y="4693"/>
                  <a:chExt cx="565" cy="2817"/>
                </a:xfrm>
                <a:grpFill/>
              </p:grpSpPr>
              <p:grpSp>
                <p:nvGrpSpPr>
                  <p:cNvPr id="1831" name="组合 1830"/>
                  <p:cNvGrpSpPr/>
                  <p:nvPr/>
                </p:nvGrpSpPr>
                <p:grpSpPr>
                  <a:xfrm>
                    <a:off x="11173" y="4693"/>
                    <a:ext cx="282" cy="2816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832" name="组合 1831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33" name="组合 183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34" name="矩形 183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35" name="矩形 183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36" name="组合 183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37" name="矩形 183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38" name="矩形 183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39" name="组合 1838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840" name="矩形 1839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841" name="矩形 1840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842" name="组合 1841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43" name="组合 1842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44" name="矩形 1843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45" name="矩形 1844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46" name="组合 1845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47" name="矩形 1846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48" name="矩形 1847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849" name="组合 1848"/>
                  <p:cNvGrpSpPr/>
                  <p:nvPr/>
                </p:nvGrpSpPr>
                <p:grpSpPr>
                  <a:xfrm>
                    <a:off x="11456" y="4694"/>
                    <a:ext cx="282" cy="2817"/>
                    <a:chOff x="11173" y="4693"/>
                    <a:chExt cx="282" cy="2816"/>
                  </a:xfrm>
                  <a:grpFill/>
                </p:grpSpPr>
                <p:grpSp>
                  <p:nvGrpSpPr>
                    <p:cNvPr id="1850" name="组合 1849"/>
                    <p:cNvGrpSpPr/>
                    <p:nvPr/>
                  </p:nvGrpSpPr>
                  <p:grpSpPr>
                    <a:xfrm rot="0">
                      <a:off x="11173" y="525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51" name="组合 1850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52" name="矩形 185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53" name="矩形 185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54" name="组合 1853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55" name="矩形 185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56" name="矩形 185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57" name="组合 1856"/>
                    <p:cNvGrpSpPr/>
                    <p:nvPr/>
                  </p:nvGrpSpPr>
                  <p:grpSpPr>
                    <a:xfrm rot="0">
                      <a:off x="11173" y="4693"/>
                      <a:ext cx="282" cy="565"/>
                      <a:chOff x="11173" y="5259"/>
                      <a:chExt cx="282" cy="565"/>
                    </a:xfrm>
                    <a:grpFill/>
                  </p:grpSpPr>
                  <p:sp>
                    <p:nvSpPr>
                      <p:cNvPr id="1858" name="矩形 1857"/>
                      <p:cNvSpPr/>
                      <p:nvPr/>
                    </p:nvSpPr>
                    <p:spPr>
                      <a:xfrm>
                        <a:off x="11173" y="5259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859" name="矩形 1858"/>
                      <p:cNvSpPr/>
                      <p:nvPr/>
                    </p:nvSpPr>
                    <p:spPr>
                      <a:xfrm>
                        <a:off x="11173" y="5542"/>
                        <a:ext cx="283" cy="283"/>
                      </a:xfrm>
                      <a:prstGeom prst="rect">
                        <a:avLst/>
                      </a:prstGeom>
                      <a:grpFill/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</a:pPr>
                        <a:endPara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860" name="组合 1859"/>
                    <p:cNvGrpSpPr/>
                    <p:nvPr/>
                  </p:nvGrpSpPr>
                  <p:grpSpPr>
                    <a:xfrm rot="0">
                      <a:off x="11173" y="6379"/>
                      <a:ext cx="282" cy="1130"/>
                      <a:chOff x="11173" y="5259"/>
                      <a:chExt cx="282" cy="1130"/>
                    </a:xfrm>
                    <a:grpFill/>
                  </p:grpSpPr>
                  <p:grpSp>
                    <p:nvGrpSpPr>
                      <p:cNvPr id="1861" name="组合 1860"/>
                      <p:cNvGrpSpPr/>
                      <p:nvPr/>
                    </p:nvGrpSpPr>
                    <p:grpSpPr>
                      <a:xfrm>
                        <a:off x="11173" y="5259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62" name="矩形 1861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63" name="矩形 1862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864" name="组合 1863"/>
                      <p:cNvGrpSpPr/>
                      <p:nvPr/>
                    </p:nvGrpSpPr>
                    <p:grpSpPr>
                      <a:xfrm>
                        <a:off x="11173" y="5825"/>
                        <a:ext cx="282" cy="565"/>
                        <a:chOff x="11173" y="5259"/>
                        <a:chExt cx="282" cy="565"/>
                      </a:xfrm>
                      <a:grpFill/>
                    </p:grpSpPr>
                    <p:sp>
                      <p:nvSpPr>
                        <p:cNvPr id="1865" name="矩形 1864"/>
                        <p:cNvSpPr/>
                        <p:nvPr/>
                      </p:nvSpPr>
                      <p:spPr>
                        <a:xfrm>
                          <a:off x="11173" y="5259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866" name="矩形 1865"/>
                        <p:cNvSpPr/>
                        <p:nvPr/>
                      </p:nvSpPr>
                      <p:spPr>
                        <a:xfrm>
                          <a:off x="11173" y="5542"/>
                          <a:ext cx="283" cy="283"/>
                        </a:xfrm>
                        <a:prstGeom prst="rect">
                          <a:avLst/>
                        </a:prstGeom>
                        <a:grpFill/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 vert="horz" wrap="square" lIns="91440" tIns="45720" rIns="91440" bIns="45720" numCol="1" anchor="t" anchorCtr="0" compatLnSpc="1"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zh-CN" altLang="en-US" sz="18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867" name="组合 1866"/>
          <p:cNvGrpSpPr/>
          <p:nvPr/>
        </p:nvGrpSpPr>
        <p:grpSpPr>
          <a:xfrm>
            <a:off x="4926330" y="1664970"/>
            <a:ext cx="2348865" cy="1788795"/>
            <a:chOff x="7345" y="4306"/>
            <a:chExt cx="3699" cy="2817"/>
          </a:xfr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</p:grpSpPr>
        <p:grpSp>
          <p:nvGrpSpPr>
            <p:cNvPr id="1868" name="组合 1867"/>
            <p:cNvGrpSpPr/>
            <p:nvPr/>
          </p:nvGrpSpPr>
          <p:grpSpPr>
            <a:xfrm>
              <a:off x="7345" y="4306"/>
              <a:ext cx="282" cy="2817"/>
              <a:chOff x="11173" y="4693"/>
              <a:chExt cx="282" cy="2816"/>
            </a:xfrm>
            <a:grpFill/>
          </p:grpSpPr>
          <p:grpSp>
            <p:nvGrpSpPr>
              <p:cNvPr id="1869" name="组合 1868"/>
              <p:cNvGrpSpPr/>
              <p:nvPr/>
            </p:nvGrpSpPr>
            <p:grpSpPr>
              <a:xfrm rot="0">
                <a:off x="11173" y="5259"/>
                <a:ext cx="282" cy="1130"/>
                <a:chOff x="11173" y="5259"/>
                <a:chExt cx="282" cy="1130"/>
              </a:xfrm>
              <a:grpFill/>
            </p:grpSpPr>
            <p:grpSp>
              <p:nvGrpSpPr>
                <p:cNvPr id="1870" name="组合 1869"/>
                <p:cNvGrpSpPr/>
                <p:nvPr/>
              </p:nvGrpSpPr>
              <p:grpSpPr>
                <a:xfrm>
                  <a:off x="11173" y="5259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71" name="矩形 1870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72" name="矩形 1871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73" name="组合 1872"/>
                <p:cNvGrpSpPr/>
                <p:nvPr/>
              </p:nvGrpSpPr>
              <p:grpSpPr>
                <a:xfrm>
                  <a:off x="11173" y="5825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74" name="矩形 1873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75" name="矩形 1874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1876" name="组合 1875"/>
              <p:cNvGrpSpPr/>
              <p:nvPr/>
            </p:nvGrpSpPr>
            <p:grpSpPr>
              <a:xfrm rot="0">
                <a:off x="11173" y="4693"/>
                <a:ext cx="282" cy="565"/>
                <a:chOff x="11173" y="5259"/>
                <a:chExt cx="282" cy="565"/>
              </a:xfrm>
              <a:grpFill/>
            </p:grpSpPr>
            <p:sp>
              <p:nvSpPr>
                <p:cNvPr id="1877" name="矩形 1876"/>
                <p:cNvSpPr/>
                <p:nvPr/>
              </p:nvSpPr>
              <p:spPr>
                <a:xfrm>
                  <a:off x="11173" y="5259"/>
                  <a:ext cx="283" cy="28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78" name="矩形 1877"/>
                <p:cNvSpPr/>
                <p:nvPr/>
              </p:nvSpPr>
              <p:spPr>
                <a:xfrm>
                  <a:off x="11173" y="5542"/>
                  <a:ext cx="283" cy="28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879" name="组合 1878"/>
              <p:cNvGrpSpPr/>
              <p:nvPr/>
            </p:nvGrpSpPr>
            <p:grpSpPr>
              <a:xfrm rot="0">
                <a:off x="11173" y="6379"/>
                <a:ext cx="282" cy="1130"/>
                <a:chOff x="11173" y="5259"/>
                <a:chExt cx="282" cy="1130"/>
              </a:xfrm>
              <a:grpFill/>
            </p:grpSpPr>
            <p:grpSp>
              <p:nvGrpSpPr>
                <p:cNvPr id="1880" name="组合 1879"/>
                <p:cNvGrpSpPr/>
                <p:nvPr/>
              </p:nvGrpSpPr>
              <p:grpSpPr>
                <a:xfrm>
                  <a:off x="11173" y="5259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81" name="矩形 1880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82" name="矩形 1881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83" name="组合 1882"/>
                <p:cNvGrpSpPr/>
                <p:nvPr/>
              </p:nvGrpSpPr>
              <p:grpSpPr>
                <a:xfrm>
                  <a:off x="11173" y="5825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84" name="矩形 1883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85" name="矩形 1884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</p:grpSp>
        <p:grpSp>
          <p:nvGrpSpPr>
            <p:cNvPr id="1886" name="组合 1885"/>
            <p:cNvGrpSpPr/>
            <p:nvPr/>
          </p:nvGrpSpPr>
          <p:grpSpPr>
            <a:xfrm>
              <a:off x="7982" y="4306"/>
              <a:ext cx="282" cy="2817"/>
              <a:chOff x="11173" y="4693"/>
              <a:chExt cx="282" cy="2816"/>
            </a:xfrm>
            <a:grpFill/>
          </p:grpSpPr>
          <p:grpSp>
            <p:nvGrpSpPr>
              <p:cNvPr id="1887" name="组合 1886"/>
              <p:cNvGrpSpPr/>
              <p:nvPr/>
            </p:nvGrpSpPr>
            <p:grpSpPr>
              <a:xfrm rot="0">
                <a:off x="11173" y="5259"/>
                <a:ext cx="282" cy="1130"/>
                <a:chOff x="11173" y="5259"/>
                <a:chExt cx="282" cy="1130"/>
              </a:xfrm>
              <a:grpFill/>
            </p:grpSpPr>
            <p:grpSp>
              <p:nvGrpSpPr>
                <p:cNvPr id="1888" name="组合 1887"/>
                <p:cNvGrpSpPr/>
                <p:nvPr/>
              </p:nvGrpSpPr>
              <p:grpSpPr>
                <a:xfrm>
                  <a:off x="11173" y="5259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89" name="矩形 1888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90" name="矩形 1889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891" name="组合 1890"/>
                <p:cNvGrpSpPr/>
                <p:nvPr/>
              </p:nvGrpSpPr>
              <p:grpSpPr>
                <a:xfrm>
                  <a:off x="11173" y="5825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92" name="矩形 1891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93" name="矩形 1892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1894" name="组合 1893"/>
              <p:cNvGrpSpPr/>
              <p:nvPr/>
            </p:nvGrpSpPr>
            <p:grpSpPr>
              <a:xfrm rot="0">
                <a:off x="11173" y="4693"/>
                <a:ext cx="282" cy="565"/>
                <a:chOff x="11173" y="5259"/>
                <a:chExt cx="282" cy="565"/>
              </a:xfrm>
              <a:grpFill/>
            </p:grpSpPr>
            <p:sp>
              <p:nvSpPr>
                <p:cNvPr id="1895" name="矩形 1894"/>
                <p:cNvSpPr/>
                <p:nvPr/>
              </p:nvSpPr>
              <p:spPr>
                <a:xfrm>
                  <a:off x="11173" y="5259"/>
                  <a:ext cx="283" cy="28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96" name="矩形 1895"/>
                <p:cNvSpPr/>
                <p:nvPr/>
              </p:nvSpPr>
              <p:spPr>
                <a:xfrm>
                  <a:off x="11173" y="5542"/>
                  <a:ext cx="283" cy="28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897" name="组合 1896"/>
              <p:cNvGrpSpPr/>
              <p:nvPr/>
            </p:nvGrpSpPr>
            <p:grpSpPr>
              <a:xfrm rot="0">
                <a:off x="11173" y="6379"/>
                <a:ext cx="282" cy="1130"/>
                <a:chOff x="11173" y="5259"/>
                <a:chExt cx="282" cy="1130"/>
              </a:xfrm>
              <a:grpFill/>
            </p:grpSpPr>
            <p:grpSp>
              <p:nvGrpSpPr>
                <p:cNvPr id="1898" name="组合 1897"/>
                <p:cNvGrpSpPr/>
                <p:nvPr/>
              </p:nvGrpSpPr>
              <p:grpSpPr>
                <a:xfrm>
                  <a:off x="11173" y="5259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899" name="矩形 1898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00" name="矩形 1899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901" name="组合 1900"/>
                <p:cNvGrpSpPr/>
                <p:nvPr/>
              </p:nvGrpSpPr>
              <p:grpSpPr>
                <a:xfrm>
                  <a:off x="11173" y="5825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902" name="矩形 1901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03" name="矩形 1902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</p:grpSp>
        <p:grpSp>
          <p:nvGrpSpPr>
            <p:cNvPr id="1904" name="组合 1903"/>
            <p:cNvGrpSpPr/>
            <p:nvPr/>
          </p:nvGrpSpPr>
          <p:grpSpPr>
            <a:xfrm>
              <a:off x="8605" y="4307"/>
              <a:ext cx="282" cy="2817"/>
              <a:chOff x="11173" y="4693"/>
              <a:chExt cx="282" cy="2816"/>
            </a:xfrm>
            <a:grpFill/>
          </p:grpSpPr>
          <p:grpSp>
            <p:nvGrpSpPr>
              <p:cNvPr id="1905" name="组合 1904"/>
              <p:cNvGrpSpPr/>
              <p:nvPr/>
            </p:nvGrpSpPr>
            <p:grpSpPr>
              <a:xfrm rot="0">
                <a:off x="11173" y="5259"/>
                <a:ext cx="282" cy="1130"/>
                <a:chOff x="11173" y="5259"/>
                <a:chExt cx="282" cy="1130"/>
              </a:xfrm>
              <a:grpFill/>
            </p:grpSpPr>
            <p:grpSp>
              <p:nvGrpSpPr>
                <p:cNvPr id="1906" name="组合 1905"/>
                <p:cNvGrpSpPr/>
                <p:nvPr/>
              </p:nvGrpSpPr>
              <p:grpSpPr>
                <a:xfrm>
                  <a:off x="11173" y="5259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907" name="矩形 1906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08" name="矩形 1907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909" name="组合 1908"/>
                <p:cNvGrpSpPr/>
                <p:nvPr/>
              </p:nvGrpSpPr>
              <p:grpSpPr>
                <a:xfrm>
                  <a:off x="11173" y="5825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910" name="矩形 1909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11" name="矩形 1910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1912" name="组合 1911"/>
              <p:cNvGrpSpPr/>
              <p:nvPr/>
            </p:nvGrpSpPr>
            <p:grpSpPr>
              <a:xfrm rot="0">
                <a:off x="11173" y="4693"/>
                <a:ext cx="282" cy="565"/>
                <a:chOff x="11173" y="5259"/>
                <a:chExt cx="282" cy="565"/>
              </a:xfrm>
              <a:grpFill/>
            </p:grpSpPr>
            <p:sp>
              <p:nvSpPr>
                <p:cNvPr id="1913" name="矩形 1912"/>
                <p:cNvSpPr/>
                <p:nvPr/>
              </p:nvSpPr>
              <p:spPr>
                <a:xfrm>
                  <a:off x="11173" y="5259"/>
                  <a:ext cx="283" cy="28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14" name="矩形 1913"/>
                <p:cNvSpPr/>
                <p:nvPr/>
              </p:nvSpPr>
              <p:spPr>
                <a:xfrm>
                  <a:off x="11173" y="5542"/>
                  <a:ext cx="283" cy="283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915" name="组合 1914"/>
              <p:cNvGrpSpPr/>
              <p:nvPr/>
            </p:nvGrpSpPr>
            <p:grpSpPr>
              <a:xfrm rot="0">
                <a:off x="11173" y="6379"/>
                <a:ext cx="282" cy="1130"/>
                <a:chOff x="11173" y="5259"/>
                <a:chExt cx="282" cy="1130"/>
              </a:xfrm>
              <a:grpFill/>
            </p:grpSpPr>
            <p:grpSp>
              <p:nvGrpSpPr>
                <p:cNvPr id="1916" name="组合 1915"/>
                <p:cNvGrpSpPr/>
                <p:nvPr/>
              </p:nvGrpSpPr>
              <p:grpSpPr>
                <a:xfrm>
                  <a:off x="11173" y="5259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917" name="矩形 1916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18" name="矩形 1917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919" name="组合 1918"/>
                <p:cNvGrpSpPr/>
                <p:nvPr/>
              </p:nvGrpSpPr>
              <p:grpSpPr>
                <a:xfrm>
                  <a:off x="11173" y="5825"/>
                  <a:ext cx="282" cy="565"/>
                  <a:chOff x="11173" y="5259"/>
                  <a:chExt cx="282" cy="565"/>
                </a:xfrm>
                <a:grpFill/>
              </p:grpSpPr>
              <p:sp>
                <p:nvSpPr>
                  <p:cNvPr id="1920" name="矩形 1919"/>
                  <p:cNvSpPr/>
                  <p:nvPr/>
                </p:nvSpPr>
                <p:spPr>
                  <a:xfrm>
                    <a:off x="11173" y="5259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921" name="矩形 1920"/>
                  <p:cNvSpPr/>
                  <p:nvPr/>
                </p:nvSpPr>
                <p:spPr>
                  <a:xfrm>
                    <a:off x="11173" y="5542"/>
                    <a:ext cx="283" cy="283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anchor="t" anchorCtr="0" compatLnSpc="1"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</p:grpSp>
        <p:sp>
          <p:nvSpPr>
            <p:cNvPr id="1922" name="矩形 1921"/>
            <p:cNvSpPr/>
            <p:nvPr/>
          </p:nvSpPr>
          <p:spPr>
            <a:xfrm>
              <a:off x="10198" y="5156"/>
              <a:ext cx="283" cy="283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23" name="矩形 1922"/>
            <p:cNvSpPr/>
            <p:nvPr/>
          </p:nvSpPr>
          <p:spPr>
            <a:xfrm>
              <a:off x="10762" y="5156"/>
              <a:ext cx="283" cy="283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24" name="组合 1923"/>
          <p:cNvGrpSpPr/>
          <p:nvPr/>
        </p:nvGrpSpPr>
        <p:grpSpPr>
          <a:xfrm>
            <a:off x="1115695" y="4220845"/>
            <a:ext cx="7091045" cy="1047750"/>
            <a:chOff x="857" y="8926"/>
            <a:chExt cx="11167" cy="1650"/>
          </a:xfrm>
        </p:grpSpPr>
        <p:sp>
          <p:nvSpPr>
            <p:cNvPr id="1925" name="AutoShape 10"/>
            <p:cNvSpPr/>
            <p:nvPr/>
          </p:nvSpPr>
          <p:spPr>
            <a:xfrm rot="16200000">
              <a:off x="6125" y="3657"/>
              <a:ext cx="630" cy="11167"/>
            </a:xfrm>
            <a:prstGeom prst="leftBrace">
              <a:avLst>
                <a:gd name="adj1" fmla="val 133217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26" name="文本框 1925"/>
            <p:cNvSpPr txBox="1"/>
            <p:nvPr/>
          </p:nvSpPr>
          <p:spPr>
            <a:xfrm>
              <a:off x="5917" y="9657"/>
              <a:ext cx="17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en-US" altLang="zh-CN" sz="32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2" name="TextBox 7"/>
          <p:cNvSpPr txBox="1"/>
          <p:nvPr/>
        </p:nvSpPr>
        <p:spPr>
          <a:xfrm>
            <a:off x="423386" y="942023"/>
            <a:ext cx="163163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看图说数</a:t>
            </a:r>
            <a:endParaRPr kumimoji="0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11955" y="5085080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0000C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532</a:t>
            </a:r>
            <a:endParaRPr lang="en-US" altLang="zh-CN" sz="3600" b="1">
              <a:solidFill>
                <a:srgbClr val="0000C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87718" y="2348865"/>
            <a:ext cx="3240000" cy="405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2" name="TextBox 7"/>
          <p:cNvSpPr txBox="1"/>
          <p:nvPr/>
        </p:nvSpPr>
        <p:spPr>
          <a:xfrm>
            <a:off x="423386" y="942023"/>
            <a:ext cx="163163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图说数</a:t>
            </a:r>
            <a:endParaRPr kumimoji="0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7718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2" name="矩形 1"/>
          <p:cNvSpPr/>
          <p:nvPr/>
        </p:nvSpPr>
        <p:spPr>
          <a:xfrm>
            <a:off x="4027646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>
            <a:off x="787718" y="2890361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79" name="矩形 78"/>
          <p:cNvSpPr/>
          <p:nvPr/>
        </p:nvSpPr>
        <p:spPr>
          <a:xfrm>
            <a:off x="787718" y="2892743"/>
            <a:ext cx="1620203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/>
          <p:nvPr/>
        </p:nvCxnSpPr>
        <p:spPr>
          <a:xfrm>
            <a:off x="2413159" y="2882265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87718" y="2344579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8" name="矩形 7"/>
          <p:cNvSpPr/>
          <p:nvPr/>
        </p:nvSpPr>
        <p:spPr>
          <a:xfrm>
            <a:off x="787718" y="3436144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46" name="直接连接符 45"/>
          <p:cNvCxnSpPr/>
          <p:nvPr/>
        </p:nvCxnSpPr>
        <p:spPr>
          <a:xfrm>
            <a:off x="2948464" y="3447098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868329" y="3438049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788035" y="3437255"/>
            <a:ext cx="1086485" cy="396875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4" name="矩形 13"/>
          <p:cNvSpPr/>
          <p:nvPr/>
        </p:nvSpPr>
        <p:spPr>
          <a:xfrm>
            <a:off x="1881664" y="3429159"/>
            <a:ext cx="1066500" cy="404813"/>
          </a:xfrm>
          <a:prstGeom prst="rect">
            <a:avLst/>
          </a:prstGeom>
          <a:solidFill>
            <a:srgbClr val="EA979D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5" name="矩形 14"/>
          <p:cNvSpPr/>
          <p:nvPr/>
        </p:nvSpPr>
        <p:spPr>
          <a:xfrm>
            <a:off x="2943225" y="3437255"/>
            <a:ext cx="1066800" cy="396875"/>
          </a:xfrm>
          <a:prstGeom prst="rect">
            <a:avLst/>
          </a:prstGeom>
          <a:solidFill>
            <a:srgbClr val="EA979D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5" name="文本框 4"/>
          <p:cNvSpPr txBox="1"/>
          <p:nvPr/>
        </p:nvSpPr>
        <p:spPr>
          <a:xfrm>
            <a:off x="4500245" y="2221865"/>
            <a:ext cx="407035" cy="767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</a:t>
            </a:r>
            <a:endParaRPr lang="en-US" altLang="zh-CN"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58549" y="260379"/>
            <a:ext cx="1918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6050" y="273685"/>
            <a:ext cx="2524125" cy="8147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9750" y="404495"/>
            <a:ext cx="3288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  <a:sym typeface="+mn-ea"/>
              </a:rPr>
              <a:t>看图说数</a:t>
            </a:r>
            <a:endParaRPr lang="zh-CN" altLang="en-US" sz="32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80" grpId="0" bldLvl="0" animBg="1"/>
      <p:bldP spid="14" grpId="0" bldLvl="0" animBg="1"/>
      <p:bldP spid="15" grpId="0" bldLvl="0" animBg="1"/>
      <p:bldP spid="6" grpId="0" animBg="1"/>
      <p:bldP spid="6" grpId="1" animBg="1"/>
      <p:bldP spid="79" grpId="0" bldLvl="0" animBg="1"/>
      <p:bldP spid="7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87718" y="2348865"/>
            <a:ext cx="3240000" cy="4050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2" name="TextBox 7"/>
          <p:cNvSpPr txBox="1"/>
          <p:nvPr/>
        </p:nvSpPr>
        <p:spPr>
          <a:xfrm>
            <a:off x="423386" y="942023"/>
            <a:ext cx="163163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看图说数</a:t>
            </a:r>
            <a:endParaRPr kumimoji="0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7718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rgbClr val="0000CC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27646" y="1807369"/>
            <a:ext cx="3239929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>
            <a:off x="787718" y="2890361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79" name="矩形 78"/>
          <p:cNvSpPr/>
          <p:nvPr/>
        </p:nvSpPr>
        <p:spPr>
          <a:xfrm>
            <a:off x="787718" y="2890838"/>
            <a:ext cx="1620203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/>
          <p:nvPr/>
        </p:nvCxnSpPr>
        <p:spPr>
          <a:xfrm>
            <a:off x="2413159" y="2882265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87718" y="3436144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46" name="直接连接符 45"/>
          <p:cNvCxnSpPr/>
          <p:nvPr/>
        </p:nvCxnSpPr>
        <p:spPr>
          <a:xfrm>
            <a:off x="2948464" y="3447098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1868329" y="3438049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795338" y="3435191"/>
            <a:ext cx="1086326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4" name="矩形 13"/>
          <p:cNvSpPr/>
          <p:nvPr/>
        </p:nvSpPr>
        <p:spPr>
          <a:xfrm>
            <a:off x="1893094" y="3434239"/>
            <a:ext cx="1066500" cy="404813"/>
          </a:xfrm>
          <a:prstGeom prst="rect">
            <a:avLst/>
          </a:prstGeom>
          <a:solidFill>
            <a:srgbClr val="EA979D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5" name="矩形 14"/>
          <p:cNvSpPr/>
          <p:nvPr/>
        </p:nvSpPr>
        <p:spPr>
          <a:xfrm>
            <a:off x="2970848" y="3432810"/>
            <a:ext cx="1066500" cy="404813"/>
          </a:xfrm>
          <a:prstGeom prst="rect">
            <a:avLst/>
          </a:prstGeom>
          <a:solidFill>
            <a:srgbClr val="EA979D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9" name="矩形 8"/>
          <p:cNvSpPr/>
          <p:nvPr/>
        </p:nvSpPr>
        <p:spPr>
          <a:xfrm>
            <a:off x="787718" y="2348865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0" name="矩形 9"/>
          <p:cNvSpPr/>
          <p:nvPr/>
        </p:nvSpPr>
        <p:spPr>
          <a:xfrm>
            <a:off x="787718" y="3973354"/>
            <a:ext cx="3240000" cy="4050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11" name="直接连接符 10"/>
          <p:cNvCxnSpPr/>
          <p:nvPr/>
        </p:nvCxnSpPr>
        <p:spPr>
          <a:xfrm>
            <a:off x="2407444" y="3968115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3222308" y="3977640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1600200" y="3983355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/>
          <p:cNvSpPr/>
          <p:nvPr/>
        </p:nvSpPr>
        <p:spPr>
          <a:xfrm>
            <a:off x="795338" y="3973830"/>
            <a:ext cx="818674" cy="404813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13" name="矩形 12"/>
          <p:cNvSpPr/>
          <p:nvPr/>
        </p:nvSpPr>
        <p:spPr>
          <a:xfrm>
            <a:off x="1636871" y="3976688"/>
            <a:ext cx="2403000" cy="404813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4" name="文本框 3"/>
          <p:cNvSpPr txBox="1"/>
          <p:nvPr/>
        </p:nvSpPr>
        <p:spPr>
          <a:xfrm>
            <a:off x="4154329" y="2264093"/>
            <a:ext cx="40671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0386" y="1069023"/>
            <a:ext cx="163163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图说数</a:t>
            </a:r>
            <a:endParaRPr kumimoji="0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58549" y="260379"/>
            <a:ext cx="1918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8775" y="254635"/>
            <a:ext cx="2524125" cy="8147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83260" y="358775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  <a:sym typeface="+mn-ea"/>
              </a:rPr>
              <a:t>看图说数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81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>
          <a:xfrm>
            <a:off x="4021931" y="2558256"/>
            <a:ext cx="1080000" cy="405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8E57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3" name="矩形 2"/>
          <p:cNvSpPr/>
          <p:nvPr/>
        </p:nvSpPr>
        <p:spPr>
          <a:xfrm>
            <a:off x="1858645" y="1800225"/>
            <a:ext cx="3239770" cy="438785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>
            <a:off x="1846263" y="2564606"/>
            <a:ext cx="2160000" cy="405000"/>
          </a:xfrm>
          <a:prstGeom prst="rect">
            <a:avLst/>
          </a:prstGeom>
          <a:solidFill>
            <a:srgbClr val="F8E57A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7646" y="4093369"/>
            <a:ext cx="1109186" cy="171069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8498" y="4016693"/>
            <a:ext cx="704374" cy="1794986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74583" y="4025741"/>
            <a:ext cx="645319" cy="1784509"/>
          </a:xfrm>
          <a:prstGeom prst="rect">
            <a:avLst/>
          </a:prstGeom>
        </p:spPr>
      </p:pic>
      <p:pic>
        <p:nvPicPr>
          <p:cNvPr id="9" name="图片 8" descr="1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93631" y="2978468"/>
            <a:ext cx="586264" cy="703421"/>
          </a:xfrm>
          <a:prstGeom prst="rect">
            <a:avLst/>
          </a:prstGeom>
        </p:spPr>
      </p:pic>
      <p:pic>
        <p:nvPicPr>
          <p:cNvPr id="11" name="图片 10" descr="2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301" y="2320290"/>
            <a:ext cx="532448" cy="552450"/>
          </a:xfrm>
          <a:prstGeom prst="rect">
            <a:avLst/>
          </a:prstGeom>
        </p:spPr>
      </p:pic>
      <p:pic>
        <p:nvPicPr>
          <p:cNvPr id="16" name="图片 15" descr="3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1614011"/>
            <a:ext cx="933926" cy="56530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5796" y="181356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红丝带：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606" y="249174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黄丝带：</a:t>
            </a:r>
            <a:endParaRPr lang="zh-CN" altLang="en-US" sz="2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416" y="316992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蓝丝带：</a:t>
            </a:r>
            <a:endParaRPr lang="zh-CN" altLang="en-US" sz="2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5905" y="1714976"/>
            <a:ext cx="4614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98" name="直接连接符 97"/>
          <p:cNvCxnSpPr>
            <a:endCxn id="3" idx="2"/>
          </p:cNvCxnSpPr>
          <p:nvPr/>
        </p:nvCxnSpPr>
        <p:spPr>
          <a:xfrm flipH="1">
            <a:off x="3478213" y="1800225"/>
            <a:ext cx="6985" cy="438785"/>
          </a:xfrm>
          <a:prstGeom prst="line">
            <a:avLst/>
          </a:prstGeom>
          <a:ln w="38100">
            <a:solidFill>
              <a:srgbClr val="D80F1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2944178" y="1800225"/>
            <a:ext cx="1087755" cy="404813"/>
            <a:chOff x="4489" y="1980"/>
            <a:chExt cx="2284" cy="850"/>
          </a:xfrm>
        </p:grpSpPr>
        <p:cxnSp>
          <p:nvCxnSpPr>
            <p:cNvPr id="18" name="直接连接符 17"/>
            <p:cNvCxnSpPr/>
            <p:nvPr/>
          </p:nvCxnSpPr>
          <p:spPr>
            <a:xfrm flipH="1">
              <a:off x="4489" y="198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773" y="198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 20"/>
          <p:cNvSpPr/>
          <p:nvPr/>
        </p:nvSpPr>
        <p:spPr>
          <a:xfrm>
            <a:off x="1851660" y="1806575"/>
            <a:ext cx="1080135" cy="419735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51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22" name="直接连接符 21"/>
          <p:cNvCxnSpPr/>
          <p:nvPr/>
        </p:nvCxnSpPr>
        <p:spPr>
          <a:xfrm>
            <a:off x="2938463" y="2562543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947511" y="2567940"/>
            <a:ext cx="1080135" cy="404813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88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23" name="矩形 22"/>
          <p:cNvSpPr/>
          <p:nvPr/>
        </p:nvSpPr>
        <p:spPr>
          <a:xfrm>
            <a:off x="4036695" y="2564765"/>
            <a:ext cx="1064260" cy="40513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47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24" name="直接连接符 23"/>
          <p:cNvCxnSpPr/>
          <p:nvPr/>
        </p:nvCxnSpPr>
        <p:spPr>
          <a:xfrm>
            <a:off x="5151596" y="1715135"/>
            <a:ext cx="0" cy="1323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358549" y="260379"/>
            <a:ext cx="1918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endParaRPr kumimoji="0"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705" y="151765"/>
            <a:ext cx="2524125" cy="81470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67995" y="248920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  <a:sym typeface="+mn-ea"/>
              </a:rPr>
              <a:t>看图说数</a:t>
            </a:r>
            <a:endParaRPr lang="zh-CN" altLang="en-US" sz="3200" b="1" dirty="0">
              <a:latin typeface="华文新魏" panose="02010800040101010101" charset="-122"/>
              <a:ea typeface="华文新魏" panose="020108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52930" y="3200400"/>
            <a:ext cx="4181475" cy="411480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05 -0.00388889 L 0.00159722 0.112593 " pathEditMode="relative" rAng="0" ptsTypes="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9444 0.108796 L 0.119132 0.108889 " pathEditMode="relative" rAng="0" ptsTypes="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9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5 -0.00111111 L 0.118437 -0.00111111 " pathEditMode="relative" rAng="0" ptsTypes="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bldLvl="0" animBg="1"/>
      <p:bldP spid="21" grpId="2" bldLvl="0" animBg="1"/>
      <p:bldP spid="21" grpId="3" bldLvl="0" animBg="1"/>
      <p:bldP spid="2" grpId="0" bldLvl="0" animBg="1"/>
      <p:bldP spid="2" grpId="1" bldLvl="0" animBg="1"/>
      <p:bldP spid="2" grpId="2" bldLvl="0" animBg="1"/>
      <p:bldP spid="23" grpId="0" bldLvl="0" animBg="1"/>
      <p:bldP spid="23" grpId="1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3" name="TextBox 7"/>
          <p:cNvSpPr txBox="1"/>
          <p:nvPr/>
        </p:nvSpPr>
        <p:spPr>
          <a:xfrm>
            <a:off x="625316" y="286068"/>
            <a:ext cx="1631633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华文新魏" panose="02010800040101010101" charset="-122"/>
                <a:ea typeface="华文新魏" panose="02010800040101010101" charset="-122"/>
                <a:cs typeface="Arial" panose="020B0604020202020204" pitchFamily="34" charset="0"/>
                <a:sym typeface="+mn-ea"/>
              </a:rPr>
              <a:t>看图想数</a:t>
            </a:r>
            <a:endParaRPr kumimoji="0"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328" y="1800225"/>
            <a:ext cx="3240000" cy="40500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>
            <a:off x="1864043" y="2486501"/>
            <a:ext cx="2160000" cy="405000"/>
          </a:xfrm>
          <a:prstGeom prst="rect">
            <a:avLst/>
          </a:prstGeom>
          <a:solidFill>
            <a:srgbClr val="F8E57A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1862614" y="3172778"/>
            <a:ext cx="4050000" cy="405000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pic>
        <p:nvPicPr>
          <p:cNvPr id="9" name="图片 8" descr="1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93631" y="2978468"/>
            <a:ext cx="586264" cy="703421"/>
          </a:xfrm>
          <a:prstGeom prst="rect">
            <a:avLst/>
          </a:prstGeom>
        </p:spPr>
      </p:pic>
      <p:pic>
        <p:nvPicPr>
          <p:cNvPr id="11" name="图片 10" descr="2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301" y="2320290"/>
            <a:ext cx="532448" cy="552450"/>
          </a:xfrm>
          <a:prstGeom prst="rect">
            <a:avLst/>
          </a:prstGeom>
        </p:spPr>
      </p:pic>
      <p:pic>
        <p:nvPicPr>
          <p:cNvPr id="16" name="图片 15" descr="3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1614011"/>
            <a:ext cx="933926" cy="56530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5796" y="181356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EA97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红丝带：</a:t>
            </a:r>
            <a:endParaRPr lang="zh-CN" altLang="en-US" sz="2400" b="1">
              <a:solidFill>
                <a:srgbClr val="EA97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606" y="249174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黄丝带：</a:t>
            </a:r>
            <a:endParaRPr lang="zh-CN" altLang="en-US" sz="2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416" y="316992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蓝丝带：</a:t>
            </a:r>
            <a:endParaRPr lang="zh-CN" altLang="en-US" sz="24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5905" y="1714976"/>
            <a:ext cx="4614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1</a:t>
            </a:r>
            <a:endParaRPr lang="en-US" altLang="zh-CN"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44178" y="1800225"/>
            <a:ext cx="1087755" cy="404813"/>
            <a:chOff x="4489" y="1980"/>
            <a:chExt cx="2284" cy="850"/>
          </a:xfrm>
        </p:grpSpPr>
        <p:cxnSp>
          <p:nvCxnSpPr>
            <p:cNvPr id="18" name="直接连接符 17"/>
            <p:cNvCxnSpPr/>
            <p:nvPr/>
          </p:nvCxnSpPr>
          <p:spPr>
            <a:xfrm flipH="1">
              <a:off x="4489" y="198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6773" y="198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 20"/>
          <p:cNvSpPr/>
          <p:nvPr/>
        </p:nvSpPr>
        <p:spPr>
          <a:xfrm>
            <a:off x="1858328" y="1800225"/>
            <a:ext cx="1080135" cy="404813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22" name="直接连接符 21"/>
          <p:cNvCxnSpPr/>
          <p:nvPr/>
        </p:nvCxnSpPr>
        <p:spPr>
          <a:xfrm>
            <a:off x="2938463" y="2490788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040981" y="3173730"/>
            <a:ext cx="1053000" cy="404813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24" name="直接连接符 23"/>
          <p:cNvCxnSpPr/>
          <p:nvPr/>
        </p:nvCxnSpPr>
        <p:spPr>
          <a:xfrm>
            <a:off x="5098733" y="3168015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2941320" y="3179921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031933" y="3169920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形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51765"/>
            <a:ext cx="2524125" cy="814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9750" y="277495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</a:rPr>
              <a:t>看图想数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11111 L 0.00145833 0.1975 " pathEditMode="relative" rAng="0" ptsTypes="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5208 0.202778 L 0.119063 0.202778 " pathEditMode="relative" rAng="0" ptsTypes="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09 0.203983 L 0.235105 0.202964 " pathEditMode="relative" rAng="0" ptsTypes="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25 0 L 0.116354 0 " pathEditMode="relative" rAng="0" ptsTypes="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15729 0 L 0.115729 0.0439815 " pathEditMode="relative" rAng="0" ptsTypes="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bldLvl="0" animBg="1"/>
      <p:bldP spid="21" grpId="2" bldLvl="0" animBg="1"/>
      <p:bldP spid="21" grpId="3" bldLvl="0" animBg="1"/>
      <p:bldP spid="21" grpId="4" bldLvl="0" animBg="1"/>
      <p:bldP spid="25" grpId="0" bldLvl="0" animBg="1"/>
      <p:bldP spid="25" grpId="1" bldLvl="0" animBg="1"/>
      <p:bldP spid="25" grpId="2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3" name="TextBox 7"/>
          <p:cNvSpPr txBox="1"/>
          <p:nvPr/>
        </p:nvSpPr>
        <p:spPr>
          <a:xfrm>
            <a:off x="423386" y="942023"/>
            <a:ext cx="163163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看图想数</a:t>
            </a:r>
            <a:endParaRPr kumimoji="0"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328" y="1800225"/>
            <a:ext cx="3240000" cy="40500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矩形 5"/>
          <p:cNvSpPr/>
          <p:nvPr/>
        </p:nvSpPr>
        <p:spPr>
          <a:xfrm>
            <a:off x="1864043" y="2486501"/>
            <a:ext cx="2160000" cy="405000"/>
          </a:xfrm>
          <a:prstGeom prst="rect">
            <a:avLst/>
          </a:prstGeom>
          <a:solidFill>
            <a:srgbClr val="F8E57A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1864043" y="3172778"/>
            <a:ext cx="4050000" cy="405000"/>
          </a:xfrm>
          <a:prstGeom prst="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pic>
        <p:nvPicPr>
          <p:cNvPr id="9" name="图片 8" descr="1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93631" y="2978468"/>
            <a:ext cx="586264" cy="703421"/>
          </a:xfrm>
          <a:prstGeom prst="rect">
            <a:avLst/>
          </a:prstGeom>
        </p:spPr>
      </p:pic>
      <p:pic>
        <p:nvPicPr>
          <p:cNvPr id="11" name="图片 10" descr="2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0301" y="2320290"/>
            <a:ext cx="532448" cy="552450"/>
          </a:xfrm>
          <a:prstGeom prst="rect">
            <a:avLst/>
          </a:prstGeom>
        </p:spPr>
      </p:pic>
      <p:pic>
        <p:nvPicPr>
          <p:cNvPr id="16" name="图片 15" descr="3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1614011"/>
            <a:ext cx="933926" cy="56530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5796" y="181356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EA97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红丝带：</a:t>
            </a:r>
            <a:endParaRPr lang="zh-CN" altLang="en-US" sz="2400" b="1">
              <a:solidFill>
                <a:srgbClr val="EA97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606" y="249174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黄丝带：</a:t>
            </a:r>
            <a:endParaRPr lang="zh-CN" altLang="en-US" sz="24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416" y="3169920"/>
            <a:ext cx="1116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蓝丝带：</a:t>
            </a:r>
            <a:endParaRPr lang="zh-CN" altLang="en-US" sz="24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35905" y="1714976"/>
            <a:ext cx="4614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喵喵奶糖" panose="02010600030101010101" charset="-122"/>
                <a:ea typeface="喵喵奶糖" panose="02010600030101010101" charset="-122"/>
              </a:rPr>
              <a:t>1</a:t>
            </a:r>
            <a:endParaRPr lang="en-US" altLang="zh-CN"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喵喵奶糖" panose="02010600030101010101" charset="-122"/>
              <a:ea typeface="喵喵奶糖" panose="0201060003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58328" y="1804988"/>
            <a:ext cx="810000" cy="405000"/>
          </a:xfrm>
          <a:prstGeom prst="rect">
            <a:avLst/>
          </a:prstGeom>
          <a:solidFill>
            <a:srgbClr val="EA979D"/>
          </a:solidFill>
          <a:ln w="28575"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22" name="直接连接符 21"/>
          <p:cNvCxnSpPr/>
          <p:nvPr/>
        </p:nvCxnSpPr>
        <p:spPr>
          <a:xfrm>
            <a:off x="2938463" y="2490788"/>
            <a:ext cx="0" cy="404813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2668429" y="1795463"/>
            <a:ext cx="1620203" cy="409575"/>
            <a:chOff x="5603" y="1970"/>
            <a:chExt cx="3402" cy="86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5603" y="197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7304" y="1980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9005" y="1974"/>
              <a:ext cx="0" cy="850"/>
            </a:xfrm>
            <a:prstGeom prst="line">
              <a:avLst/>
            </a:prstGeom>
            <a:ln w="38100">
              <a:solidFill>
                <a:srgbClr val="D80F1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接连接符 36"/>
          <p:cNvCxnSpPr/>
          <p:nvPr/>
        </p:nvCxnSpPr>
        <p:spPr>
          <a:xfrm>
            <a:off x="2667953" y="3175159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3478054" y="3167063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4288155" y="3167063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5098256" y="3175159"/>
            <a:ext cx="0" cy="404813"/>
          </a:xfrm>
          <a:prstGeom prst="line">
            <a:avLst/>
          </a:prstGeom>
          <a:ln w="381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100330" y="78105"/>
            <a:ext cx="8928735" cy="6694170"/>
          </a:xfrm>
          <a:prstGeom prst="roundRect">
            <a:avLst>
              <a:gd name="adj" fmla="val 5912"/>
            </a:avLst>
          </a:prstGeom>
          <a:noFill/>
          <a:ln w="31750" cap="flat" cmpd="sng" algn="ctr">
            <a:solidFill>
              <a:srgbClr val="EB753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4" name="图形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51765"/>
            <a:ext cx="2524125" cy="814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0530" y="260350"/>
            <a:ext cx="3048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sym typeface="+mn-ea"/>
              </a:rPr>
              <a:t>看图想数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1944 -0.00611111 L 0.000486111 0.196852 " pathEditMode="relative" rAng="0" ptsTypes="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167 0.198241 L 0.0890104 0.198426 " pathEditMode="relative" rAng="0" ptsTypes="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6771 0.199816 L 0.1775 0.198612 " pathEditMode="relative" rAng="0" ptsTypes="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983 0.200001 L 0.269827 0.198798 " pathEditMode="relative" rAng="0" ptsTypes="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942 0.198891 L 0.354411 0.200187 " pathEditMode="relative" rAng="0" ptsTypes="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xit" presetSubtype="0" fill="hold" grpId="6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  <p:bldP spid="20" grpId="2" bldLvl="0" animBg="1"/>
      <p:bldP spid="20" grpId="3" bldLvl="0" animBg="1"/>
      <p:bldP spid="20" grpId="4" bldLvl="0" animBg="1"/>
      <p:bldP spid="20" grpId="5" bldLvl="0" animBg="1"/>
      <p:bldP spid="20" grpId="6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9980,&quot;width&quot;:6632.765197215777}"/>
</p:tagLst>
</file>

<file path=ppt/tags/tag2.xml><?xml version="1.0" encoding="utf-8"?>
<p:tagLst xmlns:p="http://schemas.openxmlformats.org/presentationml/2006/main">
  <p:tag name="KSO_WM_UNIT_PLACING_PICTURE_USER_VIEWPORT" val="{&quot;height&quot;:3000,&quot;width&quot;:12327.749606299212}"/>
</p:tagLst>
</file>

<file path=ppt/tags/tag3.xml><?xml version="1.0" encoding="utf-8"?>
<p:tagLst xmlns:p="http://schemas.openxmlformats.org/presentationml/2006/main">
  <p:tag name="KSO_WM_UNIT_PLACING_PICTURE_USER_VIEWPORT" val="{&quot;height&quot;:2329,&quot;width&quot;:1552}"/>
</p:tagLst>
</file>

<file path=ppt/tags/tag4.xml><?xml version="1.0" encoding="utf-8"?>
<p:tagLst xmlns:p="http://schemas.openxmlformats.org/presentationml/2006/main">
  <p:tag name="KSO_WM_UNIT_PLACING_PICTURE_USER_VIEWPORT" val="{&quot;height&quot;:4211.757741053119,&quot;width&quot;:3926.0000000000005}"/>
</p:tagLst>
</file>

<file path=ppt/tags/tag5.xml><?xml version="1.0" encoding="utf-8"?>
<p:tagLst xmlns:p="http://schemas.openxmlformats.org/presentationml/2006/main">
  <p:tag name="KSO_WPP_MARK_KEY" val="fcabe52c-4d38-4cd3-a900-44e81281bb93"/>
  <p:tag name="COMMONDATA" val="eyJoZGlkIjoiNjY2MTgzMmI2YTllMjJlMDE0Y2MwNTcyMzEzMzA4MTY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WPS 演示</Application>
  <PresentationFormat>全屏显示(4:3)</PresentationFormat>
  <Paragraphs>212</Paragraphs>
  <Slides>19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宋体</vt:lpstr>
      <vt:lpstr>Wingdings</vt:lpstr>
      <vt:lpstr>汉仪太极体简</vt:lpstr>
      <vt:lpstr>方正硬笔楷书简体</vt:lpstr>
      <vt:lpstr>楷体</vt:lpstr>
      <vt:lpstr>华文新魏</vt:lpstr>
      <vt:lpstr>微软雅黑</vt:lpstr>
      <vt:lpstr>黑体</vt:lpstr>
      <vt:lpstr>喵喵奶糖</vt:lpstr>
      <vt:lpstr>Arial Unicode MS</vt:lpstr>
      <vt:lpstr>Calibri</vt:lpstr>
      <vt:lpstr>Times New Roman</vt:lpstr>
      <vt:lpstr>楷体_GB2312</vt:lpstr>
      <vt:lpstr>新宋体</vt:lpstr>
      <vt:lpstr>华文楷体</vt:lpstr>
      <vt:lpstr>默认设计模板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这三个不同分数，有相同之处吗？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婷子</cp:lastModifiedBy>
  <cp:revision>616</cp:revision>
  <dcterms:created xsi:type="dcterms:W3CDTF">2011-12-13T06:22:00Z</dcterms:created>
  <dcterms:modified xsi:type="dcterms:W3CDTF">2022-11-17T07:10:31Z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EC486E4D3D1D4E2EBA317FA82F867A54</vt:lpwstr>
  </property>
</Properties>
</file>