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handoutMasters/handoutMaster1.xml" ContentType="application/vnd.openxmlformats-officedocument.presentationml.handoutMaster+xml"/>
  <Override PartName="/ppt/media/image10.svg" ContentType="image/svg+xml"/>
  <Override PartName="/ppt/media/image12.svg" ContentType="image/svg+xml"/>
  <Override PartName="/ppt/media/image14.svg" ContentType="image/svg+xml"/>
  <Override PartName="/ppt/media/image16.svg" ContentType="image/svg+xml"/>
  <Override PartName="/ppt/media/image18.svg" ContentType="image/svg+xml"/>
  <Override PartName="/ppt/media/image2.svg" ContentType="image/svg+xml"/>
  <Override PartName="/ppt/media/image20.svg" ContentType="image/svg+xml"/>
  <Override PartName="/ppt/media/image22.svg" ContentType="image/svg+xml"/>
  <Override PartName="/ppt/media/image27.svg" ContentType="image/svg+xml"/>
  <Override PartName="/ppt/media/image35.svg" ContentType="image/svg+xml"/>
  <Override PartName="/ppt/media/image4.svg" ContentType="image/svg+xml"/>
  <Override PartName="/ppt/media/image6.svg" ContentType="image/svg+xml"/>
  <Override PartName="/ppt/media/image8.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4" r:id="rId3"/>
    <p:sldMasterId id="2147483679" r:id="rId4"/>
    <p:sldMasterId id="2147483694" r:id="rId5"/>
  </p:sldMasterIdLst>
  <p:notesMasterIdLst>
    <p:notesMasterId r:id="rId7"/>
  </p:notesMasterIdLst>
  <p:handoutMasterIdLst>
    <p:handoutMasterId r:id="rId21"/>
  </p:handoutMasterIdLst>
  <p:sldIdLst>
    <p:sldId id="256" r:id="rId6"/>
    <p:sldId id="407" r:id="rId8"/>
    <p:sldId id="339" r:id="rId9"/>
    <p:sldId id="260" r:id="rId10"/>
    <p:sldId id="392" r:id="rId11"/>
    <p:sldId id="325" r:id="rId12"/>
    <p:sldId id="324" r:id="rId13"/>
    <p:sldId id="369" r:id="rId14"/>
    <p:sldId id="379" r:id="rId15"/>
    <p:sldId id="378" r:id="rId16"/>
    <p:sldId id="370" r:id="rId17"/>
    <p:sldId id="311" r:id="rId18"/>
    <p:sldId id="268" r:id="rId19"/>
    <p:sldId id="310" r:id="rId20"/>
  </p:sldIdLst>
  <p:sldSz cx="12192000" cy="6858000"/>
  <p:notesSz cx="6858000" cy="9144000"/>
  <p:embeddedFontLst>
    <p:embeddedFont>
      <p:font typeface="荆南缘默体" pitchFamily="2" charset="-122"/>
      <p:bold r:id="rId26"/>
    </p:embeddedFont>
    <p:embeddedFont>
      <p:font typeface="HarmonyOS Sans SC Medium" panose="00000600000000000000" charset="-122"/>
      <p:regular r:id="rId27"/>
    </p:embeddedFont>
    <p:embeddedFont>
      <p:font typeface="黑体" panose="02010609060101010101" charset="-122"/>
      <p:regular r:id="rId28"/>
    </p:embeddedFont>
    <p:embeddedFont>
      <p:font typeface="华文楷体" panose="02010600040101010101" charset="-122"/>
      <p:regular r:id="rId29"/>
    </p:embeddedFont>
    <p:embeddedFont>
      <p:font typeface="微软雅黑" panose="020B0503020204020204" pitchFamily="34" charset="-122"/>
      <p:regular r:id="rId30"/>
    </p:embeddedFont>
    <p:embeddedFont>
      <p:font typeface="Georgia" panose="02040502050405020303"/>
      <p:regular r:id="rId31"/>
    </p:embeddedFont>
  </p:embeddedFontLst>
  <p:custDataLst>
    <p:tags r:id="rId3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800000"/>
    <a:srgbClr val="F3F1F2"/>
    <a:srgbClr val="E3E1E5"/>
    <a:srgbClr val="36418A"/>
    <a:srgbClr val="B6C9D6"/>
    <a:srgbClr val="FA9E2E"/>
    <a:srgbClr val="FBB766"/>
    <a:srgbClr val="B7D0DC"/>
    <a:srgbClr val="B4B9CA"/>
    <a:srgbClr val="E3DC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p:scale>
          <a:sx n="75" d="100"/>
          <a:sy n="75" d="100"/>
        </p:scale>
        <p:origin x="54" y="672"/>
      </p:cViewPr>
      <p:guideLst>
        <p:guide orient="horz" pos="3090"/>
        <p:guide pos="1263"/>
        <p:guide pos="1836"/>
        <p:guide pos="44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slide" Target="slides/slide2.xml"/><Relationship Id="rId7" Type="http://schemas.openxmlformats.org/officeDocument/2006/relationships/notesMaster" Target="notesMasters/notesMaster1.xml"/><Relationship Id="rId6" Type="http://schemas.openxmlformats.org/officeDocument/2006/relationships/slide" Target="slides/slide1.xml"/><Relationship Id="rId5" Type="http://schemas.openxmlformats.org/officeDocument/2006/relationships/slideMaster" Target="slideMasters/slideMaster4.xml"/><Relationship Id="rId4" Type="http://schemas.openxmlformats.org/officeDocument/2006/relationships/slideMaster" Target="slideMasters/slideMaster3.xml"/><Relationship Id="rId32" Type="http://schemas.openxmlformats.org/officeDocument/2006/relationships/tags" Target="tags/tag6.xml"/><Relationship Id="rId31" Type="http://schemas.openxmlformats.org/officeDocument/2006/relationships/font" Target="fonts/font6.fntdata"/><Relationship Id="rId30" Type="http://schemas.openxmlformats.org/officeDocument/2006/relationships/font" Target="fonts/font5.fntdata"/><Relationship Id="rId3" Type="http://schemas.openxmlformats.org/officeDocument/2006/relationships/slideMaster" Target="slideMasters/slideMaster2.xml"/><Relationship Id="rId29" Type="http://schemas.openxmlformats.org/officeDocument/2006/relationships/font" Target="fonts/font4.fntdata"/><Relationship Id="rId28" Type="http://schemas.openxmlformats.org/officeDocument/2006/relationships/font" Target="fonts/font3.fntdata"/><Relationship Id="rId27" Type="http://schemas.openxmlformats.org/officeDocument/2006/relationships/font" Target="fonts/font2.fntdata"/><Relationship Id="rId26" Type="http://schemas.openxmlformats.org/officeDocument/2006/relationships/font" Target="fonts/font1.fntdata"/><Relationship Id="rId25" Type="http://schemas.openxmlformats.org/officeDocument/2006/relationships/commentAuthors" Target="commentAuthors.xml"/><Relationship Id="rId24" Type="http://schemas.openxmlformats.org/officeDocument/2006/relationships/tableStyles" Target="tableStyles.xml"/><Relationship Id="rId23" Type="http://schemas.openxmlformats.org/officeDocument/2006/relationships/viewProps" Target="viewProps.xml"/><Relationship Id="rId22" Type="http://schemas.openxmlformats.org/officeDocument/2006/relationships/presProps" Target="presProps.xml"/><Relationship Id="rId21" Type="http://schemas.openxmlformats.org/officeDocument/2006/relationships/handoutMaster" Target="handoutMasters/handoutMaster1.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HarmonyOS Sans SC Medium" panose="00000600000000000000" charset="-122"/>
              <a:ea typeface="HarmonyOS Sans SC Medium" panose="00000600000000000000" charset="-122"/>
              <a:cs typeface="荆南缘默体" pitchFamily="2"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HarmonyOS Sans SC Medium" panose="00000600000000000000" charset="-122"/>
              </a:rPr>
            </a:fld>
            <a:endParaRPr lang="zh-CN" altLang="en-US">
              <a:latin typeface="HarmonyOS Sans SC Medium" panose="00000600000000000000"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HarmonyOS Sans SC Medium" panose="00000600000000000000" charset="-122"/>
              <a:ea typeface="HarmonyOS Sans SC Medium" panose="00000600000000000000" charset="-122"/>
              <a:cs typeface="荆南缘默体" pitchFamily="2"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HarmonyOS Sans SC Medium" panose="00000600000000000000" charset="-122"/>
              </a:rPr>
            </a:fld>
            <a:endParaRPr lang="zh-CN" altLang="en-US">
              <a:latin typeface="HarmonyOS Sans SC Medium" panose="00000600000000000000"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HarmonyOS Sans SC Medium" panose="00000600000000000000" charset="-122"/>
                <a:ea typeface="HarmonyOS Sans SC Medium" panose="00000600000000000000" charset="-122"/>
                <a:cs typeface="荆南缘默体" pitchFamily="2"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HarmonyOS Sans SC Medium" panose="00000600000000000000" charset="-122"/>
                <a:ea typeface="HarmonyOS Sans SC Medium" panose="00000600000000000000" charset="-122"/>
                <a:cs typeface="荆南缘默体" pitchFamily="2" charset="-122"/>
              </a:defRPr>
            </a:lvl1pPr>
          </a:lstStyle>
          <a:p>
            <a:fld id="{5485C755-3CCD-4441-A0D9-887FC0BCF072}"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HarmonyOS Sans SC Medium" panose="00000600000000000000" charset="-122"/>
                <a:ea typeface="HarmonyOS Sans SC Medium" panose="00000600000000000000" charset="-122"/>
                <a:cs typeface="荆南缘默体" pitchFamily="2"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HarmonyOS Sans SC Medium" panose="00000600000000000000" charset="-122"/>
                <a:ea typeface="HarmonyOS Sans SC Medium" panose="00000600000000000000" charset="-122"/>
                <a:cs typeface="荆南缘默体" pitchFamily="2" charset="-122"/>
              </a:defRPr>
            </a:lvl1pPr>
          </a:lstStyle>
          <a:p>
            <a:fld id="{20B55918-EDA8-4DA9-92CC-851C644C9400}"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HarmonyOS Sans SC Medium" panose="00000600000000000000" charset="-122"/>
        <a:ea typeface="HarmonyOS Sans SC Medium" panose="00000600000000000000" charset="-122"/>
        <a:cs typeface="荆南缘默体" pitchFamily="2" charset="-122"/>
      </a:defRPr>
    </a:lvl1pPr>
    <a:lvl2pPr marL="457200" algn="l" defTabSz="914400" rtl="0" eaLnBrk="1" latinLnBrk="0" hangingPunct="1">
      <a:defRPr sz="1200" kern="1200">
        <a:solidFill>
          <a:schemeClr val="tx1"/>
        </a:solidFill>
        <a:latin typeface="HarmonyOS Sans SC Medium" panose="00000600000000000000" charset="-122"/>
        <a:ea typeface="HarmonyOS Sans SC Medium" panose="00000600000000000000" charset="-122"/>
        <a:cs typeface="荆南缘默体" pitchFamily="2" charset="-122"/>
      </a:defRPr>
    </a:lvl2pPr>
    <a:lvl3pPr marL="914400" algn="l" defTabSz="914400" rtl="0" eaLnBrk="1" latinLnBrk="0" hangingPunct="1">
      <a:defRPr sz="1200" kern="1200">
        <a:solidFill>
          <a:schemeClr val="tx1"/>
        </a:solidFill>
        <a:latin typeface="HarmonyOS Sans SC Medium" panose="00000600000000000000" charset="-122"/>
        <a:ea typeface="HarmonyOS Sans SC Medium" panose="00000600000000000000" charset="-122"/>
        <a:cs typeface="荆南缘默体" pitchFamily="2" charset="-122"/>
      </a:defRPr>
    </a:lvl3pPr>
    <a:lvl4pPr marL="1371600" algn="l" defTabSz="914400" rtl="0" eaLnBrk="1" latinLnBrk="0" hangingPunct="1">
      <a:defRPr sz="1200" kern="1200">
        <a:solidFill>
          <a:schemeClr val="tx1"/>
        </a:solidFill>
        <a:latin typeface="HarmonyOS Sans SC Medium" panose="00000600000000000000" charset="-122"/>
        <a:ea typeface="HarmonyOS Sans SC Medium" panose="00000600000000000000" charset="-122"/>
        <a:cs typeface="荆南缘默体" pitchFamily="2" charset="-122"/>
      </a:defRPr>
    </a:lvl4pPr>
    <a:lvl5pPr marL="1828800" algn="l" defTabSz="914400" rtl="0" eaLnBrk="1" latinLnBrk="0" hangingPunct="1">
      <a:defRPr sz="1200" kern="1200">
        <a:solidFill>
          <a:schemeClr val="tx1"/>
        </a:solidFill>
        <a:latin typeface="HarmonyOS Sans SC Medium" panose="00000600000000000000" charset="-122"/>
        <a:ea typeface="HarmonyOS Sans SC Medium" panose="00000600000000000000" charset="-122"/>
        <a:cs typeface="荆南缘默体" pitchFamily="2"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0B55918-EDA8-4DA9-92CC-851C644C9400}"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0B55918-EDA8-4DA9-92CC-851C644C9400}"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0B55918-EDA8-4DA9-92CC-851C644C9400}"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0B55918-EDA8-4DA9-92CC-851C644C9400}"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bg1"/>
        </a:solidFill>
        <a:effectLst/>
      </p:bgPr>
    </p:bg>
    <p:spTree>
      <p:nvGrpSpPr>
        <p:cNvPr id="1" name=""/>
        <p:cNvGrpSpPr/>
        <p:nvPr/>
      </p:nvGrpSpPr>
      <p:grpSpPr>
        <a:xfrm>
          <a:off x="0" y="0"/>
          <a:ext cx="0" cy="0"/>
          <a:chOff x="0" y="0"/>
          <a:chExt cx="0" cy="0"/>
        </a:xfrm>
      </p:grpSpPr>
      <p:pic>
        <p:nvPicPr>
          <p:cNvPr id="8" name="图形 2"/>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160020" y="130175"/>
            <a:ext cx="843280" cy="1175385"/>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EC49DADB-F8F9-4CA1-9885-B448C7CF6B4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17ED719-5A5F-428E-A36C-AD0032C09809}"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EC49DADB-F8F9-4CA1-9885-B448C7CF6B4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17ED719-5A5F-428E-A36C-AD0032C09809}"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EC49DADB-F8F9-4CA1-9885-B448C7CF6B44}"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17ED719-5A5F-428E-A36C-AD0032C09809}"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EC49DADB-F8F9-4CA1-9885-B448C7CF6B44}"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17ED719-5A5F-428E-A36C-AD0032C09809}"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EC49DADB-F8F9-4CA1-9885-B448C7CF6B44}"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17ED719-5A5F-428E-A36C-AD0032C09809}"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grpSp>
        <p:nvGrpSpPr>
          <p:cNvPr id="18" name="Group 34"/>
          <p:cNvGrpSpPr/>
          <p:nvPr userDrawn="1"/>
        </p:nvGrpSpPr>
        <p:grpSpPr>
          <a:xfrm>
            <a:off x="4663058" y="3148791"/>
            <a:ext cx="625183" cy="587111"/>
            <a:chOff x="2437300" y="5954355"/>
            <a:chExt cx="411906" cy="386822"/>
          </a:xfrm>
          <a:solidFill>
            <a:schemeClr val="bg1"/>
          </a:solidFill>
        </p:grpSpPr>
        <p:sp>
          <p:nvSpPr>
            <p:cNvPr id="19" name="Oval 17"/>
            <p:cNvSpPr>
              <a:spLocks noChangeArrowheads="1"/>
            </p:cNvSpPr>
            <p:nvPr/>
          </p:nvSpPr>
          <p:spPr bwMode="auto">
            <a:xfrm>
              <a:off x="2636652" y="6166909"/>
              <a:ext cx="50168" cy="4884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20" name="Freeform 18"/>
            <p:cNvSpPr>
              <a:spLocks noEditPoints="1"/>
            </p:cNvSpPr>
            <p:nvPr/>
          </p:nvSpPr>
          <p:spPr bwMode="auto">
            <a:xfrm>
              <a:off x="2437300" y="5954355"/>
              <a:ext cx="411906" cy="386822"/>
            </a:xfrm>
            <a:custGeom>
              <a:avLst/>
              <a:gdLst>
                <a:gd name="T0" fmla="*/ 116 w 132"/>
                <a:gd name="T1" fmla="*/ 48 h 124"/>
                <a:gd name="T2" fmla="*/ 116 w 132"/>
                <a:gd name="T3" fmla="*/ 22 h 124"/>
                <a:gd name="T4" fmla="*/ 104 w 132"/>
                <a:gd name="T5" fmla="*/ 0 h 124"/>
                <a:gd name="T6" fmla="*/ 22 w 132"/>
                <a:gd name="T7" fmla="*/ 0 h 124"/>
                <a:gd name="T8" fmla="*/ 0 w 132"/>
                <a:gd name="T9" fmla="*/ 102 h 124"/>
                <a:gd name="T10" fmla="*/ 94 w 132"/>
                <a:gd name="T11" fmla="*/ 124 h 124"/>
                <a:gd name="T12" fmla="*/ 116 w 132"/>
                <a:gd name="T13" fmla="*/ 96 h 124"/>
                <a:gd name="T14" fmla="*/ 116 w 132"/>
                <a:gd name="T15" fmla="*/ 48 h 124"/>
                <a:gd name="T16" fmla="*/ 88 w 132"/>
                <a:gd name="T17" fmla="*/ 8 h 124"/>
                <a:gd name="T18" fmla="*/ 108 w 132"/>
                <a:gd name="T19" fmla="*/ 12 h 124"/>
                <a:gd name="T20" fmla="*/ 108 w 132"/>
                <a:gd name="T21" fmla="*/ 24 h 124"/>
                <a:gd name="T22" fmla="*/ 104 w 132"/>
                <a:gd name="T23" fmla="*/ 36 h 124"/>
                <a:gd name="T24" fmla="*/ 104 w 132"/>
                <a:gd name="T25" fmla="*/ 32 h 124"/>
                <a:gd name="T26" fmla="*/ 104 w 132"/>
                <a:gd name="T27" fmla="*/ 16 h 124"/>
                <a:gd name="T28" fmla="*/ 16 w 132"/>
                <a:gd name="T29" fmla="*/ 12 h 124"/>
                <a:gd name="T30" fmla="*/ 12 w 132"/>
                <a:gd name="T31" fmla="*/ 24 h 124"/>
                <a:gd name="T32" fmla="*/ 8 w 132"/>
                <a:gd name="T33" fmla="*/ 22 h 124"/>
                <a:gd name="T34" fmla="*/ 100 w 132"/>
                <a:gd name="T35" fmla="*/ 20 h 124"/>
                <a:gd name="T36" fmla="*/ 16 w 132"/>
                <a:gd name="T37" fmla="*/ 16 h 124"/>
                <a:gd name="T38" fmla="*/ 100 w 132"/>
                <a:gd name="T39" fmla="*/ 20 h 124"/>
                <a:gd name="T40" fmla="*/ 100 w 132"/>
                <a:gd name="T41" fmla="*/ 28 h 124"/>
                <a:gd name="T42" fmla="*/ 16 w 132"/>
                <a:gd name="T43" fmla="*/ 24 h 124"/>
                <a:gd name="T44" fmla="*/ 100 w 132"/>
                <a:gd name="T45" fmla="*/ 32 h 124"/>
                <a:gd name="T46" fmla="*/ 88 w 132"/>
                <a:gd name="T47" fmla="*/ 36 h 124"/>
                <a:gd name="T48" fmla="*/ 16 w 132"/>
                <a:gd name="T49" fmla="*/ 35 h 124"/>
                <a:gd name="T50" fmla="*/ 100 w 132"/>
                <a:gd name="T51" fmla="*/ 32 h 124"/>
                <a:gd name="T52" fmla="*/ 94 w 132"/>
                <a:gd name="T53" fmla="*/ 116 h 124"/>
                <a:gd name="T54" fmla="*/ 8 w 132"/>
                <a:gd name="T55" fmla="*/ 102 h 124"/>
                <a:gd name="T56" fmla="*/ 22 w 132"/>
                <a:gd name="T57" fmla="*/ 44 h 124"/>
                <a:gd name="T58" fmla="*/ 104 w 132"/>
                <a:gd name="T59" fmla="*/ 44 h 124"/>
                <a:gd name="T60" fmla="*/ 108 w 132"/>
                <a:gd name="T61" fmla="*/ 56 h 124"/>
                <a:gd name="T62" fmla="*/ 52 w 132"/>
                <a:gd name="T63" fmla="*/ 76 h 124"/>
                <a:gd name="T64" fmla="*/ 108 w 132"/>
                <a:gd name="T65" fmla="*/ 96 h 124"/>
                <a:gd name="T66" fmla="*/ 113 w 132"/>
                <a:gd name="T67" fmla="*/ 88 h 124"/>
                <a:gd name="T68" fmla="*/ 60 w 132"/>
                <a:gd name="T69" fmla="*/ 76 h 124"/>
                <a:gd name="T70" fmla="*/ 108 w 132"/>
                <a:gd name="T71" fmla="*/ 64 h 124"/>
                <a:gd name="T72" fmla="*/ 115 w 132"/>
                <a:gd name="T73" fmla="*/ 59 h 124"/>
                <a:gd name="T74" fmla="*/ 120 w 132"/>
                <a:gd name="T75" fmla="*/ 7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124">
                  <a:moveTo>
                    <a:pt x="116" y="48"/>
                  </a:moveTo>
                  <a:cubicBezTo>
                    <a:pt x="116" y="48"/>
                    <a:pt x="116" y="48"/>
                    <a:pt x="116" y="48"/>
                  </a:cubicBezTo>
                  <a:cubicBezTo>
                    <a:pt x="116" y="24"/>
                    <a:pt x="116" y="24"/>
                    <a:pt x="116" y="24"/>
                  </a:cubicBezTo>
                  <a:cubicBezTo>
                    <a:pt x="116" y="22"/>
                    <a:pt x="116" y="22"/>
                    <a:pt x="116" y="22"/>
                  </a:cubicBezTo>
                  <a:cubicBezTo>
                    <a:pt x="116" y="12"/>
                    <a:pt x="116" y="12"/>
                    <a:pt x="116" y="12"/>
                  </a:cubicBezTo>
                  <a:cubicBezTo>
                    <a:pt x="116" y="5"/>
                    <a:pt x="111" y="0"/>
                    <a:pt x="104" y="0"/>
                  </a:cubicBezTo>
                  <a:cubicBezTo>
                    <a:pt x="88" y="0"/>
                    <a:pt x="88" y="0"/>
                    <a:pt x="88" y="0"/>
                  </a:cubicBezTo>
                  <a:cubicBezTo>
                    <a:pt x="22" y="0"/>
                    <a:pt x="22" y="0"/>
                    <a:pt x="22" y="0"/>
                  </a:cubicBezTo>
                  <a:cubicBezTo>
                    <a:pt x="10" y="0"/>
                    <a:pt x="0" y="10"/>
                    <a:pt x="0" y="22"/>
                  </a:cubicBezTo>
                  <a:cubicBezTo>
                    <a:pt x="0" y="102"/>
                    <a:pt x="0" y="102"/>
                    <a:pt x="0" y="102"/>
                  </a:cubicBezTo>
                  <a:cubicBezTo>
                    <a:pt x="0" y="114"/>
                    <a:pt x="10" y="124"/>
                    <a:pt x="22" y="124"/>
                  </a:cubicBezTo>
                  <a:cubicBezTo>
                    <a:pt x="94" y="124"/>
                    <a:pt x="94" y="124"/>
                    <a:pt x="94" y="124"/>
                  </a:cubicBezTo>
                  <a:cubicBezTo>
                    <a:pt x="106" y="124"/>
                    <a:pt x="116" y="114"/>
                    <a:pt x="116" y="102"/>
                  </a:cubicBezTo>
                  <a:cubicBezTo>
                    <a:pt x="116" y="96"/>
                    <a:pt x="116" y="96"/>
                    <a:pt x="116" y="96"/>
                  </a:cubicBezTo>
                  <a:cubicBezTo>
                    <a:pt x="116" y="96"/>
                    <a:pt x="116" y="96"/>
                    <a:pt x="116" y="96"/>
                  </a:cubicBezTo>
                  <a:cubicBezTo>
                    <a:pt x="132" y="84"/>
                    <a:pt x="132" y="60"/>
                    <a:pt x="116" y="48"/>
                  </a:cubicBezTo>
                  <a:close/>
                  <a:moveTo>
                    <a:pt x="22" y="8"/>
                  </a:moveTo>
                  <a:cubicBezTo>
                    <a:pt x="88" y="8"/>
                    <a:pt x="88" y="8"/>
                    <a:pt x="88" y="8"/>
                  </a:cubicBezTo>
                  <a:cubicBezTo>
                    <a:pt x="104" y="8"/>
                    <a:pt x="104" y="8"/>
                    <a:pt x="104" y="8"/>
                  </a:cubicBezTo>
                  <a:cubicBezTo>
                    <a:pt x="106" y="8"/>
                    <a:pt x="108" y="10"/>
                    <a:pt x="108" y="12"/>
                  </a:cubicBezTo>
                  <a:cubicBezTo>
                    <a:pt x="108" y="22"/>
                    <a:pt x="108" y="22"/>
                    <a:pt x="108" y="22"/>
                  </a:cubicBezTo>
                  <a:cubicBezTo>
                    <a:pt x="108" y="24"/>
                    <a:pt x="108" y="24"/>
                    <a:pt x="108" y="24"/>
                  </a:cubicBezTo>
                  <a:cubicBezTo>
                    <a:pt x="108" y="37"/>
                    <a:pt x="108" y="37"/>
                    <a:pt x="108" y="37"/>
                  </a:cubicBezTo>
                  <a:cubicBezTo>
                    <a:pt x="107" y="36"/>
                    <a:pt x="105" y="36"/>
                    <a:pt x="104" y="36"/>
                  </a:cubicBezTo>
                  <a:cubicBezTo>
                    <a:pt x="104" y="36"/>
                    <a:pt x="104" y="36"/>
                    <a:pt x="104" y="36"/>
                  </a:cubicBezTo>
                  <a:cubicBezTo>
                    <a:pt x="104" y="32"/>
                    <a:pt x="104" y="32"/>
                    <a:pt x="104" y="32"/>
                  </a:cubicBezTo>
                  <a:cubicBezTo>
                    <a:pt x="104" y="24"/>
                    <a:pt x="104" y="24"/>
                    <a:pt x="104" y="24"/>
                  </a:cubicBezTo>
                  <a:cubicBezTo>
                    <a:pt x="104" y="16"/>
                    <a:pt x="104" y="16"/>
                    <a:pt x="104" y="16"/>
                  </a:cubicBezTo>
                  <a:cubicBezTo>
                    <a:pt x="104" y="14"/>
                    <a:pt x="102" y="12"/>
                    <a:pt x="100" y="12"/>
                  </a:cubicBezTo>
                  <a:cubicBezTo>
                    <a:pt x="16" y="12"/>
                    <a:pt x="16" y="12"/>
                    <a:pt x="16" y="12"/>
                  </a:cubicBezTo>
                  <a:cubicBezTo>
                    <a:pt x="14" y="12"/>
                    <a:pt x="12" y="14"/>
                    <a:pt x="12" y="16"/>
                  </a:cubicBezTo>
                  <a:cubicBezTo>
                    <a:pt x="12" y="24"/>
                    <a:pt x="12" y="24"/>
                    <a:pt x="12" y="24"/>
                  </a:cubicBezTo>
                  <a:cubicBezTo>
                    <a:pt x="12" y="32"/>
                    <a:pt x="12" y="32"/>
                    <a:pt x="12" y="32"/>
                  </a:cubicBezTo>
                  <a:cubicBezTo>
                    <a:pt x="10" y="29"/>
                    <a:pt x="8" y="26"/>
                    <a:pt x="8" y="22"/>
                  </a:cubicBezTo>
                  <a:cubicBezTo>
                    <a:pt x="8" y="14"/>
                    <a:pt x="14" y="8"/>
                    <a:pt x="22" y="8"/>
                  </a:cubicBezTo>
                  <a:close/>
                  <a:moveTo>
                    <a:pt x="100" y="20"/>
                  </a:moveTo>
                  <a:cubicBezTo>
                    <a:pt x="16" y="20"/>
                    <a:pt x="16" y="20"/>
                    <a:pt x="16" y="20"/>
                  </a:cubicBezTo>
                  <a:cubicBezTo>
                    <a:pt x="16" y="16"/>
                    <a:pt x="16" y="16"/>
                    <a:pt x="16" y="16"/>
                  </a:cubicBezTo>
                  <a:cubicBezTo>
                    <a:pt x="100" y="16"/>
                    <a:pt x="100" y="16"/>
                    <a:pt x="100" y="16"/>
                  </a:cubicBezTo>
                  <a:lnTo>
                    <a:pt x="100" y="20"/>
                  </a:lnTo>
                  <a:close/>
                  <a:moveTo>
                    <a:pt x="100" y="24"/>
                  </a:moveTo>
                  <a:cubicBezTo>
                    <a:pt x="100" y="28"/>
                    <a:pt x="100" y="28"/>
                    <a:pt x="100" y="28"/>
                  </a:cubicBezTo>
                  <a:cubicBezTo>
                    <a:pt x="16" y="28"/>
                    <a:pt x="16" y="28"/>
                    <a:pt x="16" y="28"/>
                  </a:cubicBezTo>
                  <a:cubicBezTo>
                    <a:pt x="16" y="24"/>
                    <a:pt x="16" y="24"/>
                    <a:pt x="16" y="24"/>
                  </a:cubicBezTo>
                  <a:lnTo>
                    <a:pt x="100" y="24"/>
                  </a:lnTo>
                  <a:close/>
                  <a:moveTo>
                    <a:pt x="100" y="32"/>
                  </a:moveTo>
                  <a:cubicBezTo>
                    <a:pt x="100" y="36"/>
                    <a:pt x="100" y="36"/>
                    <a:pt x="100" y="36"/>
                  </a:cubicBezTo>
                  <a:cubicBezTo>
                    <a:pt x="88" y="36"/>
                    <a:pt x="88" y="36"/>
                    <a:pt x="88" y="36"/>
                  </a:cubicBezTo>
                  <a:cubicBezTo>
                    <a:pt x="22" y="36"/>
                    <a:pt x="22" y="36"/>
                    <a:pt x="22" y="36"/>
                  </a:cubicBezTo>
                  <a:cubicBezTo>
                    <a:pt x="20" y="36"/>
                    <a:pt x="18" y="35"/>
                    <a:pt x="16" y="35"/>
                  </a:cubicBezTo>
                  <a:cubicBezTo>
                    <a:pt x="16" y="32"/>
                    <a:pt x="16" y="32"/>
                    <a:pt x="16" y="32"/>
                  </a:cubicBezTo>
                  <a:lnTo>
                    <a:pt x="100" y="32"/>
                  </a:lnTo>
                  <a:close/>
                  <a:moveTo>
                    <a:pt x="108" y="102"/>
                  </a:moveTo>
                  <a:cubicBezTo>
                    <a:pt x="108" y="110"/>
                    <a:pt x="102" y="116"/>
                    <a:pt x="94" y="116"/>
                  </a:cubicBezTo>
                  <a:cubicBezTo>
                    <a:pt x="22" y="116"/>
                    <a:pt x="22" y="116"/>
                    <a:pt x="22" y="116"/>
                  </a:cubicBezTo>
                  <a:cubicBezTo>
                    <a:pt x="14" y="116"/>
                    <a:pt x="8" y="110"/>
                    <a:pt x="8" y="102"/>
                  </a:cubicBezTo>
                  <a:cubicBezTo>
                    <a:pt x="8" y="39"/>
                    <a:pt x="8" y="39"/>
                    <a:pt x="8" y="39"/>
                  </a:cubicBezTo>
                  <a:cubicBezTo>
                    <a:pt x="12" y="42"/>
                    <a:pt x="17" y="44"/>
                    <a:pt x="22" y="44"/>
                  </a:cubicBezTo>
                  <a:cubicBezTo>
                    <a:pt x="88" y="44"/>
                    <a:pt x="88" y="44"/>
                    <a:pt x="88" y="44"/>
                  </a:cubicBezTo>
                  <a:cubicBezTo>
                    <a:pt x="104" y="44"/>
                    <a:pt x="104" y="44"/>
                    <a:pt x="104" y="44"/>
                  </a:cubicBezTo>
                  <a:cubicBezTo>
                    <a:pt x="106" y="44"/>
                    <a:pt x="108" y="46"/>
                    <a:pt x="108" y="48"/>
                  </a:cubicBezTo>
                  <a:cubicBezTo>
                    <a:pt x="108" y="56"/>
                    <a:pt x="108" y="56"/>
                    <a:pt x="108" y="56"/>
                  </a:cubicBezTo>
                  <a:cubicBezTo>
                    <a:pt x="72" y="56"/>
                    <a:pt x="72" y="56"/>
                    <a:pt x="72" y="56"/>
                  </a:cubicBezTo>
                  <a:cubicBezTo>
                    <a:pt x="61" y="56"/>
                    <a:pt x="52" y="65"/>
                    <a:pt x="52" y="76"/>
                  </a:cubicBezTo>
                  <a:cubicBezTo>
                    <a:pt x="52" y="87"/>
                    <a:pt x="61" y="96"/>
                    <a:pt x="72" y="96"/>
                  </a:cubicBezTo>
                  <a:cubicBezTo>
                    <a:pt x="108" y="96"/>
                    <a:pt x="108" y="96"/>
                    <a:pt x="108" y="96"/>
                  </a:cubicBezTo>
                  <a:lnTo>
                    <a:pt x="108" y="102"/>
                  </a:lnTo>
                  <a:close/>
                  <a:moveTo>
                    <a:pt x="113" y="88"/>
                  </a:moveTo>
                  <a:cubicBezTo>
                    <a:pt x="72" y="88"/>
                    <a:pt x="72" y="88"/>
                    <a:pt x="72" y="88"/>
                  </a:cubicBezTo>
                  <a:cubicBezTo>
                    <a:pt x="65" y="88"/>
                    <a:pt x="60" y="83"/>
                    <a:pt x="60" y="76"/>
                  </a:cubicBezTo>
                  <a:cubicBezTo>
                    <a:pt x="60" y="69"/>
                    <a:pt x="65" y="64"/>
                    <a:pt x="72" y="64"/>
                  </a:cubicBezTo>
                  <a:cubicBezTo>
                    <a:pt x="108" y="64"/>
                    <a:pt x="108" y="64"/>
                    <a:pt x="108" y="64"/>
                  </a:cubicBezTo>
                  <a:cubicBezTo>
                    <a:pt x="110" y="64"/>
                    <a:pt x="113" y="63"/>
                    <a:pt x="114" y="61"/>
                  </a:cubicBezTo>
                  <a:cubicBezTo>
                    <a:pt x="115" y="60"/>
                    <a:pt x="115" y="60"/>
                    <a:pt x="115" y="59"/>
                  </a:cubicBezTo>
                  <a:cubicBezTo>
                    <a:pt x="115" y="59"/>
                    <a:pt x="116" y="59"/>
                    <a:pt x="116" y="59"/>
                  </a:cubicBezTo>
                  <a:cubicBezTo>
                    <a:pt x="118" y="62"/>
                    <a:pt x="120" y="67"/>
                    <a:pt x="120" y="72"/>
                  </a:cubicBezTo>
                  <a:cubicBezTo>
                    <a:pt x="120" y="78"/>
                    <a:pt x="118" y="84"/>
                    <a:pt x="113" y="8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grpSp>
      <p:sp>
        <p:nvSpPr>
          <p:cNvPr id="21" name="Freeform 5"/>
          <p:cNvSpPr>
            <a:spLocks noEditPoints="1"/>
          </p:cNvSpPr>
          <p:nvPr userDrawn="1"/>
        </p:nvSpPr>
        <p:spPr bwMode="auto">
          <a:xfrm>
            <a:off x="6920782" y="4595766"/>
            <a:ext cx="559161" cy="484233"/>
          </a:xfrm>
          <a:custGeom>
            <a:avLst/>
            <a:gdLst>
              <a:gd name="T0" fmla="*/ 396 w 461"/>
              <a:gd name="T1" fmla="*/ 399 h 399"/>
              <a:gd name="T2" fmla="*/ 378 w 461"/>
              <a:gd name="T3" fmla="*/ 18 h 399"/>
              <a:gd name="T4" fmla="*/ 444 w 461"/>
              <a:gd name="T5" fmla="*/ 0 h 399"/>
              <a:gd name="T6" fmla="*/ 461 w 461"/>
              <a:gd name="T7" fmla="*/ 381 h 399"/>
              <a:gd name="T8" fmla="*/ 398 w 461"/>
              <a:gd name="T9" fmla="*/ 379 h 399"/>
              <a:gd name="T10" fmla="*/ 442 w 461"/>
              <a:gd name="T11" fmla="*/ 20 h 399"/>
              <a:gd name="T12" fmla="*/ 398 w 461"/>
              <a:gd name="T13" fmla="*/ 379 h 399"/>
              <a:gd name="T14" fmla="*/ 302 w 461"/>
              <a:gd name="T15" fmla="*/ 399 h 399"/>
              <a:gd name="T16" fmla="*/ 284 w 461"/>
              <a:gd name="T17" fmla="*/ 144 h 399"/>
              <a:gd name="T18" fmla="*/ 349 w 461"/>
              <a:gd name="T19" fmla="*/ 126 h 399"/>
              <a:gd name="T20" fmla="*/ 367 w 461"/>
              <a:gd name="T21" fmla="*/ 381 h 399"/>
              <a:gd name="T22" fmla="*/ 304 w 461"/>
              <a:gd name="T23" fmla="*/ 379 h 399"/>
              <a:gd name="T24" fmla="*/ 347 w 461"/>
              <a:gd name="T25" fmla="*/ 146 h 399"/>
              <a:gd name="T26" fmla="*/ 304 w 461"/>
              <a:gd name="T27" fmla="*/ 379 h 399"/>
              <a:gd name="T28" fmla="*/ 207 w 461"/>
              <a:gd name="T29" fmla="*/ 399 h 399"/>
              <a:gd name="T30" fmla="*/ 189 w 461"/>
              <a:gd name="T31" fmla="*/ 239 h 399"/>
              <a:gd name="T32" fmla="*/ 254 w 461"/>
              <a:gd name="T33" fmla="*/ 221 h 399"/>
              <a:gd name="T34" fmla="*/ 272 w 461"/>
              <a:gd name="T35" fmla="*/ 381 h 399"/>
              <a:gd name="T36" fmla="*/ 209 w 461"/>
              <a:gd name="T37" fmla="*/ 379 h 399"/>
              <a:gd name="T38" fmla="*/ 252 w 461"/>
              <a:gd name="T39" fmla="*/ 241 h 399"/>
              <a:gd name="T40" fmla="*/ 209 w 461"/>
              <a:gd name="T41" fmla="*/ 379 h 399"/>
              <a:gd name="T42" fmla="*/ 112 w 461"/>
              <a:gd name="T43" fmla="*/ 399 h 399"/>
              <a:gd name="T44" fmla="*/ 94 w 461"/>
              <a:gd name="T45" fmla="*/ 302 h 399"/>
              <a:gd name="T46" fmla="*/ 159 w 461"/>
              <a:gd name="T47" fmla="*/ 284 h 399"/>
              <a:gd name="T48" fmla="*/ 177 w 461"/>
              <a:gd name="T49" fmla="*/ 381 h 399"/>
              <a:gd name="T50" fmla="*/ 114 w 461"/>
              <a:gd name="T51" fmla="*/ 379 h 399"/>
              <a:gd name="T52" fmla="*/ 157 w 461"/>
              <a:gd name="T53" fmla="*/ 304 h 399"/>
              <a:gd name="T54" fmla="*/ 114 w 461"/>
              <a:gd name="T55" fmla="*/ 379 h 399"/>
              <a:gd name="T56" fmla="*/ 17 w 461"/>
              <a:gd name="T57" fmla="*/ 399 h 399"/>
              <a:gd name="T58" fmla="*/ 0 w 461"/>
              <a:gd name="T59" fmla="*/ 334 h 399"/>
              <a:gd name="T60" fmla="*/ 65 w 461"/>
              <a:gd name="T61" fmla="*/ 316 h 399"/>
              <a:gd name="T62" fmla="*/ 83 w 461"/>
              <a:gd name="T63" fmla="*/ 381 h 399"/>
              <a:gd name="T64" fmla="*/ 19 w 461"/>
              <a:gd name="T65" fmla="*/ 379 h 399"/>
              <a:gd name="T66" fmla="*/ 63 w 461"/>
              <a:gd name="T67" fmla="*/ 336 h 399"/>
              <a:gd name="T68" fmla="*/ 19 w 461"/>
              <a:gd name="T69" fmla="*/ 379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61" h="399">
                <a:moveTo>
                  <a:pt x="444" y="399"/>
                </a:moveTo>
                <a:cubicBezTo>
                  <a:pt x="396" y="399"/>
                  <a:pt x="396" y="399"/>
                  <a:pt x="396" y="399"/>
                </a:cubicBezTo>
                <a:cubicBezTo>
                  <a:pt x="386" y="399"/>
                  <a:pt x="378" y="391"/>
                  <a:pt x="378" y="381"/>
                </a:cubicBezTo>
                <a:cubicBezTo>
                  <a:pt x="378" y="18"/>
                  <a:pt x="378" y="18"/>
                  <a:pt x="378" y="18"/>
                </a:cubicBezTo>
                <a:cubicBezTo>
                  <a:pt x="378" y="8"/>
                  <a:pt x="386" y="0"/>
                  <a:pt x="396" y="0"/>
                </a:cubicBezTo>
                <a:cubicBezTo>
                  <a:pt x="444" y="0"/>
                  <a:pt x="444" y="0"/>
                  <a:pt x="444" y="0"/>
                </a:cubicBezTo>
                <a:cubicBezTo>
                  <a:pt x="454" y="0"/>
                  <a:pt x="461" y="8"/>
                  <a:pt x="461" y="18"/>
                </a:cubicBezTo>
                <a:cubicBezTo>
                  <a:pt x="461" y="381"/>
                  <a:pt x="461" y="381"/>
                  <a:pt x="461" y="381"/>
                </a:cubicBezTo>
                <a:cubicBezTo>
                  <a:pt x="461" y="391"/>
                  <a:pt x="454" y="399"/>
                  <a:pt x="444" y="399"/>
                </a:cubicBezTo>
                <a:close/>
                <a:moveTo>
                  <a:pt x="398" y="379"/>
                </a:moveTo>
                <a:cubicBezTo>
                  <a:pt x="442" y="379"/>
                  <a:pt x="442" y="379"/>
                  <a:pt x="442" y="379"/>
                </a:cubicBezTo>
                <a:cubicBezTo>
                  <a:pt x="442" y="20"/>
                  <a:pt x="442" y="20"/>
                  <a:pt x="442" y="20"/>
                </a:cubicBezTo>
                <a:cubicBezTo>
                  <a:pt x="398" y="20"/>
                  <a:pt x="398" y="20"/>
                  <a:pt x="398" y="20"/>
                </a:cubicBezTo>
                <a:lnTo>
                  <a:pt x="398" y="379"/>
                </a:lnTo>
                <a:close/>
                <a:moveTo>
                  <a:pt x="349" y="399"/>
                </a:moveTo>
                <a:cubicBezTo>
                  <a:pt x="302" y="399"/>
                  <a:pt x="302" y="399"/>
                  <a:pt x="302" y="399"/>
                </a:cubicBezTo>
                <a:cubicBezTo>
                  <a:pt x="292" y="399"/>
                  <a:pt x="284" y="391"/>
                  <a:pt x="284" y="381"/>
                </a:cubicBezTo>
                <a:cubicBezTo>
                  <a:pt x="284" y="144"/>
                  <a:pt x="284" y="144"/>
                  <a:pt x="284" y="144"/>
                </a:cubicBezTo>
                <a:cubicBezTo>
                  <a:pt x="284" y="134"/>
                  <a:pt x="292" y="126"/>
                  <a:pt x="302" y="126"/>
                </a:cubicBezTo>
                <a:cubicBezTo>
                  <a:pt x="349" y="126"/>
                  <a:pt x="349" y="126"/>
                  <a:pt x="349" y="126"/>
                </a:cubicBezTo>
                <a:cubicBezTo>
                  <a:pt x="359" y="126"/>
                  <a:pt x="367" y="134"/>
                  <a:pt x="367" y="144"/>
                </a:cubicBezTo>
                <a:cubicBezTo>
                  <a:pt x="367" y="381"/>
                  <a:pt x="367" y="381"/>
                  <a:pt x="367" y="381"/>
                </a:cubicBezTo>
                <a:cubicBezTo>
                  <a:pt x="367" y="391"/>
                  <a:pt x="359" y="399"/>
                  <a:pt x="349" y="399"/>
                </a:cubicBezTo>
                <a:close/>
                <a:moveTo>
                  <a:pt x="304" y="379"/>
                </a:moveTo>
                <a:cubicBezTo>
                  <a:pt x="347" y="379"/>
                  <a:pt x="347" y="379"/>
                  <a:pt x="347" y="379"/>
                </a:cubicBezTo>
                <a:cubicBezTo>
                  <a:pt x="347" y="146"/>
                  <a:pt x="347" y="146"/>
                  <a:pt x="347" y="146"/>
                </a:cubicBezTo>
                <a:cubicBezTo>
                  <a:pt x="304" y="146"/>
                  <a:pt x="304" y="146"/>
                  <a:pt x="304" y="146"/>
                </a:cubicBezTo>
                <a:lnTo>
                  <a:pt x="304" y="379"/>
                </a:lnTo>
                <a:close/>
                <a:moveTo>
                  <a:pt x="254" y="399"/>
                </a:moveTo>
                <a:cubicBezTo>
                  <a:pt x="207" y="399"/>
                  <a:pt x="207" y="399"/>
                  <a:pt x="207" y="399"/>
                </a:cubicBezTo>
                <a:cubicBezTo>
                  <a:pt x="197" y="399"/>
                  <a:pt x="189" y="391"/>
                  <a:pt x="189" y="381"/>
                </a:cubicBezTo>
                <a:cubicBezTo>
                  <a:pt x="189" y="239"/>
                  <a:pt x="189" y="239"/>
                  <a:pt x="189" y="239"/>
                </a:cubicBezTo>
                <a:cubicBezTo>
                  <a:pt x="189" y="229"/>
                  <a:pt x="197" y="221"/>
                  <a:pt x="207" y="221"/>
                </a:cubicBezTo>
                <a:cubicBezTo>
                  <a:pt x="254" y="221"/>
                  <a:pt x="254" y="221"/>
                  <a:pt x="254" y="221"/>
                </a:cubicBezTo>
                <a:cubicBezTo>
                  <a:pt x="264" y="221"/>
                  <a:pt x="272" y="229"/>
                  <a:pt x="272" y="239"/>
                </a:cubicBezTo>
                <a:cubicBezTo>
                  <a:pt x="272" y="381"/>
                  <a:pt x="272" y="381"/>
                  <a:pt x="272" y="381"/>
                </a:cubicBezTo>
                <a:cubicBezTo>
                  <a:pt x="272" y="391"/>
                  <a:pt x="264" y="399"/>
                  <a:pt x="254" y="399"/>
                </a:cubicBezTo>
                <a:close/>
                <a:moveTo>
                  <a:pt x="209" y="379"/>
                </a:moveTo>
                <a:cubicBezTo>
                  <a:pt x="252" y="379"/>
                  <a:pt x="252" y="379"/>
                  <a:pt x="252" y="379"/>
                </a:cubicBezTo>
                <a:cubicBezTo>
                  <a:pt x="252" y="241"/>
                  <a:pt x="252" y="241"/>
                  <a:pt x="252" y="241"/>
                </a:cubicBezTo>
                <a:cubicBezTo>
                  <a:pt x="209" y="241"/>
                  <a:pt x="209" y="241"/>
                  <a:pt x="209" y="241"/>
                </a:cubicBezTo>
                <a:lnTo>
                  <a:pt x="209" y="379"/>
                </a:lnTo>
                <a:close/>
                <a:moveTo>
                  <a:pt x="159" y="399"/>
                </a:moveTo>
                <a:cubicBezTo>
                  <a:pt x="112" y="399"/>
                  <a:pt x="112" y="399"/>
                  <a:pt x="112" y="399"/>
                </a:cubicBezTo>
                <a:cubicBezTo>
                  <a:pt x="102" y="399"/>
                  <a:pt x="94" y="391"/>
                  <a:pt x="94" y="381"/>
                </a:cubicBezTo>
                <a:cubicBezTo>
                  <a:pt x="94" y="302"/>
                  <a:pt x="94" y="302"/>
                  <a:pt x="94" y="302"/>
                </a:cubicBezTo>
                <a:cubicBezTo>
                  <a:pt x="94" y="292"/>
                  <a:pt x="102" y="284"/>
                  <a:pt x="112" y="284"/>
                </a:cubicBezTo>
                <a:cubicBezTo>
                  <a:pt x="159" y="284"/>
                  <a:pt x="159" y="284"/>
                  <a:pt x="159" y="284"/>
                </a:cubicBezTo>
                <a:cubicBezTo>
                  <a:pt x="169" y="284"/>
                  <a:pt x="177" y="292"/>
                  <a:pt x="177" y="302"/>
                </a:cubicBezTo>
                <a:cubicBezTo>
                  <a:pt x="177" y="381"/>
                  <a:pt x="177" y="381"/>
                  <a:pt x="177" y="381"/>
                </a:cubicBezTo>
                <a:cubicBezTo>
                  <a:pt x="177" y="391"/>
                  <a:pt x="169" y="399"/>
                  <a:pt x="159" y="399"/>
                </a:cubicBezTo>
                <a:close/>
                <a:moveTo>
                  <a:pt x="114" y="379"/>
                </a:moveTo>
                <a:cubicBezTo>
                  <a:pt x="157" y="379"/>
                  <a:pt x="157" y="379"/>
                  <a:pt x="157" y="379"/>
                </a:cubicBezTo>
                <a:cubicBezTo>
                  <a:pt x="157" y="304"/>
                  <a:pt x="157" y="304"/>
                  <a:pt x="157" y="304"/>
                </a:cubicBezTo>
                <a:cubicBezTo>
                  <a:pt x="114" y="304"/>
                  <a:pt x="114" y="304"/>
                  <a:pt x="114" y="304"/>
                </a:cubicBezTo>
                <a:lnTo>
                  <a:pt x="114" y="379"/>
                </a:lnTo>
                <a:close/>
                <a:moveTo>
                  <a:pt x="65" y="399"/>
                </a:moveTo>
                <a:cubicBezTo>
                  <a:pt x="17" y="399"/>
                  <a:pt x="17" y="399"/>
                  <a:pt x="17" y="399"/>
                </a:cubicBezTo>
                <a:cubicBezTo>
                  <a:pt x="7" y="399"/>
                  <a:pt x="0" y="391"/>
                  <a:pt x="0" y="381"/>
                </a:cubicBezTo>
                <a:cubicBezTo>
                  <a:pt x="0" y="334"/>
                  <a:pt x="0" y="334"/>
                  <a:pt x="0" y="334"/>
                </a:cubicBezTo>
                <a:cubicBezTo>
                  <a:pt x="0" y="324"/>
                  <a:pt x="7" y="316"/>
                  <a:pt x="17" y="316"/>
                </a:cubicBezTo>
                <a:cubicBezTo>
                  <a:pt x="65" y="316"/>
                  <a:pt x="65" y="316"/>
                  <a:pt x="65" y="316"/>
                </a:cubicBezTo>
                <a:cubicBezTo>
                  <a:pt x="75" y="316"/>
                  <a:pt x="83" y="324"/>
                  <a:pt x="83" y="334"/>
                </a:cubicBezTo>
                <a:cubicBezTo>
                  <a:pt x="83" y="381"/>
                  <a:pt x="83" y="381"/>
                  <a:pt x="83" y="381"/>
                </a:cubicBezTo>
                <a:cubicBezTo>
                  <a:pt x="83" y="391"/>
                  <a:pt x="75" y="399"/>
                  <a:pt x="65" y="399"/>
                </a:cubicBezTo>
                <a:close/>
                <a:moveTo>
                  <a:pt x="19" y="379"/>
                </a:moveTo>
                <a:cubicBezTo>
                  <a:pt x="63" y="379"/>
                  <a:pt x="63" y="379"/>
                  <a:pt x="63" y="379"/>
                </a:cubicBezTo>
                <a:cubicBezTo>
                  <a:pt x="63" y="336"/>
                  <a:pt x="63" y="336"/>
                  <a:pt x="63" y="336"/>
                </a:cubicBezTo>
                <a:cubicBezTo>
                  <a:pt x="19" y="336"/>
                  <a:pt x="19" y="336"/>
                  <a:pt x="19" y="336"/>
                </a:cubicBezTo>
                <a:lnTo>
                  <a:pt x="19" y="379"/>
                </a:lnTo>
                <a:close/>
              </a:path>
            </a:pathLst>
          </a:custGeom>
          <a:solidFill>
            <a:schemeClr val="bg1"/>
          </a:solidFill>
          <a:ln>
            <a:noFill/>
          </a:ln>
        </p:spPr>
        <p:txBody>
          <a:bodyPr vert="horz" wrap="square" lIns="91440" tIns="45720" rIns="91440" bIns="45720" numCol="1" anchor="t" anchorCtr="0" compatLnSpc="1"/>
          <a:lstStyle/>
          <a:p>
            <a:endParaRPr lang="id-ID"/>
          </a:p>
        </p:txBody>
      </p:sp>
    </p:spTree>
  </p:cSld>
  <p:clrMapOvr>
    <a:masterClrMapping/>
  </p:clrMapOvr>
  <mc:AlternateContent xmlns:mc="http://schemas.openxmlformats.org/markup-compatibility/2006">
    <mc:Choice xmlns:p14="http://schemas.microsoft.com/office/powerpoint/2010/main" Requires="p14">
      <p:transition p14:dur="400">
        <p:fade/>
      </p:transition>
    </mc:Choice>
    <mc:Fallback>
      <p:transition>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bg1"/>
        </a:solidFill>
        <a:effectLst/>
      </p:bgPr>
    </p:bg>
    <p:spTree>
      <p:nvGrpSpPr>
        <p:cNvPr id="1" name=""/>
        <p:cNvGrpSpPr/>
        <p:nvPr/>
      </p:nvGrpSpPr>
      <p:grpSpPr>
        <a:xfrm>
          <a:off x="0" y="0"/>
          <a:ext cx="0" cy="0"/>
          <a:chOff x="0" y="0"/>
          <a:chExt cx="0" cy="0"/>
        </a:xfrm>
      </p:grpSpPr>
      <p:pic>
        <p:nvPicPr>
          <p:cNvPr id="8" name="图形 2"/>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160020" y="130175"/>
            <a:ext cx="843280" cy="1175385"/>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EC49DADB-F8F9-4CA1-9885-B448C7CF6B4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17ED719-5A5F-428E-A36C-AD0032C09809}"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EC49DADB-F8F9-4CA1-9885-B448C7CF6B4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17ED719-5A5F-428E-A36C-AD0032C09809}"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EC49DADB-F8F9-4CA1-9885-B448C7CF6B44}"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17ED719-5A5F-428E-A36C-AD0032C09809}"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EC49DADB-F8F9-4CA1-9885-B448C7CF6B4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17ED719-5A5F-428E-A36C-AD0032C09809}"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EC49DADB-F8F9-4CA1-9885-B448C7CF6B44}"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17ED719-5A5F-428E-A36C-AD0032C09809}"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EC49DADB-F8F9-4CA1-9885-B448C7CF6B44}"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17ED719-5A5F-428E-A36C-AD0032C09809}"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C49DADB-F8F9-4CA1-9885-B448C7CF6B44}"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17ED719-5A5F-428E-A36C-AD0032C09809}" type="slidenum">
              <a:rPr lang="zh-CN" altLang="en-US"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EC49DADB-F8F9-4CA1-9885-B448C7CF6B44}"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17ED719-5A5F-428E-A36C-AD0032C09809}" type="slidenum">
              <a:rPr lang="zh-CN" altLang="en-US" smtClean="0"/>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EC49DADB-F8F9-4CA1-9885-B448C7CF6B44}"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17ED719-5A5F-428E-A36C-AD0032C09809}" type="slidenum">
              <a:rPr lang="zh-CN" altLang="en-US" smtClean="0"/>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EC49DADB-F8F9-4CA1-9885-B448C7CF6B4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17ED719-5A5F-428E-A36C-AD0032C09809}" type="slidenum">
              <a:rPr lang="zh-CN" altLang="en-US" smtClean="0"/>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EC49DADB-F8F9-4CA1-9885-B448C7CF6B4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17ED719-5A5F-428E-A36C-AD0032C09809}" type="slidenum">
              <a:rPr lang="zh-CN" altLang="en-US" smtClean="0"/>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EC49DADB-F8F9-4CA1-9885-B448C7CF6B44}"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17ED719-5A5F-428E-A36C-AD0032C09809}" type="slidenum">
              <a:rPr lang="zh-CN" altLang="en-US" smtClean="0"/>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EC49DADB-F8F9-4CA1-9885-B448C7CF6B44}"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17ED719-5A5F-428E-A36C-AD0032C09809}" type="slidenum">
              <a:rPr lang="zh-CN" altLang="en-US" smtClean="0"/>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EC49DADB-F8F9-4CA1-9885-B448C7CF6B44}"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17ED719-5A5F-428E-A36C-AD0032C09809}"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EC49DADB-F8F9-4CA1-9885-B448C7CF6B4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17ED719-5A5F-428E-A36C-AD0032C09809}" type="slidenum">
              <a:rPr lang="zh-CN" altLang="en-US" smtClean="0"/>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bg1"/>
        </a:solidFill>
        <a:effectLst/>
      </p:bgPr>
    </p:bg>
    <p:spTree>
      <p:nvGrpSpPr>
        <p:cNvPr id="1" name=""/>
        <p:cNvGrpSpPr/>
        <p:nvPr/>
      </p:nvGrpSpPr>
      <p:grpSpPr>
        <a:xfrm>
          <a:off x="0" y="0"/>
          <a:ext cx="0" cy="0"/>
          <a:chOff x="0" y="0"/>
          <a:chExt cx="0" cy="0"/>
        </a:xfrm>
      </p:grpSpPr>
      <p:pic>
        <p:nvPicPr>
          <p:cNvPr id="8" name="图形 2"/>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160020" y="130175"/>
            <a:ext cx="843280" cy="1175385"/>
          </a:xfrm>
          <a:prstGeom prst="rect">
            <a:avLst/>
          </a:prstGeom>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EC49DADB-F8F9-4CA1-9885-B448C7CF6B4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17ED719-5A5F-428E-A36C-AD0032C09809}" type="slidenum">
              <a:rPr lang="zh-CN" altLang="en-US" smtClean="0"/>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EC49DADB-F8F9-4CA1-9885-B448C7CF6B4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17ED719-5A5F-428E-A36C-AD0032C09809}" type="slidenum">
              <a:rPr lang="zh-CN" altLang="en-US" smtClean="0"/>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EC49DADB-F8F9-4CA1-9885-B448C7CF6B44}"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17ED719-5A5F-428E-A36C-AD0032C09809}" type="slidenum">
              <a:rPr lang="zh-CN" altLang="en-US" smtClean="0"/>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EC49DADB-F8F9-4CA1-9885-B448C7CF6B44}"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17ED719-5A5F-428E-A36C-AD0032C09809}" type="slidenum">
              <a:rPr lang="zh-CN" altLang="en-US" smtClean="0"/>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EC49DADB-F8F9-4CA1-9885-B448C7CF6B44}"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17ED719-5A5F-428E-A36C-AD0032C09809}" type="slidenum">
              <a:rPr lang="zh-CN" altLang="en-US" smtClean="0"/>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C49DADB-F8F9-4CA1-9885-B448C7CF6B44}"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17ED719-5A5F-428E-A36C-AD0032C09809}" type="slidenum">
              <a:rPr lang="zh-CN" altLang="en-US" smtClean="0"/>
            </a:fld>
            <a:endParaRPr lang="zh-CN"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EC49DADB-F8F9-4CA1-9885-B448C7CF6B44}"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17ED719-5A5F-428E-A36C-AD0032C09809}" type="slidenum">
              <a:rPr lang="zh-CN" altLang="en-US" smtClean="0"/>
            </a:fld>
            <a:endParaRPr lang="zh-CN"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EC49DADB-F8F9-4CA1-9885-B448C7CF6B44}"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17ED719-5A5F-428E-A36C-AD0032C09809}" type="slidenum">
              <a:rPr lang="zh-CN" altLang="en-US" smtClean="0"/>
            </a:fld>
            <a:endParaRPr lang="zh-CN"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EC49DADB-F8F9-4CA1-9885-B448C7CF6B4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17ED719-5A5F-428E-A36C-AD0032C09809}"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EC49DADB-F8F9-4CA1-9885-B448C7CF6B44}"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17ED719-5A5F-428E-A36C-AD0032C09809}" type="slidenum">
              <a:rPr lang="zh-CN" altLang="en-US" smtClean="0"/>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EC49DADB-F8F9-4CA1-9885-B448C7CF6B4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17ED719-5A5F-428E-A36C-AD0032C09809}" type="slidenum">
              <a:rPr lang="zh-CN" altLang="en-US" smtClean="0"/>
            </a:fld>
            <a:endParaRPr lang="zh-CN" alt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EC49DADB-F8F9-4CA1-9885-B448C7CF6B44}"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17ED719-5A5F-428E-A36C-AD0032C09809}" type="slidenum">
              <a:rPr lang="zh-CN" altLang="en-US" smtClean="0"/>
            </a:fld>
            <a:endParaRPr lang="zh-CN" alt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EC49DADB-F8F9-4CA1-9885-B448C7CF6B44}"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17ED719-5A5F-428E-A36C-AD0032C09809}" type="slidenum">
              <a:rPr lang="zh-CN" altLang="en-US" smtClean="0"/>
            </a:fld>
            <a:endParaRPr lang="zh-CN" alt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EC49DADB-F8F9-4CA1-9885-B448C7CF6B44}"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17ED719-5A5F-428E-A36C-AD0032C09809}" type="slidenum">
              <a:rPr lang="zh-CN" altLang="en-US" smtClean="0"/>
            </a:fld>
            <a:endParaRPr lang="zh-CN" alt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bg1"/>
        </a:solidFill>
        <a:effectLst/>
      </p:bgPr>
    </p:bg>
    <p:spTree>
      <p:nvGrpSpPr>
        <p:cNvPr id="1" name=""/>
        <p:cNvGrpSpPr/>
        <p:nvPr/>
      </p:nvGrpSpPr>
      <p:grpSpPr>
        <a:xfrm>
          <a:off x="0" y="0"/>
          <a:ext cx="0" cy="0"/>
          <a:chOff x="0" y="0"/>
          <a:chExt cx="0" cy="0"/>
        </a:xfrm>
      </p:grpSpPr>
      <p:pic>
        <p:nvPicPr>
          <p:cNvPr id="8" name="图形 2"/>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160020" y="130175"/>
            <a:ext cx="843280" cy="1175385"/>
          </a:xfrm>
          <a:prstGeom prst="rect">
            <a:avLst/>
          </a:prstGeom>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EC49DADB-F8F9-4CA1-9885-B448C7CF6B4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17ED719-5A5F-428E-A36C-AD0032C09809}" type="slidenum">
              <a:rPr lang="zh-CN" altLang="en-US" smtClean="0"/>
            </a:fld>
            <a:endParaRPr lang="zh-CN" alt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EC49DADB-F8F9-4CA1-9885-B448C7CF6B4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17ED719-5A5F-428E-A36C-AD0032C09809}" type="slidenum">
              <a:rPr lang="zh-CN" altLang="en-US" smtClean="0"/>
            </a:fld>
            <a:endParaRPr lang="zh-CN" alt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EC49DADB-F8F9-4CA1-9885-B448C7CF6B44}"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17ED719-5A5F-428E-A36C-AD0032C09809}" type="slidenum">
              <a:rPr lang="zh-CN" altLang="en-US" smtClean="0"/>
            </a:fld>
            <a:endParaRPr lang="zh-CN" alt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EC49DADB-F8F9-4CA1-9885-B448C7CF6B44}"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17ED719-5A5F-428E-A36C-AD0032C09809}" type="slidenum">
              <a:rPr lang="zh-CN" altLang="en-US" smtClean="0"/>
            </a:fld>
            <a:endParaRPr lang="zh-CN" alt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EC49DADB-F8F9-4CA1-9885-B448C7CF6B44}"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17ED719-5A5F-428E-A36C-AD0032C09809}"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EC49DADB-F8F9-4CA1-9885-B448C7CF6B44}"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17ED719-5A5F-428E-A36C-AD0032C09809}" type="slidenum">
              <a:rPr lang="zh-CN" altLang="en-US" smtClean="0"/>
            </a:fld>
            <a:endParaRPr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C49DADB-F8F9-4CA1-9885-B448C7CF6B44}"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17ED719-5A5F-428E-A36C-AD0032C09809}" type="slidenum">
              <a:rPr lang="zh-CN" altLang="en-US" smtClean="0"/>
            </a:fld>
            <a:endParaRPr lang="zh-CN" alt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EC49DADB-F8F9-4CA1-9885-B448C7CF6B44}"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17ED719-5A5F-428E-A36C-AD0032C09809}" type="slidenum">
              <a:rPr lang="zh-CN" altLang="en-US" smtClean="0"/>
            </a:fld>
            <a:endParaRPr lang="zh-CN" alt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EC49DADB-F8F9-4CA1-9885-B448C7CF6B44}"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17ED719-5A5F-428E-A36C-AD0032C09809}" type="slidenum">
              <a:rPr lang="zh-CN" altLang="en-US" smtClean="0"/>
            </a:fld>
            <a:endParaRPr lang="zh-CN" alt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EC49DADB-F8F9-4CA1-9885-B448C7CF6B4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17ED719-5A5F-428E-A36C-AD0032C09809}" type="slidenum">
              <a:rPr lang="zh-CN" altLang="en-US" smtClean="0"/>
            </a:fld>
            <a:endParaRPr lang="zh-CN" alt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EC49DADB-F8F9-4CA1-9885-B448C7CF6B4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17ED719-5A5F-428E-A36C-AD0032C09809}" type="slidenum">
              <a:rPr lang="zh-CN" altLang="en-US" smtClean="0"/>
            </a:fld>
            <a:endParaRPr lang="zh-CN" alt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EC49DADB-F8F9-4CA1-9885-B448C7CF6B44}"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17ED719-5A5F-428E-A36C-AD0032C09809}" type="slidenum">
              <a:rPr lang="zh-CN" altLang="en-US" smtClean="0"/>
            </a:fld>
            <a:endParaRPr lang="zh-CN" alt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EC49DADB-F8F9-4CA1-9885-B448C7CF6B44}"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17ED719-5A5F-428E-A36C-AD0032C09809}" type="slidenum">
              <a:rPr lang="zh-CN" altLang="en-US" smtClean="0"/>
            </a:fld>
            <a:endParaRPr lang="zh-CN" alt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EC49DADB-F8F9-4CA1-9885-B448C7CF6B44}"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17ED719-5A5F-428E-A36C-AD0032C09809}"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EC49DADB-F8F9-4CA1-9885-B448C7CF6B44}"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17ED719-5A5F-428E-A36C-AD0032C09809}"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C49DADB-F8F9-4CA1-9885-B448C7CF6B44}"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17ED719-5A5F-428E-A36C-AD0032C09809}"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EC49DADB-F8F9-4CA1-9885-B448C7CF6B44}"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17ED719-5A5F-428E-A36C-AD0032C09809}"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EC49DADB-F8F9-4CA1-9885-B448C7CF6B44}"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17ED719-5A5F-428E-A36C-AD0032C09809}"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4" Type="http://schemas.openxmlformats.org/officeDocument/2006/relationships/theme" Target="../theme/theme1.xml"/><Relationship Id="rId23" Type="http://schemas.openxmlformats.org/officeDocument/2006/relationships/image" Target="../media/image2.svg"/><Relationship Id="rId22" Type="http://schemas.openxmlformats.org/officeDocument/2006/relationships/image" Target="../media/image1.png"/><Relationship Id="rId21" Type="http://schemas.openxmlformats.org/officeDocument/2006/relationships/image" Target="../media/image8.svg"/><Relationship Id="rId20" Type="http://schemas.openxmlformats.org/officeDocument/2006/relationships/image" Target="../media/image7.png"/><Relationship Id="rId2" Type="http://schemas.openxmlformats.org/officeDocument/2006/relationships/slideLayout" Target="../slideLayouts/slideLayout2.xml"/><Relationship Id="rId19" Type="http://schemas.openxmlformats.org/officeDocument/2006/relationships/image" Target="../media/image6.svg"/><Relationship Id="rId18" Type="http://schemas.openxmlformats.org/officeDocument/2006/relationships/image" Target="../media/image5.png"/><Relationship Id="rId17" Type="http://schemas.openxmlformats.org/officeDocument/2006/relationships/image" Target="../media/image4.svg"/><Relationship Id="rId16" Type="http://schemas.openxmlformats.org/officeDocument/2006/relationships/image" Target="../media/image3.png"/><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4.xml"/><Relationship Id="rId8" Type="http://schemas.openxmlformats.org/officeDocument/2006/relationships/slideLayout" Target="../slideLayouts/slideLayout23.xml"/><Relationship Id="rId7" Type="http://schemas.openxmlformats.org/officeDocument/2006/relationships/slideLayout" Target="../slideLayouts/slideLayout22.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 Id="rId3" Type="http://schemas.openxmlformats.org/officeDocument/2006/relationships/slideLayout" Target="../slideLayouts/slideLayout18.xml"/><Relationship Id="rId23" Type="http://schemas.openxmlformats.org/officeDocument/2006/relationships/theme" Target="../theme/theme2.xml"/><Relationship Id="rId22" Type="http://schemas.openxmlformats.org/officeDocument/2006/relationships/image" Target="../media/image2.svg"/><Relationship Id="rId21" Type="http://schemas.openxmlformats.org/officeDocument/2006/relationships/image" Target="../media/image1.png"/><Relationship Id="rId20" Type="http://schemas.openxmlformats.org/officeDocument/2006/relationships/image" Target="../media/image8.svg"/><Relationship Id="rId2" Type="http://schemas.openxmlformats.org/officeDocument/2006/relationships/slideLayout" Target="../slideLayouts/slideLayout17.xml"/><Relationship Id="rId19" Type="http://schemas.openxmlformats.org/officeDocument/2006/relationships/image" Target="../media/image7.png"/><Relationship Id="rId18" Type="http://schemas.openxmlformats.org/officeDocument/2006/relationships/image" Target="../media/image6.svg"/><Relationship Id="rId17" Type="http://schemas.openxmlformats.org/officeDocument/2006/relationships/image" Target="../media/image5.png"/><Relationship Id="rId16" Type="http://schemas.openxmlformats.org/officeDocument/2006/relationships/image" Target="../media/image4.svg"/><Relationship Id="rId15" Type="http://schemas.openxmlformats.org/officeDocument/2006/relationships/image" Target="../media/image3.png"/><Relationship Id="rId14" Type="http://schemas.openxmlformats.org/officeDocument/2006/relationships/slideLayout" Target="../slideLayouts/slideLayout29.xml"/><Relationship Id="rId13" Type="http://schemas.openxmlformats.org/officeDocument/2006/relationships/slideLayout" Target="../slideLayouts/slideLayout28.xml"/><Relationship Id="rId12" Type="http://schemas.openxmlformats.org/officeDocument/2006/relationships/slideLayout" Target="../slideLayouts/slideLayout27.xml"/><Relationship Id="rId11" Type="http://schemas.openxmlformats.org/officeDocument/2006/relationships/slideLayout" Target="../slideLayouts/slideLayout26.xml"/><Relationship Id="rId10" Type="http://schemas.openxmlformats.org/officeDocument/2006/relationships/slideLayout" Target="../slideLayouts/slideLayout25.xml"/><Relationship Id="rId1"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8.xml"/><Relationship Id="rId8" Type="http://schemas.openxmlformats.org/officeDocument/2006/relationships/slideLayout" Target="../slideLayouts/slideLayout37.xml"/><Relationship Id="rId7" Type="http://schemas.openxmlformats.org/officeDocument/2006/relationships/slideLayout" Target="../slideLayouts/slideLayout36.xml"/><Relationship Id="rId6" Type="http://schemas.openxmlformats.org/officeDocument/2006/relationships/slideLayout" Target="../slideLayouts/slideLayout35.xml"/><Relationship Id="rId5" Type="http://schemas.openxmlformats.org/officeDocument/2006/relationships/slideLayout" Target="../slideLayouts/slideLayout34.xml"/><Relationship Id="rId4" Type="http://schemas.openxmlformats.org/officeDocument/2006/relationships/slideLayout" Target="../slideLayouts/slideLayout33.xml"/><Relationship Id="rId3" Type="http://schemas.openxmlformats.org/officeDocument/2006/relationships/slideLayout" Target="../slideLayouts/slideLayout32.xml"/><Relationship Id="rId23" Type="http://schemas.openxmlformats.org/officeDocument/2006/relationships/theme" Target="../theme/theme3.xml"/><Relationship Id="rId22" Type="http://schemas.openxmlformats.org/officeDocument/2006/relationships/image" Target="../media/image2.svg"/><Relationship Id="rId21" Type="http://schemas.openxmlformats.org/officeDocument/2006/relationships/image" Target="../media/image1.png"/><Relationship Id="rId20" Type="http://schemas.openxmlformats.org/officeDocument/2006/relationships/image" Target="../media/image8.svg"/><Relationship Id="rId2" Type="http://schemas.openxmlformats.org/officeDocument/2006/relationships/slideLayout" Target="../slideLayouts/slideLayout31.xml"/><Relationship Id="rId19" Type="http://schemas.openxmlformats.org/officeDocument/2006/relationships/image" Target="../media/image7.png"/><Relationship Id="rId18" Type="http://schemas.openxmlformats.org/officeDocument/2006/relationships/image" Target="../media/image6.svg"/><Relationship Id="rId17" Type="http://schemas.openxmlformats.org/officeDocument/2006/relationships/image" Target="../media/image5.png"/><Relationship Id="rId16" Type="http://schemas.openxmlformats.org/officeDocument/2006/relationships/image" Target="../media/image4.svg"/><Relationship Id="rId15" Type="http://schemas.openxmlformats.org/officeDocument/2006/relationships/image" Target="../media/image3.png"/><Relationship Id="rId14" Type="http://schemas.openxmlformats.org/officeDocument/2006/relationships/slideLayout" Target="../slideLayouts/slideLayout43.xml"/><Relationship Id="rId13" Type="http://schemas.openxmlformats.org/officeDocument/2006/relationships/slideLayout" Target="../slideLayouts/slideLayout42.xml"/><Relationship Id="rId12" Type="http://schemas.openxmlformats.org/officeDocument/2006/relationships/slideLayout" Target="../slideLayouts/slideLayout41.xml"/><Relationship Id="rId11" Type="http://schemas.openxmlformats.org/officeDocument/2006/relationships/slideLayout" Target="../slideLayouts/slideLayout40.xml"/><Relationship Id="rId10" Type="http://schemas.openxmlformats.org/officeDocument/2006/relationships/slideLayout" Target="../slideLayouts/slideLayout39.xml"/><Relationship Id="rId1"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52.xml"/><Relationship Id="rId8" Type="http://schemas.openxmlformats.org/officeDocument/2006/relationships/slideLayout" Target="../slideLayouts/slideLayout51.xml"/><Relationship Id="rId7" Type="http://schemas.openxmlformats.org/officeDocument/2006/relationships/slideLayout" Target="../slideLayouts/slideLayout50.xml"/><Relationship Id="rId6" Type="http://schemas.openxmlformats.org/officeDocument/2006/relationships/slideLayout" Target="../slideLayouts/slideLayout49.xml"/><Relationship Id="rId5" Type="http://schemas.openxmlformats.org/officeDocument/2006/relationships/slideLayout" Target="../slideLayouts/slideLayout48.xml"/><Relationship Id="rId4" Type="http://schemas.openxmlformats.org/officeDocument/2006/relationships/slideLayout" Target="../slideLayouts/slideLayout47.xml"/><Relationship Id="rId3" Type="http://schemas.openxmlformats.org/officeDocument/2006/relationships/slideLayout" Target="../slideLayouts/slideLayout46.xml"/><Relationship Id="rId23" Type="http://schemas.openxmlformats.org/officeDocument/2006/relationships/theme" Target="../theme/theme4.xml"/><Relationship Id="rId22" Type="http://schemas.openxmlformats.org/officeDocument/2006/relationships/image" Target="../media/image2.svg"/><Relationship Id="rId21" Type="http://schemas.openxmlformats.org/officeDocument/2006/relationships/image" Target="../media/image1.png"/><Relationship Id="rId20" Type="http://schemas.openxmlformats.org/officeDocument/2006/relationships/image" Target="../media/image8.svg"/><Relationship Id="rId2" Type="http://schemas.openxmlformats.org/officeDocument/2006/relationships/slideLayout" Target="../slideLayouts/slideLayout45.xml"/><Relationship Id="rId19" Type="http://schemas.openxmlformats.org/officeDocument/2006/relationships/image" Target="../media/image7.png"/><Relationship Id="rId18" Type="http://schemas.openxmlformats.org/officeDocument/2006/relationships/image" Target="../media/image6.svg"/><Relationship Id="rId17" Type="http://schemas.openxmlformats.org/officeDocument/2006/relationships/image" Target="../media/image5.png"/><Relationship Id="rId16" Type="http://schemas.openxmlformats.org/officeDocument/2006/relationships/image" Target="../media/image4.svg"/><Relationship Id="rId15" Type="http://schemas.openxmlformats.org/officeDocument/2006/relationships/image" Target="../media/image3.png"/><Relationship Id="rId14" Type="http://schemas.openxmlformats.org/officeDocument/2006/relationships/slideLayout" Target="../slideLayouts/slideLayout57.xml"/><Relationship Id="rId13" Type="http://schemas.openxmlformats.org/officeDocument/2006/relationships/slideLayout" Target="../slideLayouts/slideLayout56.xml"/><Relationship Id="rId12" Type="http://schemas.openxmlformats.org/officeDocument/2006/relationships/slideLayout" Target="../slideLayouts/slideLayout55.xml"/><Relationship Id="rId11" Type="http://schemas.openxmlformats.org/officeDocument/2006/relationships/slideLayout" Target="../slideLayouts/slideLayout54.xml"/><Relationship Id="rId10" Type="http://schemas.openxmlformats.org/officeDocument/2006/relationships/slideLayout" Target="../slideLayouts/slideLayout53.xml"/><Relationship Id="rId1"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cs typeface="荆南缘默体" pitchFamily="2" charset="-122"/>
              </a:defRPr>
            </a:lvl1pPr>
          </a:lstStyle>
          <a:p>
            <a:fld id="{EC49DADB-F8F9-4CA1-9885-B448C7CF6B44}"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cs typeface="荆南缘默体" pitchFamily="2" charset="-122"/>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cs typeface="荆南缘默体" pitchFamily="2" charset="-122"/>
              </a:defRPr>
            </a:lvl1pPr>
          </a:lstStyle>
          <a:p>
            <a:fld id="{217ED719-5A5F-428E-A36C-AD0032C09809}" type="slidenum">
              <a:rPr lang="zh-CN" altLang="en-US" smtClean="0"/>
            </a:fld>
            <a:endParaRPr lang="zh-CN" altLang="en-US"/>
          </a:p>
        </p:txBody>
      </p:sp>
      <p:grpSp>
        <p:nvGrpSpPr>
          <p:cNvPr id="8" name="组合 7"/>
          <p:cNvGrpSpPr/>
          <p:nvPr userDrawn="1"/>
        </p:nvGrpSpPr>
        <p:grpSpPr>
          <a:xfrm rot="0">
            <a:off x="0" y="0"/>
            <a:ext cx="12192000" cy="6872605"/>
            <a:chOff x="0" y="0"/>
            <a:chExt cx="12192000" cy="6872513"/>
          </a:xfrm>
        </p:grpSpPr>
        <p:sp>
          <p:nvSpPr>
            <p:cNvPr id="10" name="矩形 9"/>
            <p:cNvSpPr/>
            <p:nvPr/>
          </p:nvSpPr>
          <p:spPr>
            <a:xfrm>
              <a:off x="0" y="0"/>
              <a:ext cx="12192000" cy="6858000"/>
            </a:xfrm>
            <a:prstGeom prst="rect">
              <a:avLst/>
            </a:prstGeom>
            <a:solidFill>
              <a:srgbClr val="F3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荆南缘默体" pitchFamily="2" charset="-122"/>
              </a:endParaRPr>
            </a:p>
          </p:txBody>
        </p:sp>
        <p:grpSp>
          <p:nvGrpSpPr>
            <p:cNvPr id="11" name="组合 10"/>
            <p:cNvGrpSpPr/>
            <p:nvPr/>
          </p:nvGrpSpPr>
          <p:grpSpPr>
            <a:xfrm>
              <a:off x="2" y="6289023"/>
              <a:ext cx="12191998" cy="583490"/>
              <a:chOff x="1" y="6289023"/>
              <a:chExt cx="12191998" cy="583490"/>
            </a:xfrm>
          </p:grpSpPr>
          <p:pic>
            <p:nvPicPr>
              <p:cNvPr id="13" name="图形 12"/>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 y="6289023"/>
                <a:ext cx="1438604" cy="583490"/>
              </a:xfrm>
              <a:prstGeom prst="rect">
                <a:avLst/>
              </a:prstGeom>
            </p:spPr>
          </p:pic>
          <p:pic>
            <p:nvPicPr>
              <p:cNvPr id="14" name="图形 13"/>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0807699" y="6311047"/>
                <a:ext cx="1384300" cy="561465"/>
              </a:xfrm>
              <a:prstGeom prst="rect">
                <a:avLst/>
              </a:prstGeom>
            </p:spPr>
          </p:pic>
        </p:grpSp>
        <p:pic>
          <p:nvPicPr>
            <p:cNvPr id="12" name="图形 11"/>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0" y="6756400"/>
              <a:ext cx="12192000" cy="101600"/>
            </a:xfrm>
            <a:prstGeom prst="rect">
              <a:avLst/>
            </a:prstGeom>
          </p:spPr>
        </p:pic>
      </p:grpSp>
      <p:pic>
        <p:nvPicPr>
          <p:cNvPr id="15" name="图形 2"/>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flipH="1">
            <a:off x="160020" y="130175"/>
            <a:ext cx="843280" cy="117538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荆南缘默体" pitchFamily="2" charset="-122"/>
          <a:ea typeface="荆南缘默体" pitchFamily="2" charset="-122"/>
          <a:cs typeface="荆南缘默体" pitchFamily="2" charset="-122"/>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荆南缘默体" pitchFamily="2"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荆南缘默体" pitchFamily="2"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荆南缘默体" pitchFamily="2"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荆南缘默体" pitchFamily="2"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荆南缘默体" pitchFamily="2"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cs typeface="荆南缘默体" pitchFamily="2" charset="-122"/>
              </a:defRPr>
            </a:lvl1pPr>
          </a:lstStyle>
          <a:p>
            <a:fld id="{EC49DADB-F8F9-4CA1-9885-B448C7CF6B44}"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cs typeface="荆南缘默体" pitchFamily="2" charset="-122"/>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cs typeface="荆南缘默体" pitchFamily="2" charset="-122"/>
              </a:defRPr>
            </a:lvl1pPr>
          </a:lstStyle>
          <a:p>
            <a:fld id="{217ED719-5A5F-428E-A36C-AD0032C09809}" type="slidenum">
              <a:rPr lang="zh-CN" altLang="en-US" smtClean="0"/>
            </a:fld>
            <a:endParaRPr lang="zh-CN" altLang="en-US"/>
          </a:p>
        </p:txBody>
      </p:sp>
      <p:grpSp>
        <p:nvGrpSpPr>
          <p:cNvPr id="8" name="组合 7"/>
          <p:cNvGrpSpPr/>
          <p:nvPr userDrawn="1"/>
        </p:nvGrpSpPr>
        <p:grpSpPr>
          <a:xfrm rot="0">
            <a:off x="0" y="0"/>
            <a:ext cx="12192000" cy="6872605"/>
            <a:chOff x="0" y="0"/>
            <a:chExt cx="12192000" cy="6872513"/>
          </a:xfrm>
        </p:grpSpPr>
        <p:sp>
          <p:nvSpPr>
            <p:cNvPr id="10" name="矩形 9"/>
            <p:cNvSpPr/>
            <p:nvPr/>
          </p:nvSpPr>
          <p:spPr>
            <a:xfrm>
              <a:off x="0" y="0"/>
              <a:ext cx="12192000" cy="6858000"/>
            </a:xfrm>
            <a:prstGeom prst="rect">
              <a:avLst/>
            </a:prstGeom>
            <a:solidFill>
              <a:srgbClr val="F3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荆南缘默体" pitchFamily="2" charset="-122"/>
              </a:endParaRPr>
            </a:p>
          </p:txBody>
        </p:sp>
        <p:grpSp>
          <p:nvGrpSpPr>
            <p:cNvPr id="11" name="组合 10"/>
            <p:cNvGrpSpPr/>
            <p:nvPr/>
          </p:nvGrpSpPr>
          <p:grpSpPr>
            <a:xfrm>
              <a:off x="2" y="6289023"/>
              <a:ext cx="12191998" cy="583490"/>
              <a:chOff x="1" y="6289023"/>
              <a:chExt cx="12191998" cy="583490"/>
            </a:xfrm>
          </p:grpSpPr>
          <p:pic>
            <p:nvPicPr>
              <p:cNvPr id="13" name="图形 12"/>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 y="6289023"/>
                <a:ext cx="1438604" cy="583490"/>
              </a:xfrm>
              <a:prstGeom prst="rect">
                <a:avLst/>
              </a:prstGeom>
            </p:spPr>
          </p:pic>
          <p:pic>
            <p:nvPicPr>
              <p:cNvPr id="14" name="图形 13"/>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0807699" y="6311047"/>
                <a:ext cx="1384300" cy="561465"/>
              </a:xfrm>
              <a:prstGeom prst="rect">
                <a:avLst/>
              </a:prstGeom>
            </p:spPr>
          </p:pic>
        </p:grpSp>
        <p:pic>
          <p:nvPicPr>
            <p:cNvPr id="12" name="图形 11"/>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0" y="6756400"/>
              <a:ext cx="12192000" cy="101600"/>
            </a:xfrm>
            <a:prstGeom prst="rect">
              <a:avLst/>
            </a:prstGeom>
          </p:spPr>
        </p:pic>
      </p:grpSp>
      <p:pic>
        <p:nvPicPr>
          <p:cNvPr id="15" name="图形 2"/>
          <p:cNvPicPr>
            <a:picLocks noChangeAspect="1"/>
          </p:cNvPicPr>
          <p:nvPr userDrawn="1"/>
        </p:nvPicPr>
        <p:blipFill>
          <a:blip r:embed="rId21">
            <a:extLst>
              <a:ext uri="{96DAC541-7B7A-43D3-8B79-37D633B846F1}">
                <asvg:svgBlip xmlns:asvg="http://schemas.microsoft.com/office/drawing/2016/SVG/main" r:embed="rId22"/>
              </a:ext>
            </a:extLst>
          </a:blip>
          <a:stretch>
            <a:fillRect/>
          </a:stretch>
        </p:blipFill>
        <p:spPr>
          <a:xfrm flipH="1">
            <a:off x="160020" y="130175"/>
            <a:ext cx="843280" cy="1175385"/>
          </a:xfrm>
          <a:prstGeom prst="rect">
            <a:avLst/>
          </a:prstGeom>
        </p:spPr>
      </p:pic>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Lst>
  <p:txStyles>
    <p:titleStyle>
      <a:lvl1pPr algn="l" defTabSz="914400" rtl="0" eaLnBrk="1" latinLnBrk="0" hangingPunct="1">
        <a:lnSpc>
          <a:spcPct val="90000"/>
        </a:lnSpc>
        <a:spcBef>
          <a:spcPct val="0"/>
        </a:spcBef>
        <a:buNone/>
        <a:defRPr sz="4400" kern="1200">
          <a:solidFill>
            <a:schemeClr val="tx1"/>
          </a:solidFill>
          <a:latin typeface="荆南缘默体" pitchFamily="2" charset="-122"/>
          <a:ea typeface="荆南缘默体" pitchFamily="2" charset="-122"/>
          <a:cs typeface="荆南缘默体" pitchFamily="2" charset="-122"/>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荆南缘默体" pitchFamily="2"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荆南缘默体" pitchFamily="2"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荆南缘默体" pitchFamily="2"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荆南缘默体" pitchFamily="2"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荆南缘默体" pitchFamily="2"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cs typeface="荆南缘默体" pitchFamily="2" charset="-122"/>
              </a:defRPr>
            </a:lvl1pPr>
          </a:lstStyle>
          <a:p>
            <a:fld id="{EC49DADB-F8F9-4CA1-9885-B448C7CF6B44}"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cs typeface="荆南缘默体" pitchFamily="2" charset="-122"/>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cs typeface="荆南缘默体" pitchFamily="2" charset="-122"/>
              </a:defRPr>
            </a:lvl1pPr>
          </a:lstStyle>
          <a:p>
            <a:fld id="{217ED719-5A5F-428E-A36C-AD0032C09809}" type="slidenum">
              <a:rPr lang="zh-CN" altLang="en-US" smtClean="0"/>
            </a:fld>
            <a:endParaRPr lang="zh-CN" altLang="en-US"/>
          </a:p>
        </p:txBody>
      </p:sp>
      <p:grpSp>
        <p:nvGrpSpPr>
          <p:cNvPr id="8" name="组合 7"/>
          <p:cNvGrpSpPr/>
          <p:nvPr userDrawn="1"/>
        </p:nvGrpSpPr>
        <p:grpSpPr>
          <a:xfrm rot="0">
            <a:off x="0" y="0"/>
            <a:ext cx="12192000" cy="6872605"/>
            <a:chOff x="0" y="0"/>
            <a:chExt cx="12192000" cy="6872513"/>
          </a:xfrm>
        </p:grpSpPr>
        <p:sp>
          <p:nvSpPr>
            <p:cNvPr id="10" name="矩形 9"/>
            <p:cNvSpPr/>
            <p:nvPr/>
          </p:nvSpPr>
          <p:spPr>
            <a:xfrm>
              <a:off x="0" y="0"/>
              <a:ext cx="12192000" cy="6858000"/>
            </a:xfrm>
            <a:prstGeom prst="rect">
              <a:avLst/>
            </a:prstGeom>
            <a:solidFill>
              <a:srgbClr val="F3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荆南缘默体" pitchFamily="2" charset="-122"/>
              </a:endParaRPr>
            </a:p>
          </p:txBody>
        </p:sp>
        <p:grpSp>
          <p:nvGrpSpPr>
            <p:cNvPr id="11" name="组合 10"/>
            <p:cNvGrpSpPr/>
            <p:nvPr/>
          </p:nvGrpSpPr>
          <p:grpSpPr>
            <a:xfrm>
              <a:off x="2" y="6289023"/>
              <a:ext cx="12191998" cy="583490"/>
              <a:chOff x="1" y="6289023"/>
              <a:chExt cx="12191998" cy="583490"/>
            </a:xfrm>
          </p:grpSpPr>
          <p:pic>
            <p:nvPicPr>
              <p:cNvPr id="13" name="图形 12"/>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 y="6289023"/>
                <a:ext cx="1438604" cy="583490"/>
              </a:xfrm>
              <a:prstGeom prst="rect">
                <a:avLst/>
              </a:prstGeom>
            </p:spPr>
          </p:pic>
          <p:pic>
            <p:nvPicPr>
              <p:cNvPr id="14" name="图形 13"/>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0807699" y="6311047"/>
                <a:ext cx="1384300" cy="561465"/>
              </a:xfrm>
              <a:prstGeom prst="rect">
                <a:avLst/>
              </a:prstGeom>
            </p:spPr>
          </p:pic>
        </p:grpSp>
        <p:pic>
          <p:nvPicPr>
            <p:cNvPr id="12" name="图形 11"/>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0" y="6756400"/>
              <a:ext cx="12192000" cy="101600"/>
            </a:xfrm>
            <a:prstGeom prst="rect">
              <a:avLst/>
            </a:prstGeom>
          </p:spPr>
        </p:pic>
      </p:grpSp>
      <p:pic>
        <p:nvPicPr>
          <p:cNvPr id="15" name="图形 2"/>
          <p:cNvPicPr>
            <a:picLocks noChangeAspect="1"/>
          </p:cNvPicPr>
          <p:nvPr userDrawn="1"/>
        </p:nvPicPr>
        <p:blipFill>
          <a:blip r:embed="rId21">
            <a:extLst>
              <a:ext uri="{96DAC541-7B7A-43D3-8B79-37D633B846F1}">
                <asvg:svgBlip xmlns:asvg="http://schemas.microsoft.com/office/drawing/2016/SVG/main" r:embed="rId22"/>
              </a:ext>
            </a:extLst>
          </a:blip>
          <a:stretch>
            <a:fillRect/>
          </a:stretch>
        </p:blipFill>
        <p:spPr>
          <a:xfrm flipH="1">
            <a:off x="160020" y="130175"/>
            <a:ext cx="843280" cy="1175385"/>
          </a:xfrm>
          <a:prstGeom prst="rect">
            <a:avLst/>
          </a:prstGeom>
        </p:spPr>
      </p:pic>
    </p:spTree>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Lst>
  <p:txStyles>
    <p:titleStyle>
      <a:lvl1pPr algn="l" defTabSz="914400" rtl="0" eaLnBrk="1" latinLnBrk="0" hangingPunct="1">
        <a:lnSpc>
          <a:spcPct val="90000"/>
        </a:lnSpc>
        <a:spcBef>
          <a:spcPct val="0"/>
        </a:spcBef>
        <a:buNone/>
        <a:defRPr sz="4400" kern="1200">
          <a:solidFill>
            <a:schemeClr val="tx1"/>
          </a:solidFill>
          <a:latin typeface="荆南缘默体" pitchFamily="2" charset="-122"/>
          <a:ea typeface="荆南缘默体" pitchFamily="2" charset="-122"/>
          <a:cs typeface="荆南缘默体" pitchFamily="2" charset="-122"/>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荆南缘默体" pitchFamily="2"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荆南缘默体" pitchFamily="2"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荆南缘默体" pitchFamily="2"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荆南缘默体" pitchFamily="2"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荆南缘默体" pitchFamily="2"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cs typeface="荆南缘默体" pitchFamily="2" charset="-122"/>
              </a:defRPr>
            </a:lvl1pPr>
          </a:lstStyle>
          <a:p>
            <a:fld id="{EC49DADB-F8F9-4CA1-9885-B448C7CF6B44}"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cs typeface="荆南缘默体" pitchFamily="2" charset="-122"/>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cs typeface="荆南缘默体" pitchFamily="2" charset="-122"/>
              </a:defRPr>
            </a:lvl1pPr>
          </a:lstStyle>
          <a:p>
            <a:fld id="{217ED719-5A5F-428E-A36C-AD0032C09809}" type="slidenum">
              <a:rPr lang="zh-CN" altLang="en-US" smtClean="0"/>
            </a:fld>
            <a:endParaRPr lang="zh-CN" altLang="en-US"/>
          </a:p>
        </p:txBody>
      </p:sp>
      <p:grpSp>
        <p:nvGrpSpPr>
          <p:cNvPr id="8" name="组合 7"/>
          <p:cNvGrpSpPr/>
          <p:nvPr userDrawn="1"/>
        </p:nvGrpSpPr>
        <p:grpSpPr>
          <a:xfrm rot="0">
            <a:off x="0" y="0"/>
            <a:ext cx="12192000" cy="6872605"/>
            <a:chOff x="0" y="0"/>
            <a:chExt cx="12192000" cy="6872513"/>
          </a:xfrm>
        </p:grpSpPr>
        <p:sp>
          <p:nvSpPr>
            <p:cNvPr id="10" name="矩形 9"/>
            <p:cNvSpPr/>
            <p:nvPr/>
          </p:nvSpPr>
          <p:spPr>
            <a:xfrm>
              <a:off x="0" y="0"/>
              <a:ext cx="12192000" cy="6858000"/>
            </a:xfrm>
            <a:prstGeom prst="rect">
              <a:avLst/>
            </a:prstGeom>
            <a:solidFill>
              <a:srgbClr val="F3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荆南缘默体" pitchFamily="2" charset="-122"/>
              </a:endParaRPr>
            </a:p>
          </p:txBody>
        </p:sp>
        <p:grpSp>
          <p:nvGrpSpPr>
            <p:cNvPr id="11" name="组合 10"/>
            <p:cNvGrpSpPr/>
            <p:nvPr/>
          </p:nvGrpSpPr>
          <p:grpSpPr>
            <a:xfrm>
              <a:off x="2" y="6289023"/>
              <a:ext cx="12191998" cy="583490"/>
              <a:chOff x="1" y="6289023"/>
              <a:chExt cx="12191998" cy="583490"/>
            </a:xfrm>
          </p:grpSpPr>
          <p:pic>
            <p:nvPicPr>
              <p:cNvPr id="13" name="图形 12"/>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 y="6289023"/>
                <a:ext cx="1438604" cy="583490"/>
              </a:xfrm>
              <a:prstGeom prst="rect">
                <a:avLst/>
              </a:prstGeom>
            </p:spPr>
          </p:pic>
          <p:pic>
            <p:nvPicPr>
              <p:cNvPr id="14" name="图形 13"/>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0807699" y="6311047"/>
                <a:ext cx="1384300" cy="561465"/>
              </a:xfrm>
              <a:prstGeom prst="rect">
                <a:avLst/>
              </a:prstGeom>
            </p:spPr>
          </p:pic>
        </p:grpSp>
        <p:pic>
          <p:nvPicPr>
            <p:cNvPr id="12" name="图形 11"/>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0" y="6756400"/>
              <a:ext cx="12192000" cy="101600"/>
            </a:xfrm>
            <a:prstGeom prst="rect">
              <a:avLst/>
            </a:prstGeom>
          </p:spPr>
        </p:pic>
      </p:grpSp>
      <p:pic>
        <p:nvPicPr>
          <p:cNvPr id="15" name="图形 2"/>
          <p:cNvPicPr>
            <a:picLocks noChangeAspect="1"/>
          </p:cNvPicPr>
          <p:nvPr userDrawn="1"/>
        </p:nvPicPr>
        <p:blipFill>
          <a:blip r:embed="rId21">
            <a:extLst>
              <a:ext uri="{96DAC541-7B7A-43D3-8B79-37D633B846F1}">
                <asvg:svgBlip xmlns:asvg="http://schemas.microsoft.com/office/drawing/2016/SVG/main" r:embed="rId22"/>
              </a:ext>
            </a:extLst>
          </a:blip>
          <a:stretch>
            <a:fillRect/>
          </a:stretch>
        </p:blipFill>
        <p:spPr>
          <a:xfrm flipH="1">
            <a:off x="160020" y="130175"/>
            <a:ext cx="843280" cy="1175385"/>
          </a:xfrm>
          <a:prstGeom prst="rect">
            <a:avLst/>
          </a:prstGeom>
        </p:spPr>
      </p:pic>
    </p:spTree>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Lst>
  <p:txStyles>
    <p:titleStyle>
      <a:lvl1pPr algn="l" defTabSz="914400" rtl="0" eaLnBrk="1" latinLnBrk="0" hangingPunct="1">
        <a:lnSpc>
          <a:spcPct val="90000"/>
        </a:lnSpc>
        <a:spcBef>
          <a:spcPct val="0"/>
        </a:spcBef>
        <a:buNone/>
        <a:defRPr sz="4400" kern="1200">
          <a:solidFill>
            <a:schemeClr val="tx1"/>
          </a:solidFill>
          <a:latin typeface="荆南缘默体" pitchFamily="2" charset="-122"/>
          <a:ea typeface="荆南缘默体" pitchFamily="2" charset="-122"/>
          <a:cs typeface="荆南缘默体" pitchFamily="2" charset="-122"/>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荆南缘默体" pitchFamily="2"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荆南缘默体" pitchFamily="2"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荆南缘默体" pitchFamily="2"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荆南缘默体" pitchFamily="2"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荆南缘默体" pitchFamily="2"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4.svg"/><Relationship Id="rId8" Type="http://schemas.openxmlformats.org/officeDocument/2006/relationships/image" Target="../media/image3.png"/><Relationship Id="rId7" Type="http://schemas.openxmlformats.org/officeDocument/2006/relationships/image" Target="../media/image8.svg"/><Relationship Id="rId6" Type="http://schemas.openxmlformats.org/officeDocument/2006/relationships/image" Target="../media/image7.png"/><Relationship Id="rId5" Type="http://schemas.openxmlformats.org/officeDocument/2006/relationships/image" Target="../media/image12.svg"/><Relationship Id="rId4" Type="http://schemas.openxmlformats.org/officeDocument/2006/relationships/image" Target="../media/image11.png"/><Relationship Id="rId3" Type="http://schemas.openxmlformats.org/officeDocument/2006/relationships/image" Target="../media/image10.svg"/><Relationship Id="rId26" Type="http://schemas.openxmlformats.org/officeDocument/2006/relationships/notesSlide" Target="../notesSlides/notesSlide1.xml"/><Relationship Id="rId25" Type="http://schemas.openxmlformats.org/officeDocument/2006/relationships/slideLayout" Target="../slideLayouts/slideLayout1.xml"/><Relationship Id="rId24" Type="http://schemas.openxmlformats.org/officeDocument/2006/relationships/image" Target="../media/image25.png"/><Relationship Id="rId23" Type="http://schemas.openxmlformats.org/officeDocument/2006/relationships/image" Target="../media/image24.png"/><Relationship Id="rId22" Type="http://schemas.openxmlformats.org/officeDocument/2006/relationships/image" Target="../media/image23.png"/><Relationship Id="rId21" Type="http://schemas.openxmlformats.org/officeDocument/2006/relationships/image" Target="../media/image22.svg"/><Relationship Id="rId20" Type="http://schemas.openxmlformats.org/officeDocument/2006/relationships/image" Target="../media/image21.png"/><Relationship Id="rId2" Type="http://schemas.openxmlformats.org/officeDocument/2006/relationships/image" Target="../media/image9.png"/><Relationship Id="rId19" Type="http://schemas.openxmlformats.org/officeDocument/2006/relationships/image" Target="../media/image20.svg"/><Relationship Id="rId18" Type="http://schemas.openxmlformats.org/officeDocument/2006/relationships/image" Target="../media/image19.png"/><Relationship Id="rId17" Type="http://schemas.openxmlformats.org/officeDocument/2006/relationships/image" Target="../media/image18.svg"/><Relationship Id="rId16" Type="http://schemas.openxmlformats.org/officeDocument/2006/relationships/image" Target="../media/image17.png"/><Relationship Id="rId15" Type="http://schemas.openxmlformats.org/officeDocument/2006/relationships/image" Target="../media/image16.svg"/><Relationship Id="rId14" Type="http://schemas.openxmlformats.org/officeDocument/2006/relationships/image" Target="../media/image15.png"/><Relationship Id="rId13" Type="http://schemas.openxmlformats.org/officeDocument/2006/relationships/image" Target="../media/image14.svg"/><Relationship Id="rId12" Type="http://schemas.openxmlformats.org/officeDocument/2006/relationships/image" Target="../media/image13.png"/><Relationship Id="rId11" Type="http://schemas.openxmlformats.org/officeDocument/2006/relationships/image" Target="../media/image6.svg"/><Relationship Id="rId10" Type="http://schemas.openxmlformats.org/officeDocument/2006/relationships/image" Target="../media/image5.png"/><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1.xml"/><Relationship Id="rId3" Type="http://schemas.openxmlformats.org/officeDocument/2006/relationships/image" Target="../media/image36.jpeg"/><Relationship Id="rId2" Type="http://schemas.openxmlformats.org/officeDocument/2006/relationships/image" Target="../media/image26.png"/><Relationship Id="rId1" Type="http://schemas.openxmlformats.org/officeDocument/2006/relationships/tags" Target="../tags/tag5.xml"/></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41.xml"/><Relationship Id="rId3" Type="http://schemas.openxmlformats.org/officeDocument/2006/relationships/image" Target="../media/image37.png"/><Relationship Id="rId2" Type="http://schemas.openxmlformats.org/officeDocument/2006/relationships/image" Target="../media/image27.svg"/><Relationship Id="rId1"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xml"/><Relationship Id="rId2" Type="http://schemas.openxmlformats.org/officeDocument/2006/relationships/image" Target="../media/image16.svg"/><Relationship Id="rId1" Type="http://schemas.openxmlformats.org/officeDocument/2006/relationships/image" Target="../media/image15.png"/></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45.xml"/><Relationship Id="rId5" Type="http://schemas.openxmlformats.org/officeDocument/2006/relationships/image" Target="../media/image30.png"/><Relationship Id="rId4" Type="http://schemas.openxmlformats.org/officeDocument/2006/relationships/image" Target="../media/image29.png"/><Relationship Id="rId3" Type="http://schemas.openxmlformats.org/officeDocument/2006/relationships/image" Target="../media/image28.png"/><Relationship Id="rId2" Type="http://schemas.openxmlformats.org/officeDocument/2006/relationships/image" Target="../media/image27.svg"/><Relationship Id="rId1"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image" Target="../media/image32.png"/><Relationship Id="rId1" Type="http://schemas.openxmlformats.org/officeDocument/2006/relationships/image" Target="../media/image3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3.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3.xml"/><Relationship Id="rId2" Type="http://schemas.openxmlformats.org/officeDocument/2006/relationships/image" Target="../media/image35.svg"/><Relationship Id="rId1"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p:cNvGrpSpPr/>
          <p:nvPr>
            <p:custDataLst>
              <p:tags r:id="rId1"/>
            </p:custDataLst>
          </p:nvPr>
        </p:nvGrpSpPr>
        <p:grpSpPr>
          <a:xfrm>
            <a:off x="0" y="0"/>
            <a:ext cx="12192000" cy="6872513"/>
            <a:chOff x="0" y="0"/>
            <a:chExt cx="12192000" cy="6872513"/>
          </a:xfrm>
        </p:grpSpPr>
        <p:sp>
          <p:nvSpPr>
            <p:cNvPr id="6" name="矩形 5"/>
            <p:cNvSpPr/>
            <p:nvPr/>
          </p:nvSpPr>
          <p:spPr>
            <a:xfrm>
              <a:off x="0" y="0"/>
              <a:ext cx="12192000" cy="5487836"/>
            </a:xfrm>
            <a:prstGeom prst="rect">
              <a:avLst/>
            </a:prstGeom>
            <a:solidFill>
              <a:srgbClr val="F3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荆南缘默体" pitchFamily="2" charset="-122"/>
              </a:endParaRPr>
            </a:p>
          </p:txBody>
        </p:sp>
        <p:pic>
          <p:nvPicPr>
            <p:cNvPr id="15" name="图形 14"/>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38213" y="927573"/>
              <a:ext cx="2228705" cy="1133903"/>
            </a:xfrm>
            <a:prstGeom prst="rect">
              <a:avLst/>
            </a:prstGeom>
          </p:spPr>
        </p:pic>
        <p:pic>
          <p:nvPicPr>
            <p:cNvPr id="17" name="图形 16"/>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3015733"/>
              <a:ext cx="12192000" cy="2535214"/>
            </a:xfrm>
            <a:prstGeom prst="rect">
              <a:avLst/>
            </a:prstGeom>
          </p:spPr>
        </p:pic>
        <p:pic>
          <p:nvPicPr>
            <p:cNvPr id="19" name="图形 18"/>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5487836"/>
              <a:ext cx="12192000" cy="1370164"/>
            </a:xfrm>
            <a:prstGeom prst="rect">
              <a:avLst/>
            </a:prstGeom>
          </p:spPr>
        </p:pic>
        <p:grpSp>
          <p:nvGrpSpPr>
            <p:cNvPr id="20" name="组合 19"/>
            <p:cNvGrpSpPr/>
            <p:nvPr/>
          </p:nvGrpSpPr>
          <p:grpSpPr>
            <a:xfrm>
              <a:off x="1" y="4652410"/>
              <a:ext cx="12191999" cy="2220103"/>
              <a:chOff x="0" y="4652410"/>
              <a:chExt cx="12191999" cy="2220103"/>
            </a:xfrm>
          </p:grpSpPr>
          <p:pic>
            <p:nvPicPr>
              <p:cNvPr id="21" name="图形 20"/>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0" y="4652410"/>
                <a:ext cx="5473703" cy="2220103"/>
              </a:xfrm>
              <a:prstGeom prst="rect">
                <a:avLst/>
              </a:prstGeom>
            </p:spPr>
          </p:pic>
          <p:pic>
            <p:nvPicPr>
              <p:cNvPr id="22" name="图形 21"/>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718300" y="4652411"/>
                <a:ext cx="5473699" cy="2220102"/>
              </a:xfrm>
              <a:prstGeom prst="rect">
                <a:avLst/>
              </a:prstGeom>
            </p:spPr>
          </p:pic>
        </p:grpSp>
        <p:pic>
          <p:nvPicPr>
            <p:cNvPr id="23" name="图形 22"/>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071543" y="4557025"/>
              <a:ext cx="2190750" cy="1413264"/>
            </a:xfrm>
            <a:prstGeom prst="rect">
              <a:avLst/>
            </a:prstGeom>
          </p:spPr>
        </p:pic>
        <p:pic>
          <p:nvPicPr>
            <p:cNvPr id="24" name="图形 23"/>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775480" y="4641476"/>
              <a:ext cx="2549529" cy="1378124"/>
            </a:xfrm>
            <a:prstGeom prst="rect">
              <a:avLst/>
            </a:prstGeom>
          </p:spPr>
        </p:pic>
        <p:pic>
          <p:nvPicPr>
            <p:cNvPr id="28" name="图形 27"/>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711651" y="4013048"/>
              <a:ext cx="1973830" cy="1004229"/>
            </a:xfrm>
            <a:prstGeom prst="rect">
              <a:avLst/>
            </a:prstGeom>
          </p:spPr>
        </p:pic>
        <p:sp>
          <p:nvSpPr>
            <p:cNvPr id="29" name="矩形: 圆角 28"/>
            <p:cNvSpPr/>
            <p:nvPr/>
          </p:nvSpPr>
          <p:spPr>
            <a:xfrm>
              <a:off x="2506519" y="1074865"/>
              <a:ext cx="6624781" cy="3322486"/>
            </a:xfrm>
            <a:prstGeom prst="roundRect">
              <a:avLst/>
            </a:prstGeom>
            <a:solidFill>
              <a:schemeClr val="bg1"/>
            </a:solidFill>
            <a:ln>
              <a:noFill/>
            </a:ln>
            <a:effectLst>
              <a:outerShdw blurRad="292100" dist="190500" dir="5400000" sx="90000" sy="90000" algn="t" rotWithShape="0">
                <a:srgbClr val="E0D1FC">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cs typeface="荆南缘默体" pitchFamily="2" charset="-122"/>
              </a:endParaRPr>
            </a:p>
          </p:txBody>
        </p:sp>
        <p:pic>
          <p:nvPicPr>
            <p:cNvPr id="30" name="图形 29"/>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444110" y="2616200"/>
              <a:ext cx="3206409" cy="4254499"/>
            </a:xfrm>
            <a:prstGeom prst="rect">
              <a:avLst/>
            </a:prstGeom>
          </p:spPr>
        </p:pic>
        <p:pic>
          <p:nvPicPr>
            <p:cNvPr id="31" name="图形 30"/>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7838195" y="4632630"/>
              <a:ext cx="1396855" cy="1377181"/>
            </a:xfrm>
            <a:prstGeom prst="rect">
              <a:avLst/>
            </a:prstGeom>
          </p:spPr>
        </p:pic>
      </p:grpSp>
      <p:sp>
        <p:nvSpPr>
          <p:cNvPr id="33" name="矩形 32"/>
          <p:cNvSpPr/>
          <p:nvPr/>
        </p:nvSpPr>
        <p:spPr>
          <a:xfrm>
            <a:off x="865505" y="358775"/>
            <a:ext cx="3909695" cy="460375"/>
          </a:xfrm>
          <a:prstGeom prst="rect">
            <a:avLst/>
          </a:prstGeom>
        </p:spPr>
        <p:txBody>
          <a:bodyPr wrap="square">
            <a:spAutoFit/>
          </a:bodyPr>
          <a:lstStyle/>
          <a:p>
            <a:pPr algn="dist"/>
            <a:r>
              <a:rPr lang="zh-CN" altLang="en-US" sz="2400" dirty="0">
                <a:solidFill>
                  <a:srgbClr val="36418A"/>
                </a:solidFill>
                <a:latin typeface="荆南缘默体" pitchFamily="2" charset="-122"/>
                <a:ea typeface="荆南缘默体" pitchFamily="2" charset="-122"/>
                <a:cs typeface="荆南缘默体" pitchFamily="2" charset="-122"/>
              </a:rPr>
              <a:t>走</a:t>
            </a:r>
            <a:r>
              <a:rPr lang="en-US" altLang="zh-CN" sz="2400" dirty="0">
                <a:solidFill>
                  <a:srgbClr val="36418A"/>
                </a:solidFill>
                <a:latin typeface="荆南缘默体" pitchFamily="2" charset="-122"/>
                <a:ea typeface="荆南缘默体" pitchFamily="2" charset="-122"/>
                <a:cs typeface="荆南缘默体" pitchFamily="2" charset="-122"/>
              </a:rPr>
              <a:t> </a:t>
            </a:r>
            <a:r>
              <a:rPr lang="zh-CN" altLang="en-US" sz="2400" dirty="0">
                <a:solidFill>
                  <a:srgbClr val="36418A"/>
                </a:solidFill>
                <a:latin typeface="荆南缘默体" pitchFamily="2" charset="-122"/>
                <a:ea typeface="荆南缘默体" pitchFamily="2" charset="-122"/>
                <a:cs typeface="荆南缘默体" pitchFamily="2" charset="-122"/>
              </a:rPr>
              <a:t>进</a:t>
            </a:r>
            <a:r>
              <a:rPr lang="en-US" altLang="zh-CN" sz="2400" dirty="0">
                <a:solidFill>
                  <a:srgbClr val="36418A"/>
                </a:solidFill>
                <a:latin typeface="荆南缘默体" pitchFamily="2" charset="-122"/>
                <a:ea typeface="荆南缘默体" pitchFamily="2" charset="-122"/>
                <a:cs typeface="荆南缘默体" pitchFamily="2" charset="-122"/>
              </a:rPr>
              <a:t> </a:t>
            </a:r>
            <a:r>
              <a:rPr lang="zh-CN" altLang="en-US" sz="2400" dirty="0">
                <a:solidFill>
                  <a:srgbClr val="36418A"/>
                </a:solidFill>
                <a:latin typeface="荆南缘默体" pitchFamily="2" charset="-122"/>
                <a:ea typeface="荆南缘默体" pitchFamily="2" charset="-122"/>
                <a:cs typeface="荆南缘默体" pitchFamily="2" charset="-122"/>
              </a:rPr>
              <a:t>机</a:t>
            </a:r>
            <a:r>
              <a:rPr lang="en-US" altLang="zh-CN" sz="2400" dirty="0">
                <a:solidFill>
                  <a:srgbClr val="36418A"/>
                </a:solidFill>
                <a:latin typeface="荆南缘默体" pitchFamily="2" charset="-122"/>
                <a:ea typeface="荆南缘默体" pitchFamily="2" charset="-122"/>
                <a:cs typeface="荆南缘默体" pitchFamily="2" charset="-122"/>
              </a:rPr>
              <a:t> </a:t>
            </a:r>
            <a:r>
              <a:rPr lang="zh-CN" altLang="en-US" sz="2400" dirty="0">
                <a:solidFill>
                  <a:srgbClr val="36418A"/>
                </a:solidFill>
                <a:latin typeface="荆南缘默体" pitchFamily="2" charset="-122"/>
                <a:ea typeface="荆南缘默体" pitchFamily="2" charset="-122"/>
                <a:cs typeface="荆南缘默体" pitchFamily="2" charset="-122"/>
              </a:rPr>
              <a:t>器</a:t>
            </a:r>
            <a:r>
              <a:rPr lang="en-US" altLang="zh-CN" sz="2400" dirty="0">
                <a:solidFill>
                  <a:srgbClr val="36418A"/>
                </a:solidFill>
                <a:latin typeface="荆南缘默体" pitchFamily="2" charset="-122"/>
                <a:ea typeface="荆南缘默体" pitchFamily="2" charset="-122"/>
                <a:cs typeface="荆南缘默体" pitchFamily="2" charset="-122"/>
              </a:rPr>
              <a:t> </a:t>
            </a:r>
            <a:r>
              <a:rPr lang="zh-CN" altLang="en-US" sz="2400" dirty="0">
                <a:solidFill>
                  <a:srgbClr val="36418A"/>
                </a:solidFill>
                <a:latin typeface="荆南缘默体" pitchFamily="2" charset="-122"/>
                <a:ea typeface="荆南缘默体" pitchFamily="2" charset="-122"/>
                <a:cs typeface="荆南缘默体" pitchFamily="2" charset="-122"/>
              </a:rPr>
              <a:t>人</a:t>
            </a:r>
            <a:r>
              <a:rPr lang="en-US" altLang="zh-CN" sz="2400" dirty="0">
                <a:solidFill>
                  <a:srgbClr val="36418A"/>
                </a:solidFill>
                <a:latin typeface="荆南缘默体" pitchFamily="2" charset="-122"/>
                <a:ea typeface="荆南缘默体" pitchFamily="2" charset="-122"/>
                <a:cs typeface="荆南缘默体" pitchFamily="2" charset="-122"/>
              </a:rPr>
              <a:t> </a:t>
            </a:r>
            <a:r>
              <a:rPr lang="zh-CN" altLang="en-US" sz="2400" dirty="0">
                <a:solidFill>
                  <a:srgbClr val="36418A"/>
                </a:solidFill>
                <a:latin typeface="荆南缘默体" pitchFamily="2" charset="-122"/>
                <a:ea typeface="荆南缘默体" pitchFamily="2" charset="-122"/>
                <a:cs typeface="荆南缘默体" pitchFamily="2" charset="-122"/>
              </a:rPr>
              <a:t>的</a:t>
            </a:r>
            <a:r>
              <a:rPr lang="en-US" altLang="zh-CN" sz="2400" dirty="0">
                <a:solidFill>
                  <a:srgbClr val="36418A"/>
                </a:solidFill>
                <a:latin typeface="荆南缘默体" pitchFamily="2" charset="-122"/>
                <a:ea typeface="荆南缘默体" pitchFamily="2" charset="-122"/>
                <a:cs typeface="荆南缘默体" pitchFamily="2" charset="-122"/>
              </a:rPr>
              <a:t> </a:t>
            </a:r>
            <a:r>
              <a:rPr lang="zh-CN" altLang="en-US" sz="2400" dirty="0">
                <a:solidFill>
                  <a:srgbClr val="36418A"/>
                </a:solidFill>
                <a:latin typeface="荆南缘默体" pitchFamily="2" charset="-122"/>
                <a:ea typeface="荆南缘默体" pitchFamily="2" charset="-122"/>
                <a:cs typeface="荆南缘默体" pitchFamily="2" charset="-122"/>
              </a:rPr>
              <a:t>世</a:t>
            </a:r>
            <a:r>
              <a:rPr lang="en-US" altLang="zh-CN" sz="2400" dirty="0">
                <a:solidFill>
                  <a:srgbClr val="36418A"/>
                </a:solidFill>
                <a:latin typeface="荆南缘默体" pitchFamily="2" charset="-122"/>
                <a:ea typeface="荆南缘默体" pitchFamily="2" charset="-122"/>
                <a:cs typeface="荆南缘默体" pitchFamily="2" charset="-122"/>
              </a:rPr>
              <a:t> </a:t>
            </a:r>
            <a:r>
              <a:rPr lang="zh-CN" altLang="en-US" sz="2400" dirty="0">
                <a:solidFill>
                  <a:srgbClr val="36418A"/>
                </a:solidFill>
                <a:latin typeface="荆南缘默体" pitchFamily="2" charset="-122"/>
                <a:ea typeface="荆南缘默体" pitchFamily="2" charset="-122"/>
                <a:cs typeface="荆南缘默体" pitchFamily="2" charset="-122"/>
              </a:rPr>
              <a:t>界</a:t>
            </a:r>
            <a:endParaRPr lang="zh-CN" altLang="en-US" sz="2400" dirty="0">
              <a:solidFill>
                <a:srgbClr val="36418A"/>
              </a:solidFill>
              <a:latin typeface="荆南缘默体" pitchFamily="2" charset="-122"/>
              <a:ea typeface="荆南缘默体" pitchFamily="2" charset="-122"/>
              <a:cs typeface="荆南缘默体" pitchFamily="2" charset="-122"/>
            </a:endParaRPr>
          </a:p>
        </p:txBody>
      </p:sp>
      <p:sp>
        <p:nvSpPr>
          <p:cNvPr id="34" name="矩形 33"/>
          <p:cNvSpPr/>
          <p:nvPr/>
        </p:nvSpPr>
        <p:spPr>
          <a:xfrm>
            <a:off x="2906395" y="1768475"/>
            <a:ext cx="5615305" cy="1198880"/>
          </a:xfrm>
          <a:prstGeom prst="rect">
            <a:avLst/>
          </a:prstGeom>
        </p:spPr>
        <p:txBody>
          <a:bodyPr wrap="square">
            <a:spAutoFit/>
          </a:bodyPr>
          <a:lstStyle/>
          <a:p>
            <a:pPr algn="dist"/>
            <a:r>
              <a:rPr lang="zh-CN" altLang="en-US" sz="7200" dirty="0">
                <a:solidFill>
                  <a:srgbClr val="36418A"/>
                </a:solidFill>
                <a:latin typeface="荆南缘默体" pitchFamily="2" charset="-122"/>
                <a:ea typeface="荆南缘默体" pitchFamily="2" charset="-122"/>
                <a:cs typeface="荆南缘默体" pitchFamily="2" charset="-122"/>
              </a:rPr>
              <a:t>走近机器人</a:t>
            </a:r>
            <a:endParaRPr lang="zh-CN" altLang="en-US" sz="7200" dirty="0">
              <a:solidFill>
                <a:srgbClr val="36418A"/>
              </a:solidFill>
              <a:latin typeface="荆南缘默体" pitchFamily="2" charset="-122"/>
              <a:ea typeface="荆南缘默体" pitchFamily="2" charset="-122"/>
              <a:cs typeface="荆南缘默体" pitchFamily="2" charset="-122"/>
            </a:endParaRPr>
          </a:p>
        </p:txBody>
      </p:sp>
      <p:sp>
        <p:nvSpPr>
          <p:cNvPr id="36" name="矩形 35"/>
          <p:cNvSpPr/>
          <p:nvPr/>
        </p:nvSpPr>
        <p:spPr>
          <a:xfrm>
            <a:off x="2939463" y="2811219"/>
            <a:ext cx="5950537" cy="337185"/>
          </a:xfrm>
          <a:prstGeom prst="rect">
            <a:avLst/>
          </a:prstGeom>
        </p:spPr>
        <p:txBody>
          <a:bodyPr wrap="square">
            <a:spAutoFit/>
          </a:bodyPr>
          <a:lstStyle/>
          <a:p>
            <a:r>
              <a:rPr lang="en-US" altLang="zh-CN" sz="1600" dirty="0">
                <a:solidFill>
                  <a:srgbClr val="36418A"/>
                </a:solidFill>
                <a:latin typeface="荆南缘默体" pitchFamily="2" charset="-122"/>
                <a:ea typeface="荆南缘默体" pitchFamily="2" charset="-122"/>
                <a:cs typeface="荆南缘默体" pitchFamily="2" charset="-122"/>
              </a:rPr>
              <a:t>Get to know robots</a:t>
            </a:r>
            <a:endParaRPr lang="en-US" altLang="zh-CN" sz="1600" dirty="0">
              <a:solidFill>
                <a:srgbClr val="36418A"/>
              </a:solidFill>
              <a:latin typeface="荆南缘默体" pitchFamily="2" charset="-122"/>
              <a:ea typeface="荆南缘默体" pitchFamily="2" charset="-122"/>
              <a:cs typeface="荆南缘默体" pitchFamily="2" charset="-122"/>
            </a:endParaRPr>
          </a:p>
        </p:txBody>
      </p:sp>
      <p:grpSp>
        <p:nvGrpSpPr>
          <p:cNvPr id="43" name="组合 42"/>
          <p:cNvGrpSpPr/>
          <p:nvPr/>
        </p:nvGrpSpPr>
        <p:grpSpPr>
          <a:xfrm>
            <a:off x="3035300" y="3243617"/>
            <a:ext cx="4495800" cy="97970"/>
            <a:chOff x="3035300" y="3092067"/>
            <a:chExt cx="4495800" cy="97970"/>
          </a:xfrm>
        </p:grpSpPr>
        <p:cxnSp>
          <p:nvCxnSpPr>
            <p:cNvPr id="39" name="直接连接符 38"/>
            <p:cNvCxnSpPr/>
            <p:nvPr/>
          </p:nvCxnSpPr>
          <p:spPr>
            <a:xfrm>
              <a:off x="3200400" y="3143557"/>
              <a:ext cx="4330700" cy="0"/>
            </a:xfrm>
            <a:prstGeom prst="line">
              <a:avLst/>
            </a:prstGeom>
            <a:ln w="19050">
              <a:solidFill>
                <a:srgbClr val="FA9E2E"/>
              </a:solidFill>
            </a:ln>
          </p:spPr>
          <p:style>
            <a:lnRef idx="1">
              <a:schemeClr val="accent1"/>
            </a:lnRef>
            <a:fillRef idx="0">
              <a:schemeClr val="accent1"/>
            </a:fillRef>
            <a:effectRef idx="0">
              <a:schemeClr val="accent1"/>
            </a:effectRef>
            <a:fontRef idx="minor">
              <a:schemeClr val="tx1"/>
            </a:fontRef>
          </p:style>
        </p:cxnSp>
        <p:sp>
          <p:nvSpPr>
            <p:cNvPr id="42" name="矩形: 圆角 41"/>
            <p:cNvSpPr/>
            <p:nvPr/>
          </p:nvSpPr>
          <p:spPr>
            <a:xfrm>
              <a:off x="3035300" y="3092067"/>
              <a:ext cx="1422400" cy="97970"/>
            </a:xfrm>
            <a:prstGeom prst="roundRect">
              <a:avLst/>
            </a:prstGeom>
            <a:solidFill>
              <a:srgbClr val="FA9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荆南缘默体" pitchFamily="2" charset="-122"/>
              </a:endParaRPr>
            </a:p>
          </p:txBody>
        </p:sp>
      </p:grpSp>
      <p:sp>
        <p:nvSpPr>
          <p:cNvPr id="46" name="矩形 45"/>
          <p:cNvSpPr/>
          <p:nvPr/>
        </p:nvSpPr>
        <p:spPr>
          <a:xfrm>
            <a:off x="2939415" y="3726180"/>
            <a:ext cx="5162550" cy="706755"/>
          </a:xfrm>
          <a:prstGeom prst="rect">
            <a:avLst/>
          </a:prstGeom>
        </p:spPr>
        <p:txBody>
          <a:bodyPr wrap="square">
            <a:spAutoFit/>
          </a:bodyPr>
          <a:lstStyle/>
          <a:p>
            <a:r>
              <a:rPr lang="zh-CN" altLang="en-US" sz="2000" dirty="0">
                <a:solidFill>
                  <a:srgbClr val="FA9E2E"/>
                </a:solidFill>
                <a:latin typeface="荆南缘默体" pitchFamily="2" charset="-122"/>
                <a:ea typeface="荆南缘默体" pitchFamily="2" charset="-122"/>
                <a:cs typeface="荆南缘默体" pitchFamily="2" charset="-122"/>
              </a:rPr>
              <a:t>张家港市第二中学（南校区）</a:t>
            </a:r>
            <a:r>
              <a:rPr lang="en-US" altLang="zh-CN" sz="2000" dirty="0">
                <a:solidFill>
                  <a:srgbClr val="FA9E2E"/>
                </a:solidFill>
                <a:latin typeface="荆南缘默体" pitchFamily="2" charset="-122"/>
                <a:ea typeface="荆南缘默体" pitchFamily="2" charset="-122"/>
                <a:cs typeface="荆南缘默体" pitchFamily="2" charset="-122"/>
              </a:rPr>
              <a:t>       </a:t>
            </a:r>
            <a:r>
              <a:rPr lang="zh-CN" altLang="en-US" sz="2000" dirty="0">
                <a:solidFill>
                  <a:srgbClr val="FA9E2E"/>
                </a:solidFill>
                <a:latin typeface="荆南缘默体" pitchFamily="2" charset="-122"/>
                <a:ea typeface="荆南缘默体" pitchFamily="2" charset="-122"/>
                <a:cs typeface="荆南缘默体" pitchFamily="2" charset="-122"/>
                <a:sym typeface="+mn-ea"/>
              </a:rPr>
              <a:t>徐亚萍</a:t>
            </a:r>
            <a:endParaRPr lang="zh-CN" altLang="en-US" sz="2000" dirty="0">
              <a:solidFill>
                <a:srgbClr val="FA9E2E"/>
              </a:solidFill>
              <a:latin typeface="荆南缘默体" pitchFamily="2" charset="-122"/>
              <a:ea typeface="荆南缘默体" pitchFamily="2" charset="-122"/>
              <a:cs typeface="荆南缘默体" pitchFamily="2" charset="-122"/>
            </a:endParaRPr>
          </a:p>
          <a:p>
            <a:r>
              <a:rPr lang="en-US" altLang="zh-CN" sz="2000" dirty="0">
                <a:solidFill>
                  <a:srgbClr val="FA9E2E"/>
                </a:solidFill>
                <a:latin typeface="荆南缘默体" pitchFamily="2" charset="-122"/>
                <a:ea typeface="荆南缘默体" pitchFamily="2" charset="-122"/>
                <a:cs typeface="荆南缘默体" pitchFamily="2" charset="-122"/>
              </a:rPr>
              <a:t>       </a:t>
            </a:r>
            <a:endParaRPr lang="en-US" altLang="zh-CN" sz="2000" dirty="0">
              <a:solidFill>
                <a:srgbClr val="FA9E2E"/>
              </a:solidFill>
              <a:latin typeface="荆南缘默体" pitchFamily="2" charset="-122"/>
              <a:ea typeface="荆南缘默体" pitchFamily="2" charset="-122"/>
              <a:cs typeface="荆南缘默体" pitchFamily="2" charset="-122"/>
            </a:endParaRPr>
          </a:p>
        </p:txBody>
      </p:sp>
      <p:pic>
        <p:nvPicPr>
          <p:cNvPr id="8" name="图片 7"/>
          <p:cNvPicPr>
            <a:picLocks noChangeAspect="1"/>
          </p:cNvPicPr>
          <p:nvPr/>
        </p:nvPicPr>
        <p:blipFill rotWithShape="1">
          <a:blip r:embed="rId22" cstate="print">
            <a:extLst>
              <a:ext uri="{28A0092B-C50C-407E-A947-70E740481C1C}">
                <a14:useLocalDpi xmlns:a14="http://schemas.microsoft.com/office/drawing/2010/main" val="0"/>
              </a:ext>
            </a:extLst>
          </a:blip>
          <a:srcRect r="-2489" b="-3816"/>
          <a:stretch>
            <a:fillRect/>
          </a:stretch>
        </p:blipFill>
        <p:spPr>
          <a:xfrm>
            <a:off x="102870" y="1478915"/>
            <a:ext cx="2403475" cy="2736215"/>
          </a:xfrm>
          <a:prstGeom prst="rect">
            <a:avLst/>
          </a:prstGeom>
        </p:spPr>
      </p:pic>
      <p:pic>
        <p:nvPicPr>
          <p:cNvPr id="55" name="图片 54"/>
          <p:cNvPicPr>
            <a:picLocks noChangeAspect="1"/>
          </p:cNvPicPr>
          <p:nvPr/>
        </p:nvPicPr>
        <p:blipFill rotWithShape="1">
          <a:blip r:embed="rId23" cstate="print">
            <a:extLst>
              <a:ext uri="{28A0092B-C50C-407E-A947-70E740481C1C}">
                <a14:useLocalDpi xmlns:a14="http://schemas.microsoft.com/office/drawing/2010/main" val="0"/>
              </a:ext>
            </a:extLst>
          </a:blip>
          <a:srcRect/>
          <a:stretch>
            <a:fillRect/>
          </a:stretch>
        </p:blipFill>
        <p:spPr>
          <a:xfrm>
            <a:off x="9323070" y="88265"/>
            <a:ext cx="2585085" cy="2811780"/>
          </a:xfrm>
          <a:prstGeom prst="rect">
            <a:avLst/>
          </a:prstGeom>
        </p:spPr>
      </p:pic>
      <p:pic>
        <p:nvPicPr>
          <p:cNvPr id="2" name="图片 1" descr="二中南校标透明"/>
          <p:cNvPicPr>
            <a:picLocks noChangeAspect="1"/>
          </p:cNvPicPr>
          <p:nvPr/>
        </p:nvPicPr>
        <p:blipFill>
          <a:blip r:embed="rId24"/>
          <a:stretch>
            <a:fillRect/>
          </a:stretch>
        </p:blipFill>
        <p:spPr>
          <a:xfrm>
            <a:off x="95885" y="88265"/>
            <a:ext cx="721360" cy="89344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5" name="矩形 34"/>
          <p:cNvSpPr/>
          <p:nvPr/>
        </p:nvSpPr>
        <p:spPr>
          <a:xfrm>
            <a:off x="1189355" y="419100"/>
            <a:ext cx="6271260" cy="768350"/>
          </a:xfrm>
          <a:prstGeom prst="rect">
            <a:avLst/>
          </a:prstGeom>
        </p:spPr>
        <p:txBody>
          <a:bodyPr wrap="square">
            <a:spAutoFit/>
          </a:bodyPr>
          <a:p>
            <a:r>
              <a:rPr sz="3200" dirty="0">
                <a:solidFill>
                  <a:srgbClr val="36418A"/>
                </a:solidFill>
                <a:latin typeface="荆南缘默体" pitchFamily="2" charset="-122"/>
                <a:ea typeface="荆南缘默体" pitchFamily="2" charset="-122"/>
                <a:cs typeface="荆南缘默体" pitchFamily="2" charset="-122"/>
              </a:rPr>
              <a:t>项目总结</a:t>
            </a:r>
            <a:r>
              <a:rPr lang="en-US" altLang="zh-CN" sz="4400" dirty="0">
                <a:solidFill>
                  <a:srgbClr val="36418A"/>
                </a:solidFill>
                <a:latin typeface="荆南缘默体" pitchFamily="2" charset="-122"/>
                <a:ea typeface="荆南缘默体" pitchFamily="2" charset="-122"/>
                <a:cs typeface="荆南缘默体" pitchFamily="2" charset="-122"/>
              </a:rPr>
              <a:t> </a:t>
            </a:r>
            <a:endParaRPr lang="en-US" altLang="zh-CN" sz="4400" dirty="0">
              <a:solidFill>
                <a:srgbClr val="36418A"/>
              </a:solidFill>
              <a:latin typeface="荆南缘默体" pitchFamily="2" charset="-122"/>
              <a:ea typeface="荆南缘默体" pitchFamily="2" charset="-122"/>
              <a:cs typeface="荆南缘默体" pitchFamily="2" charset="-122"/>
            </a:endParaRPr>
          </a:p>
        </p:txBody>
      </p:sp>
      <p:sp>
        <p:nvSpPr>
          <p:cNvPr id="2" name="文本框 1"/>
          <p:cNvSpPr txBox="1"/>
          <p:nvPr/>
        </p:nvSpPr>
        <p:spPr>
          <a:xfrm>
            <a:off x="1189355" y="1187450"/>
            <a:ext cx="8790940" cy="3322955"/>
          </a:xfrm>
          <a:prstGeom prst="rect">
            <a:avLst/>
          </a:prstGeom>
          <a:noFill/>
        </p:spPr>
        <p:txBody>
          <a:bodyPr wrap="square" rtlCol="0" anchor="t">
            <a:spAutoFit/>
          </a:bodyPr>
          <a:p>
            <a:pPr>
              <a:lnSpc>
                <a:spcPct val="150000"/>
              </a:lnSpc>
            </a:pPr>
            <a:r>
              <a:rPr lang="en-US" altLang="zh-CN" sz="2800" b="1">
                <a:latin typeface="宋体" panose="02010600030101010101" pitchFamily="2" charset="-122"/>
                <a:ea typeface="宋体" panose="02010600030101010101" pitchFamily="2" charset="-122"/>
                <a:cs typeface="宋体" panose="02010600030101010101" pitchFamily="2" charset="-122"/>
              </a:rPr>
              <a:t>       </a:t>
            </a:r>
            <a:r>
              <a:rPr lang="zh-CN" altLang="en-US" sz="2800" b="1">
                <a:latin typeface="宋体" panose="02010600030101010101" pitchFamily="2" charset="-122"/>
                <a:ea typeface="宋体" panose="02010600030101010101" pitchFamily="2" charset="-122"/>
                <a:cs typeface="宋体" panose="02010600030101010101" pitchFamily="2" charset="-122"/>
              </a:rPr>
              <a:t>目前机器人技术的发展还是相对的只是在局部有这种智能的概念和含义，但像刚才电影中大家看的真正完整意义的这种智能机器人实际上并不存在，而随着科学技术的发展，智能的概念越来越丰富，它的内涵越来越宽，我们制造的机器人也将会更加完善、更加智能。</a:t>
            </a:r>
            <a:endParaRPr lang="zh-CN" altLang="en-US" sz="2800" b="1">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849120" y="1200785"/>
            <a:ext cx="8493760" cy="3969385"/>
          </a:xfrm>
          <a:prstGeom prst="rect">
            <a:avLst/>
          </a:prstGeom>
          <a:noFill/>
        </p:spPr>
        <p:txBody>
          <a:bodyPr wrap="square" rtlCol="0">
            <a:spAutoFit/>
          </a:bodyPr>
          <a:p>
            <a:pPr>
              <a:lnSpc>
                <a:spcPct val="150000"/>
              </a:lnSpc>
            </a:pPr>
            <a:r>
              <a:rPr lang="en-US" altLang="zh-CN" sz="2800"/>
              <a:t>      </a:t>
            </a:r>
            <a:r>
              <a:rPr lang="zh-CN" altLang="en-US" sz="2800"/>
              <a:t>目前机器人技术的发展还是相对的只是在局部有这种智能的概念和含义，但像刚才电影中大家看的真正完整意义的这种智能机器人实际上并不存在，而随着科学技术的发展，智能的概念越来越丰富，它的内涵越来越宽，我们制造的机器人也将会更加完善、更加智能。</a:t>
            </a:r>
            <a:endParaRPr lang="zh-CN" altLang="en-US" sz="2800"/>
          </a:p>
        </p:txBody>
      </p:sp>
      <p:sp>
        <p:nvSpPr>
          <p:cNvPr id="35" name="矩形 34"/>
          <p:cNvSpPr/>
          <p:nvPr/>
        </p:nvSpPr>
        <p:spPr>
          <a:xfrm>
            <a:off x="1189355" y="336550"/>
            <a:ext cx="4981575" cy="583565"/>
          </a:xfrm>
          <a:prstGeom prst="rect">
            <a:avLst/>
          </a:prstGeom>
        </p:spPr>
        <p:txBody>
          <a:bodyPr wrap="square">
            <a:spAutoFit/>
          </a:bodyPr>
          <a:p>
            <a:r>
              <a:rPr lang="zh-CN" altLang="en-US" sz="3200" dirty="0">
                <a:solidFill>
                  <a:srgbClr val="36418A"/>
                </a:solidFill>
                <a:latin typeface="荆南缘默体" pitchFamily="2" charset="-122"/>
                <a:ea typeface="荆南缘默体" pitchFamily="2" charset="-122"/>
                <a:cs typeface="荆南缘默体" pitchFamily="2" charset="-122"/>
              </a:rPr>
              <a:t>项目总结</a:t>
            </a:r>
            <a:r>
              <a:rPr lang="en-US" altLang="zh-CN" sz="3200" dirty="0">
                <a:solidFill>
                  <a:srgbClr val="36418A"/>
                </a:solidFill>
                <a:latin typeface="荆南缘默体" pitchFamily="2" charset="-122"/>
                <a:ea typeface="荆南缘默体" pitchFamily="2" charset="-122"/>
                <a:cs typeface="荆南缘默体" pitchFamily="2" charset="-122"/>
              </a:rPr>
              <a:t> </a:t>
            </a:r>
            <a:endParaRPr lang="en-US" altLang="zh-CN" sz="3200" dirty="0">
              <a:solidFill>
                <a:srgbClr val="36418A"/>
              </a:solidFill>
              <a:latin typeface="荆南缘默体" pitchFamily="2" charset="-122"/>
              <a:ea typeface="荆南缘默体" pitchFamily="2" charset="-122"/>
              <a:cs typeface="荆南缘默体" pitchFamily="2" charset="-122"/>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298190" y="671830"/>
            <a:ext cx="5680710" cy="1066800"/>
          </a:xfrm>
        </p:spPr>
        <p:txBody>
          <a:bodyPr/>
          <a:lstStyle/>
          <a:p>
            <a:r>
              <a:rPr lang="zh-CN" altLang="zh-CN" sz="2800" dirty="0">
                <a:latin typeface="微软雅黑" panose="020B0503020204020204" pitchFamily="34" charset="-122"/>
                <a:ea typeface="微软雅黑" panose="020B0503020204020204" pitchFamily="34" charset="-122"/>
              </a:rPr>
              <a:t>科学家对智能机器人发展的预测表</a:t>
            </a:r>
            <a:endParaRPr lang="zh-CN" altLang="zh-CN" sz="2800" dirty="0">
              <a:latin typeface="微软雅黑" panose="020B0503020204020204" pitchFamily="34" charset="-122"/>
              <a:ea typeface="微软雅黑" panose="020B0503020204020204" pitchFamily="34" charset="-122"/>
            </a:endParaRPr>
          </a:p>
        </p:txBody>
      </p:sp>
      <p:graphicFrame>
        <p:nvGraphicFramePr>
          <p:cNvPr id="4" name="内容占位符 3"/>
          <p:cNvGraphicFramePr>
            <a:graphicFrameLocks noGrp="1"/>
          </p:cNvGraphicFramePr>
          <p:nvPr>
            <p:ph idx="1"/>
            <p:custDataLst>
              <p:tags r:id="rId1"/>
            </p:custDataLst>
          </p:nvPr>
        </p:nvGraphicFramePr>
        <p:xfrm>
          <a:off x="1568450" y="1527175"/>
          <a:ext cx="9309735" cy="4294505"/>
        </p:xfrm>
        <a:graphic>
          <a:graphicData uri="http://schemas.openxmlformats.org/drawingml/2006/table">
            <a:tbl>
              <a:tblPr firstRow="1" bandRow="1">
                <a:tableStyleId>{5C22544A-7EE6-4342-B048-85BDC9FD1C3A}</a:tableStyleId>
              </a:tblPr>
              <a:tblGrid>
                <a:gridCol w="1310005"/>
                <a:gridCol w="1764030"/>
                <a:gridCol w="1256665"/>
                <a:gridCol w="4979035"/>
              </a:tblGrid>
              <a:tr h="708660">
                <a:tc>
                  <a:txBody>
                    <a:bodyPr/>
                    <a:lstStyle/>
                    <a:p>
                      <a:pPr algn="ctr"/>
                      <a:r>
                        <a:rPr lang="zh-CN" altLang="en-US" sz="2000" dirty="0" smtClean="0"/>
                        <a:t>时</a:t>
                      </a:r>
                      <a:r>
                        <a:rPr lang="en-US" altLang="zh-CN" sz="2000" dirty="0" smtClean="0"/>
                        <a:t>  </a:t>
                      </a:r>
                      <a:r>
                        <a:rPr lang="zh-CN" altLang="en-US" sz="2000" dirty="0" smtClean="0"/>
                        <a:t>间</a:t>
                      </a:r>
                      <a:endParaRPr lang="zh-CN" altLang="en-US" sz="2000" dirty="0" smtClean="0"/>
                    </a:p>
                  </a:txBody>
                  <a:tcPr marL="68580" marR="68580" marT="34290" marB="34290" anchor="ctr" anchorCtr="0"/>
                </a:tc>
                <a:tc>
                  <a:txBody>
                    <a:bodyPr/>
                    <a:lstStyle/>
                    <a:p>
                      <a:pPr algn="ctr"/>
                      <a:r>
                        <a:rPr lang="zh-CN" altLang="en-US" sz="2000" dirty="0" smtClean="0"/>
                        <a:t>处理器速度</a:t>
                      </a:r>
                      <a:endParaRPr lang="zh-CN" altLang="en-US" sz="2000" dirty="0" smtClean="0"/>
                    </a:p>
                  </a:txBody>
                  <a:tcPr marL="68580" marR="68580" marT="34290" marB="34290" anchor="ctr" anchorCtr="0"/>
                </a:tc>
                <a:tc>
                  <a:txBody>
                    <a:bodyPr/>
                    <a:lstStyle/>
                    <a:p>
                      <a:pPr algn="ctr"/>
                      <a:r>
                        <a:rPr lang="zh-CN" altLang="en-US" sz="2000" dirty="0" smtClean="0"/>
                        <a:t>智力水平</a:t>
                      </a:r>
                      <a:endParaRPr lang="zh-CN" altLang="en-US" sz="2000" dirty="0" smtClean="0"/>
                    </a:p>
                  </a:txBody>
                  <a:tcPr marL="68580" marR="68580" marT="34290" marB="34290" anchor="ctr" anchorCtr="0"/>
                </a:tc>
                <a:tc>
                  <a:txBody>
                    <a:bodyPr/>
                    <a:lstStyle/>
                    <a:p>
                      <a:pPr algn="ctr"/>
                      <a:r>
                        <a:rPr lang="zh-CN" altLang="en-US" sz="2000" dirty="0" smtClean="0"/>
                        <a:t>主要特征</a:t>
                      </a:r>
                      <a:endParaRPr lang="zh-CN" altLang="en-US" sz="2000" dirty="0" smtClean="0"/>
                    </a:p>
                  </a:txBody>
                  <a:tcPr marL="68580" marR="68580" marT="34290" marB="34290" anchor="ctr" anchorCtr="0"/>
                </a:tc>
              </a:tr>
              <a:tr h="708660">
                <a:tc>
                  <a:txBody>
                    <a:bodyPr/>
                    <a:lstStyle/>
                    <a:p>
                      <a:pPr algn="ctr"/>
                      <a:r>
                        <a:rPr lang="en-US" altLang="zh-CN" sz="2000" dirty="0" smtClean="0">
                          <a:latin typeface="+mn-ea"/>
                        </a:rPr>
                        <a:t>2010</a:t>
                      </a:r>
                      <a:r>
                        <a:rPr lang="zh-CN" altLang="en-US" sz="2000" dirty="0" smtClean="0">
                          <a:latin typeface="+mn-ea"/>
                        </a:rPr>
                        <a:t>年</a:t>
                      </a:r>
                      <a:endParaRPr lang="zh-CN" altLang="en-US" sz="2000" dirty="0" smtClean="0">
                        <a:latin typeface="+mn-ea"/>
                      </a:endParaRPr>
                    </a:p>
                  </a:txBody>
                  <a:tcPr marL="68580" marR="68580" marT="34290" marB="34290" anchor="ctr" anchorCtr="0"/>
                </a:tc>
                <a:tc>
                  <a:txBody>
                    <a:bodyPr/>
                    <a:lstStyle/>
                    <a:p>
                      <a:pPr algn="ctr"/>
                      <a:r>
                        <a:rPr lang="en-US" altLang="zh-CN" sz="2000" dirty="0" smtClean="0">
                          <a:latin typeface="+mn-ea"/>
                        </a:rPr>
                        <a:t>3000MIPS</a:t>
                      </a:r>
                      <a:endParaRPr lang="en-US" altLang="zh-CN" sz="2000" dirty="0" smtClean="0">
                        <a:latin typeface="+mn-ea"/>
                      </a:endParaRPr>
                    </a:p>
                  </a:txBody>
                  <a:tcPr marL="68580" marR="68580" marT="34290" marB="34290" anchor="ctr" anchorCtr="0"/>
                </a:tc>
                <a:tc>
                  <a:txBody>
                    <a:bodyPr/>
                    <a:lstStyle/>
                    <a:p>
                      <a:pPr algn="ctr"/>
                      <a:r>
                        <a:rPr lang="zh-CN" altLang="en-US" sz="2000" dirty="0" smtClean="0">
                          <a:latin typeface="+mn-ea"/>
                        </a:rPr>
                        <a:t>蜥蜴级</a:t>
                      </a:r>
                      <a:endParaRPr lang="zh-CN" altLang="en-US" sz="2000" dirty="0" smtClean="0">
                        <a:latin typeface="+mn-ea"/>
                      </a:endParaRPr>
                    </a:p>
                  </a:txBody>
                  <a:tcPr marL="68580" marR="68580" marT="34290" marB="34290" anchor="ctr" anchorCtr="0"/>
                </a:tc>
                <a:tc>
                  <a:txBody>
                    <a:bodyPr/>
                    <a:lstStyle/>
                    <a:p>
                      <a:pPr algn="ctr"/>
                      <a:r>
                        <a:rPr lang="zh-CN" altLang="en-US" sz="2000" dirty="0" smtClean="0">
                          <a:latin typeface="+mn-ea"/>
                        </a:rPr>
                        <a:t>自主行走，根据预设完成特定任务</a:t>
                      </a:r>
                      <a:endParaRPr lang="zh-CN" altLang="en-US" sz="2000" dirty="0" smtClean="0">
                        <a:latin typeface="+mn-ea"/>
                      </a:endParaRPr>
                    </a:p>
                  </a:txBody>
                  <a:tcPr marL="68580" marR="68580" marT="34290" marB="34290" anchor="ctr" anchorCtr="0"/>
                </a:tc>
              </a:tr>
              <a:tr h="751840">
                <a:tc>
                  <a:txBody>
                    <a:bodyPr/>
                    <a:lstStyle/>
                    <a:p>
                      <a:pPr marL="0" marR="0" lvl="0" indent="0" algn="ctr" defTabSz="914400" rtl="0" eaLnBrk="1" latinLnBrk="0" hangingPunct="1">
                        <a:spcBef>
                          <a:spcPts val="0"/>
                        </a:spcBef>
                        <a:spcAft>
                          <a:spcPts val="0"/>
                        </a:spcAft>
                        <a:buClrTx/>
                        <a:buSzTx/>
                        <a:buFontTx/>
                        <a:buNone/>
                        <a:defRPr/>
                      </a:pPr>
                      <a:r>
                        <a:rPr kumimoji="0" lang="en-US" altLang="zh-CN" sz="2000" b="0" i="0" u="none" strike="noStrike" kern="1200" cap="none" spc="0" normalizeH="0" baseline="0" noProof="0" dirty="0" smtClean="0">
                          <a:ln>
                            <a:noFill/>
                          </a:ln>
                          <a:solidFill>
                            <a:prstClr val="black"/>
                          </a:solidFill>
                          <a:effectLst/>
                          <a:uLnTx/>
                          <a:uFillTx/>
                          <a:latin typeface="+mn-ea"/>
                          <a:cs typeface="+mn-cs"/>
                        </a:rPr>
                        <a:t>2020</a:t>
                      </a:r>
                      <a:r>
                        <a:rPr kumimoji="0" lang="zh-CN" altLang="en-US" sz="2000" b="0" i="0" u="none" strike="noStrike" kern="1200" cap="none" spc="0" normalizeH="0" baseline="0" noProof="0" dirty="0" smtClean="0">
                          <a:ln>
                            <a:noFill/>
                          </a:ln>
                          <a:solidFill>
                            <a:prstClr val="black"/>
                          </a:solidFill>
                          <a:effectLst/>
                          <a:uLnTx/>
                          <a:uFillTx/>
                          <a:latin typeface="+mn-ea"/>
                          <a:cs typeface="+mn-cs"/>
                        </a:rPr>
                        <a:t>年</a:t>
                      </a:r>
                      <a:endParaRPr kumimoji="0" lang="zh-CN" altLang="en-US" sz="2000" b="0" i="0" u="none" strike="noStrike" kern="1200" cap="none" spc="0" normalizeH="0" baseline="0" noProof="0" dirty="0" smtClean="0">
                        <a:ln>
                          <a:noFill/>
                        </a:ln>
                        <a:solidFill>
                          <a:prstClr val="black"/>
                        </a:solidFill>
                        <a:effectLst/>
                        <a:uLnTx/>
                        <a:uFillTx/>
                        <a:latin typeface="+mn-ea"/>
                        <a:cs typeface="+mn-cs"/>
                      </a:endParaRPr>
                    </a:p>
                  </a:txBody>
                  <a:tcPr marL="68580" marR="68580" marT="34290" marB="34290" anchor="ctr" anchorCtr="0"/>
                </a:tc>
                <a:tc>
                  <a:txBody>
                    <a:bodyPr/>
                    <a:lstStyle/>
                    <a:p>
                      <a:pPr marL="0" marR="0" indent="0" algn="ctr" defTabSz="914400" rtl="0" eaLnBrk="1" latinLnBrk="0" hangingPunct="1">
                        <a:spcBef>
                          <a:spcPts val="0"/>
                        </a:spcBef>
                        <a:spcAft>
                          <a:spcPts val="0"/>
                        </a:spcAft>
                        <a:buClrTx/>
                        <a:buSzTx/>
                        <a:buFontTx/>
                        <a:buNone/>
                        <a:defRPr/>
                      </a:pPr>
                      <a:r>
                        <a:rPr lang="en-US" altLang="zh-CN" sz="2000" dirty="0" smtClean="0">
                          <a:latin typeface="+mn-ea"/>
                        </a:rPr>
                        <a:t>10</a:t>
                      </a:r>
                      <a:r>
                        <a:rPr lang="zh-CN" altLang="en-US" sz="2000" dirty="0" smtClean="0">
                          <a:latin typeface="+mn-ea"/>
                        </a:rPr>
                        <a:t>亿</a:t>
                      </a:r>
                      <a:r>
                        <a:rPr lang="en-US" altLang="zh-CN" sz="2000" dirty="0" smtClean="0">
                          <a:latin typeface="+mn-ea"/>
                        </a:rPr>
                        <a:t>MIPS</a:t>
                      </a:r>
                      <a:endParaRPr lang="en-US" altLang="zh-CN" sz="2000" dirty="0" smtClean="0">
                        <a:latin typeface="+mn-ea"/>
                      </a:endParaRPr>
                    </a:p>
                  </a:txBody>
                  <a:tcPr marL="68580" marR="68580" marT="34290" marB="34290" anchor="ctr" anchorCtr="0"/>
                </a:tc>
                <a:tc>
                  <a:txBody>
                    <a:bodyPr/>
                    <a:lstStyle/>
                    <a:p>
                      <a:pPr algn="ctr"/>
                      <a:r>
                        <a:rPr lang="zh-CN" altLang="en-US" sz="2000" dirty="0" smtClean="0">
                          <a:latin typeface="+mn-ea"/>
                        </a:rPr>
                        <a:t>老鼠级</a:t>
                      </a:r>
                      <a:endParaRPr lang="zh-CN" altLang="en-US" sz="2000" dirty="0" smtClean="0">
                        <a:latin typeface="+mn-ea"/>
                      </a:endParaRPr>
                    </a:p>
                  </a:txBody>
                  <a:tcPr marL="68580" marR="68580" marT="34290" marB="34290" anchor="ctr" anchorCtr="0"/>
                </a:tc>
                <a:tc>
                  <a:txBody>
                    <a:bodyPr/>
                    <a:lstStyle/>
                    <a:p>
                      <a:pPr algn="ctr"/>
                      <a:r>
                        <a:rPr lang="zh-CN" altLang="en-US" sz="2000" dirty="0" smtClean="0">
                          <a:latin typeface="+mn-ea"/>
                        </a:rPr>
                        <a:t>能适应性学习</a:t>
                      </a:r>
                      <a:endParaRPr lang="zh-CN" altLang="en-US" sz="2000" dirty="0" smtClean="0">
                        <a:latin typeface="+mn-ea"/>
                      </a:endParaRPr>
                    </a:p>
                  </a:txBody>
                  <a:tcPr marL="68580" marR="68580" marT="34290" marB="34290" anchor="ctr" anchorCtr="0"/>
                </a:tc>
              </a:tr>
              <a:tr h="708025">
                <a:tc>
                  <a:txBody>
                    <a:bodyPr/>
                    <a:lstStyle/>
                    <a:p>
                      <a:pPr marL="0" marR="0" lvl="0" indent="0" algn="ctr" defTabSz="914400" rtl="0" eaLnBrk="1" latinLnBrk="0" hangingPunct="1">
                        <a:spcBef>
                          <a:spcPts val="0"/>
                        </a:spcBef>
                        <a:spcAft>
                          <a:spcPts val="0"/>
                        </a:spcAft>
                        <a:buClrTx/>
                        <a:buSzTx/>
                        <a:buFontTx/>
                        <a:buNone/>
                        <a:defRPr/>
                      </a:pPr>
                      <a:r>
                        <a:rPr kumimoji="0" lang="en-US" altLang="zh-CN" sz="2000" b="0" i="0" u="none" strike="noStrike" kern="1200" cap="none" spc="0" normalizeH="0" baseline="0" noProof="0" dirty="0" smtClean="0">
                          <a:ln>
                            <a:noFill/>
                          </a:ln>
                          <a:solidFill>
                            <a:prstClr val="black"/>
                          </a:solidFill>
                          <a:effectLst/>
                          <a:uLnTx/>
                          <a:uFillTx/>
                          <a:latin typeface="+mn-ea"/>
                          <a:cs typeface="+mn-cs"/>
                        </a:rPr>
                        <a:t>2030</a:t>
                      </a:r>
                      <a:r>
                        <a:rPr kumimoji="0" lang="zh-CN" altLang="en-US" sz="2000" b="0" i="0" u="none" strike="noStrike" kern="1200" cap="none" spc="0" normalizeH="0" baseline="0" noProof="0" dirty="0" smtClean="0">
                          <a:ln>
                            <a:noFill/>
                          </a:ln>
                          <a:solidFill>
                            <a:prstClr val="black"/>
                          </a:solidFill>
                          <a:effectLst/>
                          <a:uLnTx/>
                          <a:uFillTx/>
                          <a:latin typeface="+mn-ea"/>
                          <a:cs typeface="+mn-cs"/>
                        </a:rPr>
                        <a:t>年</a:t>
                      </a:r>
                      <a:endParaRPr kumimoji="0" lang="zh-CN" altLang="en-US" sz="2000" b="0" i="0" u="none" strike="noStrike" kern="1200" cap="none" spc="0" normalizeH="0" baseline="0" noProof="0" dirty="0" smtClean="0">
                        <a:ln>
                          <a:noFill/>
                        </a:ln>
                        <a:solidFill>
                          <a:prstClr val="black"/>
                        </a:solidFill>
                        <a:effectLst/>
                        <a:uLnTx/>
                        <a:uFillTx/>
                        <a:latin typeface="+mn-ea"/>
                        <a:cs typeface="+mn-cs"/>
                      </a:endParaRPr>
                    </a:p>
                  </a:txBody>
                  <a:tcPr marL="68580" marR="68580" marT="34290" marB="34290" anchor="ctr" anchorCtr="0"/>
                </a:tc>
                <a:tc>
                  <a:txBody>
                    <a:bodyPr/>
                    <a:lstStyle/>
                    <a:p>
                      <a:pPr marL="0" marR="0" lvl="0" indent="0" algn="ctr" defTabSz="914400" rtl="0" eaLnBrk="1" latinLnBrk="0" hangingPunct="1">
                        <a:spcBef>
                          <a:spcPts val="0"/>
                        </a:spcBef>
                        <a:spcAft>
                          <a:spcPts val="0"/>
                        </a:spcAft>
                        <a:buClrTx/>
                        <a:buSzTx/>
                        <a:buFontTx/>
                        <a:buNone/>
                        <a:defRPr/>
                      </a:pPr>
                      <a:r>
                        <a:rPr kumimoji="0" lang="en-US" altLang="zh-CN" sz="2000" b="0" i="0" u="none" strike="noStrike" kern="1200" cap="none" spc="0" normalizeH="0" baseline="0" noProof="0" dirty="0" smtClean="0">
                          <a:ln>
                            <a:noFill/>
                          </a:ln>
                          <a:solidFill>
                            <a:prstClr val="black"/>
                          </a:solidFill>
                          <a:effectLst/>
                          <a:uLnTx/>
                          <a:uFillTx/>
                          <a:latin typeface="+mn-ea"/>
                          <a:cs typeface="+mn-cs"/>
                        </a:rPr>
                        <a:t>300</a:t>
                      </a:r>
                      <a:r>
                        <a:rPr kumimoji="0" lang="zh-CN" altLang="en-US" sz="2000" b="0" i="0" u="none" strike="noStrike" kern="1200" cap="none" spc="0" normalizeH="0" baseline="0" noProof="0" dirty="0" smtClean="0">
                          <a:ln>
                            <a:noFill/>
                          </a:ln>
                          <a:solidFill>
                            <a:prstClr val="black"/>
                          </a:solidFill>
                          <a:effectLst/>
                          <a:uLnTx/>
                          <a:uFillTx/>
                          <a:latin typeface="+mn-ea"/>
                          <a:cs typeface="+mn-cs"/>
                        </a:rPr>
                        <a:t>亿</a:t>
                      </a:r>
                      <a:r>
                        <a:rPr kumimoji="0" lang="en-US" altLang="zh-CN" sz="2000" b="0" i="0" u="none" strike="noStrike" kern="1200" cap="none" spc="0" normalizeH="0" baseline="0" noProof="0" dirty="0" smtClean="0">
                          <a:ln>
                            <a:noFill/>
                          </a:ln>
                          <a:solidFill>
                            <a:prstClr val="black"/>
                          </a:solidFill>
                          <a:effectLst/>
                          <a:uLnTx/>
                          <a:uFillTx/>
                          <a:latin typeface="+mn-ea"/>
                          <a:cs typeface="+mn-cs"/>
                        </a:rPr>
                        <a:t>MIPS</a:t>
                      </a:r>
                      <a:endParaRPr kumimoji="0" lang="en-US" altLang="zh-CN" sz="2000" b="0" i="0" u="none" strike="noStrike" kern="1200" cap="none" spc="0" normalizeH="0" baseline="0" noProof="0" dirty="0" smtClean="0">
                        <a:ln>
                          <a:noFill/>
                        </a:ln>
                        <a:solidFill>
                          <a:prstClr val="black"/>
                        </a:solidFill>
                        <a:effectLst/>
                        <a:uLnTx/>
                        <a:uFillTx/>
                        <a:latin typeface="+mn-ea"/>
                        <a:cs typeface="+mn-cs"/>
                      </a:endParaRPr>
                    </a:p>
                  </a:txBody>
                  <a:tcPr marL="68580" marR="68580" marT="34290" marB="34290" anchor="ctr" anchorCtr="0"/>
                </a:tc>
                <a:tc>
                  <a:txBody>
                    <a:bodyPr/>
                    <a:lstStyle/>
                    <a:p>
                      <a:pPr algn="ctr"/>
                      <a:r>
                        <a:rPr lang="zh-CN" altLang="en-US" sz="2000" dirty="0" smtClean="0">
                          <a:latin typeface="+mn-ea"/>
                        </a:rPr>
                        <a:t>猴子级</a:t>
                      </a:r>
                      <a:endParaRPr lang="zh-CN" altLang="en-US" sz="2000" dirty="0" smtClean="0">
                        <a:latin typeface="+mn-ea"/>
                      </a:endParaRPr>
                    </a:p>
                  </a:txBody>
                  <a:tcPr marL="68580" marR="68580" marT="34290" marB="34290" anchor="ctr" anchorCtr="0"/>
                </a:tc>
                <a:tc>
                  <a:txBody>
                    <a:bodyPr/>
                    <a:lstStyle/>
                    <a:p>
                      <a:pPr algn="ctr"/>
                      <a:r>
                        <a:rPr lang="zh-CN" altLang="en-US" sz="2000" dirty="0" smtClean="0">
                          <a:latin typeface="+mn-ea"/>
                        </a:rPr>
                        <a:t>能“全局建模”</a:t>
                      </a:r>
                      <a:endParaRPr lang="zh-CN" altLang="en-US" sz="2000" dirty="0" smtClean="0">
                        <a:latin typeface="+mn-ea"/>
                      </a:endParaRPr>
                    </a:p>
                  </a:txBody>
                  <a:tcPr marL="68580" marR="68580" marT="34290" marB="34290" anchor="ctr" anchorCtr="0"/>
                </a:tc>
              </a:tr>
              <a:tr h="708660">
                <a:tc>
                  <a:txBody>
                    <a:bodyPr/>
                    <a:lstStyle/>
                    <a:p>
                      <a:pPr marL="0" marR="0" lvl="0" indent="0" algn="ctr" defTabSz="914400" rtl="0" eaLnBrk="1" latinLnBrk="0" hangingPunct="1">
                        <a:spcBef>
                          <a:spcPts val="0"/>
                        </a:spcBef>
                        <a:spcAft>
                          <a:spcPts val="0"/>
                        </a:spcAft>
                        <a:buClrTx/>
                        <a:buSzTx/>
                        <a:buFontTx/>
                        <a:buNone/>
                        <a:defRPr/>
                      </a:pPr>
                      <a:r>
                        <a:rPr kumimoji="0" lang="en-US" altLang="zh-CN" sz="2000" b="0" i="0" u="none" strike="noStrike" kern="1200" cap="none" spc="0" normalizeH="0" baseline="0" noProof="0" dirty="0" smtClean="0">
                          <a:ln>
                            <a:noFill/>
                          </a:ln>
                          <a:solidFill>
                            <a:prstClr val="black"/>
                          </a:solidFill>
                          <a:effectLst/>
                          <a:uLnTx/>
                          <a:uFillTx/>
                          <a:latin typeface="+mn-ea"/>
                          <a:cs typeface="+mn-cs"/>
                        </a:rPr>
                        <a:t>2040</a:t>
                      </a:r>
                      <a:r>
                        <a:rPr kumimoji="0" lang="zh-CN" altLang="en-US" sz="2000" b="0" i="0" u="none" strike="noStrike" kern="1200" cap="none" spc="0" normalizeH="0" baseline="0" noProof="0" dirty="0" smtClean="0">
                          <a:ln>
                            <a:noFill/>
                          </a:ln>
                          <a:solidFill>
                            <a:prstClr val="black"/>
                          </a:solidFill>
                          <a:effectLst/>
                          <a:uLnTx/>
                          <a:uFillTx/>
                          <a:latin typeface="+mn-ea"/>
                          <a:cs typeface="+mn-cs"/>
                        </a:rPr>
                        <a:t>年</a:t>
                      </a:r>
                      <a:endParaRPr kumimoji="0" lang="zh-CN" altLang="en-US" sz="2000" b="0" i="0" u="none" strike="noStrike" kern="1200" cap="none" spc="0" normalizeH="0" baseline="0" noProof="0" dirty="0" smtClean="0">
                        <a:ln>
                          <a:noFill/>
                        </a:ln>
                        <a:solidFill>
                          <a:prstClr val="black"/>
                        </a:solidFill>
                        <a:effectLst/>
                        <a:uLnTx/>
                        <a:uFillTx/>
                        <a:latin typeface="+mn-ea"/>
                        <a:cs typeface="+mn-cs"/>
                      </a:endParaRPr>
                    </a:p>
                  </a:txBody>
                  <a:tcPr marL="68580" marR="68580" marT="34290" marB="34290" anchor="ctr" anchorCtr="0"/>
                </a:tc>
                <a:tc>
                  <a:txBody>
                    <a:bodyPr/>
                    <a:lstStyle/>
                    <a:p>
                      <a:pPr marL="0" marR="0" lvl="0" indent="0" algn="ctr" defTabSz="914400" rtl="0" eaLnBrk="1" latinLnBrk="0" hangingPunct="1">
                        <a:spcBef>
                          <a:spcPts val="0"/>
                        </a:spcBef>
                        <a:spcAft>
                          <a:spcPts val="0"/>
                        </a:spcAft>
                        <a:buClrTx/>
                        <a:buSzTx/>
                        <a:buFontTx/>
                        <a:buNone/>
                        <a:defRPr/>
                      </a:pPr>
                      <a:r>
                        <a:rPr kumimoji="0" lang="en-US" altLang="zh-CN" sz="2000" b="0" i="0" u="none" strike="noStrike" kern="1200" cap="none" spc="0" normalizeH="0" baseline="0" noProof="0" dirty="0" smtClean="0">
                          <a:ln>
                            <a:noFill/>
                          </a:ln>
                          <a:solidFill>
                            <a:prstClr val="black"/>
                          </a:solidFill>
                          <a:effectLst/>
                          <a:uLnTx/>
                          <a:uFillTx/>
                          <a:latin typeface="+mn-ea"/>
                          <a:cs typeface="+mn-cs"/>
                        </a:rPr>
                        <a:t>1000</a:t>
                      </a:r>
                      <a:r>
                        <a:rPr kumimoji="0" lang="zh-CN" altLang="en-US" sz="2000" b="0" i="0" u="none" strike="noStrike" kern="1200" cap="none" spc="0" normalizeH="0" baseline="0" noProof="0" dirty="0" smtClean="0">
                          <a:ln>
                            <a:noFill/>
                          </a:ln>
                          <a:solidFill>
                            <a:prstClr val="black"/>
                          </a:solidFill>
                          <a:effectLst/>
                          <a:uLnTx/>
                          <a:uFillTx/>
                          <a:latin typeface="+mn-ea"/>
                          <a:cs typeface="+mn-cs"/>
                        </a:rPr>
                        <a:t>亿</a:t>
                      </a:r>
                      <a:r>
                        <a:rPr kumimoji="0" lang="en-US" altLang="zh-CN" sz="2000" b="0" i="0" u="none" strike="noStrike" kern="1200" cap="none" spc="0" normalizeH="0" baseline="0" noProof="0" dirty="0" smtClean="0">
                          <a:ln>
                            <a:noFill/>
                          </a:ln>
                          <a:solidFill>
                            <a:prstClr val="black"/>
                          </a:solidFill>
                          <a:effectLst/>
                          <a:uLnTx/>
                          <a:uFillTx/>
                          <a:latin typeface="+mn-ea"/>
                          <a:cs typeface="+mn-cs"/>
                        </a:rPr>
                        <a:t>MIPS</a:t>
                      </a:r>
                      <a:endParaRPr kumimoji="0" lang="en-US" altLang="zh-CN" sz="2000" b="0" i="0" u="none" strike="noStrike" kern="1200" cap="none" spc="0" normalizeH="0" baseline="0" noProof="0" dirty="0" smtClean="0">
                        <a:ln>
                          <a:noFill/>
                        </a:ln>
                        <a:solidFill>
                          <a:prstClr val="black"/>
                        </a:solidFill>
                        <a:effectLst/>
                        <a:uLnTx/>
                        <a:uFillTx/>
                        <a:latin typeface="+mn-ea"/>
                        <a:cs typeface="+mn-cs"/>
                      </a:endParaRPr>
                    </a:p>
                  </a:txBody>
                  <a:tcPr marL="68580" marR="68580" marT="34290" marB="34290" anchor="ctr" anchorCtr="0"/>
                </a:tc>
                <a:tc>
                  <a:txBody>
                    <a:bodyPr/>
                    <a:lstStyle/>
                    <a:p>
                      <a:pPr algn="ctr"/>
                      <a:r>
                        <a:rPr lang="zh-CN" altLang="en-US" sz="2000" dirty="0" smtClean="0">
                          <a:latin typeface="+mn-ea"/>
                        </a:rPr>
                        <a:t>人类级</a:t>
                      </a:r>
                      <a:endParaRPr lang="zh-CN" altLang="en-US" sz="2000" dirty="0" smtClean="0">
                        <a:latin typeface="+mn-ea"/>
                      </a:endParaRPr>
                    </a:p>
                  </a:txBody>
                  <a:tcPr marL="68580" marR="68580" marT="34290" marB="34290" anchor="ctr" anchorCtr="0"/>
                </a:tc>
                <a:tc>
                  <a:txBody>
                    <a:bodyPr/>
                    <a:lstStyle/>
                    <a:p>
                      <a:pPr algn="ctr"/>
                      <a:r>
                        <a:rPr lang="zh-CN" altLang="en-US" sz="2000" dirty="0" smtClean="0">
                          <a:latin typeface="+mn-ea"/>
                        </a:rPr>
                        <a:t>能够“推理”</a:t>
                      </a:r>
                      <a:endParaRPr lang="zh-CN" altLang="en-US" sz="2000" dirty="0" smtClean="0">
                        <a:latin typeface="+mn-ea"/>
                      </a:endParaRPr>
                    </a:p>
                  </a:txBody>
                  <a:tcPr marL="68580" marR="68580" marT="34290" marB="34290" anchor="ctr" anchorCtr="0"/>
                </a:tc>
              </a:tr>
              <a:tr h="708660">
                <a:tc>
                  <a:txBody>
                    <a:bodyPr/>
                    <a:lstStyle/>
                    <a:p>
                      <a:pPr marL="0" marR="0" lvl="0" indent="0" algn="ctr" defTabSz="914400" rtl="0" eaLnBrk="1" latinLnBrk="0" hangingPunct="1">
                        <a:spcBef>
                          <a:spcPts val="0"/>
                        </a:spcBef>
                        <a:spcAft>
                          <a:spcPts val="0"/>
                        </a:spcAft>
                        <a:buClrTx/>
                        <a:buSzTx/>
                        <a:buFontTx/>
                        <a:buNone/>
                        <a:defRPr/>
                      </a:pPr>
                      <a:r>
                        <a:rPr kumimoji="0" lang="en-US" altLang="zh-CN" sz="2000" b="0" i="0" u="none" strike="noStrike" kern="1200" cap="none" spc="0" normalizeH="0" baseline="0" noProof="0" dirty="0" smtClean="0">
                          <a:ln>
                            <a:noFill/>
                          </a:ln>
                          <a:solidFill>
                            <a:prstClr val="black"/>
                          </a:solidFill>
                          <a:effectLst/>
                          <a:uLnTx/>
                          <a:uFillTx/>
                          <a:latin typeface="+mn-ea"/>
                          <a:cs typeface="+mn-cs"/>
                        </a:rPr>
                        <a:t>2050</a:t>
                      </a:r>
                      <a:r>
                        <a:rPr kumimoji="0" lang="zh-CN" altLang="en-US" sz="2000" b="0" i="0" u="none" strike="noStrike" kern="1200" cap="none" spc="0" normalizeH="0" baseline="0" noProof="0" dirty="0" smtClean="0">
                          <a:ln>
                            <a:noFill/>
                          </a:ln>
                          <a:solidFill>
                            <a:prstClr val="black"/>
                          </a:solidFill>
                          <a:effectLst/>
                          <a:uLnTx/>
                          <a:uFillTx/>
                          <a:latin typeface="+mn-ea"/>
                          <a:cs typeface="+mn-cs"/>
                        </a:rPr>
                        <a:t>年</a:t>
                      </a:r>
                      <a:endParaRPr kumimoji="0" lang="zh-CN" altLang="en-US" sz="2000" b="0" i="0" u="none" strike="noStrike" kern="1200" cap="none" spc="0" normalizeH="0" baseline="0" noProof="0" dirty="0" smtClean="0">
                        <a:ln>
                          <a:noFill/>
                        </a:ln>
                        <a:solidFill>
                          <a:prstClr val="black"/>
                        </a:solidFill>
                        <a:effectLst/>
                        <a:uLnTx/>
                        <a:uFillTx/>
                        <a:latin typeface="+mn-ea"/>
                        <a:cs typeface="+mn-cs"/>
                      </a:endParaRPr>
                    </a:p>
                  </a:txBody>
                  <a:tcPr marL="68580" marR="68580" marT="34290" marB="34290" anchor="ctr" anchorCtr="0"/>
                </a:tc>
                <a:tc>
                  <a:txBody>
                    <a:bodyPr/>
                    <a:lstStyle/>
                    <a:p>
                      <a:pPr marL="0" marR="0" lvl="0" indent="0" algn="ctr" defTabSz="914400" rtl="0" eaLnBrk="1" latinLnBrk="0" hangingPunct="1">
                        <a:spcBef>
                          <a:spcPts val="0"/>
                        </a:spcBef>
                        <a:spcAft>
                          <a:spcPts val="0"/>
                        </a:spcAft>
                        <a:buClrTx/>
                        <a:buSzTx/>
                        <a:buFontTx/>
                        <a:buNone/>
                        <a:defRPr/>
                      </a:pPr>
                      <a:r>
                        <a:rPr kumimoji="0" lang="en-US" altLang="zh-CN" sz="2000" b="0" i="0" u="none" strike="noStrike" kern="1200" cap="none" spc="0" normalizeH="0" baseline="0" noProof="0" dirty="0" smtClean="0">
                          <a:ln>
                            <a:noFill/>
                          </a:ln>
                          <a:solidFill>
                            <a:prstClr val="black"/>
                          </a:solidFill>
                          <a:effectLst/>
                          <a:uLnTx/>
                          <a:uFillTx/>
                          <a:latin typeface="+mn-ea"/>
                          <a:cs typeface="+mn-cs"/>
                        </a:rPr>
                        <a:t>30000</a:t>
                      </a:r>
                      <a:r>
                        <a:rPr kumimoji="0" lang="zh-CN" altLang="en-US" sz="2000" b="0" i="0" u="none" strike="noStrike" kern="1200" cap="none" spc="0" normalizeH="0" baseline="0" noProof="0" dirty="0" smtClean="0">
                          <a:ln>
                            <a:noFill/>
                          </a:ln>
                          <a:solidFill>
                            <a:prstClr val="black"/>
                          </a:solidFill>
                          <a:effectLst/>
                          <a:uLnTx/>
                          <a:uFillTx/>
                          <a:latin typeface="+mn-ea"/>
                          <a:cs typeface="+mn-cs"/>
                        </a:rPr>
                        <a:t>亿</a:t>
                      </a:r>
                      <a:r>
                        <a:rPr kumimoji="0" lang="en-US" altLang="zh-CN" sz="2000" b="0" i="0" u="none" strike="noStrike" kern="1200" cap="none" spc="0" normalizeH="0" baseline="0" noProof="0" dirty="0" smtClean="0">
                          <a:ln>
                            <a:noFill/>
                          </a:ln>
                          <a:solidFill>
                            <a:prstClr val="black"/>
                          </a:solidFill>
                          <a:effectLst/>
                          <a:uLnTx/>
                          <a:uFillTx/>
                          <a:latin typeface="+mn-ea"/>
                          <a:cs typeface="+mn-cs"/>
                        </a:rPr>
                        <a:t>MIPS</a:t>
                      </a:r>
                      <a:endParaRPr kumimoji="0" lang="en-US" altLang="zh-CN" sz="2000" b="0" i="0" u="none" strike="noStrike" kern="1200" cap="none" spc="0" normalizeH="0" baseline="0" noProof="0" dirty="0" smtClean="0">
                        <a:ln>
                          <a:noFill/>
                        </a:ln>
                        <a:solidFill>
                          <a:prstClr val="black"/>
                        </a:solidFill>
                        <a:effectLst/>
                        <a:uLnTx/>
                        <a:uFillTx/>
                        <a:latin typeface="+mn-ea"/>
                        <a:cs typeface="+mn-cs"/>
                      </a:endParaRPr>
                    </a:p>
                  </a:txBody>
                  <a:tcPr marL="68580" marR="68580" marT="34290" marB="34290" anchor="ctr" anchorCtr="0"/>
                </a:tc>
                <a:tc>
                  <a:txBody>
                    <a:bodyPr/>
                    <a:lstStyle/>
                    <a:p>
                      <a:pPr algn="ctr"/>
                      <a:r>
                        <a:rPr lang="zh-CN" altLang="en-US" sz="2000" dirty="0" smtClean="0">
                          <a:latin typeface="+mn-ea"/>
                        </a:rPr>
                        <a:t>天才级</a:t>
                      </a:r>
                      <a:endParaRPr lang="zh-CN" altLang="en-US" sz="2000" dirty="0" smtClean="0">
                        <a:latin typeface="+mn-ea"/>
                      </a:endParaRPr>
                    </a:p>
                  </a:txBody>
                  <a:tcPr marL="68580" marR="68580" marT="34290" marB="34290" anchor="ctr" anchorCtr="0"/>
                </a:tc>
                <a:tc>
                  <a:txBody>
                    <a:bodyPr/>
                    <a:lstStyle/>
                    <a:p>
                      <a:pPr algn="ctr"/>
                      <a:r>
                        <a:rPr lang="zh-CN" altLang="en-US" sz="2000" dirty="0" smtClean="0">
                          <a:latin typeface="+mn-ea"/>
                        </a:rPr>
                        <a:t>机器人之间能相互合作。如：机器人足球队战胜人类世界杯冠军</a:t>
                      </a:r>
                      <a:endParaRPr lang="zh-CN" altLang="en-US" sz="2000" dirty="0" smtClean="0">
                        <a:latin typeface="+mn-ea"/>
                      </a:endParaRPr>
                    </a:p>
                  </a:txBody>
                  <a:tcPr marL="68580" marR="68580" marT="34290" marB="34290" anchor="ctr" anchorCtr="0"/>
                </a:tc>
              </a:tr>
            </a:tbl>
          </a:graphicData>
        </a:graphic>
      </p:graphicFrame>
      <p:sp>
        <p:nvSpPr>
          <p:cNvPr id="5" name="文本框 4"/>
          <p:cNvSpPr txBox="1"/>
          <p:nvPr/>
        </p:nvSpPr>
        <p:spPr>
          <a:xfrm>
            <a:off x="1637030" y="5906135"/>
            <a:ext cx="4215765" cy="368300"/>
          </a:xfrm>
          <a:prstGeom prst="rect">
            <a:avLst/>
          </a:prstGeom>
          <a:noFill/>
        </p:spPr>
        <p:txBody>
          <a:bodyPr wrap="square" rtlCol="0">
            <a:spAutoFit/>
          </a:bodyPr>
          <a:lstStyle/>
          <a:p>
            <a:r>
              <a:rPr lang="en-US" altLang="zh-CN"/>
              <a:t>MIPS:</a:t>
            </a:r>
            <a:r>
              <a:rPr lang="zh-CN" altLang="en-US"/>
              <a:t>每秒上百次的运算速度。</a:t>
            </a:r>
            <a:endParaRPr lang="zh-CN" altLang="en-US"/>
          </a:p>
        </p:txBody>
      </p:sp>
      <p:sp>
        <p:nvSpPr>
          <p:cNvPr id="35" name="矩形 34"/>
          <p:cNvSpPr/>
          <p:nvPr/>
        </p:nvSpPr>
        <p:spPr>
          <a:xfrm>
            <a:off x="1189355" y="336550"/>
            <a:ext cx="4981575" cy="583565"/>
          </a:xfrm>
          <a:prstGeom prst="rect">
            <a:avLst/>
          </a:prstGeom>
        </p:spPr>
        <p:txBody>
          <a:bodyPr wrap="square">
            <a:spAutoFit/>
          </a:bodyPr>
          <a:p>
            <a:r>
              <a:rPr lang="zh-CN" altLang="en-US" sz="3200" dirty="0">
                <a:solidFill>
                  <a:srgbClr val="36418A"/>
                </a:solidFill>
                <a:latin typeface="荆南缘默体" pitchFamily="2" charset="-122"/>
                <a:ea typeface="荆南缘默体" pitchFamily="2" charset="-122"/>
                <a:cs typeface="荆南缘默体" pitchFamily="2" charset="-122"/>
              </a:rPr>
              <a:t>未来机器人的发展</a:t>
            </a:r>
            <a:endParaRPr lang="zh-CN" altLang="en-US" sz="3200" dirty="0">
              <a:solidFill>
                <a:srgbClr val="36418A"/>
              </a:solidFill>
              <a:latin typeface="荆南缘默体" pitchFamily="2" charset="-122"/>
              <a:ea typeface="荆南缘默体" pitchFamily="2" charset="-122"/>
              <a:cs typeface="荆南缘默体" pitchFamily="2" charset="-122"/>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725825" y="1449695"/>
            <a:ext cx="4739154" cy="4739154"/>
          </a:xfrm>
          <a:prstGeom prst="ellipse">
            <a:avLst/>
          </a:prstGeom>
          <a:solidFill>
            <a:srgbClr val="E3E1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荆南缘默体" pitchFamily="2" charset="-122"/>
            </a:endParaRPr>
          </a:p>
        </p:txBody>
      </p:sp>
      <p:sp>
        <p:nvSpPr>
          <p:cNvPr id="5" name="椭圆 4"/>
          <p:cNvSpPr/>
          <p:nvPr/>
        </p:nvSpPr>
        <p:spPr>
          <a:xfrm>
            <a:off x="4571031" y="2298481"/>
            <a:ext cx="3041582" cy="3041582"/>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荆南缘默体" pitchFamily="2" charset="-122"/>
            </a:endParaRPr>
          </a:p>
        </p:txBody>
      </p:sp>
      <p:sp>
        <p:nvSpPr>
          <p:cNvPr id="6" name="任意多边形 16"/>
          <p:cNvSpPr/>
          <p:nvPr/>
        </p:nvSpPr>
        <p:spPr>
          <a:xfrm>
            <a:off x="-18652" y="2126846"/>
            <a:ext cx="4538675" cy="3384852"/>
          </a:xfrm>
          <a:custGeom>
            <a:avLst/>
            <a:gdLst>
              <a:gd name="connsiteX0" fmla="*/ 183193 w 4538675"/>
              <a:gd name="connsiteY0" fmla="*/ 0 h 3384852"/>
              <a:gd name="connsiteX1" fmla="*/ 2846249 w 4538675"/>
              <a:gd name="connsiteY1" fmla="*/ 0 h 3384852"/>
              <a:gd name="connsiteX2" fmla="*/ 4538675 w 4538675"/>
              <a:gd name="connsiteY2" fmla="*/ 1692426 h 3384852"/>
              <a:gd name="connsiteX3" fmla="*/ 2846249 w 4538675"/>
              <a:gd name="connsiteY3" fmla="*/ 3384852 h 3384852"/>
              <a:gd name="connsiteX4" fmla="*/ 183193 w 4538675"/>
              <a:gd name="connsiteY4" fmla="*/ 3384852 h 3384852"/>
              <a:gd name="connsiteX5" fmla="*/ 10152 w 4538675"/>
              <a:gd name="connsiteY5" fmla="*/ 3376114 h 3384852"/>
              <a:gd name="connsiteX6" fmla="*/ 0 w 4538675"/>
              <a:gd name="connsiteY6" fmla="*/ 3374565 h 3384852"/>
              <a:gd name="connsiteX7" fmla="*/ 0 w 4538675"/>
              <a:gd name="connsiteY7" fmla="*/ 10287 h 3384852"/>
              <a:gd name="connsiteX8" fmla="*/ 10152 w 4538675"/>
              <a:gd name="connsiteY8" fmla="*/ 8738 h 3384852"/>
              <a:gd name="connsiteX9" fmla="*/ 183193 w 4538675"/>
              <a:gd name="connsiteY9" fmla="*/ 0 h 338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38675" h="3384852">
                <a:moveTo>
                  <a:pt x="183193" y="0"/>
                </a:moveTo>
                <a:lnTo>
                  <a:pt x="2846249" y="0"/>
                </a:lnTo>
                <a:cubicBezTo>
                  <a:pt x="3780950" y="0"/>
                  <a:pt x="4538675" y="757725"/>
                  <a:pt x="4538675" y="1692426"/>
                </a:cubicBezTo>
                <a:cubicBezTo>
                  <a:pt x="4538675" y="2627127"/>
                  <a:pt x="3780950" y="3384852"/>
                  <a:pt x="2846249" y="3384852"/>
                </a:cubicBezTo>
                <a:lnTo>
                  <a:pt x="183193" y="3384852"/>
                </a:lnTo>
                <a:cubicBezTo>
                  <a:pt x="124774" y="3384852"/>
                  <a:pt x="67047" y="3381892"/>
                  <a:pt x="10152" y="3376114"/>
                </a:cubicBezTo>
                <a:lnTo>
                  <a:pt x="0" y="3374565"/>
                </a:lnTo>
                <a:lnTo>
                  <a:pt x="0" y="10287"/>
                </a:lnTo>
                <a:lnTo>
                  <a:pt x="10152" y="8738"/>
                </a:lnTo>
                <a:cubicBezTo>
                  <a:pt x="67047" y="2960"/>
                  <a:pt x="124774" y="0"/>
                  <a:pt x="183193" y="0"/>
                </a:cubicBezTo>
                <a:close/>
              </a:path>
            </a:pathLst>
          </a:cu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600">
              <a:solidFill>
                <a:srgbClr val="293042"/>
              </a:solidFill>
              <a:cs typeface="荆南缘默体" pitchFamily="2" charset="-122"/>
            </a:endParaRPr>
          </a:p>
        </p:txBody>
      </p:sp>
      <p:sp>
        <p:nvSpPr>
          <p:cNvPr id="8" name="任意多边形 18"/>
          <p:cNvSpPr/>
          <p:nvPr/>
        </p:nvSpPr>
        <p:spPr>
          <a:xfrm>
            <a:off x="7670785" y="2126846"/>
            <a:ext cx="4539868" cy="3384852"/>
          </a:xfrm>
          <a:custGeom>
            <a:avLst/>
            <a:gdLst>
              <a:gd name="connsiteX0" fmla="*/ 1692426 w 4539868"/>
              <a:gd name="connsiteY0" fmla="*/ 0 h 3384852"/>
              <a:gd name="connsiteX1" fmla="*/ 4355482 w 4539868"/>
              <a:gd name="connsiteY1" fmla="*/ 0 h 3384852"/>
              <a:gd name="connsiteX2" fmla="*/ 4528523 w 4539868"/>
              <a:gd name="connsiteY2" fmla="*/ 8738 h 3384852"/>
              <a:gd name="connsiteX3" fmla="*/ 4539868 w 4539868"/>
              <a:gd name="connsiteY3" fmla="*/ 10469 h 3384852"/>
              <a:gd name="connsiteX4" fmla="*/ 4539868 w 4539868"/>
              <a:gd name="connsiteY4" fmla="*/ 3374383 h 3384852"/>
              <a:gd name="connsiteX5" fmla="*/ 4528523 w 4539868"/>
              <a:gd name="connsiteY5" fmla="*/ 3376114 h 3384852"/>
              <a:gd name="connsiteX6" fmla="*/ 4355482 w 4539868"/>
              <a:gd name="connsiteY6" fmla="*/ 3384852 h 3384852"/>
              <a:gd name="connsiteX7" fmla="*/ 1692426 w 4539868"/>
              <a:gd name="connsiteY7" fmla="*/ 3384852 h 3384852"/>
              <a:gd name="connsiteX8" fmla="*/ 0 w 4539868"/>
              <a:gd name="connsiteY8" fmla="*/ 1692426 h 3384852"/>
              <a:gd name="connsiteX9" fmla="*/ 1692426 w 4539868"/>
              <a:gd name="connsiteY9" fmla="*/ 0 h 338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39868" h="3384852">
                <a:moveTo>
                  <a:pt x="1692426" y="0"/>
                </a:moveTo>
                <a:lnTo>
                  <a:pt x="4355482" y="0"/>
                </a:lnTo>
                <a:cubicBezTo>
                  <a:pt x="4413901" y="0"/>
                  <a:pt x="4471628" y="2960"/>
                  <a:pt x="4528523" y="8738"/>
                </a:cubicBezTo>
                <a:lnTo>
                  <a:pt x="4539868" y="10469"/>
                </a:lnTo>
                <a:lnTo>
                  <a:pt x="4539868" y="3374383"/>
                </a:lnTo>
                <a:lnTo>
                  <a:pt x="4528523" y="3376114"/>
                </a:lnTo>
                <a:cubicBezTo>
                  <a:pt x="4471628" y="3381892"/>
                  <a:pt x="4413901" y="3384852"/>
                  <a:pt x="4355482" y="3384852"/>
                </a:cubicBezTo>
                <a:lnTo>
                  <a:pt x="1692426" y="3384852"/>
                </a:lnTo>
                <a:cubicBezTo>
                  <a:pt x="757725" y="3384852"/>
                  <a:pt x="0" y="2627127"/>
                  <a:pt x="0" y="1692426"/>
                </a:cubicBezTo>
                <a:cubicBezTo>
                  <a:pt x="0" y="757725"/>
                  <a:pt x="757725" y="0"/>
                  <a:pt x="1692426" y="0"/>
                </a:cubicBezTo>
                <a:close/>
              </a:path>
            </a:pathLst>
          </a:cu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600">
              <a:solidFill>
                <a:srgbClr val="293042"/>
              </a:solidFill>
              <a:cs typeface="荆南缘默体" pitchFamily="2" charset="-122"/>
            </a:endParaRPr>
          </a:p>
        </p:txBody>
      </p:sp>
      <p:sp>
        <p:nvSpPr>
          <p:cNvPr id="9" name="椭圆 8"/>
          <p:cNvSpPr/>
          <p:nvPr/>
        </p:nvSpPr>
        <p:spPr>
          <a:xfrm>
            <a:off x="4634688" y="3731762"/>
            <a:ext cx="175020" cy="175020"/>
          </a:xfrm>
          <a:prstGeom prst="ellipse">
            <a:avLst/>
          </a:prstGeom>
          <a:solidFill>
            <a:schemeClr val="accent2"/>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荆南缘默体" pitchFamily="2" charset="-122"/>
            </a:endParaRPr>
          </a:p>
        </p:txBody>
      </p:sp>
      <p:sp>
        <p:nvSpPr>
          <p:cNvPr id="11" name="椭圆 10"/>
          <p:cNvSpPr/>
          <p:nvPr/>
        </p:nvSpPr>
        <p:spPr>
          <a:xfrm>
            <a:off x="7377516" y="3693262"/>
            <a:ext cx="175020" cy="175020"/>
          </a:xfrm>
          <a:prstGeom prst="ellipse">
            <a:avLst/>
          </a:prstGeom>
          <a:solidFill>
            <a:schemeClr val="accent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荆南缘默体" pitchFamily="2" charset="-122"/>
            </a:endParaRPr>
          </a:p>
        </p:txBody>
      </p:sp>
      <p:sp>
        <p:nvSpPr>
          <p:cNvPr id="12" name="文本框 1"/>
          <p:cNvSpPr txBox="1">
            <a:spLocks noChangeArrowheads="1"/>
          </p:cNvSpPr>
          <p:nvPr/>
        </p:nvSpPr>
        <p:spPr bwMode="auto">
          <a:xfrm>
            <a:off x="938018" y="2420138"/>
            <a:ext cx="1995487" cy="276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lvl="0" algn="ctr">
              <a:spcBef>
                <a:spcPct val="20000"/>
              </a:spcBef>
              <a:defRPr/>
            </a:pPr>
            <a:r>
              <a:rPr lang="zh-CN" altLang="en-US" b="1" dirty="0">
                <a:solidFill>
                  <a:schemeClr val="bg1"/>
                </a:solidFill>
                <a:sym typeface="+mn-ea"/>
              </a:rPr>
              <a:t>正方：会</a:t>
            </a:r>
            <a:endParaRPr kumimoji="0" lang="zh-CN" altLang="en-US" b="1" i="0" u="none" strike="noStrike" kern="1200" cap="none" spc="0" normalizeH="0" baseline="0" noProof="0" dirty="0">
              <a:ln>
                <a:noFill/>
              </a:ln>
              <a:solidFill>
                <a:schemeClr val="bg1"/>
              </a:solidFill>
              <a:effectLst/>
              <a:uLnTx/>
              <a:uFillTx/>
              <a:latin typeface="+mj-ea"/>
              <a:ea typeface="+mj-ea"/>
              <a:cs typeface="+mn-ea"/>
              <a:sym typeface="+mn-ea"/>
            </a:endParaRPr>
          </a:p>
        </p:txBody>
      </p:sp>
      <p:sp>
        <p:nvSpPr>
          <p:cNvPr id="13" name="文本框 1"/>
          <p:cNvSpPr txBox="1">
            <a:spLocks noChangeArrowheads="1"/>
          </p:cNvSpPr>
          <p:nvPr/>
        </p:nvSpPr>
        <p:spPr bwMode="auto">
          <a:xfrm>
            <a:off x="356870" y="2807335"/>
            <a:ext cx="3368675" cy="290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l" fontAlgn="auto">
              <a:lnSpc>
                <a:spcPts val="3880"/>
              </a:lnSpc>
            </a:pPr>
            <a:r>
              <a:rPr lang="en-US" altLang="zh-CN">
                <a:solidFill>
                  <a:schemeClr val="bg1"/>
                </a:solidFill>
                <a:latin typeface="华文楷体" panose="02010600040101010101" charset="-122"/>
                <a:ea typeface="华文楷体" panose="02010600040101010101" charset="-122"/>
                <a:cs typeface="华文楷体" panose="02010600040101010101" charset="-122"/>
                <a:sym typeface="+mn-ea"/>
              </a:rPr>
              <a:t>1.</a:t>
            </a:r>
            <a:r>
              <a:rPr lang="zh-CN" altLang="en-US">
                <a:solidFill>
                  <a:schemeClr val="bg1"/>
                </a:solidFill>
                <a:latin typeface="华文楷体" panose="02010600040101010101" charset="-122"/>
                <a:ea typeface="华文楷体" panose="02010600040101010101" charset="-122"/>
                <a:cs typeface="华文楷体" panose="02010600040101010101" charset="-122"/>
                <a:sym typeface="+mn-ea"/>
              </a:rPr>
              <a:t>机器人</a:t>
            </a:r>
            <a:r>
              <a:rPr lang="zh-CN" altLang="en-US">
                <a:solidFill>
                  <a:schemeClr val="bg1"/>
                </a:solidFill>
                <a:latin typeface="华文楷体" panose="02010600040101010101" charset="-122"/>
                <a:ea typeface="华文楷体" panose="02010600040101010101" charset="-122"/>
                <a:cs typeface="华文楷体" panose="02010600040101010101" charset="-122"/>
                <a:sym typeface="+mn-ea"/>
              </a:rPr>
              <a:t>能让生活更美好</a:t>
            </a:r>
            <a:endParaRPr lang="zh-CN" altLang="en-US">
              <a:solidFill>
                <a:schemeClr val="bg1"/>
              </a:solidFill>
              <a:latin typeface="华文楷体" panose="02010600040101010101" charset="-122"/>
              <a:ea typeface="华文楷体" panose="02010600040101010101" charset="-122"/>
              <a:cs typeface="华文楷体" panose="02010600040101010101" charset="-122"/>
            </a:endParaRPr>
          </a:p>
          <a:p>
            <a:pPr algn="l" fontAlgn="auto">
              <a:lnSpc>
                <a:spcPts val="3880"/>
              </a:lnSpc>
            </a:pPr>
            <a:r>
              <a:rPr lang="en-US" altLang="zh-CN">
                <a:solidFill>
                  <a:schemeClr val="bg1"/>
                </a:solidFill>
                <a:latin typeface="华文楷体" panose="02010600040101010101" charset="-122"/>
                <a:ea typeface="华文楷体" panose="02010600040101010101" charset="-122"/>
                <a:cs typeface="华文楷体" panose="02010600040101010101" charset="-122"/>
                <a:sym typeface="+mn-ea"/>
              </a:rPr>
              <a:t>2.</a:t>
            </a:r>
            <a:r>
              <a:rPr lang="zh-CN" altLang="en-US">
                <a:solidFill>
                  <a:schemeClr val="bg1"/>
                </a:solidFill>
                <a:latin typeface="华文楷体" panose="02010600040101010101" charset="-122"/>
                <a:ea typeface="华文楷体" panose="02010600040101010101" charset="-122"/>
                <a:cs typeface="华文楷体" panose="02010600040101010101" charset="-122"/>
                <a:sym typeface="+mn-ea"/>
              </a:rPr>
              <a:t>机器人</a:t>
            </a:r>
            <a:r>
              <a:rPr lang="zh-CN" altLang="en-US">
                <a:solidFill>
                  <a:schemeClr val="bg1"/>
                </a:solidFill>
                <a:latin typeface="华文楷体" panose="02010600040101010101" charset="-122"/>
                <a:ea typeface="华文楷体" panose="02010600040101010101" charset="-122"/>
                <a:cs typeface="华文楷体" panose="02010600040101010101" charset="-122"/>
                <a:sym typeface="+mn-ea"/>
              </a:rPr>
              <a:t>能推动社会进步</a:t>
            </a:r>
            <a:endParaRPr lang="zh-CN" altLang="en-US">
              <a:solidFill>
                <a:schemeClr val="bg1"/>
              </a:solidFill>
              <a:latin typeface="华文楷体" panose="02010600040101010101" charset="-122"/>
              <a:ea typeface="华文楷体" panose="02010600040101010101" charset="-122"/>
              <a:cs typeface="华文楷体" panose="02010600040101010101" charset="-122"/>
            </a:endParaRPr>
          </a:p>
          <a:p>
            <a:pPr algn="l" fontAlgn="auto">
              <a:lnSpc>
                <a:spcPts val="3880"/>
              </a:lnSpc>
            </a:pPr>
            <a:r>
              <a:rPr lang="en-US" altLang="zh-CN">
                <a:solidFill>
                  <a:schemeClr val="bg1"/>
                </a:solidFill>
                <a:latin typeface="华文楷体" panose="02010600040101010101" charset="-122"/>
                <a:ea typeface="华文楷体" panose="02010600040101010101" charset="-122"/>
                <a:cs typeface="华文楷体" panose="02010600040101010101" charset="-122"/>
                <a:sym typeface="+mn-ea"/>
              </a:rPr>
              <a:t>3.</a:t>
            </a:r>
            <a:r>
              <a:rPr lang="zh-CN" altLang="en-US">
                <a:solidFill>
                  <a:schemeClr val="bg1"/>
                </a:solidFill>
                <a:latin typeface="华文楷体" panose="02010600040101010101" charset="-122"/>
                <a:ea typeface="华文楷体" panose="02010600040101010101" charset="-122"/>
                <a:cs typeface="华文楷体" panose="02010600040101010101" charset="-122"/>
                <a:sym typeface="+mn-ea"/>
              </a:rPr>
              <a:t>机器人</a:t>
            </a:r>
            <a:r>
              <a:rPr lang="zh-CN" altLang="en-US">
                <a:solidFill>
                  <a:schemeClr val="bg1"/>
                </a:solidFill>
                <a:latin typeface="华文楷体" panose="02010600040101010101" charset="-122"/>
                <a:ea typeface="华文楷体" panose="02010600040101010101" charset="-122"/>
                <a:cs typeface="华文楷体" panose="02010600040101010101" charset="-122"/>
                <a:sym typeface="+mn-ea"/>
              </a:rPr>
              <a:t>能促进人类发展</a:t>
            </a:r>
            <a:endParaRPr lang="zh-CN" altLang="en-US">
              <a:solidFill>
                <a:schemeClr val="bg1"/>
              </a:solidFill>
              <a:latin typeface="华文楷体" panose="02010600040101010101" charset="-122"/>
              <a:ea typeface="华文楷体" panose="02010600040101010101" charset="-122"/>
              <a:cs typeface="华文楷体" panose="02010600040101010101" charset="-122"/>
            </a:endParaRPr>
          </a:p>
          <a:p>
            <a:pPr algn="l" fontAlgn="auto">
              <a:lnSpc>
                <a:spcPts val="3880"/>
              </a:lnSpc>
            </a:pPr>
            <a:r>
              <a:rPr lang="en-US" altLang="zh-CN">
                <a:solidFill>
                  <a:schemeClr val="bg1"/>
                </a:solidFill>
                <a:latin typeface="华文楷体" panose="02010600040101010101" charset="-122"/>
                <a:ea typeface="华文楷体" panose="02010600040101010101" charset="-122"/>
                <a:cs typeface="华文楷体" panose="02010600040101010101" charset="-122"/>
                <a:sym typeface="+mn-ea"/>
              </a:rPr>
              <a:t>4.</a:t>
            </a:r>
            <a:r>
              <a:rPr lang="zh-CN" altLang="en-US">
                <a:solidFill>
                  <a:schemeClr val="bg1"/>
                </a:solidFill>
                <a:latin typeface="华文楷体" panose="02010600040101010101" charset="-122"/>
                <a:ea typeface="华文楷体" panose="02010600040101010101" charset="-122"/>
                <a:cs typeface="华文楷体" panose="02010600040101010101" charset="-122"/>
                <a:sym typeface="+mn-ea"/>
              </a:rPr>
              <a:t>机器人</a:t>
            </a:r>
            <a:r>
              <a:rPr lang="en-US" altLang="zh-CN">
                <a:solidFill>
                  <a:schemeClr val="bg1"/>
                </a:solidFill>
                <a:latin typeface="华文楷体" panose="02010600040101010101" charset="-122"/>
                <a:ea typeface="华文楷体" panose="02010600040101010101" charset="-122"/>
                <a:cs typeface="华文楷体" panose="02010600040101010101" charset="-122"/>
                <a:sym typeface="+mn-ea"/>
              </a:rPr>
              <a:t>将带来更多新的岗位</a:t>
            </a:r>
            <a:endParaRPr lang="en-US" altLang="zh-CN">
              <a:solidFill>
                <a:schemeClr val="bg1"/>
              </a:solidFill>
              <a:latin typeface="华文楷体" panose="02010600040101010101" charset="-122"/>
              <a:ea typeface="华文楷体" panose="02010600040101010101" charset="-122"/>
              <a:cs typeface="华文楷体" panose="02010600040101010101" charset="-122"/>
            </a:endParaRPr>
          </a:p>
          <a:p>
            <a:pPr algn="l" fontAlgn="auto">
              <a:lnSpc>
                <a:spcPts val="3880"/>
              </a:lnSpc>
            </a:pPr>
            <a:r>
              <a:rPr lang="en-US" altLang="zh-CN">
                <a:solidFill>
                  <a:schemeClr val="bg1"/>
                </a:solidFill>
                <a:latin typeface="华文楷体" panose="02010600040101010101" charset="-122"/>
                <a:ea typeface="华文楷体" panose="02010600040101010101" charset="-122"/>
                <a:cs typeface="华文楷体" panose="02010600040101010101" charset="-122"/>
                <a:sym typeface="+mn-ea"/>
              </a:rPr>
              <a:t>……</a:t>
            </a:r>
            <a:endParaRPr lang="en-US" altLang="zh-CN">
              <a:solidFill>
                <a:schemeClr val="bg1"/>
              </a:solidFill>
              <a:latin typeface="华文楷体" panose="02010600040101010101" charset="-122"/>
              <a:ea typeface="华文楷体" panose="02010600040101010101" charset="-122"/>
              <a:cs typeface="华文楷体" panose="02010600040101010101" charset="-122"/>
            </a:endParaRPr>
          </a:p>
          <a:p>
            <a:pPr lvl="0" algn="ctr">
              <a:lnSpc>
                <a:spcPct val="150000"/>
              </a:lnSpc>
              <a:defRPr/>
            </a:pPr>
            <a:endParaRPr lang="en-US" altLang="zh-CN" dirty="0">
              <a:solidFill>
                <a:schemeClr val="bg1"/>
              </a:solidFill>
              <a:latin typeface="华文楷体" panose="02010600040101010101" charset="-122"/>
              <a:ea typeface="华文楷体" panose="02010600040101010101" charset="-122"/>
              <a:cs typeface="华文楷体" panose="02010600040101010101" charset="-122"/>
              <a:sym typeface="+mn-lt"/>
            </a:endParaRPr>
          </a:p>
        </p:txBody>
      </p:sp>
      <p:sp>
        <p:nvSpPr>
          <p:cNvPr id="14" name="文本框 1"/>
          <p:cNvSpPr txBox="1">
            <a:spLocks noChangeArrowheads="1"/>
          </p:cNvSpPr>
          <p:nvPr/>
        </p:nvSpPr>
        <p:spPr bwMode="auto">
          <a:xfrm>
            <a:off x="9200093" y="2408073"/>
            <a:ext cx="1995487" cy="276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lvl="0" algn="ctr">
              <a:spcBef>
                <a:spcPct val="20000"/>
              </a:spcBef>
              <a:defRPr/>
            </a:pPr>
            <a:r>
              <a:rPr lang="zh-CN" altLang="en-US" b="1" dirty="0">
                <a:solidFill>
                  <a:schemeClr val="bg1"/>
                </a:solidFill>
                <a:sym typeface="+mn-ea"/>
              </a:rPr>
              <a:t>正方：不会</a:t>
            </a:r>
            <a:endParaRPr lang="en-US" altLang="zh-CN" dirty="0">
              <a:solidFill>
                <a:schemeClr val="bg1"/>
              </a:solidFill>
              <a:latin typeface="+mj-ea"/>
              <a:ea typeface="+mj-ea"/>
              <a:cs typeface="+mn-ea"/>
              <a:sym typeface="+mn-lt"/>
            </a:endParaRPr>
          </a:p>
        </p:txBody>
      </p:sp>
      <p:sp>
        <p:nvSpPr>
          <p:cNvPr id="15" name="文本框 1"/>
          <p:cNvSpPr txBox="1">
            <a:spLocks noChangeArrowheads="1"/>
          </p:cNvSpPr>
          <p:nvPr/>
        </p:nvSpPr>
        <p:spPr bwMode="auto">
          <a:xfrm>
            <a:off x="8231505" y="2696845"/>
            <a:ext cx="3696335" cy="2677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l" fontAlgn="auto">
              <a:lnSpc>
                <a:spcPts val="3480"/>
              </a:lnSpc>
              <a:buClrTx/>
              <a:buSzTx/>
              <a:buFontTx/>
              <a:buNone/>
            </a:pPr>
            <a:r>
              <a:rPr lang="en-US" altLang="zh-CN" sz="1600">
                <a:solidFill>
                  <a:schemeClr val="bg1"/>
                </a:solidFill>
                <a:latin typeface="华文楷体" panose="02010600040101010101" charset="-122"/>
                <a:ea typeface="华文楷体" panose="02010600040101010101" charset="-122"/>
                <a:cs typeface="华文楷体" panose="02010600040101010101" charset="-122"/>
                <a:sym typeface="+mn-ea"/>
              </a:rPr>
              <a:t>1</a:t>
            </a:r>
            <a:r>
              <a:rPr lang="zh-CN" sz="1600">
                <a:solidFill>
                  <a:schemeClr val="bg1"/>
                </a:solidFill>
                <a:latin typeface="华文楷体" panose="02010600040101010101" charset="-122"/>
                <a:ea typeface="华文楷体" panose="02010600040101010101" charset="-122"/>
                <a:cs typeface="华文楷体" panose="02010600040101010101" charset="-122"/>
                <a:sym typeface="+mn-ea"/>
              </a:rPr>
              <a:t>机器人</a:t>
            </a:r>
            <a:r>
              <a:rPr sz="1600">
                <a:solidFill>
                  <a:schemeClr val="bg1"/>
                </a:solidFill>
                <a:latin typeface="华文楷体" panose="02010600040101010101" charset="-122"/>
                <a:ea typeface="华文楷体" panose="02010600040101010101" charset="-122"/>
                <a:cs typeface="华文楷体" panose="02010600040101010101" charset="-122"/>
                <a:sym typeface="+mn-ea"/>
              </a:rPr>
              <a:t>的利是可以取代的，非常必要的</a:t>
            </a:r>
            <a:endParaRPr lang="en-US" altLang="zh-CN" sz="1600">
              <a:solidFill>
                <a:schemeClr val="bg1"/>
              </a:solidFill>
              <a:latin typeface="华文楷体" panose="02010600040101010101" charset="-122"/>
              <a:ea typeface="华文楷体" panose="02010600040101010101" charset="-122"/>
              <a:cs typeface="华文楷体" panose="02010600040101010101" charset="-122"/>
            </a:endParaRPr>
          </a:p>
          <a:p>
            <a:pPr algn="l" fontAlgn="auto">
              <a:lnSpc>
                <a:spcPts val="3480"/>
              </a:lnSpc>
              <a:buClrTx/>
              <a:buSzTx/>
              <a:buFontTx/>
              <a:buNone/>
            </a:pPr>
            <a:r>
              <a:rPr lang="en-US" altLang="zh-CN" sz="1600">
                <a:solidFill>
                  <a:schemeClr val="bg1"/>
                </a:solidFill>
                <a:latin typeface="华文楷体" panose="02010600040101010101" charset="-122"/>
                <a:ea typeface="华文楷体" panose="02010600040101010101" charset="-122"/>
                <a:cs typeface="华文楷体" panose="02010600040101010101" charset="-122"/>
                <a:sym typeface="+mn-ea"/>
              </a:rPr>
              <a:t>2.</a:t>
            </a:r>
            <a:r>
              <a:rPr lang="zh-CN" altLang="en-US" sz="1600">
                <a:solidFill>
                  <a:schemeClr val="bg1"/>
                </a:solidFill>
                <a:latin typeface="华文楷体" panose="02010600040101010101" charset="-122"/>
                <a:ea typeface="华文楷体" panose="02010600040101010101" charset="-122"/>
                <a:cs typeface="华文楷体" panose="02010600040101010101" charset="-122"/>
                <a:sym typeface="+mn-ea"/>
              </a:rPr>
              <a:t>智能机器人</a:t>
            </a:r>
            <a:r>
              <a:rPr lang="en-US" altLang="zh-CN" sz="1600">
                <a:solidFill>
                  <a:schemeClr val="bg1"/>
                </a:solidFill>
                <a:latin typeface="华文楷体" panose="02010600040101010101" charset="-122"/>
                <a:ea typeface="华文楷体" panose="02010600040101010101" charset="-122"/>
                <a:cs typeface="华文楷体" panose="02010600040101010101" charset="-122"/>
                <a:sym typeface="+mn-ea"/>
              </a:rPr>
              <a:t>一旦出现，对人类的威胁更是可怕</a:t>
            </a:r>
            <a:endParaRPr lang="en-US" altLang="zh-CN" sz="1600">
              <a:solidFill>
                <a:schemeClr val="bg1"/>
              </a:solidFill>
              <a:latin typeface="华文楷体" panose="02010600040101010101" charset="-122"/>
              <a:ea typeface="华文楷体" panose="02010600040101010101" charset="-122"/>
              <a:cs typeface="华文楷体" panose="02010600040101010101" charset="-122"/>
            </a:endParaRPr>
          </a:p>
          <a:p>
            <a:pPr algn="l" fontAlgn="auto">
              <a:lnSpc>
                <a:spcPts val="3480"/>
              </a:lnSpc>
              <a:buClrTx/>
              <a:buSzTx/>
              <a:buFontTx/>
              <a:buNone/>
            </a:pPr>
            <a:r>
              <a:rPr lang="en-US" altLang="zh-CN" sz="1600">
                <a:solidFill>
                  <a:schemeClr val="bg1"/>
                </a:solidFill>
                <a:latin typeface="华文楷体" panose="02010600040101010101" charset="-122"/>
                <a:ea typeface="华文楷体" panose="02010600040101010101" charset="-122"/>
                <a:cs typeface="华文楷体" panose="02010600040101010101" charset="-122"/>
                <a:sym typeface="+mn-ea"/>
              </a:rPr>
              <a:t>3.</a:t>
            </a:r>
            <a:r>
              <a:rPr lang="zh-CN" altLang="en-US" sz="1600">
                <a:solidFill>
                  <a:schemeClr val="bg1"/>
                </a:solidFill>
                <a:latin typeface="华文楷体" panose="02010600040101010101" charset="-122"/>
                <a:ea typeface="华文楷体" panose="02010600040101010101" charset="-122"/>
                <a:cs typeface="华文楷体" panose="02010600040101010101" charset="-122"/>
                <a:sym typeface="+mn-ea"/>
              </a:rPr>
              <a:t>机器人</a:t>
            </a:r>
            <a:r>
              <a:rPr lang="zh-CN" altLang="en-US" sz="1600">
                <a:solidFill>
                  <a:schemeClr val="bg1"/>
                </a:solidFill>
                <a:latin typeface="华文楷体" panose="02010600040101010101" charset="-122"/>
                <a:ea typeface="华文楷体" panose="02010600040101010101" charset="-122"/>
                <a:cs typeface="华文楷体" panose="02010600040101010101" charset="-122"/>
                <a:sym typeface="+mn-ea"/>
              </a:rPr>
              <a:t>让一部分人失业</a:t>
            </a:r>
            <a:endParaRPr lang="zh-CN" altLang="en-US" sz="1600">
              <a:solidFill>
                <a:schemeClr val="bg1"/>
              </a:solidFill>
              <a:latin typeface="华文楷体" panose="02010600040101010101" charset="-122"/>
              <a:ea typeface="华文楷体" panose="02010600040101010101" charset="-122"/>
              <a:cs typeface="华文楷体" panose="02010600040101010101" charset="-122"/>
            </a:endParaRPr>
          </a:p>
          <a:p>
            <a:pPr algn="l" fontAlgn="auto">
              <a:lnSpc>
                <a:spcPts val="3480"/>
              </a:lnSpc>
              <a:buClrTx/>
              <a:buSzTx/>
              <a:buFontTx/>
              <a:buNone/>
            </a:pPr>
            <a:r>
              <a:rPr lang="en-US" altLang="zh-CN" sz="1600">
                <a:solidFill>
                  <a:schemeClr val="bg1"/>
                </a:solidFill>
                <a:latin typeface="华文楷体" panose="02010600040101010101" charset="-122"/>
                <a:ea typeface="华文楷体" panose="02010600040101010101" charset="-122"/>
                <a:cs typeface="华文楷体" panose="02010600040101010101" charset="-122"/>
                <a:sym typeface="+mn-ea"/>
              </a:rPr>
              <a:t>4.人才争夺战，导致垄断、贫富分化加剧</a:t>
            </a:r>
            <a:endParaRPr lang="en-US" altLang="zh-CN" sz="1600">
              <a:solidFill>
                <a:schemeClr val="bg1"/>
              </a:solidFill>
              <a:latin typeface="华文楷体" panose="02010600040101010101" charset="-122"/>
              <a:ea typeface="华文楷体" panose="02010600040101010101" charset="-122"/>
              <a:cs typeface="华文楷体" panose="02010600040101010101" charset="-122"/>
              <a:sym typeface="+mn-ea"/>
            </a:endParaRPr>
          </a:p>
          <a:p>
            <a:pPr algn="l" fontAlgn="auto">
              <a:lnSpc>
                <a:spcPts val="3480"/>
              </a:lnSpc>
              <a:buClrTx/>
              <a:buSzTx/>
              <a:buFontTx/>
              <a:buNone/>
            </a:pPr>
            <a:r>
              <a:rPr lang="en-US" altLang="zh-CN" sz="1600" dirty="0">
                <a:solidFill>
                  <a:schemeClr val="bg1"/>
                </a:solidFill>
                <a:latin typeface="华文楷体" panose="02010600040101010101" charset="-122"/>
                <a:ea typeface="华文楷体" panose="02010600040101010101" charset="-122"/>
                <a:cs typeface="华文楷体" panose="02010600040101010101" charset="-122"/>
                <a:sym typeface="+mn-ea"/>
              </a:rPr>
              <a:t>      </a:t>
            </a:r>
            <a:endParaRPr lang="en-US" altLang="zh-CN" sz="1600" dirty="0">
              <a:solidFill>
                <a:schemeClr val="bg1"/>
              </a:solidFill>
              <a:latin typeface="华文楷体" panose="02010600040101010101" charset="-122"/>
              <a:ea typeface="华文楷体" panose="02010600040101010101" charset="-122"/>
              <a:cs typeface="华文楷体" panose="02010600040101010101" charset="-122"/>
              <a:sym typeface="+mn-ea"/>
            </a:endParaRPr>
          </a:p>
        </p:txBody>
      </p:sp>
      <p:pic>
        <p:nvPicPr>
          <p:cNvPr id="2" name="图形 1"/>
          <p:cNvPicPr>
            <a:picLocks noChangeAspect="1"/>
          </p:cNvPicPr>
          <p:nvPr>
            <p:custDataLst>
              <p:tags r:id="rId1"/>
            </p:custDataLst>
          </p:nvPr>
        </p:nvPicPr>
        <p:blipFill>
          <a:blip r:embed="rId2"/>
          <a:stretch>
            <a:fillRect/>
          </a:stretch>
        </p:blipFill>
        <p:spPr>
          <a:xfrm flipH="1">
            <a:off x="4722198" y="1834210"/>
            <a:ext cx="3358366" cy="4363511"/>
          </a:xfrm>
          <a:prstGeom prst="rect">
            <a:avLst/>
          </a:prstGeom>
        </p:spPr>
      </p:pic>
      <p:sp>
        <p:nvSpPr>
          <p:cNvPr id="3" name="矩形 2"/>
          <p:cNvSpPr/>
          <p:nvPr/>
        </p:nvSpPr>
        <p:spPr>
          <a:xfrm>
            <a:off x="1088390" y="360680"/>
            <a:ext cx="4981575" cy="583565"/>
          </a:xfrm>
          <a:prstGeom prst="rect">
            <a:avLst/>
          </a:prstGeom>
        </p:spPr>
        <p:txBody>
          <a:bodyPr wrap="square">
            <a:spAutoFit/>
          </a:bodyPr>
          <a:p>
            <a:r>
              <a:rPr lang="zh-CN" altLang="en-US" sz="3200" dirty="0">
                <a:solidFill>
                  <a:srgbClr val="36418A"/>
                </a:solidFill>
                <a:latin typeface="荆南缘默体" pitchFamily="2" charset="-122"/>
                <a:ea typeface="荆南缘默体" pitchFamily="2" charset="-122"/>
                <a:cs typeface="荆南缘默体" pitchFamily="2" charset="-122"/>
              </a:rPr>
              <a:t>课后思考</a:t>
            </a:r>
            <a:endParaRPr lang="zh-CN" altLang="en-US" sz="3200" dirty="0">
              <a:solidFill>
                <a:srgbClr val="36418A"/>
              </a:solidFill>
              <a:latin typeface="荆南缘默体" pitchFamily="2" charset="-122"/>
              <a:ea typeface="荆南缘默体" pitchFamily="2" charset="-122"/>
              <a:cs typeface="荆南缘默体" pitchFamily="2" charset="-122"/>
            </a:endParaRPr>
          </a:p>
        </p:txBody>
      </p:sp>
      <p:pic>
        <p:nvPicPr>
          <p:cNvPr id="7" name="图片 6" descr="src=http___bpic.588ku.com_element_pic_20_07_01_d643c5c16961add16d0eb147dcccac6f.jpg!_fw_253_quality_90_unsharp_true_compress_true&amp;refer=http___bpic.588ku.webp"/>
          <p:cNvPicPr>
            <a:picLocks noChangeAspect="1"/>
          </p:cNvPicPr>
          <p:nvPr/>
        </p:nvPicPr>
        <p:blipFill>
          <a:blip r:embed="rId3">
            <a:clrChange>
              <a:clrFrom>
                <a:srgbClr val="FDFDFD">
                  <a:alpha val="100000"/>
                </a:srgbClr>
              </a:clrFrom>
              <a:clrTo>
                <a:srgbClr val="FDFDFD">
                  <a:alpha val="100000"/>
                  <a:alpha val="0"/>
                </a:srgbClr>
              </a:clrTo>
            </a:clrChange>
          </a:blip>
          <a:stretch>
            <a:fillRect/>
          </a:stretch>
        </p:blipFill>
        <p:spPr>
          <a:xfrm>
            <a:off x="10015220" y="0"/>
            <a:ext cx="1912620" cy="1912620"/>
          </a:xfrm>
          <a:prstGeom prst="rect">
            <a:avLst/>
          </a:prstGeom>
        </p:spPr>
      </p:pic>
      <p:sp>
        <p:nvSpPr>
          <p:cNvPr id="10" name="内容占位符 2"/>
          <p:cNvSpPr>
            <a:spLocks noGrp="1"/>
          </p:cNvSpPr>
          <p:nvPr/>
        </p:nvSpPr>
        <p:spPr>
          <a:xfrm>
            <a:off x="1318895" y="808990"/>
            <a:ext cx="9019540" cy="1103630"/>
          </a:xfrm>
          <a:prstGeom prst="rect">
            <a:avLst/>
          </a:prstGeom>
        </p:spPr>
        <p:txBody>
          <a:bodyPr vert="horz">
            <a:normAutofit/>
          </a:bodyPr>
          <a:lstStyle>
            <a:lvl1pPr marL="274320" indent="-191770" algn="l" rtl="0" eaLnBrk="1" latinLnBrk="0" hangingPunct="1">
              <a:spcBef>
                <a:spcPts val="225"/>
              </a:spcBef>
              <a:buClr>
                <a:schemeClr val="accent3"/>
              </a:buClr>
              <a:buFont typeface="Georgia" panose="02040502050405020303"/>
              <a:buChar char="•"/>
              <a:defRPr kumimoji="0" sz="2100" kern="1200">
                <a:solidFill>
                  <a:schemeClr val="tx1"/>
                </a:solidFill>
                <a:latin typeface="+mn-lt"/>
                <a:ea typeface="+mn-ea"/>
                <a:cs typeface="+mn-cs"/>
              </a:defRPr>
            </a:lvl1pPr>
            <a:lvl2pPr marL="494030" indent="-185420" algn="l" rtl="0" eaLnBrk="1" latinLnBrk="0" hangingPunct="1">
              <a:spcBef>
                <a:spcPts val="225"/>
              </a:spcBef>
              <a:buClr>
                <a:schemeClr val="accent2"/>
              </a:buClr>
              <a:buFont typeface="Georgia" panose="02040502050405020303"/>
              <a:buChar char="▫"/>
              <a:defRPr kumimoji="0" sz="1950" kern="1200">
                <a:solidFill>
                  <a:schemeClr val="accent2"/>
                </a:solidFill>
                <a:latin typeface="+mn-lt"/>
                <a:ea typeface="+mn-ea"/>
                <a:cs typeface="+mn-cs"/>
              </a:defRPr>
            </a:lvl2pPr>
            <a:lvl3pPr marL="692785" indent="-164465" algn="l" rtl="0" eaLnBrk="1" latinLnBrk="0" hangingPunct="1">
              <a:spcBef>
                <a:spcPts val="225"/>
              </a:spcBef>
              <a:buClr>
                <a:schemeClr val="accent1"/>
              </a:buClr>
              <a:buFont typeface="Wingdings 2" panose="05020102010507070707"/>
              <a:buChar char=""/>
              <a:defRPr kumimoji="0" sz="1800" kern="1200">
                <a:solidFill>
                  <a:schemeClr val="accent1"/>
                </a:solidFill>
                <a:latin typeface="+mn-lt"/>
                <a:ea typeface="+mn-ea"/>
                <a:cs typeface="+mn-cs"/>
              </a:defRPr>
            </a:lvl3pPr>
            <a:lvl4pPr marL="884555" indent="-151130" algn="l" rtl="0" eaLnBrk="1" latinLnBrk="0" hangingPunct="1">
              <a:spcBef>
                <a:spcPts val="225"/>
              </a:spcBef>
              <a:buClr>
                <a:schemeClr val="accent1"/>
              </a:buClr>
              <a:buFont typeface="Wingdings 2" panose="05020102010507070707"/>
              <a:buChar char=""/>
              <a:defRPr kumimoji="0" sz="1650" kern="1200">
                <a:solidFill>
                  <a:schemeClr val="accent1"/>
                </a:solidFill>
                <a:latin typeface="+mn-lt"/>
                <a:ea typeface="+mn-ea"/>
                <a:cs typeface="+mn-cs"/>
              </a:defRPr>
            </a:lvl4pPr>
            <a:lvl5pPr marL="1042670" indent="-137160" algn="l" rtl="0" eaLnBrk="1" latinLnBrk="0" hangingPunct="1">
              <a:spcBef>
                <a:spcPts val="225"/>
              </a:spcBef>
              <a:buClr>
                <a:schemeClr val="accent3"/>
              </a:buClr>
              <a:buFont typeface="Georgia" panose="02040502050405020303"/>
              <a:buChar char="▫"/>
              <a:defRPr kumimoji="0" sz="1500" kern="1200">
                <a:solidFill>
                  <a:schemeClr val="accent3"/>
                </a:solidFill>
                <a:latin typeface="+mn-lt"/>
                <a:ea typeface="+mn-ea"/>
                <a:cs typeface="+mn-cs"/>
              </a:defRPr>
            </a:lvl5pPr>
            <a:lvl6pPr marL="1207135" indent="-137160" algn="l" rtl="0" eaLnBrk="1" latinLnBrk="0" hangingPunct="1">
              <a:spcBef>
                <a:spcPts val="225"/>
              </a:spcBef>
              <a:buClr>
                <a:schemeClr val="accent3"/>
              </a:buClr>
              <a:buFont typeface="Georgia" panose="02040502050405020303"/>
              <a:buChar char="▫"/>
              <a:defRPr kumimoji="0" sz="1350" kern="1200">
                <a:solidFill>
                  <a:schemeClr val="accent3"/>
                </a:solidFill>
                <a:latin typeface="+mn-lt"/>
                <a:ea typeface="+mn-ea"/>
                <a:cs typeface="+mn-cs"/>
              </a:defRPr>
            </a:lvl6pPr>
            <a:lvl7pPr marL="1371600" indent="-137160" algn="l" rtl="0" eaLnBrk="1" latinLnBrk="0" hangingPunct="1">
              <a:spcBef>
                <a:spcPts val="225"/>
              </a:spcBef>
              <a:buClr>
                <a:schemeClr val="accent3"/>
              </a:buClr>
              <a:buFont typeface="Georgia" panose="02040502050405020303"/>
              <a:buChar char="▫"/>
              <a:defRPr kumimoji="0" sz="1200" kern="1200">
                <a:solidFill>
                  <a:schemeClr val="accent3"/>
                </a:solidFill>
                <a:latin typeface="+mn-lt"/>
                <a:ea typeface="+mn-ea"/>
                <a:cs typeface="+mn-cs"/>
              </a:defRPr>
            </a:lvl7pPr>
            <a:lvl8pPr marL="1522730" indent="-137160" algn="l" rtl="0" eaLnBrk="1" latinLnBrk="0" hangingPunct="1">
              <a:spcBef>
                <a:spcPts val="225"/>
              </a:spcBef>
              <a:buClr>
                <a:schemeClr val="accent3"/>
              </a:buClr>
              <a:buFont typeface="Georgia" panose="02040502050405020303"/>
              <a:buChar char="◦"/>
              <a:defRPr kumimoji="0" sz="1125" kern="1200">
                <a:solidFill>
                  <a:schemeClr val="accent3"/>
                </a:solidFill>
                <a:latin typeface="+mn-lt"/>
                <a:ea typeface="+mn-ea"/>
                <a:cs typeface="+mn-cs"/>
              </a:defRPr>
            </a:lvl8pPr>
            <a:lvl9pPr marL="1680210" indent="-137160" algn="l" rtl="0" eaLnBrk="1" latinLnBrk="0" hangingPunct="1">
              <a:spcBef>
                <a:spcPts val="225"/>
              </a:spcBef>
              <a:buClr>
                <a:schemeClr val="accent3"/>
              </a:buClr>
              <a:buFont typeface="Georgia" panose="02040502050405020303"/>
              <a:buChar char="◦"/>
              <a:defRPr kumimoji="0" sz="1050" kern="1200" baseline="0">
                <a:solidFill>
                  <a:schemeClr val="accent3"/>
                </a:solidFill>
                <a:latin typeface="+mn-lt"/>
                <a:ea typeface="+mn-ea"/>
                <a:cs typeface="+mn-cs"/>
              </a:defRPr>
            </a:lvl9pPr>
          </a:lstStyle>
          <a:p>
            <a:pPr marL="82550" indent="0">
              <a:buNone/>
            </a:pPr>
            <a:r>
              <a:rPr lang="zh-CN" altLang="zh-CN" sz="2800" dirty="0" smtClean="0">
                <a:effectLst>
                  <a:outerShdw blurRad="38100" dist="38100" dir="2700000" algn="tl">
                    <a:srgbClr val="000000">
                      <a:alpha val="43137"/>
                    </a:srgbClr>
                  </a:outerShdw>
                </a:effectLst>
                <a:latin typeface="黑体" panose="02010609060101010101" charset="-122"/>
                <a:ea typeface="黑体" panose="02010609060101010101" charset="-122"/>
              </a:rPr>
              <a:t>人类会被机器人控制吗？机器人</a:t>
            </a:r>
            <a:r>
              <a:rPr lang="zh-CN" altLang="zh-CN" sz="2800" dirty="0">
                <a:effectLst>
                  <a:outerShdw blurRad="38100" dist="38100" dir="2700000" algn="tl">
                    <a:srgbClr val="000000">
                      <a:alpha val="43137"/>
                    </a:srgbClr>
                  </a:outerShdw>
                </a:effectLst>
                <a:latin typeface="黑体" panose="02010609060101010101" charset="-122"/>
                <a:ea typeface="黑体" panose="02010609060101010101" charset="-122"/>
              </a:rPr>
              <a:t>是否会取代人类呢</a:t>
            </a:r>
            <a:r>
              <a:rPr lang="zh-CN" altLang="zh-CN" sz="2800" dirty="0" smtClean="0">
                <a:effectLst>
                  <a:outerShdw blurRad="38100" dist="38100" dir="2700000" algn="tl">
                    <a:srgbClr val="000000">
                      <a:alpha val="43137"/>
                    </a:srgbClr>
                  </a:outerShdw>
                </a:effectLst>
                <a:latin typeface="黑体" panose="02010609060101010101" charset="-122"/>
                <a:ea typeface="黑体" panose="02010609060101010101" charset="-122"/>
              </a:rPr>
              <a:t>？</a:t>
            </a:r>
            <a:endParaRPr lang="en-US" altLang="zh-CN" sz="2800" dirty="0" smtClean="0">
              <a:effectLst>
                <a:outerShdw blurRad="38100" dist="38100" dir="2700000" algn="tl">
                  <a:srgbClr val="000000">
                    <a:alpha val="43137"/>
                  </a:srgbClr>
                </a:outerShdw>
              </a:effectLst>
              <a:latin typeface="黑体" panose="02010609060101010101" charset="-122"/>
              <a:ea typeface="黑体" panose="02010609060101010101" charset="-122"/>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本框 15"/>
          <p:cNvSpPr txBox="1"/>
          <p:nvPr/>
        </p:nvSpPr>
        <p:spPr>
          <a:xfrm>
            <a:off x="707987" y="4007807"/>
            <a:ext cx="1169932" cy="311432"/>
          </a:xfrm>
          <a:prstGeom prst="rect">
            <a:avLst/>
          </a:prstGeom>
          <a:noFill/>
        </p:spPr>
        <p:txBody>
          <a:bodyPr vert="horz"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200" dirty="0">
                <a:solidFill>
                  <a:schemeClr val="bg1"/>
                </a:solidFill>
                <a:cs typeface="荆南缘默体" pitchFamily="2" charset="-122"/>
              </a:rPr>
              <a:t>单击输入正文</a:t>
            </a:r>
            <a:endParaRPr lang="zh-CN" altLang="en-US" sz="1200" dirty="0">
              <a:solidFill>
                <a:schemeClr val="bg1"/>
              </a:solidFill>
              <a:latin typeface="HarmonyOS Sans SC Medium" panose="00000600000000000000" charset="-122"/>
              <a:ea typeface="HarmonyOS Sans SC Medium" panose="00000600000000000000" charset="-122"/>
              <a:cs typeface="荆南缘默体" pitchFamily="2" charset="-122"/>
            </a:endParaRPr>
          </a:p>
        </p:txBody>
      </p:sp>
      <p:sp>
        <p:nvSpPr>
          <p:cNvPr id="2" name="标题 1"/>
          <p:cNvSpPr>
            <a:spLocks noGrp="1"/>
          </p:cNvSpPr>
          <p:nvPr/>
        </p:nvSpPr>
        <p:spPr>
          <a:xfrm>
            <a:off x="1088390" y="944245"/>
            <a:ext cx="9556115" cy="42265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荆南缘默体" pitchFamily="2" charset="-122"/>
                <a:ea typeface="荆南缘默体" pitchFamily="2" charset="-122"/>
                <a:cs typeface="荆南缘默体" pitchFamily="2" charset="-122"/>
              </a:defRPr>
            </a:lvl1pPr>
          </a:lstStyle>
          <a:p>
            <a:pPr algn="ctr">
              <a:lnSpc>
                <a:spcPct val="150000"/>
              </a:lnSpc>
            </a:pPr>
            <a:r>
              <a:rPr lang="zh-CN" altLang="en-US" sz="3600" b="1">
                <a:solidFill>
                  <a:srgbClr val="800000"/>
                </a:solidFill>
                <a:latin typeface="宋体" panose="02010600030101010101" pitchFamily="2" charset="-122"/>
                <a:ea typeface="宋体" panose="02010600030101010101" pitchFamily="2" charset="-122"/>
                <a:cs typeface="宋体" panose="02010600030101010101" pitchFamily="2" charset="-122"/>
              </a:rPr>
              <a:t>机器人三原则</a:t>
            </a:r>
            <a:endParaRPr lang="zh-CN" altLang="en-US" sz="3600" b="1">
              <a:solidFill>
                <a:srgbClr val="800000"/>
              </a:solidFill>
              <a:latin typeface="宋体" panose="02010600030101010101" pitchFamily="2" charset="-122"/>
              <a:ea typeface="宋体" panose="02010600030101010101" pitchFamily="2" charset="-122"/>
              <a:cs typeface="宋体" panose="02010600030101010101" pitchFamily="2" charset="-122"/>
            </a:endParaRPr>
          </a:p>
          <a:p>
            <a:pPr>
              <a:lnSpc>
                <a:spcPct val="125000"/>
              </a:lnSpc>
              <a:spcBef>
                <a:spcPts val="0"/>
              </a:spcBef>
              <a:spcAft>
                <a:spcPts val="0"/>
              </a:spcAft>
            </a:pPr>
            <a:r>
              <a:rPr lang="en-US" altLang="zh-CN" sz="2800" b="1">
                <a:latin typeface="宋体" panose="02010600030101010101" pitchFamily="2" charset="-122"/>
                <a:ea typeface="宋体" panose="02010600030101010101" pitchFamily="2" charset="-122"/>
                <a:cs typeface="宋体" panose="02010600030101010101" pitchFamily="2" charset="-122"/>
                <a:sym typeface="+mn-ea"/>
              </a:rPr>
              <a:t>   </a:t>
            </a:r>
            <a:r>
              <a:rPr lang="zh-CN" altLang="en-US" sz="2800" b="1">
                <a:latin typeface="宋体" panose="02010600030101010101" pitchFamily="2" charset="-122"/>
                <a:ea typeface="宋体" panose="02010600030101010101" pitchFamily="2" charset="-122"/>
                <a:cs typeface="宋体" panose="02010600030101010101" pitchFamily="2" charset="-122"/>
                <a:sym typeface="+mn-ea"/>
              </a:rPr>
              <a:t>1950年科幻作家阿西莫夫（Asimov）在《我是机器人》一书中提出了机器人三原则：</a:t>
            </a:r>
            <a:endParaRPr lang="zh-CN" altLang="en-US" sz="2800" b="1">
              <a:latin typeface="宋体" panose="02010600030101010101" pitchFamily="2" charset="-122"/>
              <a:ea typeface="宋体" panose="02010600030101010101" pitchFamily="2" charset="-122"/>
              <a:cs typeface="宋体" panose="02010600030101010101" pitchFamily="2" charset="-122"/>
            </a:endParaRPr>
          </a:p>
          <a:p>
            <a:pPr>
              <a:lnSpc>
                <a:spcPct val="125000"/>
              </a:lnSpc>
              <a:spcBef>
                <a:spcPts val="0"/>
              </a:spcBef>
              <a:spcAft>
                <a:spcPts val="0"/>
              </a:spcAft>
            </a:pPr>
            <a:r>
              <a:rPr lang="zh-CN" altLang="en-US" sz="2800" b="1">
                <a:solidFill>
                  <a:schemeClr val="accent5">
                    <a:lumMod val="75000"/>
                  </a:schemeClr>
                </a:solidFill>
                <a:latin typeface="宋体" panose="02010600030101010101" pitchFamily="2" charset="-122"/>
                <a:ea typeface="宋体" panose="02010600030101010101" pitchFamily="2" charset="-122"/>
                <a:cs typeface="宋体" panose="02010600030101010101" pitchFamily="2" charset="-122"/>
              </a:rPr>
              <a:t>①机器人必须不伤害人类，也不允许它见人类将受到伤害而袖手旁观；</a:t>
            </a:r>
            <a:endParaRPr lang="zh-CN" altLang="en-US" sz="2800" b="1">
              <a:solidFill>
                <a:schemeClr val="accent5">
                  <a:lumMod val="75000"/>
                </a:schemeClr>
              </a:solidFill>
              <a:latin typeface="宋体" panose="02010600030101010101" pitchFamily="2" charset="-122"/>
              <a:ea typeface="宋体" panose="02010600030101010101" pitchFamily="2" charset="-122"/>
              <a:cs typeface="宋体" panose="02010600030101010101" pitchFamily="2" charset="-122"/>
            </a:endParaRPr>
          </a:p>
          <a:p>
            <a:pPr>
              <a:lnSpc>
                <a:spcPct val="125000"/>
              </a:lnSpc>
              <a:spcBef>
                <a:spcPts val="0"/>
              </a:spcBef>
              <a:spcAft>
                <a:spcPts val="0"/>
              </a:spcAft>
            </a:pPr>
            <a:r>
              <a:rPr lang="zh-CN" altLang="en-US" sz="2800" b="1">
                <a:solidFill>
                  <a:schemeClr val="accent5">
                    <a:lumMod val="75000"/>
                  </a:schemeClr>
                </a:solidFill>
                <a:latin typeface="宋体" panose="02010600030101010101" pitchFamily="2" charset="-122"/>
                <a:ea typeface="宋体" panose="02010600030101010101" pitchFamily="2" charset="-122"/>
                <a:cs typeface="宋体" panose="02010600030101010101" pitchFamily="2" charset="-122"/>
              </a:rPr>
              <a:t>②机器人必须服从人类的命令，除非人类的命令与第一条相违背；</a:t>
            </a:r>
            <a:endParaRPr lang="zh-CN" altLang="en-US" sz="2800" b="1">
              <a:solidFill>
                <a:schemeClr val="accent5">
                  <a:lumMod val="75000"/>
                </a:schemeClr>
              </a:solidFill>
              <a:latin typeface="宋体" panose="02010600030101010101" pitchFamily="2" charset="-122"/>
              <a:ea typeface="宋体" panose="02010600030101010101" pitchFamily="2" charset="-122"/>
              <a:cs typeface="宋体" panose="02010600030101010101" pitchFamily="2" charset="-122"/>
            </a:endParaRPr>
          </a:p>
          <a:p>
            <a:pPr>
              <a:lnSpc>
                <a:spcPct val="125000"/>
              </a:lnSpc>
              <a:spcBef>
                <a:spcPts val="0"/>
              </a:spcBef>
              <a:spcAft>
                <a:spcPts val="0"/>
              </a:spcAft>
            </a:pPr>
            <a:r>
              <a:rPr lang="zh-CN" altLang="en-US" sz="2800" b="1">
                <a:solidFill>
                  <a:schemeClr val="accent5">
                    <a:lumMod val="75000"/>
                  </a:schemeClr>
                </a:solidFill>
                <a:latin typeface="宋体" panose="02010600030101010101" pitchFamily="2" charset="-122"/>
                <a:ea typeface="宋体" panose="02010600030101010101" pitchFamily="2" charset="-122"/>
                <a:cs typeface="宋体" panose="02010600030101010101" pitchFamily="2" charset="-122"/>
              </a:rPr>
              <a:t>③机器人必须保护自身不受伤害，除非这与上述两条相违背</a:t>
            </a:r>
            <a:r>
              <a:rPr lang="zh-CN" altLang="en-US" sz="2800" b="1">
                <a:latin typeface="宋体" panose="02010600030101010101" pitchFamily="2" charset="-122"/>
                <a:ea typeface="宋体" panose="02010600030101010101" pitchFamily="2" charset="-122"/>
                <a:cs typeface="宋体" panose="02010600030101010101" pitchFamily="2" charset="-122"/>
              </a:rPr>
              <a:t>。</a:t>
            </a:r>
            <a:endParaRPr lang="zh-CN" altLang="en-US" sz="2800" b="1">
              <a:latin typeface="宋体" panose="02010600030101010101" pitchFamily="2" charset="-122"/>
              <a:ea typeface="宋体" panose="02010600030101010101" pitchFamily="2" charset="-122"/>
              <a:cs typeface="宋体" panose="02010600030101010101" pitchFamily="2" charset="-122"/>
            </a:endParaRPr>
          </a:p>
        </p:txBody>
      </p:sp>
      <p:sp>
        <p:nvSpPr>
          <p:cNvPr id="13" name="矩形 12"/>
          <p:cNvSpPr/>
          <p:nvPr/>
        </p:nvSpPr>
        <p:spPr>
          <a:xfrm>
            <a:off x="1088390" y="360680"/>
            <a:ext cx="4981575" cy="583565"/>
          </a:xfrm>
          <a:prstGeom prst="rect">
            <a:avLst/>
          </a:prstGeom>
        </p:spPr>
        <p:txBody>
          <a:bodyPr wrap="square">
            <a:spAutoFit/>
          </a:bodyPr>
          <a:p>
            <a:r>
              <a:rPr lang="zh-CN" altLang="en-US" sz="3200" dirty="0">
                <a:solidFill>
                  <a:srgbClr val="36418A"/>
                </a:solidFill>
                <a:latin typeface="荆南缘默体" pitchFamily="2" charset="-122"/>
                <a:ea typeface="荆南缘默体" pitchFamily="2" charset="-122"/>
                <a:cs typeface="荆南缘默体" pitchFamily="2" charset="-122"/>
              </a:rPr>
              <a:t>知识链接</a:t>
            </a:r>
            <a:endParaRPr lang="zh-CN" altLang="en-US" sz="3200" dirty="0">
              <a:solidFill>
                <a:srgbClr val="36418A"/>
              </a:solidFill>
              <a:latin typeface="荆南缘默体" pitchFamily="2" charset="-122"/>
              <a:ea typeface="荆南缘默体" pitchFamily="2" charset="-122"/>
              <a:cs typeface="荆南缘默体" pitchFamily="2" charset="-122"/>
            </a:endParaRPr>
          </a:p>
        </p:txBody>
      </p:sp>
      <p:pic>
        <p:nvPicPr>
          <p:cNvPr id="56" name="图形 55"/>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0391775" y="4008120"/>
            <a:ext cx="1691005" cy="2197100"/>
          </a:xfrm>
          <a:prstGeom prst="rect">
            <a:avLst/>
          </a:prstGeom>
        </p:spPr>
      </p:pic>
      <p:pic>
        <p:nvPicPr>
          <p:cNvPr id="3" name="图片 2"/>
          <p:cNvPicPr>
            <a:picLocks noChangeAspect="1"/>
          </p:cNvPicPr>
          <p:nvPr/>
        </p:nvPicPr>
        <p:blipFill>
          <a:blip r:embed="rId3"/>
          <a:stretch>
            <a:fillRect/>
          </a:stretch>
        </p:blipFill>
        <p:spPr>
          <a:xfrm>
            <a:off x="0" y="0"/>
            <a:ext cx="12298045" cy="685800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1859915" y="911225"/>
            <a:ext cx="8098790" cy="998855"/>
          </a:xfrm>
        </p:spPr>
        <p:txBody>
          <a:bodyPr/>
          <a:p>
            <a:pPr algn="ctr"/>
            <a:r>
              <a:rPr lang="zh-CN" altLang="en-US" sz="3600">
                <a:latin typeface="黑体" panose="02010609060101010101" charset="-122"/>
                <a:ea typeface="黑体" panose="02010609060101010101" charset="-122"/>
              </a:rPr>
              <a:t>列举生活中的机器人</a:t>
            </a:r>
            <a:endParaRPr lang="zh-CN" altLang="en-US" sz="3600">
              <a:latin typeface="黑体" panose="02010609060101010101" charset="-122"/>
              <a:ea typeface="黑体" panose="02010609060101010101" charset="-122"/>
            </a:endParaRPr>
          </a:p>
        </p:txBody>
      </p:sp>
      <p:graphicFrame>
        <p:nvGraphicFramePr>
          <p:cNvPr id="5" name="表格 4"/>
          <p:cNvGraphicFramePr/>
          <p:nvPr>
            <p:custDataLst>
              <p:tags r:id="rId1"/>
            </p:custDataLst>
          </p:nvPr>
        </p:nvGraphicFramePr>
        <p:xfrm>
          <a:off x="1901190" y="1910080"/>
          <a:ext cx="8924290" cy="3851275"/>
        </p:xfrm>
        <a:graphic>
          <a:graphicData uri="http://schemas.openxmlformats.org/drawingml/2006/table">
            <a:tbl>
              <a:tblPr firstRow="1" bandRow="1">
                <a:tableStyleId>{5C22544A-7EE6-4342-B048-85BDC9FD1C3A}</a:tableStyleId>
              </a:tblPr>
              <a:tblGrid>
                <a:gridCol w="844928"/>
                <a:gridCol w="2374900"/>
                <a:gridCol w="2421255"/>
                <a:gridCol w="3282950"/>
              </a:tblGrid>
              <a:tr h="650875">
                <a:tc>
                  <a:txBody>
                    <a:bodyPr/>
                    <a:p>
                      <a:pPr algn="ctr">
                        <a:buNone/>
                      </a:pPr>
                      <a:r>
                        <a:rPr lang="zh-CN" altLang="en-US" sz="2400" b="1">
                          <a:latin typeface="华文楷体" panose="02010600040101010101" charset="-122"/>
                          <a:ea typeface="华文楷体" panose="02010600040101010101" charset="-122"/>
                        </a:rPr>
                        <a:t>序号</a:t>
                      </a:r>
                      <a:endParaRPr lang="zh-CN" altLang="en-US" sz="2400" b="1">
                        <a:latin typeface="华文楷体" panose="02010600040101010101" charset="-122"/>
                        <a:ea typeface="华文楷体" panose="02010600040101010101" charset="-122"/>
                      </a:endParaRPr>
                    </a:p>
                  </a:txBody>
                  <a:tcPr anchor="ctr" anchorCtr="0">
                    <a:solidFill>
                      <a:schemeClr val="accent5">
                        <a:lumMod val="75000"/>
                      </a:schemeClr>
                    </a:solidFill>
                  </a:tcPr>
                </a:tc>
                <a:tc>
                  <a:txBody>
                    <a:bodyPr/>
                    <a:p>
                      <a:pPr algn="ctr">
                        <a:buNone/>
                      </a:pPr>
                      <a:r>
                        <a:rPr lang="zh-CN" altLang="en-US" sz="2400" b="1">
                          <a:latin typeface="华文楷体" panose="02010600040101010101" charset="-122"/>
                          <a:ea typeface="华文楷体" panose="02010600040101010101" charset="-122"/>
                          <a:cs typeface="华文楷体" panose="02010600040101010101" charset="-122"/>
                        </a:rPr>
                        <a:t>机器人名称</a:t>
                      </a:r>
                      <a:endParaRPr lang="zh-CN" altLang="en-US" sz="2400" b="1">
                        <a:latin typeface="华文楷体" panose="02010600040101010101" charset="-122"/>
                        <a:ea typeface="华文楷体" panose="02010600040101010101" charset="-122"/>
                        <a:cs typeface="华文楷体" panose="02010600040101010101" charset="-122"/>
                      </a:endParaRPr>
                    </a:p>
                  </a:txBody>
                  <a:tcPr anchor="ctr" anchorCtr="0">
                    <a:solidFill>
                      <a:schemeClr val="accent5">
                        <a:lumMod val="75000"/>
                      </a:schemeClr>
                    </a:solidFill>
                  </a:tcPr>
                </a:tc>
                <a:tc>
                  <a:txBody>
                    <a:bodyPr/>
                    <a:p>
                      <a:pPr algn="ctr">
                        <a:buNone/>
                      </a:pPr>
                      <a:r>
                        <a:rPr lang="zh-CN" altLang="en-US" sz="2400" b="1">
                          <a:latin typeface="华文楷体" panose="02010600040101010101" charset="-122"/>
                          <a:ea typeface="华文楷体" panose="02010600040101010101" charset="-122"/>
                          <a:cs typeface="华文楷体" panose="02010600040101010101" charset="-122"/>
                        </a:rPr>
                        <a:t>应用场合</a:t>
                      </a:r>
                      <a:endParaRPr lang="zh-CN" altLang="en-US" sz="2400" b="1">
                        <a:latin typeface="华文楷体" panose="02010600040101010101" charset="-122"/>
                        <a:ea typeface="华文楷体" panose="02010600040101010101" charset="-122"/>
                        <a:cs typeface="华文楷体" panose="02010600040101010101" charset="-122"/>
                      </a:endParaRPr>
                    </a:p>
                  </a:txBody>
                  <a:tcPr anchor="ctr" anchorCtr="0">
                    <a:solidFill>
                      <a:schemeClr val="accent5">
                        <a:lumMod val="75000"/>
                      </a:schemeClr>
                    </a:solidFill>
                  </a:tcPr>
                </a:tc>
                <a:tc>
                  <a:txBody>
                    <a:bodyPr/>
                    <a:p>
                      <a:pPr algn="ctr">
                        <a:buNone/>
                      </a:pPr>
                      <a:r>
                        <a:rPr lang="zh-CN" altLang="en-US" sz="2400" b="1">
                          <a:latin typeface="华文楷体" panose="02010600040101010101" charset="-122"/>
                          <a:ea typeface="华文楷体" panose="02010600040101010101" charset="-122"/>
                          <a:cs typeface="华文楷体" panose="02010600040101010101" charset="-122"/>
                        </a:rPr>
                        <a:t>作用</a:t>
                      </a:r>
                      <a:endParaRPr lang="zh-CN" altLang="en-US" sz="2400" b="1">
                        <a:latin typeface="华文楷体" panose="02010600040101010101" charset="-122"/>
                        <a:ea typeface="华文楷体" panose="02010600040101010101" charset="-122"/>
                        <a:cs typeface="华文楷体" panose="02010600040101010101" charset="-122"/>
                      </a:endParaRPr>
                    </a:p>
                  </a:txBody>
                  <a:tcPr anchor="ctr" anchorCtr="0">
                    <a:solidFill>
                      <a:schemeClr val="accent5">
                        <a:lumMod val="75000"/>
                      </a:schemeClr>
                    </a:solidFill>
                  </a:tcPr>
                </a:tc>
              </a:tr>
              <a:tr h="407670">
                <a:tc>
                  <a:txBody>
                    <a:bodyPr/>
                    <a:p>
                      <a:pPr algn="ctr">
                        <a:buNone/>
                      </a:pPr>
                      <a:r>
                        <a:rPr lang="en-US" altLang="zh-CN" sz="2400">
                          <a:latin typeface="华文楷体" panose="02010600040101010101" charset="-122"/>
                          <a:ea typeface="华文楷体" panose="02010600040101010101" charset="-122"/>
                        </a:rPr>
                        <a:t>1</a:t>
                      </a:r>
                      <a:endParaRPr lang="en-US" altLang="zh-CN" sz="2400">
                        <a:latin typeface="华文楷体" panose="02010600040101010101" charset="-122"/>
                        <a:ea typeface="华文楷体" panose="02010600040101010101" charset="-122"/>
                      </a:endParaRPr>
                    </a:p>
                  </a:txBody>
                  <a:tcPr anchor="ctr" anchorCtr="0"/>
                </a:tc>
                <a:tc>
                  <a:txBody>
                    <a:bodyPr/>
                    <a:p>
                      <a:pPr>
                        <a:buNone/>
                      </a:pPr>
                      <a:endParaRPr lang="zh-CN" altLang="en-US" sz="2400">
                        <a:latin typeface="华文楷体" panose="02010600040101010101" charset="-122"/>
                        <a:ea typeface="华文楷体" panose="02010600040101010101" charset="-122"/>
                      </a:endParaRPr>
                    </a:p>
                  </a:txBody>
                  <a:tcPr/>
                </a:tc>
                <a:tc>
                  <a:txBody>
                    <a:bodyPr/>
                    <a:p>
                      <a:pPr>
                        <a:buNone/>
                      </a:pPr>
                      <a:endParaRPr lang="zh-CN" altLang="en-US" sz="2400">
                        <a:latin typeface="华文楷体" panose="02010600040101010101" charset="-122"/>
                        <a:ea typeface="华文楷体" panose="02010600040101010101" charset="-122"/>
                      </a:endParaRPr>
                    </a:p>
                  </a:txBody>
                  <a:tcPr/>
                </a:tc>
                <a:tc>
                  <a:txBody>
                    <a:bodyPr/>
                    <a:p>
                      <a:pPr>
                        <a:buNone/>
                      </a:pPr>
                      <a:endParaRPr lang="zh-CN" altLang="en-US" sz="2400">
                        <a:latin typeface="华文楷体" panose="02010600040101010101" charset="-122"/>
                        <a:ea typeface="华文楷体" panose="02010600040101010101" charset="-122"/>
                      </a:endParaRPr>
                    </a:p>
                  </a:txBody>
                  <a:tcPr/>
                </a:tc>
              </a:tr>
              <a:tr h="406400">
                <a:tc>
                  <a:txBody>
                    <a:bodyPr/>
                    <a:p>
                      <a:pPr algn="ctr">
                        <a:buNone/>
                      </a:pPr>
                      <a:r>
                        <a:rPr lang="en-US" altLang="zh-CN" sz="2400">
                          <a:latin typeface="华文楷体" panose="02010600040101010101" charset="-122"/>
                          <a:ea typeface="华文楷体" panose="02010600040101010101" charset="-122"/>
                        </a:rPr>
                        <a:t>2</a:t>
                      </a:r>
                      <a:endParaRPr lang="en-US" altLang="zh-CN" sz="2400">
                        <a:latin typeface="华文楷体" panose="02010600040101010101" charset="-122"/>
                        <a:ea typeface="华文楷体" panose="02010600040101010101" charset="-122"/>
                      </a:endParaRPr>
                    </a:p>
                  </a:txBody>
                  <a:tcPr anchor="ctr" anchorCtr="0"/>
                </a:tc>
                <a:tc>
                  <a:txBody>
                    <a:bodyPr/>
                    <a:p>
                      <a:pPr>
                        <a:buNone/>
                      </a:pPr>
                      <a:endParaRPr lang="zh-CN" altLang="en-US" sz="2400">
                        <a:latin typeface="华文楷体" panose="02010600040101010101" charset="-122"/>
                        <a:ea typeface="华文楷体" panose="02010600040101010101" charset="-122"/>
                      </a:endParaRPr>
                    </a:p>
                  </a:txBody>
                  <a:tcPr/>
                </a:tc>
                <a:tc>
                  <a:txBody>
                    <a:bodyPr/>
                    <a:p>
                      <a:pPr>
                        <a:buNone/>
                      </a:pPr>
                      <a:endParaRPr lang="zh-CN" altLang="en-US" sz="2400">
                        <a:latin typeface="华文楷体" panose="02010600040101010101" charset="-122"/>
                        <a:ea typeface="华文楷体" panose="02010600040101010101" charset="-122"/>
                      </a:endParaRPr>
                    </a:p>
                  </a:txBody>
                  <a:tcPr/>
                </a:tc>
                <a:tc>
                  <a:txBody>
                    <a:bodyPr/>
                    <a:p>
                      <a:pPr>
                        <a:buNone/>
                      </a:pPr>
                      <a:endParaRPr lang="zh-CN" altLang="en-US" sz="2400">
                        <a:latin typeface="华文楷体" panose="02010600040101010101" charset="-122"/>
                        <a:ea typeface="华文楷体" panose="02010600040101010101" charset="-122"/>
                      </a:endParaRPr>
                    </a:p>
                  </a:txBody>
                  <a:tcPr/>
                </a:tc>
              </a:tr>
              <a:tr h="407670">
                <a:tc>
                  <a:txBody>
                    <a:bodyPr/>
                    <a:p>
                      <a:pPr algn="ctr">
                        <a:buNone/>
                      </a:pPr>
                      <a:r>
                        <a:rPr lang="en-US" altLang="zh-CN" sz="2400">
                          <a:latin typeface="华文楷体" panose="02010600040101010101" charset="-122"/>
                          <a:ea typeface="华文楷体" panose="02010600040101010101" charset="-122"/>
                        </a:rPr>
                        <a:t>3</a:t>
                      </a:r>
                      <a:endParaRPr lang="en-US" altLang="zh-CN" sz="2400">
                        <a:latin typeface="华文楷体" panose="02010600040101010101" charset="-122"/>
                        <a:ea typeface="华文楷体" panose="02010600040101010101" charset="-122"/>
                      </a:endParaRPr>
                    </a:p>
                  </a:txBody>
                  <a:tcPr anchor="ctr" anchorCtr="0"/>
                </a:tc>
                <a:tc>
                  <a:txBody>
                    <a:bodyPr/>
                    <a:p>
                      <a:pPr>
                        <a:buNone/>
                      </a:pPr>
                      <a:endParaRPr lang="zh-CN" altLang="en-US" sz="2400">
                        <a:latin typeface="华文楷体" panose="02010600040101010101" charset="-122"/>
                        <a:ea typeface="华文楷体" panose="02010600040101010101" charset="-122"/>
                      </a:endParaRPr>
                    </a:p>
                  </a:txBody>
                  <a:tcPr/>
                </a:tc>
                <a:tc>
                  <a:txBody>
                    <a:bodyPr/>
                    <a:p>
                      <a:pPr>
                        <a:buNone/>
                      </a:pPr>
                      <a:endParaRPr lang="zh-CN" altLang="en-US" sz="2400">
                        <a:latin typeface="华文楷体" panose="02010600040101010101" charset="-122"/>
                        <a:ea typeface="华文楷体" panose="02010600040101010101" charset="-122"/>
                      </a:endParaRPr>
                    </a:p>
                  </a:txBody>
                  <a:tcPr/>
                </a:tc>
                <a:tc>
                  <a:txBody>
                    <a:bodyPr/>
                    <a:p>
                      <a:pPr>
                        <a:buNone/>
                      </a:pPr>
                      <a:endParaRPr lang="zh-CN" altLang="en-US" sz="2400">
                        <a:latin typeface="华文楷体" panose="02010600040101010101" charset="-122"/>
                        <a:ea typeface="华文楷体" panose="02010600040101010101" charset="-122"/>
                      </a:endParaRPr>
                    </a:p>
                  </a:txBody>
                  <a:tcPr/>
                </a:tc>
              </a:tr>
              <a:tr h="407035">
                <a:tc>
                  <a:txBody>
                    <a:bodyPr/>
                    <a:p>
                      <a:pPr algn="ctr">
                        <a:buNone/>
                      </a:pPr>
                      <a:r>
                        <a:rPr lang="en-US" altLang="zh-CN" sz="2400">
                          <a:latin typeface="华文楷体" panose="02010600040101010101" charset="-122"/>
                          <a:ea typeface="华文楷体" panose="02010600040101010101" charset="-122"/>
                        </a:rPr>
                        <a:t>4</a:t>
                      </a:r>
                      <a:endParaRPr lang="en-US" altLang="zh-CN" sz="2400">
                        <a:latin typeface="华文楷体" panose="02010600040101010101" charset="-122"/>
                        <a:ea typeface="华文楷体" panose="02010600040101010101" charset="-122"/>
                      </a:endParaRPr>
                    </a:p>
                  </a:txBody>
                  <a:tcPr anchor="ctr" anchorCtr="0"/>
                </a:tc>
                <a:tc>
                  <a:txBody>
                    <a:bodyPr/>
                    <a:p>
                      <a:pPr>
                        <a:buNone/>
                      </a:pPr>
                      <a:endParaRPr lang="zh-CN" altLang="en-US" sz="2400">
                        <a:latin typeface="华文楷体" panose="02010600040101010101" charset="-122"/>
                        <a:ea typeface="华文楷体" panose="02010600040101010101" charset="-122"/>
                      </a:endParaRPr>
                    </a:p>
                  </a:txBody>
                  <a:tcPr/>
                </a:tc>
                <a:tc>
                  <a:txBody>
                    <a:bodyPr/>
                    <a:p>
                      <a:pPr>
                        <a:buNone/>
                      </a:pPr>
                      <a:endParaRPr lang="zh-CN" altLang="en-US" sz="2400">
                        <a:latin typeface="华文楷体" panose="02010600040101010101" charset="-122"/>
                        <a:ea typeface="华文楷体" panose="02010600040101010101" charset="-122"/>
                      </a:endParaRPr>
                    </a:p>
                  </a:txBody>
                  <a:tcPr/>
                </a:tc>
                <a:tc>
                  <a:txBody>
                    <a:bodyPr/>
                    <a:p>
                      <a:pPr>
                        <a:buNone/>
                      </a:pPr>
                      <a:endParaRPr lang="zh-CN" altLang="en-US" sz="2400">
                        <a:latin typeface="华文楷体" panose="02010600040101010101" charset="-122"/>
                        <a:ea typeface="华文楷体" panose="02010600040101010101" charset="-122"/>
                      </a:endParaRPr>
                    </a:p>
                  </a:txBody>
                  <a:tcPr/>
                </a:tc>
              </a:tr>
              <a:tr h="407035">
                <a:tc>
                  <a:txBody>
                    <a:bodyPr/>
                    <a:p>
                      <a:pPr algn="ctr">
                        <a:buNone/>
                      </a:pPr>
                      <a:r>
                        <a:rPr lang="en-US" altLang="zh-CN" sz="2400">
                          <a:latin typeface="华文楷体" panose="02010600040101010101" charset="-122"/>
                          <a:ea typeface="华文楷体" panose="02010600040101010101" charset="-122"/>
                        </a:rPr>
                        <a:t>5</a:t>
                      </a:r>
                      <a:endParaRPr lang="en-US" altLang="zh-CN" sz="2400">
                        <a:latin typeface="华文楷体" panose="02010600040101010101" charset="-122"/>
                        <a:ea typeface="华文楷体" panose="02010600040101010101" charset="-122"/>
                      </a:endParaRPr>
                    </a:p>
                  </a:txBody>
                  <a:tcPr anchor="ctr" anchorCtr="0"/>
                </a:tc>
                <a:tc>
                  <a:txBody>
                    <a:bodyPr/>
                    <a:p>
                      <a:pPr>
                        <a:buNone/>
                      </a:pPr>
                      <a:endParaRPr lang="zh-CN" altLang="en-US" sz="2400">
                        <a:latin typeface="华文楷体" panose="02010600040101010101" charset="-122"/>
                        <a:ea typeface="华文楷体" panose="02010600040101010101" charset="-122"/>
                      </a:endParaRPr>
                    </a:p>
                  </a:txBody>
                  <a:tcPr/>
                </a:tc>
                <a:tc>
                  <a:txBody>
                    <a:bodyPr/>
                    <a:p>
                      <a:pPr>
                        <a:buNone/>
                      </a:pPr>
                      <a:endParaRPr lang="zh-CN" altLang="en-US" sz="2400">
                        <a:latin typeface="华文楷体" panose="02010600040101010101" charset="-122"/>
                        <a:ea typeface="华文楷体" panose="02010600040101010101" charset="-122"/>
                      </a:endParaRPr>
                    </a:p>
                  </a:txBody>
                  <a:tcPr/>
                </a:tc>
                <a:tc>
                  <a:txBody>
                    <a:bodyPr/>
                    <a:p>
                      <a:pPr>
                        <a:buNone/>
                      </a:pPr>
                      <a:endParaRPr lang="zh-CN" altLang="en-US" sz="2400">
                        <a:latin typeface="华文楷体" panose="02010600040101010101" charset="-122"/>
                        <a:ea typeface="华文楷体" panose="02010600040101010101" charset="-122"/>
                      </a:endParaRPr>
                    </a:p>
                  </a:txBody>
                  <a:tcPr/>
                </a:tc>
              </a:tr>
              <a:tr h="407035">
                <a:tc>
                  <a:txBody>
                    <a:bodyPr/>
                    <a:p>
                      <a:pPr algn="ctr">
                        <a:buNone/>
                      </a:pPr>
                      <a:r>
                        <a:rPr lang="en-US" altLang="zh-CN" sz="2400">
                          <a:latin typeface="华文楷体" panose="02010600040101010101" charset="-122"/>
                          <a:ea typeface="华文楷体" panose="02010600040101010101" charset="-122"/>
                        </a:rPr>
                        <a:t>6</a:t>
                      </a:r>
                      <a:endParaRPr lang="en-US" altLang="zh-CN" sz="2400">
                        <a:latin typeface="华文楷体" panose="02010600040101010101" charset="-122"/>
                        <a:ea typeface="华文楷体" panose="02010600040101010101" charset="-122"/>
                      </a:endParaRPr>
                    </a:p>
                  </a:txBody>
                  <a:tcPr anchor="ctr" anchorCtr="0"/>
                </a:tc>
                <a:tc>
                  <a:txBody>
                    <a:bodyPr/>
                    <a:p>
                      <a:pPr>
                        <a:buNone/>
                      </a:pPr>
                      <a:endParaRPr lang="zh-CN" altLang="en-US" sz="2400">
                        <a:latin typeface="华文楷体" panose="02010600040101010101" charset="-122"/>
                        <a:ea typeface="华文楷体" panose="02010600040101010101" charset="-122"/>
                      </a:endParaRPr>
                    </a:p>
                  </a:txBody>
                  <a:tcPr/>
                </a:tc>
                <a:tc>
                  <a:txBody>
                    <a:bodyPr/>
                    <a:p>
                      <a:pPr>
                        <a:buNone/>
                      </a:pPr>
                      <a:endParaRPr lang="zh-CN" altLang="en-US" sz="2400">
                        <a:latin typeface="华文楷体" panose="02010600040101010101" charset="-122"/>
                        <a:ea typeface="华文楷体" panose="02010600040101010101" charset="-122"/>
                      </a:endParaRPr>
                    </a:p>
                  </a:txBody>
                  <a:tcPr/>
                </a:tc>
                <a:tc>
                  <a:txBody>
                    <a:bodyPr/>
                    <a:p>
                      <a:pPr>
                        <a:buNone/>
                      </a:pPr>
                      <a:endParaRPr lang="zh-CN" altLang="en-US" sz="2400">
                        <a:latin typeface="华文楷体" panose="02010600040101010101" charset="-122"/>
                        <a:ea typeface="华文楷体" panose="02010600040101010101" charset="-122"/>
                      </a:endParaRPr>
                    </a:p>
                  </a:txBody>
                  <a:tcPr/>
                </a:tc>
              </a:tr>
              <a:tr h="407035">
                <a:tc>
                  <a:txBody>
                    <a:bodyPr/>
                    <a:p>
                      <a:pPr algn="ctr">
                        <a:buNone/>
                      </a:pPr>
                      <a:r>
                        <a:rPr lang="en-US" altLang="zh-CN" sz="2400">
                          <a:latin typeface="华文楷体" panose="02010600040101010101" charset="-122"/>
                          <a:ea typeface="华文楷体" panose="02010600040101010101" charset="-122"/>
                        </a:rPr>
                        <a:t>……</a:t>
                      </a:r>
                      <a:endParaRPr lang="en-US" altLang="zh-CN" sz="2400">
                        <a:latin typeface="华文楷体" panose="02010600040101010101" charset="-122"/>
                        <a:ea typeface="华文楷体" panose="02010600040101010101" charset="-122"/>
                      </a:endParaRPr>
                    </a:p>
                  </a:txBody>
                  <a:tcPr anchor="ctr" anchorCtr="0"/>
                </a:tc>
                <a:tc>
                  <a:txBody>
                    <a:bodyPr/>
                    <a:p>
                      <a:pPr>
                        <a:buNone/>
                      </a:pPr>
                      <a:endParaRPr lang="zh-CN" altLang="en-US" sz="2400">
                        <a:latin typeface="华文楷体" panose="02010600040101010101" charset="-122"/>
                        <a:ea typeface="华文楷体" panose="02010600040101010101" charset="-122"/>
                      </a:endParaRPr>
                    </a:p>
                  </a:txBody>
                  <a:tcPr/>
                </a:tc>
                <a:tc>
                  <a:txBody>
                    <a:bodyPr/>
                    <a:p>
                      <a:pPr>
                        <a:buNone/>
                      </a:pPr>
                      <a:endParaRPr lang="zh-CN" altLang="en-US" sz="2400">
                        <a:latin typeface="华文楷体" panose="02010600040101010101" charset="-122"/>
                        <a:ea typeface="华文楷体" panose="02010600040101010101" charset="-122"/>
                      </a:endParaRPr>
                    </a:p>
                  </a:txBody>
                  <a:tcPr/>
                </a:tc>
                <a:tc>
                  <a:txBody>
                    <a:bodyPr/>
                    <a:p>
                      <a:pPr>
                        <a:buNone/>
                      </a:pPr>
                      <a:endParaRPr lang="zh-CN" altLang="en-US" sz="2400">
                        <a:latin typeface="华文楷体" panose="02010600040101010101" charset="-122"/>
                        <a:ea typeface="华文楷体" panose="02010600040101010101" charset="-122"/>
                      </a:endParaRPr>
                    </a:p>
                  </a:txBody>
                  <a:tcPr/>
                </a:tc>
              </a:tr>
            </a:tbl>
          </a:graphicData>
        </a:graphic>
      </p:graphicFrame>
      <p:sp>
        <p:nvSpPr>
          <p:cNvPr id="35" name="矩形 34"/>
          <p:cNvSpPr/>
          <p:nvPr/>
        </p:nvSpPr>
        <p:spPr>
          <a:xfrm>
            <a:off x="1189355" y="434340"/>
            <a:ext cx="3112135" cy="583565"/>
          </a:xfrm>
          <a:prstGeom prst="rect">
            <a:avLst/>
          </a:prstGeom>
        </p:spPr>
        <p:txBody>
          <a:bodyPr wrap="square">
            <a:spAutoFit/>
          </a:bodyPr>
          <a:p>
            <a:r>
              <a:rPr lang="zh-CN" altLang="en-US" sz="3200" b="1" dirty="0">
                <a:solidFill>
                  <a:srgbClr val="36418A"/>
                </a:solidFill>
                <a:latin typeface="荆南缘默体" pitchFamily="2" charset="-122"/>
                <a:ea typeface="荆南缘默体" pitchFamily="2" charset="-122"/>
                <a:cs typeface="荆南缘默体" pitchFamily="2" charset="-122"/>
              </a:rPr>
              <a:t>一、项目引入</a:t>
            </a:r>
            <a:endParaRPr lang="zh-CN" altLang="en-US" sz="3200" b="1" dirty="0">
              <a:solidFill>
                <a:srgbClr val="36418A"/>
              </a:solidFill>
              <a:latin typeface="荆南缘默体" pitchFamily="2" charset="-122"/>
              <a:ea typeface="荆南缘默体" pitchFamily="2" charset="-122"/>
              <a:cs typeface="荆南缘默体" pitchFamily="2" charset="-122"/>
            </a:endParaRPr>
          </a:p>
        </p:txBody>
      </p:sp>
    </p:spTree>
  </p:cSld>
  <p:clrMapOvr>
    <a:masterClrMapping/>
  </p:clrMapOvr>
  <mc:AlternateContent xmlns:mc="http://schemas.openxmlformats.org/markup-compatibility/2006">
    <mc:Choice xmlns:p14="http://schemas.microsoft.com/office/powerpoint/2010/main" Requires="p14">
      <p:transition p14:dur="400">
        <p:fade/>
      </p:transition>
    </mc:Choice>
    <mc:Fallback>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5" name="矩形 34"/>
          <p:cNvSpPr/>
          <p:nvPr/>
        </p:nvSpPr>
        <p:spPr>
          <a:xfrm>
            <a:off x="1189355" y="434340"/>
            <a:ext cx="4981575" cy="583565"/>
          </a:xfrm>
          <a:prstGeom prst="rect">
            <a:avLst/>
          </a:prstGeom>
        </p:spPr>
        <p:txBody>
          <a:bodyPr wrap="square">
            <a:spAutoFit/>
          </a:bodyPr>
          <a:p>
            <a:r>
              <a:rPr lang="zh-CN" altLang="en-US" sz="3200" b="1" dirty="0">
                <a:solidFill>
                  <a:srgbClr val="36418A"/>
                </a:solidFill>
                <a:latin typeface="荆南缘默体" pitchFamily="2" charset="-122"/>
                <a:ea typeface="荆南缘默体" pitchFamily="2" charset="-122"/>
                <a:cs typeface="荆南缘默体" pitchFamily="2" charset="-122"/>
              </a:rPr>
              <a:t>一、项目引入</a:t>
            </a:r>
            <a:endParaRPr lang="zh-CN" altLang="en-US" sz="3200" b="1" dirty="0">
              <a:solidFill>
                <a:srgbClr val="36418A"/>
              </a:solidFill>
              <a:latin typeface="荆南缘默体" pitchFamily="2" charset="-122"/>
              <a:ea typeface="荆南缘默体" pitchFamily="2" charset="-122"/>
              <a:cs typeface="荆南缘默体" pitchFamily="2" charset="-122"/>
            </a:endParaRPr>
          </a:p>
        </p:txBody>
      </p:sp>
      <p:sp>
        <p:nvSpPr>
          <p:cNvPr id="4" name="文本框 3"/>
          <p:cNvSpPr txBox="1"/>
          <p:nvPr/>
        </p:nvSpPr>
        <p:spPr>
          <a:xfrm>
            <a:off x="1251585" y="908685"/>
            <a:ext cx="9688830" cy="4061460"/>
          </a:xfrm>
          <a:prstGeom prst="rect">
            <a:avLst/>
          </a:prstGeom>
          <a:noFill/>
        </p:spPr>
        <p:txBody>
          <a:bodyPr wrap="square" rtlCol="0" anchor="t">
            <a:spAutoFit/>
          </a:bodyPr>
          <a:p>
            <a:pPr>
              <a:lnSpc>
                <a:spcPct val="150000"/>
              </a:lnSpc>
            </a:pPr>
            <a:r>
              <a:rPr lang="zh-CN" altLang="en-US" sz="2800">
                <a:solidFill>
                  <a:srgbClr val="800000"/>
                </a:solidFill>
              </a:rPr>
              <a:t>驱动问题：</a:t>
            </a:r>
            <a:endParaRPr lang="zh-CN" altLang="en-US" sz="2800">
              <a:solidFill>
                <a:srgbClr val="800000"/>
              </a:solidFill>
            </a:endParaRPr>
          </a:p>
          <a:p>
            <a:pPr>
              <a:lnSpc>
                <a:spcPct val="150000"/>
              </a:lnSpc>
            </a:pPr>
            <a:r>
              <a:rPr lang="en-US" altLang="zh-CN" sz="2400"/>
              <a:t>       </a:t>
            </a:r>
            <a:r>
              <a:rPr lang="zh-CN" altLang="en-US" sz="2400"/>
              <a:t>国家卫生健康委指出，截至2021年底，全国60岁及以上老年人口达2.67亿，占总人口的18.9%；65岁及以上老年人口达2亿以上，占总人口的14.2%。据测算，预计</a:t>
            </a:r>
            <a:r>
              <a:rPr lang="zh-CN" altLang="en-US" sz="2400">
                <a:solidFill>
                  <a:srgbClr val="C00000"/>
                </a:solidFill>
              </a:rPr>
              <a:t>“十四五”时期</a:t>
            </a:r>
            <a:r>
              <a:rPr lang="zh-CN" altLang="en-US" sz="2400"/>
              <a:t>，60岁及以上老年人口总量将突破3亿，占比将超过20%，进入</a:t>
            </a:r>
            <a:r>
              <a:rPr lang="zh-CN" altLang="en-US" sz="2400">
                <a:solidFill>
                  <a:srgbClr val="C00000"/>
                </a:solidFill>
              </a:rPr>
              <a:t>中度老龄化</a:t>
            </a:r>
            <a:r>
              <a:rPr lang="zh-CN" altLang="en-US" sz="2400"/>
              <a:t>阶段。</a:t>
            </a:r>
            <a:r>
              <a:rPr lang="zh-CN" altLang="en-US" sz="2400">
                <a:solidFill>
                  <a:srgbClr val="C00000"/>
                </a:solidFill>
              </a:rPr>
              <a:t>2035年左右</a:t>
            </a:r>
            <a:r>
              <a:rPr lang="zh-CN" altLang="en-US" sz="2400"/>
              <a:t>，60岁及以上老年人口将突破4亿，在总人口中的占比将超过30%，进入</a:t>
            </a:r>
            <a:r>
              <a:rPr lang="zh-CN" altLang="en-US" sz="2400">
                <a:solidFill>
                  <a:srgbClr val="C00000"/>
                </a:solidFill>
              </a:rPr>
              <a:t>重度老龄化</a:t>
            </a:r>
            <a:r>
              <a:rPr lang="zh-CN" altLang="en-US" sz="2400"/>
              <a:t>阶段。</a:t>
            </a:r>
            <a:endParaRPr lang="zh-CN" altLang="en-US" sz="2400"/>
          </a:p>
        </p:txBody>
      </p:sp>
      <p:sp>
        <p:nvSpPr>
          <p:cNvPr id="2" name="文本框 1"/>
          <p:cNvSpPr txBox="1"/>
          <p:nvPr/>
        </p:nvSpPr>
        <p:spPr>
          <a:xfrm>
            <a:off x="1189355" y="4970145"/>
            <a:ext cx="6466840" cy="1291590"/>
          </a:xfrm>
          <a:prstGeom prst="rect">
            <a:avLst/>
          </a:prstGeom>
          <a:noFill/>
        </p:spPr>
        <p:txBody>
          <a:bodyPr wrap="none" rtlCol="0">
            <a:spAutoFit/>
          </a:bodyPr>
          <a:p>
            <a:pPr algn="l">
              <a:lnSpc>
                <a:spcPct val="150000"/>
              </a:lnSpc>
            </a:pPr>
            <a:r>
              <a:rPr lang="zh-CN" altLang="en-US" sz="2800">
                <a:solidFill>
                  <a:srgbClr val="800000"/>
                </a:solidFill>
                <a:sym typeface="+mn-ea"/>
              </a:rPr>
              <a:t>创意设计：</a:t>
            </a:r>
            <a:endParaRPr lang="zh-CN" altLang="en-US" sz="2800">
              <a:solidFill>
                <a:srgbClr val="800000"/>
              </a:solidFill>
            </a:endParaRPr>
          </a:p>
          <a:p>
            <a:pPr algn="l">
              <a:lnSpc>
                <a:spcPct val="150000"/>
              </a:lnSpc>
            </a:pPr>
            <a:r>
              <a:rPr lang="en-US" altLang="zh-CN" sz="2400">
                <a:sym typeface="+mn-ea"/>
              </a:rPr>
              <a:t>      </a:t>
            </a:r>
            <a:r>
              <a:rPr lang="zh-CN" altLang="en-US" sz="2400">
                <a:sym typeface="+mn-ea"/>
              </a:rPr>
              <a:t>请你为老年人设计制作一款</a:t>
            </a:r>
            <a:r>
              <a:rPr lang="en-US" altLang="zh-CN" sz="2400">
                <a:sym typeface="+mn-ea"/>
              </a:rPr>
              <a:t>“</a:t>
            </a:r>
            <a:r>
              <a:rPr lang="zh-CN" altLang="en-US" sz="2400">
                <a:sym typeface="+mn-ea"/>
              </a:rPr>
              <a:t>陪伴机器人</a:t>
            </a:r>
            <a:r>
              <a:rPr lang="en-US" altLang="zh-CN" sz="2400">
                <a:sym typeface="+mn-ea"/>
              </a:rPr>
              <a:t>”</a:t>
            </a:r>
            <a:r>
              <a:rPr lang="zh-CN" altLang="en-US" sz="2400">
                <a:sym typeface="+mn-ea"/>
              </a:rPr>
              <a:t>。</a:t>
            </a:r>
            <a:endParaRPr lang="zh-CN" altLang="en-US"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34"/>
          <p:cNvSpPr/>
          <p:nvPr/>
        </p:nvSpPr>
        <p:spPr>
          <a:xfrm>
            <a:off x="1080135" y="385445"/>
            <a:ext cx="4981575" cy="583565"/>
          </a:xfrm>
          <a:prstGeom prst="rect">
            <a:avLst/>
          </a:prstGeom>
        </p:spPr>
        <p:txBody>
          <a:bodyPr wrap="square">
            <a:spAutoFit/>
          </a:bodyPr>
          <a:lstStyle/>
          <a:p>
            <a:r>
              <a:rPr lang="en-US" altLang="zh-CN" sz="3200" dirty="0">
                <a:solidFill>
                  <a:srgbClr val="36418A"/>
                </a:solidFill>
                <a:latin typeface="荆南缘默体" pitchFamily="2" charset="-122"/>
                <a:ea typeface="荆南缘默体" pitchFamily="2" charset="-122"/>
                <a:cs typeface="荆南缘默体" pitchFamily="2" charset="-122"/>
              </a:rPr>
              <a:t>1</a:t>
            </a:r>
            <a:r>
              <a:rPr lang="zh-CN" altLang="en-US" sz="3200" dirty="0">
                <a:solidFill>
                  <a:srgbClr val="36418A"/>
                </a:solidFill>
                <a:latin typeface="荆南缘默体" pitchFamily="2" charset="-122"/>
                <a:ea typeface="荆南缘默体" pitchFamily="2" charset="-122"/>
                <a:cs typeface="荆南缘默体" pitchFamily="2" charset="-122"/>
              </a:rPr>
              <a:t>、什么是机器人</a:t>
            </a:r>
            <a:r>
              <a:rPr lang="en-US" altLang="zh-CN" sz="3200" dirty="0">
                <a:solidFill>
                  <a:srgbClr val="36418A"/>
                </a:solidFill>
                <a:latin typeface="荆南缘默体" pitchFamily="2" charset="-122"/>
                <a:ea typeface="荆南缘默体" pitchFamily="2" charset="-122"/>
                <a:cs typeface="荆南缘默体" pitchFamily="2" charset="-122"/>
              </a:rPr>
              <a:t>  </a:t>
            </a:r>
            <a:endParaRPr lang="en-US" altLang="zh-CN" sz="3200" dirty="0">
              <a:solidFill>
                <a:srgbClr val="36418A"/>
              </a:solidFill>
              <a:latin typeface="荆南缘默体" pitchFamily="2" charset="-122"/>
              <a:ea typeface="荆南缘默体" pitchFamily="2" charset="-122"/>
              <a:cs typeface="荆南缘默体" pitchFamily="2" charset="-122"/>
            </a:endParaRPr>
          </a:p>
        </p:txBody>
      </p:sp>
      <p:sp>
        <p:nvSpPr>
          <p:cNvPr id="4098" name="文本框 4097"/>
          <p:cNvSpPr txBox="1"/>
          <p:nvPr/>
        </p:nvSpPr>
        <p:spPr>
          <a:xfrm>
            <a:off x="1305560" y="1340485"/>
            <a:ext cx="9580880" cy="2122805"/>
          </a:xfrm>
          <a:prstGeom prst="rect">
            <a:avLst/>
          </a:prstGeom>
          <a:noFill/>
          <a:ln w="9525">
            <a:noFill/>
          </a:ln>
        </p:spPr>
        <p:txBody>
          <a:bodyPr wrap="square">
            <a:spAutoFit/>
          </a:bodyPr>
          <a:p>
            <a:pPr>
              <a:lnSpc>
                <a:spcPct val="150000"/>
              </a:lnSpc>
            </a:pPr>
            <a:r>
              <a:rPr lang="zh-CN" altLang="en-US" sz="3200" b="1" dirty="0">
                <a:solidFill>
                  <a:srgbClr val="800000"/>
                </a:solidFill>
                <a:latin typeface="Arial" panose="020B0604020202020204" pitchFamily="34" charset="0"/>
              </a:rPr>
              <a:t>      机器人</a:t>
            </a:r>
            <a:r>
              <a:rPr lang="zh-CN" altLang="en-US" sz="3200" b="1" dirty="0">
                <a:latin typeface="Arial" panose="020B0604020202020204" pitchFamily="34" charset="0"/>
              </a:rPr>
              <a:t>：</a:t>
            </a:r>
            <a:r>
              <a:rPr lang="zh-CN" altLang="en-US" sz="2800" dirty="0">
                <a:solidFill>
                  <a:schemeClr val="tx1"/>
                </a:solidFill>
                <a:effectLst>
                  <a:outerShdw blurRad="38100" dist="25400" dir="5400000" algn="ctr" rotWithShape="0">
                    <a:srgbClr val="6E747A">
                      <a:alpha val="43000"/>
                    </a:srgbClr>
                  </a:outerShdw>
                </a:effectLst>
                <a:latin typeface="黑体" panose="02010609060101010101" charset="-122"/>
                <a:ea typeface="黑体" panose="02010609060101010101" charset="-122"/>
                <a:sym typeface="+mn-ea"/>
              </a:rPr>
              <a:t>是一种具有高度灵活性的</a:t>
            </a:r>
            <a:r>
              <a:rPr lang="zh-CN" altLang="en-US" sz="2800" dirty="0">
                <a:solidFill>
                  <a:srgbClr val="FF0000"/>
                </a:solidFill>
                <a:effectLst>
                  <a:outerShdw blurRad="38100" dist="25400" dir="5400000" algn="ctr" rotWithShape="0">
                    <a:srgbClr val="6E747A">
                      <a:alpha val="43000"/>
                    </a:srgbClr>
                  </a:outerShdw>
                </a:effectLst>
                <a:latin typeface="黑体" panose="02010609060101010101" charset="-122"/>
                <a:ea typeface="黑体" panose="02010609060101010101" charset="-122"/>
                <a:sym typeface="+mn-ea"/>
              </a:rPr>
              <a:t>自动化</a:t>
            </a:r>
            <a:r>
              <a:rPr lang="zh-CN" altLang="en-US" sz="2800" dirty="0">
                <a:solidFill>
                  <a:schemeClr val="tx1"/>
                </a:solidFill>
                <a:effectLst>
                  <a:outerShdw blurRad="38100" dist="25400" dir="5400000" algn="ctr" rotWithShape="0">
                    <a:srgbClr val="6E747A">
                      <a:alpha val="43000"/>
                    </a:srgbClr>
                  </a:outerShdw>
                </a:effectLst>
                <a:latin typeface="黑体" panose="02010609060101010101" charset="-122"/>
                <a:ea typeface="黑体" panose="02010609060101010101" charset="-122"/>
                <a:sym typeface="+mn-ea"/>
              </a:rPr>
              <a:t>机器，具备一些与人或生物相似的</a:t>
            </a:r>
            <a:r>
              <a:rPr lang="zh-CN" altLang="en-US" sz="2800" dirty="0">
                <a:solidFill>
                  <a:srgbClr val="FF0000"/>
                </a:solidFill>
                <a:effectLst>
                  <a:outerShdw blurRad="38100" dist="25400" dir="5400000" algn="ctr" rotWithShape="0">
                    <a:srgbClr val="6E747A">
                      <a:alpha val="43000"/>
                    </a:srgbClr>
                  </a:outerShdw>
                </a:effectLst>
                <a:latin typeface="黑体" panose="02010609060101010101" charset="-122"/>
                <a:ea typeface="黑体" panose="02010609060101010101" charset="-122"/>
                <a:sym typeface="+mn-ea"/>
              </a:rPr>
              <a:t>智慧</a:t>
            </a:r>
            <a:r>
              <a:rPr lang="zh-CN" altLang="en-US" sz="2800" dirty="0">
                <a:solidFill>
                  <a:schemeClr val="tx1"/>
                </a:solidFill>
                <a:effectLst>
                  <a:outerShdw blurRad="38100" dist="25400" dir="5400000" algn="ctr" rotWithShape="0">
                    <a:srgbClr val="6E747A">
                      <a:alpha val="43000"/>
                    </a:srgbClr>
                  </a:outerShdw>
                </a:effectLst>
                <a:latin typeface="黑体" panose="02010609060101010101" charset="-122"/>
                <a:ea typeface="黑体" panose="02010609060101010101" charset="-122"/>
                <a:sym typeface="+mn-ea"/>
              </a:rPr>
              <a:t>能力，如感知能力、规划能力、动作能力和协同能力等。</a:t>
            </a:r>
            <a:endParaRPr lang="zh-CN" altLang="en-US" sz="2800" b="1" dirty="0">
              <a:solidFill>
                <a:schemeClr val="tx1"/>
              </a:solidFill>
              <a:effectLst>
                <a:outerShdw blurRad="38100" dist="25400" dir="5400000" algn="ctr" rotWithShape="0">
                  <a:srgbClr val="6E747A">
                    <a:alpha val="43000"/>
                  </a:srgbClr>
                </a:outerShdw>
              </a:effectLst>
              <a:latin typeface="黑体" panose="02010609060101010101" charset="-122"/>
              <a:ea typeface="黑体" panose="02010609060101010101" charset="-122"/>
              <a:sym typeface="+mn-ea"/>
            </a:endParaRPr>
          </a:p>
        </p:txBody>
      </p:sp>
      <p:pic>
        <p:nvPicPr>
          <p:cNvPr id="3" name="图形 1"/>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7305040" y="3619500"/>
            <a:ext cx="4500880" cy="2433320"/>
          </a:xfrm>
          <a:prstGeom prst="rect">
            <a:avLst/>
          </a:prstGeom>
        </p:spPr>
      </p:pic>
      <p:sp>
        <p:nvSpPr>
          <p:cNvPr id="100" name="文本框 99"/>
          <p:cNvSpPr txBox="1"/>
          <p:nvPr/>
        </p:nvSpPr>
        <p:spPr>
          <a:xfrm>
            <a:off x="2004695" y="4111625"/>
            <a:ext cx="1820545" cy="583565"/>
          </a:xfrm>
          <a:prstGeom prst="rect">
            <a:avLst/>
          </a:prstGeom>
          <a:noFill/>
          <a:ln w="9525">
            <a:noFill/>
          </a:ln>
        </p:spPr>
        <p:txBody>
          <a:bodyPr wrap="square">
            <a:spAutoFit/>
          </a:bodyPr>
          <a:p>
            <a:pPr indent="0"/>
            <a:r>
              <a:rPr lang="en-US" sz="3200" b="1">
                <a:solidFill>
                  <a:srgbClr val="800000"/>
                </a:solidFill>
                <a:effectLst>
                  <a:outerShdw blurRad="38100" dist="19050" dir="2700000" algn="tl" rotWithShape="0">
                    <a:schemeClr val="dk1">
                      <a:alpha val="40000"/>
                    </a:schemeClr>
                  </a:outerShdw>
                </a:effectLst>
                <a:latin typeface="微软雅黑" panose="020B0503020204020204" pitchFamily="34" charset="-122"/>
                <a:ea typeface="宋体" panose="02010600030101010101" pitchFamily="2" charset="-122"/>
              </a:rPr>
              <a:t>Robot</a:t>
            </a:r>
            <a:endParaRPr lang="en-US" altLang="en-US" sz="3200" b="1">
              <a:solidFill>
                <a:srgbClr val="800000"/>
              </a:solidFill>
              <a:effectLst>
                <a:outerShdw blurRad="38100" dist="19050" dir="2700000" algn="tl" rotWithShape="0">
                  <a:schemeClr val="dk1">
                    <a:alpha val="40000"/>
                  </a:schemeClr>
                </a:outerShdw>
              </a:effectLst>
              <a:latin typeface="微软雅黑" panose="020B0503020204020204" pitchFamily="34" charset="-122"/>
              <a:ea typeface="宋体" panose="02010600030101010101" pitchFamily="2" charset="-122"/>
            </a:endParaRPr>
          </a:p>
        </p:txBody>
      </p:sp>
      <p:sp>
        <p:nvSpPr>
          <p:cNvPr id="4" name="内容占位符 2"/>
          <p:cNvSpPr>
            <a:spLocks noGrp="1"/>
          </p:cNvSpPr>
          <p:nvPr/>
        </p:nvSpPr>
        <p:spPr>
          <a:xfrm>
            <a:off x="3543300" y="4209415"/>
            <a:ext cx="3761740" cy="485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a:normAutofit fontScale="90000"/>
          </a:bodyPr>
          <a:lstStyle>
            <a:lvl1pPr marL="274320" indent="-191770" algn="l" rtl="0" eaLnBrk="1" latinLnBrk="0" hangingPunct="1">
              <a:spcBef>
                <a:spcPts val="225"/>
              </a:spcBef>
              <a:buClr>
                <a:schemeClr val="accent3"/>
              </a:buClr>
              <a:buFont typeface="Georgia" panose="02040502050405020303"/>
              <a:buChar char="•"/>
              <a:defRPr kumimoji="0" sz="2100" kern="1200">
                <a:solidFill>
                  <a:schemeClr val="tx1"/>
                </a:solidFill>
                <a:latin typeface="+mn-lt"/>
                <a:ea typeface="+mn-ea"/>
                <a:cs typeface="+mn-cs"/>
              </a:defRPr>
            </a:lvl1pPr>
            <a:lvl2pPr marL="494030" indent="-185420" algn="l" rtl="0" eaLnBrk="1" latinLnBrk="0" hangingPunct="1">
              <a:spcBef>
                <a:spcPts val="225"/>
              </a:spcBef>
              <a:buClr>
                <a:schemeClr val="accent2"/>
              </a:buClr>
              <a:buFont typeface="Georgia" panose="02040502050405020303"/>
              <a:buChar char="▫"/>
              <a:defRPr kumimoji="0" sz="1950" kern="1200">
                <a:solidFill>
                  <a:schemeClr val="accent2"/>
                </a:solidFill>
                <a:latin typeface="+mn-lt"/>
                <a:ea typeface="+mn-ea"/>
                <a:cs typeface="+mn-cs"/>
              </a:defRPr>
            </a:lvl2pPr>
            <a:lvl3pPr marL="692785" indent="-164465" algn="l" rtl="0" eaLnBrk="1" latinLnBrk="0" hangingPunct="1">
              <a:spcBef>
                <a:spcPts val="225"/>
              </a:spcBef>
              <a:buClr>
                <a:schemeClr val="accent1"/>
              </a:buClr>
              <a:buFont typeface="Wingdings 2" panose="05020102010507070707"/>
              <a:buChar char=""/>
              <a:defRPr kumimoji="0" sz="1800" kern="1200">
                <a:solidFill>
                  <a:schemeClr val="accent1"/>
                </a:solidFill>
                <a:latin typeface="+mn-lt"/>
                <a:ea typeface="+mn-ea"/>
                <a:cs typeface="+mn-cs"/>
              </a:defRPr>
            </a:lvl3pPr>
            <a:lvl4pPr marL="884555" indent="-151130" algn="l" rtl="0" eaLnBrk="1" latinLnBrk="0" hangingPunct="1">
              <a:spcBef>
                <a:spcPts val="225"/>
              </a:spcBef>
              <a:buClr>
                <a:schemeClr val="accent1"/>
              </a:buClr>
              <a:buFont typeface="Wingdings 2" panose="05020102010507070707"/>
              <a:buChar char=""/>
              <a:defRPr kumimoji="0" sz="1650" kern="1200">
                <a:solidFill>
                  <a:schemeClr val="accent1"/>
                </a:solidFill>
                <a:latin typeface="+mn-lt"/>
                <a:ea typeface="+mn-ea"/>
                <a:cs typeface="+mn-cs"/>
              </a:defRPr>
            </a:lvl4pPr>
            <a:lvl5pPr marL="1042670" indent="-137160" algn="l" rtl="0" eaLnBrk="1" latinLnBrk="0" hangingPunct="1">
              <a:spcBef>
                <a:spcPts val="225"/>
              </a:spcBef>
              <a:buClr>
                <a:schemeClr val="accent3"/>
              </a:buClr>
              <a:buFont typeface="Georgia" panose="02040502050405020303"/>
              <a:buChar char="▫"/>
              <a:defRPr kumimoji="0" sz="1500" kern="1200">
                <a:solidFill>
                  <a:schemeClr val="accent3"/>
                </a:solidFill>
                <a:latin typeface="+mn-lt"/>
                <a:ea typeface="+mn-ea"/>
                <a:cs typeface="+mn-cs"/>
              </a:defRPr>
            </a:lvl5pPr>
            <a:lvl6pPr marL="1207135" indent="-137160" algn="l" rtl="0" eaLnBrk="1" latinLnBrk="0" hangingPunct="1">
              <a:spcBef>
                <a:spcPts val="225"/>
              </a:spcBef>
              <a:buClr>
                <a:schemeClr val="accent3"/>
              </a:buClr>
              <a:buFont typeface="Georgia" panose="02040502050405020303"/>
              <a:buChar char="▫"/>
              <a:defRPr kumimoji="0" sz="1350" kern="1200">
                <a:solidFill>
                  <a:schemeClr val="accent3"/>
                </a:solidFill>
                <a:latin typeface="+mn-lt"/>
                <a:ea typeface="+mn-ea"/>
                <a:cs typeface="+mn-cs"/>
              </a:defRPr>
            </a:lvl6pPr>
            <a:lvl7pPr marL="1371600" indent="-137160" algn="l" rtl="0" eaLnBrk="1" latinLnBrk="0" hangingPunct="1">
              <a:spcBef>
                <a:spcPts val="225"/>
              </a:spcBef>
              <a:buClr>
                <a:schemeClr val="accent3"/>
              </a:buClr>
              <a:buFont typeface="Georgia" panose="02040502050405020303"/>
              <a:buChar char="▫"/>
              <a:defRPr kumimoji="0" sz="1200" kern="1200">
                <a:solidFill>
                  <a:schemeClr val="accent3"/>
                </a:solidFill>
                <a:latin typeface="+mn-lt"/>
                <a:ea typeface="+mn-ea"/>
                <a:cs typeface="+mn-cs"/>
              </a:defRPr>
            </a:lvl7pPr>
            <a:lvl8pPr marL="1522730" indent="-137160" algn="l" rtl="0" eaLnBrk="1" latinLnBrk="0" hangingPunct="1">
              <a:spcBef>
                <a:spcPts val="225"/>
              </a:spcBef>
              <a:buClr>
                <a:schemeClr val="accent3"/>
              </a:buClr>
              <a:buFont typeface="Georgia" panose="02040502050405020303"/>
              <a:buChar char="◦"/>
              <a:defRPr kumimoji="0" sz="1125" kern="1200">
                <a:solidFill>
                  <a:schemeClr val="accent3"/>
                </a:solidFill>
                <a:latin typeface="+mn-lt"/>
                <a:ea typeface="+mn-ea"/>
                <a:cs typeface="+mn-cs"/>
              </a:defRPr>
            </a:lvl8pPr>
            <a:lvl9pPr marL="1680210" indent="-137160" algn="l" rtl="0" eaLnBrk="1" latinLnBrk="0" hangingPunct="1">
              <a:spcBef>
                <a:spcPts val="225"/>
              </a:spcBef>
              <a:buClr>
                <a:schemeClr val="accent3"/>
              </a:buClr>
              <a:buFont typeface="Georgia" panose="02040502050405020303"/>
              <a:buChar char="◦"/>
              <a:defRPr kumimoji="0" sz="1050" kern="1200" baseline="0">
                <a:solidFill>
                  <a:schemeClr val="accent3"/>
                </a:solidFill>
                <a:latin typeface="+mn-lt"/>
                <a:ea typeface="+mn-ea"/>
                <a:cs typeface="+mn-cs"/>
              </a:defRPr>
            </a:lvl9pPr>
          </a:lstStyle>
          <a:p>
            <a:pPr marL="82550" indent="0">
              <a:buNone/>
            </a:pPr>
            <a:r>
              <a:rPr lang="zh-CN" altLang="en-US" b="1" dirty="0">
                <a:solidFill>
                  <a:schemeClr val="tx1"/>
                </a:solidFill>
                <a:effectLst>
                  <a:outerShdw blurRad="38100" dist="19050" dir="2700000" algn="tl" rotWithShape="0">
                    <a:schemeClr val="dk1">
                      <a:alpha val="40000"/>
                    </a:schemeClr>
                  </a:outerShdw>
                </a:effectLst>
              </a:rPr>
              <a:t>意为</a:t>
            </a:r>
            <a:r>
              <a:rPr lang="zh-CN" altLang="en-US" sz="2700" b="1" dirty="0">
                <a:gradFill>
                  <a:gsLst>
                    <a:gs pos="0">
                      <a:srgbClr val="007BD3"/>
                    </a:gs>
                    <a:gs pos="100000">
                      <a:srgbClr val="034373"/>
                    </a:gs>
                  </a:gsLst>
                  <a:lin scaled="0"/>
                </a:gradFill>
                <a:effectLst>
                  <a:outerShdw blurRad="38100" dist="19050" dir="2700000" algn="tl" rotWithShape="0">
                    <a:schemeClr val="dk1">
                      <a:alpha val="40000"/>
                    </a:schemeClr>
                  </a:outerShdw>
                </a:effectLst>
              </a:rPr>
              <a:t>奴隶</a:t>
            </a:r>
            <a:r>
              <a:rPr lang="zh-CN" altLang="en-US" b="1" dirty="0">
                <a:solidFill>
                  <a:schemeClr val="tx1"/>
                </a:solidFill>
                <a:effectLst>
                  <a:outerShdw blurRad="38100" dist="19050" dir="2700000" algn="tl" rotWithShape="0">
                    <a:schemeClr val="dk1">
                      <a:alpha val="40000"/>
                    </a:schemeClr>
                  </a:outerShdw>
                </a:effectLst>
              </a:rPr>
              <a:t>，即人类的</a:t>
            </a:r>
            <a:r>
              <a:rPr lang="zh-CN" altLang="en-US" b="1" dirty="0" smtClean="0">
                <a:solidFill>
                  <a:schemeClr val="tx1"/>
                </a:solidFill>
                <a:effectLst>
                  <a:outerShdw blurRad="38100" dist="19050" dir="2700000" algn="tl" rotWithShape="0">
                    <a:schemeClr val="dk1">
                      <a:alpha val="40000"/>
                    </a:schemeClr>
                  </a:outerShdw>
                </a:effectLst>
              </a:rPr>
              <a:t>仆人。</a:t>
            </a:r>
            <a:endParaRPr lang="en-US" altLang="zh-CN" b="1" dirty="0">
              <a:solidFill>
                <a:schemeClr val="tx1"/>
              </a:solidFill>
            </a:endParaRPr>
          </a:p>
        </p:txBody>
      </p:sp>
      <p:sp>
        <p:nvSpPr>
          <p:cNvPr id="6" name="文本框 5"/>
          <p:cNvSpPr txBox="1"/>
          <p:nvPr/>
        </p:nvSpPr>
        <p:spPr>
          <a:xfrm>
            <a:off x="1446530" y="4695190"/>
            <a:ext cx="5858510" cy="1322070"/>
          </a:xfrm>
          <a:prstGeom prst="rect">
            <a:avLst/>
          </a:prstGeom>
          <a:noFill/>
        </p:spPr>
        <p:txBody>
          <a:bodyPr wrap="square" rtlCol="0">
            <a:spAutoFit/>
          </a:bodyPr>
          <a:p>
            <a:r>
              <a:rPr lang="zh-CN" altLang="en-US" sz="2000" dirty="0" smtClean="0"/>
              <a:t>　　</a:t>
            </a:r>
            <a:r>
              <a:rPr lang="zh-CN" altLang="zh-CN" sz="2000" dirty="0" smtClean="0"/>
              <a:t>机器人</a:t>
            </a:r>
            <a:r>
              <a:rPr lang="zh-CN" altLang="zh-CN" sz="2000" dirty="0"/>
              <a:t>形象和机器人一词，最早出现在科幻和文学作品中。</a:t>
            </a:r>
            <a:r>
              <a:rPr lang="en-US" altLang="zh-CN" sz="2000" dirty="0"/>
              <a:t>1920</a:t>
            </a:r>
            <a:r>
              <a:rPr lang="zh-CN" altLang="zh-CN" sz="2000" dirty="0"/>
              <a:t>年，一名捷克作家发表了一部名为《罗萨姆的万能机器人》</a:t>
            </a:r>
            <a:r>
              <a:rPr lang="zh-CN" altLang="en-US" sz="2000" dirty="0"/>
              <a:t>。</a:t>
            </a:r>
            <a:endParaRPr lang="en-US" altLang="zh-CN" sz="2000" dirty="0"/>
          </a:p>
          <a:p>
            <a:endParaRPr lang="en-US" altLang="zh-CN"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p:bldP spid="4098" grpId="1"/>
      <p:bldP spid="100" grpId="0"/>
      <p:bldP spid="100" grpId="1"/>
      <p:bldP spid="6" grpId="0"/>
      <p:bldP spid="6" grpId="1"/>
      <p:bldP spid="4" grpId="0" animBg="1"/>
      <p:bldP spid="4"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5" name="矩形 34"/>
          <p:cNvSpPr/>
          <p:nvPr/>
        </p:nvSpPr>
        <p:spPr>
          <a:xfrm>
            <a:off x="1189355" y="434340"/>
            <a:ext cx="4981575" cy="583565"/>
          </a:xfrm>
          <a:prstGeom prst="rect">
            <a:avLst/>
          </a:prstGeom>
        </p:spPr>
        <p:txBody>
          <a:bodyPr wrap="square">
            <a:spAutoFit/>
          </a:bodyPr>
          <a:p>
            <a:r>
              <a:rPr lang="zh-CN" altLang="en-US" sz="3200" b="1" dirty="0">
                <a:solidFill>
                  <a:srgbClr val="36418A"/>
                </a:solidFill>
                <a:latin typeface="荆南缘默体" pitchFamily="2" charset="-122"/>
                <a:ea typeface="荆南缘默体" pitchFamily="2" charset="-122"/>
                <a:cs typeface="荆南缘默体" pitchFamily="2" charset="-122"/>
              </a:rPr>
              <a:t>二、项目分析</a:t>
            </a:r>
            <a:endParaRPr lang="en-US" altLang="zh-CN" sz="3200" b="1" dirty="0">
              <a:solidFill>
                <a:srgbClr val="36418A"/>
              </a:solidFill>
              <a:latin typeface="荆南缘默体" pitchFamily="2" charset="-122"/>
              <a:ea typeface="荆南缘默体" pitchFamily="2" charset="-122"/>
              <a:cs typeface="荆南缘默体" pitchFamily="2" charset="-122"/>
            </a:endParaRPr>
          </a:p>
        </p:txBody>
      </p:sp>
      <p:pic>
        <p:nvPicPr>
          <p:cNvPr id="56" name="图形 55"/>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9749155" y="3556000"/>
            <a:ext cx="2102485" cy="2731135"/>
          </a:xfrm>
          <a:prstGeom prst="rect">
            <a:avLst/>
          </a:prstGeom>
        </p:spPr>
      </p:pic>
      <p:pic>
        <p:nvPicPr>
          <p:cNvPr id="100" name="图片 99"/>
          <p:cNvPicPr/>
          <p:nvPr/>
        </p:nvPicPr>
        <p:blipFill>
          <a:blip r:embed="rId3"/>
          <a:stretch>
            <a:fillRect/>
          </a:stretch>
        </p:blipFill>
        <p:spPr>
          <a:xfrm>
            <a:off x="1021715" y="1200150"/>
            <a:ext cx="5317490" cy="4963795"/>
          </a:xfrm>
          <a:prstGeom prst="rect">
            <a:avLst/>
          </a:prstGeom>
          <a:noFill/>
          <a:ln w="9525">
            <a:noFill/>
          </a:ln>
        </p:spPr>
      </p:pic>
      <p:sp>
        <p:nvSpPr>
          <p:cNvPr id="101" name="文本框 100"/>
          <p:cNvSpPr txBox="1"/>
          <p:nvPr/>
        </p:nvSpPr>
        <p:spPr>
          <a:xfrm>
            <a:off x="797560" y="8495030"/>
            <a:ext cx="2650490" cy="368300"/>
          </a:xfrm>
          <a:prstGeom prst="rect">
            <a:avLst/>
          </a:prstGeom>
          <a:noFill/>
          <a:ln w="9525">
            <a:noFill/>
          </a:ln>
        </p:spPr>
        <p:txBody>
          <a:bodyPr wrap="square">
            <a:spAutoFit/>
          </a:bodyPr>
          <a:p>
            <a:r>
              <a:rPr lang="zh-CN" altLang="en-US"/>
              <a:t> </a:t>
            </a:r>
            <a:endParaRPr lang="zh-CN" altLang="en-US"/>
          </a:p>
        </p:txBody>
      </p:sp>
      <p:pic>
        <p:nvPicPr>
          <p:cNvPr id="5" name="图片 4"/>
          <p:cNvPicPr>
            <a:picLocks noChangeAspect="1"/>
          </p:cNvPicPr>
          <p:nvPr/>
        </p:nvPicPr>
        <p:blipFill>
          <a:blip r:embed="rId4"/>
          <a:stretch>
            <a:fillRect/>
          </a:stretch>
        </p:blipFill>
        <p:spPr>
          <a:xfrm>
            <a:off x="6731000" y="2199005"/>
            <a:ext cx="4737100" cy="1831340"/>
          </a:xfrm>
          <a:prstGeom prst="rect">
            <a:avLst/>
          </a:prstGeom>
        </p:spPr>
      </p:pic>
      <p:sp>
        <p:nvSpPr>
          <p:cNvPr id="6" name="文本框 5"/>
          <p:cNvSpPr txBox="1"/>
          <p:nvPr/>
        </p:nvSpPr>
        <p:spPr>
          <a:xfrm>
            <a:off x="3048000" y="831850"/>
            <a:ext cx="6096000" cy="368300"/>
          </a:xfrm>
          <a:prstGeom prst="rect">
            <a:avLst/>
          </a:prstGeom>
          <a:noFill/>
        </p:spPr>
        <p:txBody>
          <a:bodyPr wrap="square" rtlCol="0" anchor="t">
            <a:spAutoFit/>
          </a:bodyPr>
          <a:p>
            <a:r>
              <a:rPr lang="zh-CN" altLang="en-US"/>
              <a:t> 如果你是工程师，你会如何设计“伴老机器人”</a:t>
            </a:r>
            <a:endParaRPr lang="zh-CN" altLang="en-US"/>
          </a:p>
        </p:txBody>
      </p:sp>
      <p:pic>
        <p:nvPicPr>
          <p:cNvPr id="2" name="图片 1"/>
          <p:cNvPicPr>
            <a:picLocks noChangeAspect="1"/>
          </p:cNvPicPr>
          <p:nvPr/>
        </p:nvPicPr>
        <p:blipFill>
          <a:blip r:embed="rId5"/>
          <a:stretch>
            <a:fillRect/>
          </a:stretch>
        </p:blipFill>
        <p:spPr>
          <a:xfrm>
            <a:off x="-97155" y="0"/>
            <a:ext cx="12289155" cy="689229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5" name="矩形 34"/>
          <p:cNvSpPr/>
          <p:nvPr/>
        </p:nvSpPr>
        <p:spPr>
          <a:xfrm>
            <a:off x="1189355" y="434340"/>
            <a:ext cx="6874510" cy="583565"/>
          </a:xfrm>
          <a:prstGeom prst="rect">
            <a:avLst/>
          </a:prstGeom>
        </p:spPr>
        <p:txBody>
          <a:bodyPr wrap="square">
            <a:spAutoFit/>
          </a:bodyPr>
          <a:p>
            <a:r>
              <a:rPr lang="zh-CN" altLang="en-US" sz="3200" dirty="0">
                <a:solidFill>
                  <a:srgbClr val="36418A"/>
                </a:solidFill>
                <a:latin typeface="荆南缘默体" pitchFamily="2" charset="-122"/>
                <a:ea typeface="荆南缘默体" pitchFamily="2" charset="-122"/>
                <a:cs typeface="荆南缘默体" pitchFamily="2" charset="-122"/>
              </a:rPr>
              <a:t>项目分析</a:t>
            </a:r>
            <a:r>
              <a:rPr lang="en-US" altLang="zh-CN" sz="3200" dirty="0">
                <a:solidFill>
                  <a:srgbClr val="36418A"/>
                </a:solidFill>
                <a:latin typeface="荆南缘默体" pitchFamily="2" charset="-122"/>
                <a:ea typeface="荆南缘默体" pitchFamily="2" charset="-122"/>
                <a:cs typeface="荆南缘默体" pitchFamily="2" charset="-122"/>
                <a:sym typeface="+mn-ea"/>
              </a:rPr>
              <a:t>—</a:t>
            </a:r>
            <a:r>
              <a:rPr lang="zh-CN" altLang="en-US" sz="2800" dirty="0">
                <a:solidFill>
                  <a:srgbClr val="36418A"/>
                </a:solidFill>
                <a:latin typeface="荆南缘默体" pitchFamily="2" charset="-122"/>
                <a:ea typeface="荆南缘默体" pitchFamily="2" charset="-122"/>
                <a:cs typeface="荆南缘默体" pitchFamily="2" charset="-122"/>
                <a:sym typeface="+mn-ea"/>
              </a:rPr>
              <a:t>探究机器人的组成部分</a:t>
            </a:r>
            <a:endParaRPr lang="zh-CN" altLang="en-US" sz="2800" dirty="0">
              <a:solidFill>
                <a:srgbClr val="36418A"/>
              </a:solidFill>
              <a:latin typeface="荆南缘默体" pitchFamily="2" charset="-122"/>
              <a:ea typeface="荆南缘默体" pitchFamily="2" charset="-122"/>
              <a:cs typeface="荆南缘默体" pitchFamily="2" charset="-122"/>
              <a:sym typeface="+mn-ea"/>
            </a:endParaRPr>
          </a:p>
        </p:txBody>
      </p:sp>
      <p:pic>
        <p:nvPicPr>
          <p:cNvPr id="6" name="图片 5"/>
          <p:cNvPicPr>
            <a:picLocks noChangeAspect="1"/>
          </p:cNvPicPr>
          <p:nvPr/>
        </p:nvPicPr>
        <p:blipFill>
          <a:blip r:embed="rId1"/>
          <a:stretch>
            <a:fillRect/>
          </a:stretch>
        </p:blipFill>
        <p:spPr>
          <a:xfrm>
            <a:off x="6191885" y="1445260"/>
            <a:ext cx="5513705" cy="3398520"/>
          </a:xfrm>
          <a:prstGeom prst="rect">
            <a:avLst/>
          </a:prstGeom>
        </p:spPr>
      </p:pic>
      <p:sp>
        <p:nvSpPr>
          <p:cNvPr id="7" name="矩形 6"/>
          <p:cNvSpPr/>
          <p:nvPr/>
        </p:nvSpPr>
        <p:spPr>
          <a:xfrm>
            <a:off x="3317937" y="983571"/>
            <a:ext cx="4185761" cy="461665"/>
          </a:xfrm>
          <a:prstGeom prst="rect">
            <a:avLst/>
          </a:prstGeom>
        </p:spPr>
        <p:txBody>
          <a:bodyPr wrap="none">
            <a:spAutoFit/>
          </a:bodyPr>
          <a:p>
            <a:r>
              <a:rPr lang="zh-CN" altLang="en-US" sz="2400" b="1" dirty="0">
                <a:latin typeface="宋体" panose="02010600030101010101" pitchFamily="2" charset="-122"/>
                <a:ea typeface="宋体" panose="02010600030101010101" pitchFamily="2" charset="-122"/>
              </a:rPr>
              <a:t>机器人最核心的部分</a:t>
            </a:r>
            <a:r>
              <a:rPr lang="en-US" altLang="zh-CN" sz="2400" b="1" dirty="0">
                <a:latin typeface="宋体" panose="02010600030101010101" pitchFamily="2" charset="-122"/>
                <a:ea typeface="宋体" panose="02010600030101010101" pitchFamily="2" charset="-122"/>
              </a:rPr>
              <a:t>——</a:t>
            </a:r>
            <a:r>
              <a:rPr lang="zh-CN" altLang="en-US" sz="2400" b="1" dirty="0">
                <a:solidFill>
                  <a:srgbClr val="FF0000"/>
                </a:solidFill>
                <a:latin typeface="宋体" panose="02010600030101010101" pitchFamily="2" charset="-122"/>
                <a:ea typeface="宋体" panose="02010600030101010101" pitchFamily="2" charset="-122"/>
              </a:rPr>
              <a:t>大脑</a:t>
            </a:r>
            <a:endParaRPr lang="zh-CN" altLang="en-US" sz="2400" b="1" dirty="0">
              <a:solidFill>
                <a:srgbClr val="FF0000"/>
              </a:solidFill>
              <a:latin typeface="宋体" panose="02010600030101010101" pitchFamily="2" charset="-122"/>
              <a:ea typeface="宋体" panose="02010600030101010101" pitchFamily="2" charset="-122"/>
            </a:endParaRPr>
          </a:p>
        </p:txBody>
      </p:sp>
      <p:pic>
        <p:nvPicPr>
          <p:cNvPr id="101" name="图片 100"/>
          <p:cNvPicPr/>
          <p:nvPr/>
        </p:nvPicPr>
        <p:blipFill>
          <a:blip r:embed="rId2"/>
          <a:stretch>
            <a:fillRect/>
          </a:stretch>
        </p:blipFill>
        <p:spPr>
          <a:xfrm>
            <a:off x="584835" y="1479550"/>
            <a:ext cx="5172075" cy="3899535"/>
          </a:xfrm>
          <a:prstGeom prst="rect">
            <a:avLst/>
          </a:prstGeom>
          <a:noFill/>
          <a:ln w="9525">
            <a:noFill/>
          </a:ln>
        </p:spPr>
      </p:pic>
      <p:sp>
        <p:nvSpPr>
          <p:cNvPr id="102" name="文本框 101"/>
          <p:cNvSpPr txBox="1"/>
          <p:nvPr/>
        </p:nvSpPr>
        <p:spPr>
          <a:xfrm>
            <a:off x="-1359217" y="4132263"/>
            <a:ext cx="5080000" cy="368300"/>
          </a:xfrm>
          <a:prstGeom prst="rect">
            <a:avLst/>
          </a:prstGeom>
          <a:noFill/>
          <a:ln w="9525">
            <a:noFill/>
          </a:ln>
        </p:spPr>
        <p:txBody>
          <a:bodyPr>
            <a:spAutoFit/>
          </a:bodyPr>
          <a:p>
            <a:r>
              <a:rPr lang="zh-CN" altLang="en-US"/>
              <a:t> </a:t>
            </a:r>
            <a:endParaRPr lang="zh-CN" altLang="en-US"/>
          </a:p>
        </p:txBody>
      </p:sp>
      <p:sp>
        <p:nvSpPr>
          <p:cNvPr id="2" name="文本框 1"/>
          <p:cNvSpPr txBox="1"/>
          <p:nvPr/>
        </p:nvSpPr>
        <p:spPr>
          <a:xfrm>
            <a:off x="704215" y="5595620"/>
            <a:ext cx="8536305" cy="460375"/>
          </a:xfrm>
          <a:prstGeom prst="rect">
            <a:avLst/>
          </a:prstGeom>
          <a:noFill/>
        </p:spPr>
        <p:txBody>
          <a:bodyPr wrap="square" rtlCol="0" anchor="t">
            <a:spAutoFit/>
          </a:bodyPr>
          <a:p>
            <a:r>
              <a:rPr lang="zh-CN" altLang="en-US" sz="2400"/>
              <a:t>机器人由3个基本系统组成：</a:t>
            </a:r>
            <a:r>
              <a:rPr lang="zh-CN" altLang="en-US" sz="2400">
                <a:solidFill>
                  <a:srgbClr val="FF0000"/>
                </a:solidFill>
              </a:rPr>
              <a:t>传感系统</a:t>
            </a:r>
            <a:r>
              <a:rPr lang="zh-CN" altLang="en-US" sz="2400"/>
              <a:t>、</a:t>
            </a:r>
            <a:r>
              <a:rPr lang="zh-CN" altLang="en-US" sz="2400">
                <a:solidFill>
                  <a:srgbClr val="FF0000"/>
                </a:solidFill>
              </a:rPr>
              <a:t>控制系统</a:t>
            </a:r>
            <a:r>
              <a:rPr lang="zh-CN" altLang="en-US" sz="2400"/>
              <a:t>和</a:t>
            </a:r>
            <a:r>
              <a:rPr lang="zh-CN" altLang="en-US" sz="2400">
                <a:solidFill>
                  <a:srgbClr val="FF0000"/>
                </a:solidFill>
              </a:rPr>
              <a:t>执行系统</a:t>
            </a:r>
            <a:r>
              <a:rPr lang="zh-CN" altLang="en-US" sz="2400"/>
              <a:t>。</a:t>
            </a:r>
            <a:endParaRPr lang="zh-CN" altLang="en-US"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80">
                                          <p:stCondLst>
                                            <p:cond delay="0"/>
                                          </p:stCondLst>
                                        </p:cTn>
                                        <p:tgtEl>
                                          <p:spTgt spid="7"/>
                                        </p:tgtEl>
                                      </p:cBhvr>
                                    </p:animEffect>
                                    <p:anim calcmode="lin" valueType="num">
                                      <p:cBhvr>
                                        <p:cTn id="15"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0" dur="26">
                                          <p:stCondLst>
                                            <p:cond delay="650"/>
                                          </p:stCondLst>
                                        </p:cTn>
                                        <p:tgtEl>
                                          <p:spTgt spid="7"/>
                                        </p:tgtEl>
                                      </p:cBhvr>
                                      <p:to x="100000" y="60000"/>
                                    </p:animScale>
                                    <p:animScale>
                                      <p:cBhvr>
                                        <p:cTn id="21" dur="166" decel="50000">
                                          <p:stCondLst>
                                            <p:cond delay="676"/>
                                          </p:stCondLst>
                                        </p:cTn>
                                        <p:tgtEl>
                                          <p:spTgt spid="7"/>
                                        </p:tgtEl>
                                      </p:cBhvr>
                                      <p:to x="100000" y="100000"/>
                                    </p:animScale>
                                    <p:animScale>
                                      <p:cBhvr>
                                        <p:cTn id="22" dur="26">
                                          <p:stCondLst>
                                            <p:cond delay="1312"/>
                                          </p:stCondLst>
                                        </p:cTn>
                                        <p:tgtEl>
                                          <p:spTgt spid="7"/>
                                        </p:tgtEl>
                                      </p:cBhvr>
                                      <p:to x="100000" y="80000"/>
                                    </p:animScale>
                                    <p:animScale>
                                      <p:cBhvr>
                                        <p:cTn id="23" dur="166" decel="50000">
                                          <p:stCondLst>
                                            <p:cond delay="1338"/>
                                          </p:stCondLst>
                                        </p:cTn>
                                        <p:tgtEl>
                                          <p:spTgt spid="7"/>
                                        </p:tgtEl>
                                      </p:cBhvr>
                                      <p:to x="100000" y="100000"/>
                                    </p:animScale>
                                    <p:animScale>
                                      <p:cBhvr>
                                        <p:cTn id="24" dur="26">
                                          <p:stCondLst>
                                            <p:cond delay="1642"/>
                                          </p:stCondLst>
                                        </p:cTn>
                                        <p:tgtEl>
                                          <p:spTgt spid="7"/>
                                        </p:tgtEl>
                                      </p:cBhvr>
                                      <p:to x="100000" y="90000"/>
                                    </p:animScale>
                                    <p:animScale>
                                      <p:cBhvr>
                                        <p:cTn id="25" dur="166" decel="50000">
                                          <p:stCondLst>
                                            <p:cond delay="1668"/>
                                          </p:stCondLst>
                                        </p:cTn>
                                        <p:tgtEl>
                                          <p:spTgt spid="7"/>
                                        </p:tgtEl>
                                      </p:cBhvr>
                                      <p:to x="100000" y="100000"/>
                                    </p:animScale>
                                    <p:animScale>
                                      <p:cBhvr>
                                        <p:cTn id="26" dur="26">
                                          <p:stCondLst>
                                            <p:cond delay="1808"/>
                                          </p:stCondLst>
                                        </p:cTn>
                                        <p:tgtEl>
                                          <p:spTgt spid="7"/>
                                        </p:tgtEl>
                                      </p:cBhvr>
                                      <p:to x="100000" y="95000"/>
                                    </p:animScale>
                                    <p:animScale>
                                      <p:cBhvr>
                                        <p:cTn id="27"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198" name="Text Box 6"/>
          <p:cNvSpPr txBox="1"/>
          <p:nvPr/>
        </p:nvSpPr>
        <p:spPr>
          <a:xfrm>
            <a:off x="1992313" y="1052513"/>
            <a:ext cx="1558290" cy="368300"/>
          </a:xfrm>
          <a:prstGeom prst="rect">
            <a:avLst/>
          </a:prstGeom>
          <a:noFill/>
          <a:ln w="9525">
            <a:noFill/>
          </a:ln>
        </p:spPr>
        <p:txBody>
          <a:bodyPr wrap="none">
            <a:spAutoFit/>
          </a:bodyPr>
          <a:p>
            <a:pPr eaLnBrk="1" hangingPunct="1"/>
            <a:r>
              <a:rPr lang="zh-CN" altLang="en-US" b="1" dirty="0">
                <a:latin typeface="Arial" panose="020B0604020202020204" pitchFamily="34" charset="0"/>
              </a:rPr>
              <a:t>人的工作原理</a:t>
            </a:r>
            <a:endParaRPr lang="zh-CN" altLang="en-US" b="1" dirty="0">
              <a:latin typeface="Arial" panose="020B0604020202020204" pitchFamily="34" charset="0"/>
            </a:endParaRPr>
          </a:p>
        </p:txBody>
      </p:sp>
      <p:sp>
        <p:nvSpPr>
          <p:cNvPr id="8200" name="Text Box 8"/>
          <p:cNvSpPr txBox="1"/>
          <p:nvPr/>
        </p:nvSpPr>
        <p:spPr>
          <a:xfrm>
            <a:off x="8326120" y="1700213"/>
            <a:ext cx="2016760" cy="645160"/>
          </a:xfrm>
          <a:prstGeom prst="rect">
            <a:avLst/>
          </a:prstGeom>
          <a:noFill/>
          <a:ln w="9525">
            <a:noFill/>
          </a:ln>
        </p:spPr>
        <p:txBody>
          <a:bodyPr wrap="none">
            <a:spAutoFit/>
          </a:bodyPr>
          <a:p>
            <a:pPr algn="ctr" eaLnBrk="1" hangingPunct="1"/>
            <a:r>
              <a:rPr lang="zh-CN" altLang="en-US" b="1" dirty="0">
                <a:latin typeface="Arial" panose="020B0604020202020204" pitchFamily="34" charset="0"/>
              </a:rPr>
              <a:t>行为器官</a:t>
            </a:r>
            <a:endParaRPr lang="zh-CN" altLang="en-US" b="1" dirty="0">
              <a:latin typeface="Arial" panose="020B0604020202020204" pitchFamily="34" charset="0"/>
            </a:endParaRPr>
          </a:p>
          <a:p>
            <a:pPr algn="ctr" eaLnBrk="1" hangingPunct="1"/>
            <a:r>
              <a:rPr lang="zh-CN" altLang="en-US" b="1" dirty="0">
                <a:latin typeface="Arial" panose="020B0604020202020204" pitchFamily="34" charset="0"/>
              </a:rPr>
              <a:t>（发声器官朗读）</a:t>
            </a:r>
            <a:endParaRPr lang="zh-CN" altLang="en-US" b="1" dirty="0">
              <a:latin typeface="Arial" panose="020B0604020202020204" pitchFamily="34" charset="0"/>
            </a:endParaRPr>
          </a:p>
        </p:txBody>
      </p:sp>
      <p:sp>
        <p:nvSpPr>
          <p:cNvPr id="8201" name="Text Box 9"/>
          <p:cNvSpPr txBox="1"/>
          <p:nvPr/>
        </p:nvSpPr>
        <p:spPr>
          <a:xfrm>
            <a:off x="1919288" y="4214813"/>
            <a:ext cx="2016760" cy="368300"/>
          </a:xfrm>
          <a:prstGeom prst="rect">
            <a:avLst/>
          </a:prstGeom>
          <a:noFill/>
          <a:ln w="9525">
            <a:noFill/>
          </a:ln>
        </p:spPr>
        <p:txBody>
          <a:bodyPr wrap="none">
            <a:spAutoFit/>
          </a:bodyPr>
          <a:p>
            <a:pPr eaLnBrk="1" hangingPunct="1"/>
            <a:r>
              <a:rPr lang="zh-CN" altLang="en-US" b="1" dirty="0">
                <a:latin typeface="Arial" panose="020B0604020202020204" pitchFamily="34" charset="0"/>
              </a:rPr>
              <a:t>机器人的工作原理</a:t>
            </a:r>
            <a:endParaRPr lang="zh-CN" altLang="en-US" b="1" dirty="0">
              <a:latin typeface="Arial" panose="020B0604020202020204" pitchFamily="34" charset="0"/>
            </a:endParaRPr>
          </a:p>
        </p:txBody>
      </p:sp>
      <p:sp>
        <p:nvSpPr>
          <p:cNvPr id="8204" name="Text Box 12"/>
          <p:cNvSpPr txBox="1"/>
          <p:nvPr/>
        </p:nvSpPr>
        <p:spPr>
          <a:xfrm>
            <a:off x="8186897" y="4808538"/>
            <a:ext cx="2245995" cy="645160"/>
          </a:xfrm>
          <a:prstGeom prst="rect">
            <a:avLst/>
          </a:prstGeom>
          <a:noFill/>
          <a:ln w="9525">
            <a:noFill/>
          </a:ln>
        </p:spPr>
        <p:txBody>
          <a:bodyPr wrap="none">
            <a:spAutoFit/>
          </a:bodyPr>
          <a:p>
            <a:pPr algn="ctr" eaLnBrk="1" hangingPunct="1"/>
            <a:r>
              <a:rPr lang="zh-CN" altLang="en-US" b="1" dirty="0">
                <a:latin typeface="Arial" panose="020B0604020202020204" pitchFamily="34" charset="0"/>
              </a:rPr>
              <a:t>执行机构</a:t>
            </a:r>
            <a:endParaRPr lang="zh-CN" altLang="en-US" b="1" dirty="0">
              <a:latin typeface="Arial" panose="020B0604020202020204" pitchFamily="34" charset="0"/>
            </a:endParaRPr>
          </a:p>
          <a:p>
            <a:pPr algn="ctr" eaLnBrk="1" hangingPunct="1"/>
            <a:r>
              <a:rPr lang="zh-CN" altLang="en-US" b="1" dirty="0">
                <a:latin typeface="Arial" panose="020B0604020202020204" pitchFamily="34" charset="0"/>
              </a:rPr>
              <a:t>（执行动作、发声）</a:t>
            </a:r>
            <a:endParaRPr lang="zh-CN" altLang="en-US" b="1" dirty="0">
              <a:latin typeface="Arial" panose="020B0604020202020204" pitchFamily="34" charset="0"/>
            </a:endParaRPr>
          </a:p>
        </p:txBody>
      </p:sp>
      <p:grpSp>
        <p:nvGrpSpPr>
          <p:cNvPr id="8215" name="Group 23"/>
          <p:cNvGrpSpPr/>
          <p:nvPr/>
        </p:nvGrpSpPr>
        <p:grpSpPr>
          <a:xfrm>
            <a:off x="1917700" y="1700213"/>
            <a:ext cx="3170238" cy="644525"/>
            <a:chOff x="248" y="1071"/>
            <a:chExt cx="1997" cy="406"/>
          </a:xfrm>
        </p:grpSpPr>
        <p:sp>
          <p:nvSpPr>
            <p:cNvPr id="21533" name="Rectangle 5"/>
            <p:cNvSpPr/>
            <p:nvPr/>
          </p:nvSpPr>
          <p:spPr>
            <a:xfrm>
              <a:off x="248" y="1071"/>
              <a:ext cx="1270" cy="406"/>
            </a:xfrm>
            <a:prstGeom prst="rect">
              <a:avLst/>
            </a:prstGeom>
            <a:noFill/>
            <a:ln w="9525">
              <a:noFill/>
            </a:ln>
          </p:spPr>
          <p:txBody>
            <a:bodyPr wrap="none">
              <a:spAutoFit/>
            </a:bodyPr>
            <a:p>
              <a:pPr algn="ctr" eaLnBrk="1" hangingPunct="1"/>
              <a:r>
                <a:rPr lang="zh-CN" altLang="en-US" b="1" dirty="0">
                  <a:latin typeface="Arial" panose="020B0604020202020204" pitchFamily="34" charset="0"/>
                </a:rPr>
                <a:t>感觉器官</a:t>
              </a:r>
              <a:endParaRPr lang="zh-CN" altLang="en-US" b="1" dirty="0">
                <a:latin typeface="Arial" panose="020B0604020202020204" pitchFamily="34" charset="0"/>
              </a:endParaRPr>
            </a:p>
            <a:p>
              <a:pPr algn="ctr" eaLnBrk="1" hangingPunct="1"/>
              <a:r>
                <a:rPr lang="zh-CN" altLang="en-US" b="1" dirty="0">
                  <a:latin typeface="Arial" panose="020B0604020202020204" pitchFamily="34" charset="0"/>
                </a:rPr>
                <a:t>（眼睛阅读文字）</a:t>
              </a:r>
              <a:endParaRPr lang="zh-CN" altLang="en-US" b="1" dirty="0">
                <a:latin typeface="Arial" panose="020B0604020202020204" pitchFamily="34" charset="0"/>
              </a:endParaRPr>
            </a:p>
          </p:txBody>
        </p:sp>
        <p:sp>
          <p:nvSpPr>
            <p:cNvPr id="21534" name="Line 13"/>
            <p:cNvSpPr/>
            <p:nvPr/>
          </p:nvSpPr>
          <p:spPr>
            <a:xfrm>
              <a:off x="1519" y="1253"/>
              <a:ext cx="726" cy="0"/>
            </a:xfrm>
            <a:prstGeom prst="line">
              <a:avLst/>
            </a:prstGeom>
            <a:ln w="9525" cap="flat" cmpd="sng">
              <a:solidFill>
                <a:schemeClr val="tx1"/>
              </a:solidFill>
              <a:prstDash val="solid"/>
              <a:headEnd type="none" w="med" len="med"/>
              <a:tailEnd type="triangle" w="med" len="med"/>
            </a:ln>
          </p:spPr>
        </p:sp>
      </p:grpSp>
      <p:grpSp>
        <p:nvGrpSpPr>
          <p:cNvPr id="8216" name="Group 24"/>
          <p:cNvGrpSpPr/>
          <p:nvPr/>
        </p:nvGrpSpPr>
        <p:grpSpPr>
          <a:xfrm>
            <a:off x="5518151" y="2636838"/>
            <a:ext cx="1328738" cy="1219200"/>
            <a:chOff x="2497" y="1480"/>
            <a:chExt cx="837" cy="768"/>
          </a:xfrm>
        </p:grpSpPr>
        <p:sp>
          <p:nvSpPr>
            <p:cNvPr id="21531" name="Line 14"/>
            <p:cNvSpPr/>
            <p:nvPr/>
          </p:nvSpPr>
          <p:spPr>
            <a:xfrm flipV="1">
              <a:off x="2925" y="1480"/>
              <a:ext cx="0" cy="362"/>
            </a:xfrm>
            <a:prstGeom prst="line">
              <a:avLst/>
            </a:prstGeom>
            <a:ln w="9525" cap="flat" cmpd="sng">
              <a:solidFill>
                <a:schemeClr val="tx1"/>
              </a:solidFill>
              <a:prstDash val="solid"/>
              <a:headEnd type="none" w="med" len="med"/>
              <a:tailEnd type="triangle" w="med" len="med"/>
            </a:ln>
          </p:spPr>
        </p:sp>
        <p:sp>
          <p:nvSpPr>
            <p:cNvPr id="21532" name="Text Box 15"/>
            <p:cNvSpPr txBox="1"/>
            <p:nvPr/>
          </p:nvSpPr>
          <p:spPr>
            <a:xfrm>
              <a:off x="2497" y="1842"/>
              <a:ext cx="837" cy="406"/>
            </a:xfrm>
            <a:prstGeom prst="rect">
              <a:avLst/>
            </a:prstGeom>
            <a:noFill/>
            <a:ln w="9525">
              <a:noFill/>
            </a:ln>
          </p:spPr>
          <p:txBody>
            <a:bodyPr wrap="none">
              <a:spAutoFit/>
            </a:bodyPr>
            <a:p>
              <a:pPr algn="ctr" eaLnBrk="1" hangingPunct="1"/>
              <a:r>
                <a:rPr lang="zh-CN" altLang="en-US" b="1" dirty="0">
                  <a:latin typeface="Arial" panose="020B0604020202020204" pitchFamily="34" charset="0"/>
                </a:rPr>
                <a:t>知识</a:t>
              </a:r>
              <a:endParaRPr lang="zh-CN" altLang="en-US" b="1" dirty="0">
                <a:latin typeface="Arial" panose="020B0604020202020204" pitchFamily="34" charset="0"/>
              </a:endParaRPr>
            </a:p>
            <a:p>
              <a:pPr algn="ctr" eaLnBrk="1" hangingPunct="1"/>
              <a:r>
                <a:rPr lang="zh-CN" altLang="en-US" b="1" dirty="0">
                  <a:latin typeface="Arial" panose="020B0604020202020204" pitchFamily="34" charset="0"/>
                </a:rPr>
                <a:t>（已学会）</a:t>
              </a:r>
              <a:endParaRPr lang="zh-CN" altLang="en-US" b="1" dirty="0">
                <a:latin typeface="Arial" panose="020B0604020202020204" pitchFamily="34" charset="0"/>
              </a:endParaRPr>
            </a:p>
          </p:txBody>
        </p:sp>
      </p:grpSp>
      <p:grpSp>
        <p:nvGrpSpPr>
          <p:cNvPr id="8214" name="Group 22"/>
          <p:cNvGrpSpPr/>
          <p:nvPr/>
        </p:nvGrpSpPr>
        <p:grpSpPr>
          <a:xfrm>
            <a:off x="5200651" y="1708150"/>
            <a:ext cx="3271838" cy="922338"/>
            <a:chOff x="2316" y="1076"/>
            <a:chExt cx="2061" cy="581"/>
          </a:xfrm>
        </p:grpSpPr>
        <p:sp>
          <p:nvSpPr>
            <p:cNvPr id="21529" name="Text Box 7"/>
            <p:cNvSpPr txBox="1"/>
            <p:nvPr/>
          </p:nvSpPr>
          <p:spPr>
            <a:xfrm>
              <a:off x="2316" y="1076"/>
              <a:ext cx="1270" cy="581"/>
            </a:xfrm>
            <a:prstGeom prst="rect">
              <a:avLst/>
            </a:prstGeom>
            <a:noFill/>
            <a:ln w="9525">
              <a:noFill/>
            </a:ln>
          </p:spPr>
          <p:txBody>
            <a:bodyPr wrap="none">
              <a:spAutoFit/>
            </a:bodyPr>
            <a:p>
              <a:pPr algn="ctr" eaLnBrk="1" hangingPunct="1"/>
              <a:r>
                <a:rPr lang="zh-CN" altLang="en-US" b="1" dirty="0">
                  <a:latin typeface="Arial" panose="020B0604020202020204" pitchFamily="34" charset="0"/>
                </a:rPr>
                <a:t>大脑</a:t>
              </a:r>
              <a:endParaRPr lang="zh-CN" altLang="en-US" b="1" dirty="0">
                <a:latin typeface="Arial" panose="020B0604020202020204" pitchFamily="34" charset="0"/>
              </a:endParaRPr>
            </a:p>
            <a:p>
              <a:pPr algn="ctr" eaLnBrk="1" hangingPunct="1"/>
              <a:r>
                <a:rPr lang="zh-CN" altLang="en-US" b="1" dirty="0">
                  <a:latin typeface="Arial" panose="020B0604020202020204" pitchFamily="34" charset="0"/>
                </a:rPr>
                <a:t>（控制嘴的朗读，</a:t>
              </a:r>
              <a:endParaRPr lang="zh-CN" altLang="en-US" b="1" dirty="0">
                <a:latin typeface="Arial" panose="020B0604020202020204" pitchFamily="34" charset="0"/>
              </a:endParaRPr>
            </a:p>
            <a:p>
              <a:pPr algn="ctr" eaLnBrk="1" hangingPunct="1"/>
              <a:r>
                <a:rPr lang="zh-CN" altLang="en-US" b="1" dirty="0">
                  <a:latin typeface="Arial" panose="020B0604020202020204" pitchFamily="34" charset="0"/>
                </a:rPr>
                <a:t>处理，分析文字）</a:t>
              </a:r>
              <a:endParaRPr lang="zh-CN" altLang="en-US" b="1" dirty="0">
                <a:latin typeface="Arial" panose="020B0604020202020204" pitchFamily="34" charset="0"/>
              </a:endParaRPr>
            </a:p>
          </p:txBody>
        </p:sp>
        <p:sp>
          <p:nvSpPr>
            <p:cNvPr id="21530" name="Line 16"/>
            <p:cNvSpPr/>
            <p:nvPr/>
          </p:nvSpPr>
          <p:spPr>
            <a:xfrm>
              <a:off x="3651" y="1253"/>
              <a:ext cx="726" cy="0"/>
            </a:xfrm>
            <a:prstGeom prst="line">
              <a:avLst/>
            </a:prstGeom>
            <a:ln w="9525" cap="flat" cmpd="sng">
              <a:solidFill>
                <a:schemeClr val="tx1"/>
              </a:solidFill>
              <a:prstDash val="solid"/>
              <a:headEnd type="none" w="med" len="med"/>
              <a:tailEnd type="triangle" w="med" len="med"/>
            </a:ln>
          </p:spPr>
        </p:sp>
      </p:grpSp>
      <p:grpSp>
        <p:nvGrpSpPr>
          <p:cNvPr id="8220" name="Group 28"/>
          <p:cNvGrpSpPr/>
          <p:nvPr/>
        </p:nvGrpSpPr>
        <p:grpSpPr>
          <a:xfrm>
            <a:off x="2235201" y="4802188"/>
            <a:ext cx="3140074" cy="644525"/>
            <a:chOff x="448" y="3116"/>
            <a:chExt cx="1978" cy="406"/>
          </a:xfrm>
        </p:grpSpPr>
        <p:sp>
          <p:nvSpPr>
            <p:cNvPr id="21527" name="Text Box 10"/>
            <p:cNvSpPr txBox="1"/>
            <p:nvPr/>
          </p:nvSpPr>
          <p:spPr>
            <a:xfrm>
              <a:off x="448" y="3116"/>
              <a:ext cx="982" cy="406"/>
            </a:xfrm>
            <a:prstGeom prst="rect">
              <a:avLst/>
            </a:prstGeom>
            <a:noFill/>
            <a:ln w="9525">
              <a:noFill/>
            </a:ln>
          </p:spPr>
          <p:txBody>
            <a:bodyPr wrap="none">
              <a:spAutoFit/>
            </a:bodyPr>
            <a:p>
              <a:pPr algn="ctr" eaLnBrk="1" hangingPunct="1"/>
              <a:r>
                <a:rPr lang="zh-CN" altLang="en-US" b="1" dirty="0">
                  <a:latin typeface="Arial" panose="020B0604020202020204" pitchFamily="34" charset="0"/>
                </a:rPr>
                <a:t>传感器</a:t>
              </a:r>
              <a:endParaRPr lang="zh-CN" altLang="en-US" b="1" dirty="0">
                <a:latin typeface="Arial" panose="020B0604020202020204" pitchFamily="34" charset="0"/>
              </a:endParaRPr>
            </a:p>
            <a:p>
              <a:pPr algn="ctr" eaLnBrk="1" hangingPunct="1"/>
              <a:r>
                <a:rPr lang="zh-CN" altLang="en-US" b="1" dirty="0">
                  <a:latin typeface="Arial" panose="020B0604020202020204" pitchFamily="34" charset="0"/>
                </a:rPr>
                <a:t>（获取信息）</a:t>
              </a:r>
              <a:endParaRPr lang="zh-CN" altLang="en-US" b="1" dirty="0">
                <a:latin typeface="Arial" panose="020B0604020202020204" pitchFamily="34" charset="0"/>
              </a:endParaRPr>
            </a:p>
          </p:txBody>
        </p:sp>
        <p:sp>
          <p:nvSpPr>
            <p:cNvPr id="21528" name="Line 17"/>
            <p:cNvSpPr/>
            <p:nvPr/>
          </p:nvSpPr>
          <p:spPr>
            <a:xfrm>
              <a:off x="1474" y="3297"/>
              <a:ext cx="952" cy="0"/>
            </a:xfrm>
            <a:prstGeom prst="line">
              <a:avLst/>
            </a:prstGeom>
            <a:ln w="9525" cap="flat" cmpd="sng">
              <a:solidFill>
                <a:schemeClr val="tx1"/>
              </a:solidFill>
              <a:prstDash val="solid"/>
              <a:headEnd type="none" w="med" len="med"/>
              <a:tailEnd type="triangle" w="med" len="med"/>
            </a:ln>
          </p:spPr>
        </p:sp>
      </p:grpSp>
      <p:grpSp>
        <p:nvGrpSpPr>
          <p:cNvPr id="8221" name="Group 29"/>
          <p:cNvGrpSpPr/>
          <p:nvPr/>
        </p:nvGrpSpPr>
        <p:grpSpPr>
          <a:xfrm>
            <a:off x="5446712" y="4802188"/>
            <a:ext cx="3241676" cy="644525"/>
            <a:chOff x="2471" y="3116"/>
            <a:chExt cx="2042" cy="406"/>
          </a:xfrm>
        </p:grpSpPr>
        <p:sp>
          <p:nvSpPr>
            <p:cNvPr id="21525" name="Text Box 11"/>
            <p:cNvSpPr txBox="1"/>
            <p:nvPr/>
          </p:nvSpPr>
          <p:spPr>
            <a:xfrm>
              <a:off x="2471" y="3116"/>
              <a:ext cx="1126" cy="406"/>
            </a:xfrm>
            <a:prstGeom prst="rect">
              <a:avLst/>
            </a:prstGeom>
            <a:noFill/>
            <a:ln w="9525">
              <a:noFill/>
            </a:ln>
          </p:spPr>
          <p:txBody>
            <a:bodyPr wrap="none">
              <a:spAutoFit/>
            </a:bodyPr>
            <a:p>
              <a:pPr algn="ctr" eaLnBrk="1" hangingPunct="1"/>
              <a:r>
                <a:rPr lang="zh-CN" altLang="en-US" b="1" dirty="0">
                  <a:latin typeface="Arial" panose="020B0604020202020204" pitchFamily="34" charset="0"/>
                </a:rPr>
                <a:t>微处理器</a:t>
              </a:r>
              <a:endParaRPr lang="zh-CN" altLang="en-US" b="1" dirty="0">
                <a:latin typeface="Arial" panose="020B0604020202020204" pitchFamily="34" charset="0"/>
              </a:endParaRPr>
            </a:p>
            <a:p>
              <a:pPr algn="ctr" eaLnBrk="1" hangingPunct="1"/>
              <a:r>
                <a:rPr lang="zh-CN" altLang="en-US" b="1" dirty="0">
                  <a:latin typeface="Arial" panose="020B0604020202020204" pitchFamily="34" charset="0"/>
                </a:rPr>
                <a:t>（分析、处理）</a:t>
              </a:r>
              <a:endParaRPr lang="zh-CN" altLang="en-US" b="1" dirty="0">
                <a:latin typeface="Arial" panose="020B0604020202020204" pitchFamily="34" charset="0"/>
              </a:endParaRPr>
            </a:p>
          </p:txBody>
        </p:sp>
        <p:sp>
          <p:nvSpPr>
            <p:cNvPr id="21526" name="Line 18"/>
            <p:cNvSpPr/>
            <p:nvPr/>
          </p:nvSpPr>
          <p:spPr>
            <a:xfrm>
              <a:off x="3606" y="3297"/>
              <a:ext cx="907" cy="0"/>
            </a:xfrm>
            <a:prstGeom prst="line">
              <a:avLst/>
            </a:prstGeom>
            <a:ln w="9525" cap="flat" cmpd="sng">
              <a:solidFill>
                <a:schemeClr val="tx1"/>
              </a:solidFill>
              <a:prstDash val="solid"/>
              <a:headEnd type="none" w="med" len="med"/>
              <a:tailEnd type="triangle" w="med" len="med"/>
            </a:ln>
          </p:spPr>
        </p:sp>
      </p:grpSp>
      <p:grpSp>
        <p:nvGrpSpPr>
          <p:cNvPr id="8222" name="Group 30"/>
          <p:cNvGrpSpPr/>
          <p:nvPr/>
        </p:nvGrpSpPr>
        <p:grpSpPr>
          <a:xfrm>
            <a:off x="5173663" y="5449888"/>
            <a:ext cx="2246313" cy="1293812"/>
            <a:chOff x="2299" y="3524"/>
            <a:chExt cx="1415" cy="815"/>
          </a:xfrm>
        </p:grpSpPr>
        <p:sp>
          <p:nvSpPr>
            <p:cNvPr id="21523" name="Line 20"/>
            <p:cNvSpPr/>
            <p:nvPr/>
          </p:nvSpPr>
          <p:spPr>
            <a:xfrm flipV="1">
              <a:off x="3016" y="3524"/>
              <a:ext cx="0" cy="318"/>
            </a:xfrm>
            <a:prstGeom prst="line">
              <a:avLst/>
            </a:prstGeom>
            <a:ln w="9525" cap="flat" cmpd="sng">
              <a:solidFill>
                <a:schemeClr val="tx1"/>
              </a:solidFill>
              <a:prstDash val="solid"/>
              <a:headEnd type="none" w="med" len="med"/>
              <a:tailEnd type="triangle" w="med" len="med"/>
            </a:ln>
          </p:spPr>
        </p:sp>
        <p:sp>
          <p:nvSpPr>
            <p:cNvPr id="21524" name="Text Box 21"/>
            <p:cNvSpPr txBox="1"/>
            <p:nvPr/>
          </p:nvSpPr>
          <p:spPr>
            <a:xfrm>
              <a:off x="2299" y="3933"/>
              <a:ext cx="1415" cy="406"/>
            </a:xfrm>
            <a:prstGeom prst="rect">
              <a:avLst/>
            </a:prstGeom>
            <a:noFill/>
            <a:ln w="9525">
              <a:noFill/>
            </a:ln>
          </p:spPr>
          <p:txBody>
            <a:bodyPr wrap="none">
              <a:spAutoFit/>
            </a:bodyPr>
            <a:p>
              <a:pPr algn="ctr" eaLnBrk="1" hangingPunct="1"/>
              <a:r>
                <a:rPr lang="zh-CN" altLang="en-US" b="1" dirty="0">
                  <a:latin typeface="Arial" panose="020B0604020202020204" pitchFamily="34" charset="0"/>
                </a:rPr>
                <a:t>程序</a:t>
              </a:r>
              <a:endParaRPr lang="zh-CN" altLang="en-US" b="1" dirty="0">
                <a:latin typeface="Arial" panose="020B0604020202020204" pitchFamily="34" charset="0"/>
              </a:endParaRPr>
            </a:p>
            <a:p>
              <a:pPr algn="ctr" eaLnBrk="1" hangingPunct="1"/>
              <a:r>
                <a:rPr lang="zh-CN" altLang="en-US" b="1" dirty="0">
                  <a:latin typeface="Arial" panose="020B0604020202020204" pitchFamily="34" charset="0"/>
                </a:rPr>
                <a:t>（正确地、适合地）</a:t>
              </a:r>
              <a:endParaRPr lang="zh-CN" altLang="en-US" b="1" dirty="0">
                <a:latin typeface="Arial" panose="020B0604020202020204" pitchFamily="34" charset="0"/>
              </a:endParaRPr>
            </a:p>
          </p:txBody>
        </p:sp>
      </p:grpSp>
      <p:grpSp>
        <p:nvGrpSpPr>
          <p:cNvPr id="8219" name="Group 27"/>
          <p:cNvGrpSpPr/>
          <p:nvPr/>
        </p:nvGrpSpPr>
        <p:grpSpPr>
          <a:xfrm>
            <a:off x="1992313" y="1557338"/>
            <a:ext cx="8424862" cy="2447925"/>
            <a:chOff x="295" y="981"/>
            <a:chExt cx="3220" cy="1542"/>
          </a:xfrm>
        </p:grpSpPr>
        <p:sp>
          <p:nvSpPr>
            <p:cNvPr id="21521" name="Rectangle 25"/>
            <p:cNvSpPr/>
            <p:nvPr/>
          </p:nvSpPr>
          <p:spPr>
            <a:xfrm>
              <a:off x="295" y="981"/>
              <a:ext cx="3220" cy="1542"/>
            </a:xfrm>
            <a:prstGeom prst="rect">
              <a:avLst/>
            </a:prstGeom>
            <a:noFill/>
            <a:ln w="38100" cap="flat" cmpd="sng">
              <a:solidFill>
                <a:srgbClr val="FF3300"/>
              </a:solidFill>
              <a:prstDash val="solid"/>
              <a:miter/>
              <a:headEnd type="none" w="med" len="med"/>
              <a:tailEnd type="none" w="med" len="med"/>
            </a:ln>
          </p:spPr>
          <p:txBody>
            <a:bodyPr wrap="none" anchor="ctr" anchorCtr="0"/>
            <a:p>
              <a:pPr eaLnBrk="1" hangingPunct="1"/>
              <a:endParaRPr lang="zh-CN" altLang="en-US" dirty="0">
                <a:latin typeface="Arial" panose="020B0604020202020204" pitchFamily="34" charset="0"/>
              </a:endParaRPr>
            </a:p>
          </p:txBody>
        </p:sp>
        <p:sp>
          <p:nvSpPr>
            <p:cNvPr id="21522" name="Text Box 26"/>
            <p:cNvSpPr txBox="1"/>
            <p:nvPr/>
          </p:nvSpPr>
          <p:spPr>
            <a:xfrm>
              <a:off x="1383" y="1752"/>
              <a:ext cx="726" cy="368"/>
            </a:xfrm>
            <a:prstGeom prst="rect">
              <a:avLst/>
            </a:prstGeom>
            <a:noFill/>
            <a:ln w="9525">
              <a:noFill/>
            </a:ln>
          </p:spPr>
          <p:txBody>
            <a:bodyPr>
              <a:spAutoFit/>
            </a:bodyPr>
            <a:p>
              <a:pPr eaLnBrk="1" hangingPunct="1">
                <a:spcBef>
                  <a:spcPct val="50000"/>
                </a:spcBef>
              </a:pPr>
              <a:r>
                <a:rPr lang="zh-CN" altLang="en-US" sz="3200" b="1" dirty="0">
                  <a:solidFill>
                    <a:srgbClr val="FF3300"/>
                  </a:solidFill>
                  <a:latin typeface="Arial" panose="020B0604020202020204" pitchFamily="34" charset="0"/>
                </a:rPr>
                <a:t>协作</a:t>
              </a:r>
              <a:endParaRPr lang="zh-CN" altLang="en-US" sz="3200" b="1" dirty="0">
                <a:solidFill>
                  <a:srgbClr val="FF3300"/>
                </a:solidFill>
                <a:latin typeface="Arial" panose="020B0604020202020204" pitchFamily="34" charset="0"/>
              </a:endParaRPr>
            </a:p>
          </p:txBody>
        </p:sp>
      </p:grpSp>
      <p:grpSp>
        <p:nvGrpSpPr>
          <p:cNvPr id="8226" name="Group 34"/>
          <p:cNvGrpSpPr/>
          <p:nvPr/>
        </p:nvGrpSpPr>
        <p:grpSpPr>
          <a:xfrm>
            <a:off x="1992313" y="4797425"/>
            <a:ext cx="8424862" cy="2060575"/>
            <a:chOff x="295" y="2931"/>
            <a:chExt cx="5307" cy="1298"/>
          </a:xfrm>
        </p:grpSpPr>
        <p:sp>
          <p:nvSpPr>
            <p:cNvPr id="21519" name="Rectangle 32"/>
            <p:cNvSpPr/>
            <p:nvPr/>
          </p:nvSpPr>
          <p:spPr>
            <a:xfrm>
              <a:off x="295" y="2931"/>
              <a:ext cx="5307" cy="1298"/>
            </a:xfrm>
            <a:prstGeom prst="rect">
              <a:avLst/>
            </a:prstGeom>
            <a:noFill/>
            <a:ln w="38100" cap="flat" cmpd="sng">
              <a:solidFill>
                <a:srgbClr val="FF3300"/>
              </a:solidFill>
              <a:prstDash val="solid"/>
              <a:miter/>
              <a:headEnd type="none" w="med" len="med"/>
              <a:tailEnd type="none" w="med" len="med"/>
            </a:ln>
          </p:spPr>
          <p:txBody>
            <a:bodyPr wrap="none" anchor="ctr" anchorCtr="0"/>
            <a:p>
              <a:pPr eaLnBrk="1" hangingPunct="1"/>
              <a:endParaRPr lang="zh-CN" altLang="en-US" dirty="0">
                <a:latin typeface="Arial" panose="020B0604020202020204" pitchFamily="34" charset="0"/>
              </a:endParaRPr>
            </a:p>
          </p:txBody>
        </p:sp>
        <p:sp>
          <p:nvSpPr>
            <p:cNvPr id="21520" name="Text Box 33"/>
            <p:cNvSpPr txBox="1"/>
            <p:nvPr/>
          </p:nvSpPr>
          <p:spPr>
            <a:xfrm>
              <a:off x="1927" y="3566"/>
              <a:ext cx="564" cy="329"/>
            </a:xfrm>
            <a:prstGeom prst="rect">
              <a:avLst/>
            </a:prstGeom>
            <a:noFill/>
            <a:ln w="9525">
              <a:noFill/>
            </a:ln>
          </p:spPr>
          <p:txBody>
            <a:bodyPr wrap="none">
              <a:spAutoFit/>
            </a:bodyPr>
            <a:p>
              <a:pPr eaLnBrk="1" hangingPunct="1"/>
              <a:r>
                <a:rPr lang="zh-CN" altLang="en-US" sz="2800" b="1" dirty="0">
                  <a:solidFill>
                    <a:srgbClr val="FF3300"/>
                  </a:solidFill>
                  <a:latin typeface="Arial" panose="020B0604020202020204" pitchFamily="34" charset="0"/>
                </a:rPr>
                <a:t>协作</a:t>
              </a:r>
              <a:endParaRPr lang="zh-CN" altLang="en-US" sz="2800" b="1" dirty="0">
                <a:solidFill>
                  <a:srgbClr val="FF3300"/>
                </a:solidFill>
                <a:latin typeface="Arial" panose="020B0604020202020204" pitchFamily="34" charset="0"/>
              </a:endParaRPr>
            </a:p>
          </p:txBody>
        </p:sp>
      </p:grpSp>
      <p:sp>
        <p:nvSpPr>
          <p:cNvPr id="35" name="矩形 34"/>
          <p:cNvSpPr/>
          <p:nvPr/>
        </p:nvSpPr>
        <p:spPr>
          <a:xfrm>
            <a:off x="1189355" y="434340"/>
            <a:ext cx="6271260" cy="583565"/>
          </a:xfrm>
          <a:prstGeom prst="rect">
            <a:avLst/>
          </a:prstGeom>
        </p:spPr>
        <p:txBody>
          <a:bodyPr wrap="square">
            <a:spAutoFit/>
          </a:bodyPr>
          <a:p>
            <a:r>
              <a:rPr lang="zh-CN" altLang="en-US" sz="3200" dirty="0">
                <a:solidFill>
                  <a:srgbClr val="36418A"/>
                </a:solidFill>
                <a:latin typeface="荆南缘默体" pitchFamily="2" charset="-122"/>
                <a:ea typeface="荆南缘默体" pitchFamily="2" charset="-122"/>
                <a:cs typeface="荆南缘默体" pitchFamily="2" charset="-122"/>
                <a:sym typeface="+mn-ea"/>
              </a:rPr>
              <a:t>项目分析</a:t>
            </a:r>
            <a:r>
              <a:rPr lang="en-US" altLang="zh-CN" sz="3200" dirty="0">
                <a:solidFill>
                  <a:srgbClr val="36418A"/>
                </a:solidFill>
                <a:latin typeface="荆南缘默体" pitchFamily="2" charset="-122"/>
                <a:ea typeface="荆南缘默体" pitchFamily="2" charset="-122"/>
                <a:cs typeface="荆南缘默体" pitchFamily="2" charset="-122"/>
              </a:rPr>
              <a:t>—</a:t>
            </a:r>
            <a:r>
              <a:rPr lang="zh-CN" altLang="en-US" sz="2800" dirty="0">
                <a:solidFill>
                  <a:srgbClr val="36418A"/>
                </a:solidFill>
                <a:latin typeface="荆南缘默体" pitchFamily="2" charset="-122"/>
                <a:ea typeface="荆南缘默体" pitchFamily="2" charset="-122"/>
                <a:cs typeface="荆南缘默体" pitchFamily="2" charset="-122"/>
              </a:rPr>
              <a:t>探究机器人的工作原理</a:t>
            </a:r>
            <a:endParaRPr lang="zh-CN" altLang="en-US" sz="2800" dirty="0">
              <a:solidFill>
                <a:srgbClr val="36418A"/>
              </a:solidFill>
              <a:latin typeface="荆南缘默体" pitchFamily="2" charset="-122"/>
              <a:ea typeface="荆南缘默体" pitchFamily="2" charset="-122"/>
              <a:cs typeface="荆南缘默体"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2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2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20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2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2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20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2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2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20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2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2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p:bldP spid="8200" grpId="0"/>
      <p:bldP spid="8201" grpId="0"/>
      <p:bldP spid="820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189355" y="1017905"/>
            <a:ext cx="9611995" cy="706755"/>
          </a:xfrm>
          <a:prstGeom prst="rect">
            <a:avLst/>
          </a:prstGeom>
          <a:noFill/>
        </p:spPr>
        <p:txBody>
          <a:bodyPr wrap="square" rtlCol="0" anchor="t">
            <a:spAutoFit/>
          </a:bodyPr>
          <a:p>
            <a:r>
              <a:rPr lang="zh-CN" altLang="en-US" sz="2000" b="1" dirty="0">
                <a:solidFill>
                  <a:srgbClr val="FF0000"/>
                </a:solidFill>
                <a:latin typeface="宋体" panose="02010600030101010101" pitchFamily="2" charset="-122"/>
                <a:ea typeface="宋体" panose="02010600030101010101" pitchFamily="2" charset="-122"/>
                <a:sym typeface="+mn-ea"/>
              </a:rPr>
              <a:t>软件部分</a:t>
            </a:r>
            <a:r>
              <a:rPr lang="zh-CN" altLang="en-US" sz="2000" b="1" dirty="0">
                <a:latin typeface="宋体" panose="02010600030101010101" pitchFamily="2" charset="-122"/>
                <a:ea typeface="宋体" panose="02010600030101010101" pitchFamily="2" charset="-122"/>
                <a:sym typeface="+mn-ea"/>
              </a:rPr>
              <a:t>是WeeeCode，由为美致新团队在麻省理工学院（MIT）开发Scratch</a:t>
            </a:r>
            <a:r>
              <a:rPr lang="en-US" altLang="zh-CN" sz="2000" b="1" dirty="0">
                <a:latin typeface="宋体" panose="02010600030101010101" pitchFamily="2" charset="-122"/>
                <a:ea typeface="宋体" panose="02010600030101010101" pitchFamily="2" charset="-122"/>
                <a:sym typeface="+mn-ea"/>
              </a:rPr>
              <a:t>2</a:t>
            </a:r>
            <a:r>
              <a:rPr lang="zh-CN" altLang="en-US" sz="2000" b="1" dirty="0">
                <a:latin typeface="宋体" panose="02010600030101010101" pitchFamily="2" charset="-122"/>
                <a:ea typeface="宋体" panose="02010600030101010101" pitchFamily="2" charset="-122"/>
                <a:sym typeface="+mn-ea"/>
              </a:rPr>
              <a:t>.0开源软件的基础上，结合硬件进行设计的机器人编程软件。</a:t>
            </a:r>
            <a:endParaRPr lang="zh-CN" altLang="en-US" sz="2000" b="1" dirty="0">
              <a:latin typeface="宋体" panose="02010600030101010101" pitchFamily="2" charset="-122"/>
              <a:ea typeface="宋体" panose="02010600030101010101" pitchFamily="2" charset="-122"/>
              <a:sym typeface="+mn-ea"/>
            </a:endParaRPr>
          </a:p>
        </p:txBody>
      </p:sp>
      <p:sp>
        <p:nvSpPr>
          <p:cNvPr id="35" name="矩形 34"/>
          <p:cNvSpPr/>
          <p:nvPr/>
        </p:nvSpPr>
        <p:spPr>
          <a:xfrm>
            <a:off x="1189355" y="325120"/>
            <a:ext cx="6271260" cy="583565"/>
          </a:xfrm>
          <a:prstGeom prst="rect">
            <a:avLst/>
          </a:prstGeom>
        </p:spPr>
        <p:txBody>
          <a:bodyPr wrap="square">
            <a:spAutoFit/>
          </a:bodyPr>
          <a:p>
            <a:r>
              <a:rPr lang="zh-CN" altLang="en-US" sz="3200" dirty="0">
                <a:solidFill>
                  <a:srgbClr val="36418A"/>
                </a:solidFill>
                <a:latin typeface="荆南缘默体" pitchFamily="2" charset="-122"/>
                <a:ea typeface="荆南缘默体" pitchFamily="2" charset="-122"/>
                <a:cs typeface="荆南缘默体" pitchFamily="2" charset="-122"/>
              </a:rPr>
              <a:t>项目分析</a:t>
            </a:r>
            <a:r>
              <a:rPr lang="en-US" altLang="zh-CN" sz="3200" dirty="0">
                <a:solidFill>
                  <a:srgbClr val="36418A"/>
                </a:solidFill>
                <a:latin typeface="荆南缘默体" pitchFamily="2" charset="-122"/>
                <a:ea typeface="荆南缘默体" pitchFamily="2" charset="-122"/>
                <a:cs typeface="荆南缘默体" pitchFamily="2" charset="-122"/>
              </a:rPr>
              <a:t>—</a:t>
            </a:r>
            <a:r>
              <a:rPr lang="zh-CN" altLang="en-US" sz="2800" dirty="0">
                <a:solidFill>
                  <a:srgbClr val="36418A"/>
                </a:solidFill>
                <a:latin typeface="荆南缘默体" pitchFamily="2" charset="-122"/>
                <a:ea typeface="荆南缘默体" pitchFamily="2" charset="-122"/>
                <a:cs typeface="荆南缘默体" pitchFamily="2" charset="-122"/>
              </a:rPr>
              <a:t>探究软件</a:t>
            </a:r>
            <a:r>
              <a:rPr lang="en-US" altLang="zh-CN" sz="2800" dirty="0">
                <a:solidFill>
                  <a:srgbClr val="36418A"/>
                </a:solidFill>
                <a:latin typeface="荆南缘默体" pitchFamily="2" charset="-122"/>
                <a:ea typeface="荆南缘默体" pitchFamily="2" charset="-122"/>
                <a:cs typeface="荆南缘默体" pitchFamily="2" charset="-122"/>
              </a:rPr>
              <a:t> </a:t>
            </a:r>
            <a:endParaRPr lang="en-US" altLang="zh-CN" sz="2800" dirty="0">
              <a:solidFill>
                <a:srgbClr val="36418A"/>
              </a:solidFill>
              <a:latin typeface="荆南缘默体" pitchFamily="2" charset="-122"/>
              <a:ea typeface="荆南缘默体" pitchFamily="2" charset="-122"/>
              <a:cs typeface="荆南缘默体" pitchFamily="2" charset="-122"/>
            </a:endParaRPr>
          </a:p>
        </p:txBody>
      </p:sp>
      <p:pic>
        <p:nvPicPr>
          <p:cNvPr id="3" name="图片 2"/>
          <p:cNvPicPr>
            <a:picLocks noChangeAspect="1"/>
          </p:cNvPicPr>
          <p:nvPr/>
        </p:nvPicPr>
        <p:blipFill>
          <a:blip r:embed="rId1"/>
          <a:stretch>
            <a:fillRect/>
          </a:stretch>
        </p:blipFill>
        <p:spPr>
          <a:xfrm>
            <a:off x="2355850" y="1724660"/>
            <a:ext cx="6991350" cy="497967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5" name="矩形 34"/>
          <p:cNvSpPr/>
          <p:nvPr/>
        </p:nvSpPr>
        <p:spPr>
          <a:xfrm>
            <a:off x="1189355" y="419100"/>
            <a:ext cx="6271260" cy="583565"/>
          </a:xfrm>
          <a:prstGeom prst="rect">
            <a:avLst/>
          </a:prstGeom>
        </p:spPr>
        <p:txBody>
          <a:bodyPr wrap="square">
            <a:spAutoFit/>
          </a:bodyPr>
          <a:p>
            <a:r>
              <a:rPr lang="zh-CN" altLang="en-US" sz="3200" dirty="0">
                <a:solidFill>
                  <a:srgbClr val="36418A"/>
                </a:solidFill>
                <a:latin typeface="荆南缘默体" pitchFamily="2" charset="-122"/>
                <a:ea typeface="荆南缘默体" pitchFamily="2" charset="-122"/>
                <a:cs typeface="荆南缘默体" pitchFamily="2" charset="-122"/>
              </a:rPr>
              <a:t>项目实施</a:t>
            </a:r>
            <a:r>
              <a:rPr lang="en-US" altLang="zh-CN" sz="3200" dirty="0">
                <a:solidFill>
                  <a:srgbClr val="36418A"/>
                </a:solidFill>
                <a:latin typeface="荆南缘默体" pitchFamily="2" charset="-122"/>
                <a:ea typeface="荆南缘默体" pitchFamily="2" charset="-122"/>
                <a:cs typeface="荆南缘默体" pitchFamily="2" charset="-122"/>
              </a:rPr>
              <a:t>—</a:t>
            </a:r>
            <a:r>
              <a:rPr lang="zh-CN" altLang="en-US" sz="2800" dirty="0">
                <a:solidFill>
                  <a:srgbClr val="36418A"/>
                </a:solidFill>
                <a:latin typeface="荆南缘默体" pitchFamily="2" charset="-122"/>
                <a:ea typeface="荆南缘默体" pitchFamily="2" charset="-122"/>
                <a:cs typeface="荆南缘默体" pitchFamily="2" charset="-122"/>
              </a:rPr>
              <a:t>小组合作探究</a:t>
            </a:r>
            <a:r>
              <a:rPr lang="en-US" altLang="zh-CN" sz="2800" dirty="0">
                <a:solidFill>
                  <a:srgbClr val="36418A"/>
                </a:solidFill>
                <a:latin typeface="荆南缘默体" pitchFamily="2" charset="-122"/>
                <a:ea typeface="荆南缘默体" pitchFamily="2" charset="-122"/>
                <a:cs typeface="荆南缘默体" pitchFamily="2" charset="-122"/>
              </a:rPr>
              <a:t>  </a:t>
            </a:r>
            <a:endParaRPr lang="en-US" altLang="zh-CN" sz="2800" dirty="0">
              <a:solidFill>
                <a:srgbClr val="36418A"/>
              </a:solidFill>
              <a:latin typeface="荆南缘默体" pitchFamily="2" charset="-122"/>
              <a:ea typeface="荆南缘默体" pitchFamily="2" charset="-122"/>
              <a:cs typeface="荆南缘默体" pitchFamily="2" charset="-122"/>
            </a:endParaRPr>
          </a:p>
        </p:txBody>
      </p:sp>
      <p:pic>
        <p:nvPicPr>
          <p:cNvPr id="2" name="图形 1"/>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6568440" y="3533775"/>
            <a:ext cx="5492750" cy="3178175"/>
          </a:xfrm>
          <a:prstGeom prst="rect">
            <a:avLst/>
          </a:prstGeom>
        </p:spPr>
      </p:pic>
      <p:sp>
        <p:nvSpPr>
          <p:cNvPr id="3" name="文本框 2"/>
          <p:cNvSpPr txBox="1"/>
          <p:nvPr/>
        </p:nvSpPr>
        <p:spPr>
          <a:xfrm>
            <a:off x="760730" y="1549400"/>
            <a:ext cx="7128510" cy="2553335"/>
          </a:xfrm>
          <a:prstGeom prst="rect">
            <a:avLst/>
          </a:prstGeom>
          <a:noFill/>
        </p:spPr>
        <p:txBody>
          <a:bodyPr wrap="square" rtlCol="0" anchor="t">
            <a:spAutoFit/>
          </a:bodyPr>
          <a:p>
            <a:r>
              <a:rPr lang="zh-CN" altLang="en-US" sz="3200"/>
              <a:t>请完成“走近机器人”项目实验报告</a:t>
            </a:r>
            <a:endParaRPr lang="zh-CN" altLang="en-US" sz="3200"/>
          </a:p>
          <a:p>
            <a:r>
              <a:rPr lang="zh-CN" altLang="en-US" sz="3200">
                <a:solidFill>
                  <a:srgbClr val="FF0000"/>
                </a:solidFill>
              </a:rPr>
              <a:t>分组探究</a:t>
            </a:r>
            <a:endParaRPr lang="zh-CN" altLang="en-US" sz="3200">
              <a:solidFill>
                <a:srgbClr val="FF0000"/>
              </a:solidFill>
            </a:endParaRPr>
          </a:p>
          <a:p>
            <a:r>
              <a:rPr lang="zh-CN" altLang="en-US" sz="3200"/>
              <a:t>1、让机器人打招呼（1—3组）</a:t>
            </a:r>
            <a:endParaRPr lang="zh-CN" altLang="en-US" sz="3200"/>
          </a:p>
          <a:p>
            <a:r>
              <a:rPr lang="zh-CN" altLang="en-US" sz="3200"/>
              <a:t>2、让机器人唱首歌（4—6组）</a:t>
            </a:r>
            <a:endParaRPr lang="zh-CN" altLang="en-US" sz="3200"/>
          </a:p>
          <a:p>
            <a:r>
              <a:rPr lang="zh-CN" altLang="en-US" sz="3200"/>
              <a:t>3、让机器人亮个灯（7—10组）</a:t>
            </a:r>
            <a:endParaRPr lang="zh-CN" altLang="en-US" sz="3200"/>
          </a:p>
        </p:txBody>
      </p:sp>
    </p:spTree>
    <p:custDataLst>
      <p:tags r:id="rId3"/>
    </p:custDataLst>
  </p:cSld>
  <p:clrMapOvr>
    <a:masterClrMapping/>
  </p:clrMapOvr>
  <p:timing>
    <p:tnLst>
      <p:par>
        <p:cTn id="1" dur="indefinite" restart="never" nodeType="tmRoot"/>
      </p:par>
    </p:tnLst>
  </p:timing>
</p:sld>
</file>

<file path=ppt/tags/tag1.xml><?xml version="1.0" encoding="utf-8"?>
<p:tagLst xmlns:p="http://schemas.openxmlformats.org/presentationml/2006/main">
  <p:tag name="KSO_WM_UNIT_PLACING_PICTURE_USER_VIEWPORT" val="{&quot;height&quot;:10822.855118110236,&quot;width&quot;:19200}"/>
</p:tagLst>
</file>

<file path=ppt/tags/tag2.xml><?xml version="1.0" encoding="utf-8"?>
<p:tagLst xmlns:p="http://schemas.openxmlformats.org/presentationml/2006/main">
  <p:tag name="KSO_WM_UNIT_TABLE_BEAUTIFY" val="smartTable{54ac1f19-e388-41c8-9bae-662a5b4c0620}"/>
</p:tagLst>
</file>

<file path=ppt/tags/tag3.xml><?xml version="1.0" encoding="utf-8"?>
<p:tagLst xmlns:p="http://schemas.openxmlformats.org/presentationml/2006/main">
  <p:tag name="KSO_WM_TEMPLATE_CATEGORY" val="custom"/>
  <p:tag name="KSO_WM_TEMPLATE_INDEX" val="152"/>
</p:tagLst>
</file>

<file path=ppt/tags/tag4.xml><?xml version="1.0" encoding="utf-8"?>
<p:tagLst xmlns:p="http://schemas.openxmlformats.org/presentationml/2006/main">
  <p:tag name="KSO_WM_UNIT_TABLE_BEAUTIFY" val="smartTable{d23183e6-1750-4b3f-8ca0-9d0a4b9ae922}"/>
  <p:tag name="TABLE_ENDDRAG_ORIGIN_RECT" val="733*338"/>
  <p:tag name="TABLE_ENDDRAG_RECT" val="123*120*733*338"/>
</p:tagLst>
</file>

<file path=ppt/tags/tag5.xml><?xml version="1.0" encoding="utf-8"?>
<p:tagLst xmlns:p="http://schemas.openxmlformats.org/presentationml/2006/main">
  <p:tag name="KSO_WM_UNIT_PLACING_PICTURE_USER_VIEWPORT" val="{&quot;height&quot;:6871.670866141732,&quot;width&quot;:5288.765354330709}"/>
</p:tagLst>
</file>

<file path=ppt/tags/tag6.xml><?xml version="1.0" encoding="utf-8"?>
<p:tagLst xmlns:p="http://schemas.openxmlformats.org/presentationml/2006/main">
  <p:tag name="COMMONDATA" val="eyJjb3VudCI6MTMyLCJoZGlkIjoiZjkzM2I4NmY4YzcwYWRiNDZiZWFjNzYxNjU1YjhkMWMiLCJ1c2VyQ291bnQiOjE5fQ=="/>
  <p:tag name="KSO_WPP_MARK_KEY" val="3eeb661a-dd91-47a3-8e00-eba9b09a3e2c"/>
</p:tagLst>
</file>

<file path=ppt/theme/theme1.xml><?xml version="1.0" encoding="utf-8"?>
<a:theme xmlns:a="http://schemas.openxmlformats.org/drawingml/2006/main" name="Office 主题​​">
  <a:themeElements>
    <a:clrScheme name="自定义 1406">
      <a:dk1>
        <a:sysClr val="windowText" lastClr="000000"/>
      </a:dk1>
      <a:lt1>
        <a:sysClr val="window" lastClr="FFFFFF"/>
      </a:lt1>
      <a:dk2>
        <a:srgbClr val="44546A"/>
      </a:dk2>
      <a:lt2>
        <a:srgbClr val="E7E6E6"/>
      </a:lt2>
      <a:accent1>
        <a:srgbClr val="36418A"/>
      </a:accent1>
      <a:accent2>
        <a:srgbClr val="FA9C30"/>
      </a:accent2>
      <a:accent3>
        <a:srgbClr val="36418A"/>
      </a:accent3>
      <a:accent4>
        <a:srgbClr val="FA9C30"/>
      </a:accent4>
      <a:accent5>
        <a:srgbClr val="36418A"/>
      </a:accent5>
      <a:accent6>
        <a:srgbClr val="FA9C30"/>
      </a:accent6>
      <a:hlink>
        <a:srgbClr val="0563C1"/>
      </a:hlink>
      <a:folHlink>
        <a:srgbClr val="954F72"/>
      </a:folHlink>
    </a:clrScheme>
    <a:fontScheme name="自定义 9">
      <a:majorFont>
        <a:latin typeface="荆南缘默体"/>
        <a:ea typeface="荆南缘默体"/>
        <a:cs typeface=""/>
      </a:majorFont>
      <a:minorFont>
        <a:latin typeface="HarmonyOS Sans SC Medium"/>
        <a:ea typeface="HarmonyOS Sans SC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自定义 1406">
      <a:dk1>
        <a:sysClr val="windowText" lastClr="000000"/>
      </a:dk1>
      <a:lt1>
        <a:sysClr val="window" lastClr="FFFFFF"/>
      </a:lt1>
      <a:dk2>
        <a:srgbClr val="44546A"/>
      </a:dk2>
      <a:lt2>
        <a:srgbClr val="E7E6E6"/>
      </a:lt2>
      <a:accent1>
        <a:srgbClr val="36418A"/>
      </a:accent1>
      <a:accent2>
        <a:srgbClr val="FA9C30"/>
      </a:accent2>
      <a:accent3>
        <a:srgbClr val="36418A"/>
      </a:accent3>
      <a:accent4>
        <a:srgbClr val="FA9C30"/>
      </a:accent4>
      <a:accent5>
        <a:srgbClr val="36418A"/>
      </a:accent5>
      <a:accent6>
        <a:srgbClr val="FA9C30"/>
      </a:accent6>
      <a:hlink>
        <a:srgbClr val="0563C1"/>
      </a:hlink>
      <a:folHlink>
        <a:srgbClr val="954F72"/>
      </a:folHlink>
    </a:clrScheme>
    <a:fontScheme name="自定义 9">
      <a:majorFont>
        <a:latin typeface="荆南缘默体"/>
        <a:ea typeface="荆南缘默体"/>
        <a:cs typeface=""/>
      </a:majorFont>
      <a:minorFont>
        <a:latin typeface="HarmonyOS Sans SC Medium"/>
        <a:ea typeface="HarmonyOS Sans SC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自定义 1406">
      <a:dk1>
        <a:sysClr val="windowText" lastClr="000000"/>
      </a:dk1>
      <a:lt1>
        <a:sysClr val="window" lastClr="FFFFFF"/>
      </a:lt1>
      <a:dk2>
        <a:srgbClr val="44546A"/>
      </a:dk2>
      <a:lt2>
        <a:srgbClr val="E7E6E6"/>
      </a:lt2>
      <a:accent1>
        <a:srgbClr val="36418A"/>
      </a:accent1>
      <a:accent2>
        <a:srgbClr val="FA9C30"/>
      </a:accent2>
      <a:accent3>
        <a:srgbClr val="36418A"/>
      </a:accent3>
      <a:accent4>
        <a:srgbClr val="FA9C30"/>
      </a:accent4>
      <a:accent5>
        <a:srgbClr val="36418A"/>
      </a:accent5>
      <a:accent6>
        <a:srgbClr val="FA9C30"/>
      </a:accent6>
      <a:hlink>
        <a:srgbClr val="0563C1"/>
      </a:hlink>
      <a:folHlink>
        <a:srgbClr val="954F72"/>
      </a:folHlink>
    </a:clrScheme>
    <a:fontScheme name="自定义 9">
      <a:majorFont>
        <a:latin typeface="荆南缘默体"/>
        <a:ea typeface="荆南缘默体"/>
        <a:cs typeface=""/>
      </a:majorFont>
      <a:minorFont>
        <a:latin typeface="HarmonyOS Sans SC Medium"/>
        <a:ea typeface="HarmonyOS Sans SC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主题​​">
  <a:themeElements>
    <a:clrScheme name="自定义 1406">
      <a:dk1>
        <a:sysClr val="windowText" lastClr="000000"/>
      </a:dk1>
      <a:lt1>
        <a:sysClr val="window" lastClr="FFFFFF"/>
      </a:lt1>
      <a:dk2>
        <a:srgbClr val="44546A"/>
      </a:dk2>
      <a:lt2>
        <a:srgbClr val="E7E6E6"/>
      </a:lt2>
      <a:accent1>
        <a:srgbClr val="36418A"/>
      </a:accent1>
      <a:accent2>
        <a:srgbClr val="FA9C30"/>
      </a:accent2>
      <a:accent3>
        <a:srgbClr val="36418A"/>
      </a:accent3>
      <a:accent4>
        <a:srgbClr val="FA9C30"/>
      </a:accent4>
      <a:accent5>
        <a:srgbClr val="36418A"/>
      </a:accent5>
      <a:accent6>
        <a:srgbClr val="FA9C30"/>
      </a:accent6>
      <a:hlink>
        <a:srgbClr val="0563C1"/>
      </a:hlink>
      <a:folHlink>
        <a:srgbClr val="954F72"/>
      </a:folHlink>
    </a:clrScheme>
    <a:fontScheme name="自定义 9">
      <a:majorFont>
        <a:latin typeface="荆南缘默体"/>
        <a:ea typeface="荆南缘默体"/>
        <a:cs typeface=""/>
      </a:majorFont>
      <a:minorFont>
        <a:latin typeface="HarmonyOS Sans SC Medium"/>
        <a:ea typeface="HarmonyOS Sans SC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HarmonyOS Sans SC Medium"/>
        <a:ea typeface=""/>
        <a:cs typeface=""/>
        <a:font script="Jpan" typeface="游ゴシック"/>
        <a:font script="Hang" typeface="맑은 고딕"/>
        <a:font script="Hans" typeface="HarmonyOS Sans SC Medium"/>
        <a:font script="Hant" typeface="新細明體"/>
        <a:font script="Arab" typeface="荆南缘默体"/>
        <a:font script="Hebr" typeface="荆南缘默体"/>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荆南缘默体"/>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HarmonyOS Sans SC Medium"/>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HarmonyOS Sans SC Medium"/>
        <a:ea typeface=""/>
        <a:cs typeface=""/>
        <a:font script="Jpan" typeface="ＭＳ Ｐゴシック"/>
        <a:font script="Hang" typeface="맑은 고딕"/>
        <a:font script="Hans" typeface="HarmonyOS Sans SC Medium"/>
        <a:font script="Hant" typeface="新細明體"/>
        <a:font script="Arab" typeface="荆南缘默体"/>
        <a:font script="Hebr" typeface="荆南缘默体"/>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荆南缘默体"/>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1623</Words>
  <Application>WPS 演示</Application>
  <PresentationFormat>宽屏</PresentationFormat>
  <Paragraphs>208</Paragraphs>
  <Slides>14</Slides>
  <Notes>21</Notes>
  <HiddenSlides>1</HiddenSlides>
  <MMClips>0</MMClips>
  <ScaleCrop>false</ScaleCrop>
  <HeadingPairs>
    <vt:vector size="6" baseType="variant">
      <vt:variant>
        <vt:lpstr>已用的字体</vt:lpstr>
      </vt:variant>
      <vt:variant>
        <vt:i4>11</vt:i4>
      </vt:variant>
      <vt:variant>
        <vt:lpstr>主题</vt:lpstr>
      </vt:variant>
      <vt:variant>
        <vt:i4>4</vt:i4>
      </vt:variant>
      <vt:variant>
        <vt:lpstr>幻灯片标题</vt:lpstr>
      </vt:variant>
      <vt:variant>
        <vt:i4>14</vt:i4>
      </vt:variant>
    </vt:vector>
  </HeadingPairs>
  <TitlesOfParts>
    <vt:vector size="29" baseType="lpstr">
      <vt:lpstr>Arial</vt:lpstr>
      <vt:lpstr>宋体</vt:lpstr>
      <vt:lpstr>Wingdings</vt:lpstr>
      <vt:lpstr>荆南缘默体</vt:lpstr>
      <vt:lpstr>HarmonyOS Sans SC Medium</vt:lpstr>
      <vt:lpstr>黑体</vt:lpstr>
      <vt:lpstr>华文楷体</vt:lpstr>
      <vt:lpstr>微软雅黑</vt:lpstr>
      <vt:lpstr>Georgia</vt:lpstr>
      <vt:lpstr>Wingdings 2</vt:lpstr>
      <vt:lpstr>Arial Unicode MS</vt:lpstr>
      <vt:lpstr>Office 主题​​</vt:lpstr>
      <vt:lpstr>2_Office 主题​​</vt:lpstr>
      <vt:lpstr>3_Office 主题​​</vt:lpstr>
      <vt:lpstr>4_Office 主题​​</vt:lpstr>
      <vt:lpstr>PowerPoint 演示文稿</vt:lpstr>
      <vt:lpstr>列举生活中的机器人</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科学家对智能机器人发展的预测表</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萍萍</cp:lastModifiedBy>
  <cp:revision>270</cp:revision>
  <dcterms:created xsi:type="dcterms:W3CDTF">2022-08-26T07:05:00Z</dcterms:created>
  <dcterms:modified xsi:type="dcterms:W3CDTF">2022-12-07T08:11:39Z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F39B86034AA04D3EBC68A11C3F46B76B</vt:lpwstr>
  </property>
  <property fmtid="{D5CDD505-2E9C-101B-9397-08002B2CF9AE}" pid="3" name="KSOProductBuildVer">
    <vt:lpwstr>2052-11.1.0.12132</vt:lpwstr>
  </property>
  <property fmtid="{D5CDD505-2E9C-101B-9397-08002B2CF9AE}" pid="4" name="KSOTemplateUUID">
    <vt:lpwstr>v1.0_mb_K5GmtQM+lsKbFx77B7uWKw==</vt:lpwstr>
  </property>
</Properties>
</file>