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29"/>
  </p:handoutMasterIdLst>
  <p:sldIdLst>
    <p:sldId id="1456" r:id="rId3"/>
    <p:sldId id="1453" r:id="rId4"/>
    <p:sldId id="1263" r:id="rId5"/>
    <p:sldId id="1522" r:id="rId6"/>
    <p:sldId id="1502" r:id="rId8"/>
    <p:sldId id="1465" r:id="rId9"/>
    <p:sldId id="1523" r:id="rId10"/>
    <p:sldId id="1467" r:id="rId11"/>
    <p:sldId id="1468" r:id="rId12"/>
    <p:sldId id="1464" r:id="rId13"/>
    <p:sldId id="1458" r:id="rId14"/>
    <p:sldId id="1505" r:id="rId15"/>
    <p:sldId id="1551" r:id="rId16"/>
    <p:sldId id="1563" r:id="rId17"/>
    <p:sldId id="1461" r:id="rId18"/>
    <p:sldId id="1565" r:id="rId19"/>
    <p:sldId id="1566" r:id="rId20"/>
    <p:sldId id="1567" r:id="rId21"/>
    <p:sldId id="1568" r:id="rId22"/>
    <p:sldId id="1497" r:id="rId23"/>
    <p:sldId id="1571" r:id="rId24"/>
    <p:sldId id="1572" r:id="rId25"/>
    <p:sldId id="1569" r:id="rId26"/>
    <p:sldId id="1570" r:id="rId27"/>
    <p:sldId id="1575" r:id="rId28"/>
  </p:sldIdLst>
  <p:sldSz cx="12192000" cy="6858000"/>
  <p:notesSz cx="6858000" cy="9144000"/>
  <p:custDataLst>
    <p:tags r:id="rId33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A052"/>
    <a:srgbClr val="349FA7"/>
    <a:srgbClr val="0000FF"/>
    <a:srgbClr val="FF0000"/>
    <a:srgbClr val="25A4D9"/>
    <a:srgbClr val="1870C2"/>
    <a:srgbClr val="CEFDF9"/>
    <a:srgbClr val="34CCEC"/>
    <a:srgbClr val="FF66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>
      <p:cViewPr varScale="1">
        <p:scale>
          <a:sx n="105" d="100"/>
          <a:sy n="105" d="100"/>
        </p:scale>
        <p:origin x="-96" y="-438"/>
      </p:cViewPr>
      <p:guideLst>
        <p:guide orient="horz" pos="2768"/>
        <p:guide pos="366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4" cy="72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29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panose="020B0604020202020204" pitchFamily="34" charset="0"/>
              <a:buNone/>
              <a:defRPr sz="1200" noProof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539F6A-1741-4C64-AD32-5B0B83C157DE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fld id="{C8D34524-4D33-4E1E-943A-663F1A6FBD85}" type="slidenum">
              <a:rPr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9"/>
          </p:nvPr>
        </p:nvSpPr>
        <p:spPr bwMode="auto">
          <a:xfrm>
            <a:off x="3883025" y="0"/>
            <a:ext cx="29733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6" name="幻灯片图像占位符 3"/>
          <p:cNvSpPr>
            <a:spLocks noGrp="1" noRot="1" noChangeAspect="1" noChangeArrowheads="1"/>
          </p:cNvSpPr>
          <p:nvPr>
            <p:ph type="sldImg" idx="19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noFill/>
            <a:miter lim="800000"/>
          </a:ln>
        </p:spPr>
      </p:sp>
      <p:sp>
        <p:nvSpPr>
          <p:cNvPr id="2053" name="备注占位符 4"/>
          <p:cNvSpPr>
            <a:spLocks noGrp="1" noChangeArrowheads="1"/>
          </p:cNvSpPr>
          <p:nvPr>
            <p:ph type="body" sz="quarter" idx="29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39"/>
          </p:nvPr>
        </p:nvSpPr>
        <p:spPr bwMode="auto"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49"/>
          </p:nvPr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fld id="{21C9FD1E-1F12-40FB-9C32-09803995C576}" type="slidenum">
              <a:rPr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53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F47AC807-13A0-4351-8616-FAED44FF2BD9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53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F47AC807-13A0-4351-8616-FAED44FF2BD9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53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F47AC807-13A0-4351-8616-FAED44FF2BD9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53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F47AC807-13A0-4351-8616-FAED44FF2BD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53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F47AC807-13A0-4351-8616-FAED44FF2BD9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3B6A4DCF-4939-47B0-B042-A6D6CFF5082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8195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8196" name="灯片编号占位符 3"/>
          <p:cNvSpPr>
            <a:spLocks noGrp="1" noChangeArrowheads="1"/>
          </p:cNvSpPr>
          <p:nvPr>
            <p:ph type="sldNum" sz="quarter" idx="49"/>
          </p:nvPr>
        </p:nvSpPr>
        <p:spPr>
          <a:noFill/>
        </p:spPr>
        <p:txBody>
          <a:bodyPr/>
          <a:lstStyle/>
          <a:p>
            <a:fld id="{7ECA582D-1ABF-4D1F-9C56-B7D362B4887D}" type="slidenum">
              <a:rPr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06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D1D4F631-83C7-49DD-9C25-67887E95B33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5E515-17CC-45E2-949C-D7D23B99E42D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93DA29-F873-442C-A1B4-751F6832521B}" type="slidenum">
              <a:rPr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9108B-4F34-4F42-A4BD-FBFC9DCA3001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26C07C-0048-4D3C-8F40-A01FA8AEEC7F}" type="slidenum">
              <a:rPr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tags" Target="../tags/tag3.xml"/><Relationship Id="rId7" Type="http://schemas.openxmlformats.org/officeDocument/2006/relationships/tags" Target="../tags/tag2.xml"/><Relationship Id="rId6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  <p:custDataLst>
              <p:tags r:id="rId6"/>
            </p:custDataLst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  <p:custDataLst>
              <p:tags r:id="rId7"/>
            </p:custDataLst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eaLnBrk="1" hangingPunct="1">
              <a:buFont typeface="Arial" panose="020B0604020202020204" pitchFamily="34" charset="0"/>
              <a:buNone/>
              <a:defRPr sz="1200" noProof="1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defRPr/>
            </a:pPr>
            <a:fld id="{E6C70791-8A20-4026-87DA-5BEA97087CBB}" type="datetimeFigureOut">
              <a:rPr lang="zh-CN" altLang="en-US"/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eaLnBrk="1" hangingPunct="1">
              <a:buFont typeface="Arial" panose="020B0604020202020204" pitchFamily="34" charset="0"/>
              <a:buNone/>
              <a:defRPr sz="1200" noProof="1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 noProof="1">
                <a:solidFill>
                  <a:srgbClr val="7F7F7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6C4D218C-3ADF-4D33-A8B3-4AC59381D15A}" type="slidenum">
              <a:rPr altLang="en-US"/>
            </a:fld>
            <a:endParaRPr lang="zh-CN" altLang="en-US"/>
          </a:p>
        </p:txBody>
      </p:sp>
      <p:sp>
        <p:nvSpPr>
          <p:cNvPr id="2" name="KSO_TEMPLATE" hidden="1"/>
          <p:cNvSpPr/>
          <p:nvPr>
            <p:custDataLst>
              <p:tags r:id="rId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52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4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8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tags" Target="../tags/tag15.xml"/><Relationship Id="rId1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image" Target="../media/image13.jpeg"/><Relationship Id="rId7" Type="http://schemas.openxmlformats.org/officeDocument/2006/relationships/tags" Target="../tags/tag19.xml"/><Relationship Id="rId6" Type="http://schemas.openxmlformats.org/officeDocument/2006/relationships/image" Target="../media/image12.jpeg"/><Relationship Id="rId5" Type="http://schemas.openxmlformats.org/officeDocument/2006/relationships/tags" Target="../tags/tag18.xml"/><Relationship Id="rId4" Type="http://schemas.openxmlformats.org/officeDocument/2006/relationships/image" Target="../media/image11.jpeg"/><Relationship Id="rId3" Type="http://schemas.openxmlformats.org/officeDocument/2006/relationships/tags" Target="../tags/tag17.xml"/><Relationship Id="rId2" Type="http://schemas.openxmlformats.org/officeDocument/2006/relationships/image" Target="../media/image4.png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14.jpeg"/><Relationship Id="rId1" Type="http://schemas.openxmlformats.org/officeDocument/2006/relationships/tags" Target="../tags/tag16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1" Type="http://schemas.openxmlformats.org/officeDocument/2006/relationships/tags" Target="../tags/tag21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3.xml"/><Relationship Id="rId2" Type="http://schemas.openxmlformats.org/officeDocument/2006/relationships/slide" Target="slide25.xml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tags" Target="../tags/tag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1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7.png"/><Relationship Id="rId3" Type="http://schemas.openxmlformats.org/officeDocument/2006/relationships/tags" Target="../tags/tag23.xml"/><Relationship Id="rId2" Type="http://schemas.openxmlformats.org/officeDocument/2006/relationships/image" Target="../media/image26.jpeg"/><Relationship Id="rId1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" Target="slide8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tags" Target="../tags/tag25.xml"/><Relationship Id="rId3" Type="http://schemas.openxmlformats.org/officeDocument/2006/relationships/slide" Target="slide3.xml"/><Relationship Id="rId2" Type="http://schemas.openxmlformats.org/officeDocument/2006/relationships/image" Target="../media/image33.GIF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3" Type="http://schemas.openxmlformats.org/officeDocument/2006/relationships/image" Target="../media/image4.png"/><Relationship Id="rId2" Type="http://schemas.openxmlformats.org/officeDocument/2006/relationships/tags" Target="../tags/tag26.xml"/><Relationship Id="rId1" Type="http://schemas.openxmlformats.org/officeDocument/2006/relationships/slide" Target="slide8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tags" Target="../tags/tag28.xml"/><Relationship Id="rId3" Type="http://schemas.openxmlformats.org/officeDocument/2006/relationships/image" Target="../media/image4.png"/><Relationship Id="rId2" Type="http://schemas.openxmlformats.org/officeDocument/2006/relationships/tags" Target="../tags/tag27.xml"/><Relationship Id="rId1" Type="http://schemas.openxmlformats.org/officeDocument/2006/relationships/slide" Target="slide1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" Target="slide22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tags" Target="../tags/tag6.xml"/><Relationship Id="rId1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8.png"/><Relationship Id="rId7" Type="http://schemas.openxmlformats.org/officeDocument/2006/relationships/tags" Target="../tags/tag10.xml"/><Relationship Id="rId6" Type="http://schemas.openxmlformats.org/officeDocument/2006/relationships/image" Target="../media/image7.jpeg"/><Relationship Id="rId5" Type="http://schemas.openxmlformats.org/officeDocument/2006/relationships/tags" Target="../tags/tag9.xml"/><Relationship Id="rId4" Type="http://schemas.openxmlformats.org/officeDocument/2006/relationships/image" Target="../media/image6.jpeg"/><Relationship Id="rId3" Type="http://schemas.openxmlformats.org/officeDocument/2006/relationships/tags" Target="../tags/tag8.xml"/><Relationship Id="rId2" Type="http://schemas.openxmlformats.org/officeDocument/2006/relationships/image" Target="../media/image4.png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tags" Target="../tags/tag11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tags" Target="../tags/tag12.xml"/><Relationship Id="rId1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tags" Target="../tags/tag13.xml"/><Relationship Id="rId3" Type="http://schemas.openxmlformats.org/officeDocument/2006/relationships/image" Target="../media/image9.jpeg"/><Relationship Id="rId2" Type="http://schemas.openxmlformats.org/officeDocument/2006/relationships/slide" Target="slide24.xml"/><Relationship Id="rId1" Type="http://schemas.openxmlformats.org/officeDocument/2006/relationships/slide" Target="slide2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tags" Target="../tags/tag14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 noChangeArrowheads="1"/>
          </p:cNvSpPr>
          <p:nvPr/>
        </p:nvSpPr>
        <p:spPr bwMode="auto">
          <a:xfrm>
            <a:off x="1199536" y="2276801"/>
            <a:ext cx="9069632" cy="103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6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 </a:t>
            </a:r>
            <a:r>
              <a:rPr lang="en-US" altLang="zh-CN" sz="66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25  </a:t>
            </a:r>
            <a:r>
              <a:rPr lang="zh-CN" altLang="en-US" sz="6600" b="1" dirty="0" smtClean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王戎不</a:t>
            </a:r>
            <a:r>
              <a:rPr lang="zh-CN" altLang="en-US" sz="6600" b="1" dirty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取道旁李</a:t>
            </a:r>
            <a:endParaRPr lang="zh-CN" altLang="en-US" sz="6600" b="1" dirty="0"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8" name="标题 1"/>
          <p:cNvSpPr txBox="1">
            <a:spLocks noChangeArrowheads="1"/>
          </p:cNvSpPr>
          <p:nvPr/>
        </p:nvSpPr>
        <p:spPr bwMode="auto">
          <a:xfrm>
            <a:off x="119380" y="188595"/>
            <a:ext cx="5694680" cy="77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36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统编语文教材四年级上册</a:t>
            </a:r>
            <a:endParaRPr lang="zh-CN" altLang="en-US" sz="3600" dirty="0" smtClean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9" name="标题 1"/>
          <p:cNvSpPr txBox="1">
            <a:spLocks noChangeArrowheads="1"/>
          </p:cNvSpPr>
          <p:nvPr/>
        </p:nvSpPr>
        <p:spPr bwMode="auto">
          <a:xfrm>
            <a:off x="2255146" y="3933187"/>
            <a:ext cx="7682356" cy="77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张家港市金港中心小学   赵雨薇</a:t>
            </a:r>
            <a:endParaRPr lang="zh-CN" altLang="en-US" sz="3600" b="1" dirty="0" smtClean="0"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pic>
        <p:nvPicPr>
          <p:cNvPr id="5122" name="图片 1" descr="287-1F20PZ92cb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55"/>
          <a:stretch>
            <a:fillRect/>
          </a:stretch>
        </p:blipFill>
        <p:spPr bwMode="auto">
          <a:xfrm>
            <a:off x="9240520" y="3230880"/>
            <a:ext cx="2951480" cy="362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6005" y="620395"/>
            <a:ext cx="10561320" cy="4698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组合 11"/>
          <p:cNvGrpSpPr/>
          <p:nvPr/>
        </p:nvGrpSpPr>
        <p:grpSpPr>
          <a:xfrm>
            <a:off x="2829560" y="3110865"/>
            <a:ext cx="2228215" cy="1283970"/>
            <a:chOff x="4456" y="4899"/>
            <a:chExt cx="3509" cy="2022"/>
          </a:xfrm>
        </p:grpSpPr>
        <p:sp>
          <p:nvSpPr>
            <p:cNvPr id="4" name="文本框 3"/>
            <p:cNvSpPr txBox="1"/>
            <p:nvPr/>
          </p:nvSpPr>
          <p:spPr>
            <a:xfrm rot="21060000">
              <a:off x="4456" y="4902"/>
              <a:ext cx="966" cy="100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 sz="40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楷体" panose="02010609060101010101" pitchFamily="49" charset="-122"/>
                </a:rPr>
                <a:t>/</a:t>
              </a:r>
              <a:endParaRPr lang="en-US" altLang="zh-CN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 rot="21060000">
              <a:off x="6999" y="4899"/>
              <a:ext cx="966" cy="100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 sz="40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楷体" panose="02010609060101010101" pitchFamily="49" charset="-122"/>
                </a:rPr>
                <a:t>/</a:t>
              </a:r>
              <a:endParaRPr lang="en-US" altLang="zh-CN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 rot="21060000">
              <a:off x="6724" y="5921"/>
              <a:ext cx="966" cy="100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 sz="40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楷体" panose="02010609060101010101" pitchFamily="49" charset="-122"/>
                </a:rPr>
                <a:t>/</a:t>
              </a:r>
              <a:endParaRPr lang="en-US" altLang="zh-CN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594225" y="5356225"/>
            <a:ext cx="2272665" cy="593090"/>
            <a:chOff x="2881" y="8861"/>
            <a:chExt cx="4366" cy="934"/>
          </a:xfrm>
        </p:grpSpPr>
        <p:sp>
          <p:nvSpPr>
            <p:cNvPr id="3" name="文本框 2"/>
            <p:cNvSpPr txBox="1"/>
            <p:nvPr/>
          </p:nvSpPr>
          <p:spPr>
            <a:xfrm>
              <a:off x="2881" y="8861"/>
              <a:ext cx="4366" cy="934"/>
            </a:xfrm>
            <a:prstGeom prst="rect">
              <a:avLst/>
            </a:prstGeom>
            <a:noFill/>
            <a:ln w="41275" cmpd="sng">
              <a:solidFill>
                <a:srgbClr val="FF0000"/>
              </a:solidFill>
              <a:prstDash val="solid"/>
            </a:ln>
          </p:spPr>
          <p:txBody>
            <a:bodyPr wrap="square" rtlCol="0">
              <a:noAutofit/>
            </a:bodyPr>
            <a:p>
              <a:r>
                <a:rPr lang="zh-CN" altLang="en-US" sz="3200" b="1">
                  <a:solidFill>
                    <a:srgbClr val="FF0000"/>
                  </a:solidFill>
                </a:rPr>
                <a:t>读得响亮</a:t>
              </a:r>
              <a:r>
                <a:rPr lang="zh-CN" altLang="en-US" sz="3200" b="1">
                  <a:solidFill>
                    <a:srgbClr val="FF0000"/>
                  </a:solidFill>
                </a:rPr>
                <a:t>★</a:t>
              </a:r>
              <a:endParaRPr lang="zh-CN" altLang="en-US" sz="3200" b="1">
                <a:solidFill>
                  <a:srgbClr val="FF0000"/>
                </a:solidFill>
              </a:endParaRPr>
            </a:p>
          </p:txBody>
        </p:sp>
        <p:pic>
          <p:nvPicPr>
            <p:cNvPr id="13" name="图片 12" descr="templates\docerresourceshop\icons\\333438303937323b333633323239383bcee5bdc7d0c7"/>
            <p:cNvPicPr>
              <a:picLocks noChangeAspect="1"/>
            </p:cNvPicPr>
            <p:nvPr/>
          </p:nvPicPr>
          <p:blipFill>
            <a:blip/>
            <a:stretch>
              <a:fillRect/>
            </a:stretch>
          </p:blipFill>
          <p:spPr>
            <a:xfrm>
              <a:off x="5745" y="8861"/>
              <a:ext cx="965" cy="862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1731155" y="5356225"/>
            <a:ext cx="5258308" cy="835025"/>
            <a:chOff x="-3420" y="8408"/>
            <a:chExt cx="10130" cy="1315"/>
          </a:xfrm>
        </p:grpSpPr>
        <p:sp>
          <p:nvSpPr>
            <p:cNvPr id="18" name="文本框 17"/>
            <p:cNvSpPr txBox="1"/>
            <p:nvPr/>
          </p:nvSpPr>
          <p:spPr>
            <a:xfrm>
              <a:off x="-3420" y="8408"/>
              <a:ext cx="4366" cy="934"/>
            </a:xfrm>
            <a:prstGeom prst="rect">
              <a:avLst/>
            </a:prstGeom>
            <a:noFill/>
            <a:ln w="41275" cmpd="sng">
              <a:solidFill>
                <a:srgbClr val="FF0000"/>
              </a:solidFill>
              <a:prstDash val="solid"/>
            </a:ln>
          </p:spPr>
          <p:txBody>
            <a:bodyPr wrap="square" rtlCol="0">
              <a:noAutofit/>
            </a:bodyPr>
            <a:p>
              <a:r>
                <a:rPr lang="zh-CN" altLang="en-US" sz="3200" b="1">
                  <a:solidFill>
                    <a:srgbClr val="FF0000"/>
                  </a:solidFill>
                </a:rPr>
                <a:t>读准字音</a:t>
              </a:r>
              <a:r>
                <a:rPr lang="zh-CN" altLang="en-US" sz="3200" b="1">
                  <a:solidFill>
                    <a:srgbClr val="FF0000"/>
                  </a:solidFill>
                </a:rPr>
                <a:t>★</a:t>
              </a:r>
              <a:endParaRPr lang="zh-CN" altLang="en-US" sz="3200" b="1">
                <a:solidFill>
                  <a:srgbClr val="FF0000"/>
                </a:solidFill>
              </a:endParaRPr>
            </a:p>
          </p:txBody>
        </p:sp>
        <p:pic>
          <p:nvPicPr>
            <p:cNvPr id="19" name="图片 18" descr="templates\docerresourceshop\icons\\333438303937323b333633323239383bcee5bdc7d0c7"/>
            <p:cNvPicPr>
              <a:picLocks noChangeAspect="1"/>
            </p:cNvPicPr>
            <p:nvPr/>
          </p:nvPicPr>
          <p:blipFill>
            <a:blip/>
            <a:stretch>
              <a:fillRect/>
            </a:stretch>
          </p:blipFill>
          <p:spPr>
            <a:xfrm>
              <a:off x="5745" y="8861"/>
              <a:ext cx="965" cy="862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7463790" y="5356225"/>
            <a:ext cx="2431415" cy="593090"/>
            <a:chOff x="2881" y="8861"/>
            <a:chExt cx="3829" cy="934"/>
          </a:xfrm>
        </p:grpSpPr>
        <p:sp>
          <p:nvSpPr>
            <p:cNvPr id="21" name="文本框 20"/>
            <p:cNvSpPr txBox="1"/>
            <p:nvPr/>
          </p:nvSpPr>
          <p:spPr>
            <a:xfrm>
              <a:off x="2881" y="8861"/>
              <a:ext cx="3739" cy="934"/>
            </a:xfrm>
            <a:prstGeom prst="rect">
              <a:avLst/>
            </a:prstGeom>
            <a:noFill/>
            <a:ln w="41275" cmpd="sng">
              <a:solidFill>
                <a:srgbClr val="FF0000"/>
              </a:solidFill>
              <a:prstDash val="solid"/>
            </a:ln>
          </p:spPr>
          <p:txBody>
            <a:bodyPr wrap="square" rtlCol="0">
              <a:noAutofit/>
            </a:bodyPr>
            <a:p>
              <a:r>
                <a:rPr lang="zh-CN" altLang="en-US" sz="3200" b="1">
                  <a:solidFill>
                    <a:srgbClr val="FF0000"/>
                  </a:solidFill>
                </a:rPr>
                <a:t>读出节奏</a:t>
              </a:r>
              <a:r>
                <a:rPr lang="zh-CN" altLang="en-US" sz="3200" b="1">
                  <a:solidFill>
                    <a:srgbClr val="FF0000"/>
                  </a:solidFill>
                </a:rPr>
                <a:t>★</a:t>
              </a:r>
              <a:endParaRPr lang="zh-CN" altLang="en-US" sz="3200" b="1">
                <a:solidFill>
                  <a:srgbClr val="FF0000"/>
                </a:solidFill>
              </a:endParaRPr>
            </a:p>
          </p:txBody>
        </p:sp>
        <p:pic>
          <p:nvPicPr>
            <p:cNvPr id="22" name="图片 21" descr="templates\docerresourceshop\icons\\333438303937323b333633323239383bcee5bdc7d0c7"/>
            <p:cNvPicPr>
              <a:picLocks noChangeAspect="1"/>
            </p:cNvPicPr>
            <p:nvPr/>
          </p:nvPicPr>
          <p:blipFill>
            <a:blip/>
            <a:stretch>
              <a:fillRect/>
            </a:stretch>
          </p:blipFill>
          <p:spPr>
            <a:xfrm>
              <a:off x="5745" y="8861"/>
              <a:ext cx="965" cy="862"/>
            </a:xfrm>
            <a:prstGeom prst="rect">
              <a:avLst/>
            </a:prstGeom>
          </p:spPr>
        </p:pic>
      </p:grpSp>
      <p:pic>
        <p:nvPicPr>
          <p:cNvPr id="6" name="配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0685" y="5949090"/>
            <a:ext cx="381000" cy="381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9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8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297815" y="1464310"/>
            <a:ext cx="11434445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0" hangingPunct="1">
              <a:lnSpc>
                <a:spcPts val="54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zh-CN" altLang="en-US" sz="3600" b="1" noProof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王戎不取道旁李</a:t>
            </a:r>
            <a:endParaRPr lang="zh-CN" altLang="en-US" sz="3600" b="1" noProof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eaLnBrk="1" latinLnBrk="0" hangingPunct="1">
              <a:lnSpc>
                <a:spcPts val="54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zh-CN" altLang="en-US" sz="3600" b="1" noProof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    王戎七岁，尝与诸小儿游。看道边李树多子折枝，诸儿竞走取之，唯戎不动。人问之，答曰：“树在道边而多子，此必苦李。”取之，信然。</a:t>
            </a:r>
            <a:endParaRPr lang="zh-CN" altLang="en-US" sz="3600" b="1" noProof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7028" y="4959440"/>
            <a:ext cx="537936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dirty="0">
                <a:latin typeface="楷体" panose="02010609060101010101" pitchFamily="49" charset="-122"/>
                <a:ea typeface="楷体" panose="02010609060101010101" pitchFamily="49" charset="-122"/>
              </a:rPr>
              <a:t>①</a:t>
            </a:r>
            <a:endParaRPr lang="zh-CN" altLang="en-US" sz="2665" dirty="0"/>
          </a:p>
        </p:txBody>
      </p:sp>
      <p:sp>
        <p:nvSpPr>
          <p:cNvPr id="7" name="TextBox 6"/>
          <p:cNvSpPr txBox="1"/>
          <p:nvPr/>
        </p:nvSpPr>
        <p:spPr>
          <a:xfrm>
            <a:off x="626811" y="5445392"/>
            <a:ext cx="266852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②</a:t>
            </a:r>
            <a:endParaRPr lang="zh-CN" altLang="en-US" sz="2665" dirty="0"/>
          </a:p>
        </p:txBody>
      </p:sp>
      <p:sp>
        <p:nvSpPr>
          <p:cNvPr id="8" name="TextBox 7"/>
          <p:cNvSpPr txBox="1"/>
          <p:nvPr/>
        </p:nvSpPr>
        <p:spPr>
          <a:xfrm>
            <a:off x="7593330" y="4804410"/>
            <a:ext cx="452755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dirty="0">
                <a:latin typeface="楷体" panose="02010609060101010101" pitchFamily="49" charset="-122"/>
                <a:ea typeface="楷体" panose="02010609060101010101" pitchFamily="49" charset="-122"/>
              </a:rPr>
              <a:t>③</a:t>
            </a:r>
            <a:endParaRPr lang="zh-CN" altLang="en-US" sz="2665" dirty="0"/>
          </a:p>
        </p:txBody>
      </p:sp>
      <p:sp>
        <p:nvSpPr>
          <p:cNvPr id="10" name="TextBox 9"/>
          <p:cNvSpPr txBox="1"/>
          <p:nvPr/>
        </p:nvSpPr>
        <p:spPr>
          <a:xfrm>
            <a:off x="7608103" y="5269761"/>
            <a:ext cx="250508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④</a:t>
            </a:r>
            <a:endParaRPr lang="zh-CN" altLang="en-US" sz="2665" dirty="0"/>
          </a:p>
        </p:txBody>
      </p:sp>
      <p:sp>
        <p:nvSpPr>
          <p:cNvPr id="15" name="TextBox 14"/>
          <p:cNvSpPr txBox="1"/>
          <p:nvPr/>
        </p:nvSpPr>
        <p:spPr>
          <a:xfrm>
            <a:off x="7607671" y="5730598"/>
            <a:ext cx="468433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⑤</a:t>
            </a:r>
            <a:endParaRPr lang="zh-CN" altLang="en-US" sz="2665" dirty="0"/>
          </a:p>
        </p:txBody>
      </p:sp>
      <p:sp>
        <p:nvSpPr>
          <p:cNvPr id="17" name="TextBox 16"/>
          <p:cNvSpPr txBox="1"/>
          <p:nvPr/>
        </p:nvSpPr>
        <p:spPr>
          <a:xfrm>
            <a:off x="7611203" y="1306584"/>
            <a:ext cx="501017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865" dirty="0"/>
          </a:p>
        </p:txBody>
      </p:sp>
      <p:sp>
        <p:nvSpPr>
          <p:cNvPr id="18" name="TextBox 17"/>
          <p:cNvSpPr txBox="1"/>
          <p:nvPr/>
        </p:nvSpPr>
        <p:spPr>
          <a:xfrm>
            <a:off x="3863811" y="2277220"/>
            <a:ext cx="501017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65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②</a:t>
            </a:r>
            <a:endParaRPr lang="zh-CN" altLang="en-US" sz="1865" dirty="0"/>
          </a:p>
        </p:txBody>
      </p:sp>
      <p:sp>
        <p:nvSpPr>
          <p:cNvPr id="19" name="TextBox 18"/>
          <p:cNvSpPr txBox="1"/>
          <p:nvPr/>
        </p:nvSpPr>
        <p:spPr>
          <a:xfrm>
            <a:off x="1992042" y="2925728"/>
            <a:ext cx="501017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③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36476" y="2997230"/>
            <a:ext cx="501017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④</a:t>
            </a:r>
            <a:endParaRPr lang="zh-CN" altLang="en-US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24941" y="3572852"/>
            <a:ext cx="468433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65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⑤</a:t>
            </a:r>
            <a:endParaRPr lang="zh-CN" altLang="en-US" sz="1865" dirty="0"/>
          </a:p>
        </p:txBody>
      </p:sp>
      <p:sp>
        <p:nvSpPr>
          <p:cNvPr id="3" name="标题 1"/>
          <p:cNvSpPr txBox="1">
            <a:spLocks noChangeArrowheads="1"/>
          </p:cNvSpPr>
          <p:nvPr/>
        </p:nvSpPr>
        <p:spPr bwMode="auto">
          <a:xfrm>
            <a:off x="8094606" y="4865784"/>
            <a:ext cx="2460761" cy="37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[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竞走</a:t>
            </a: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] </a:t>
            </a:r>
            <a:r>
              <a:rPr lang="zh-CN" altLang="en-US" sz="2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争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着跑过去。</a:t>
            </a:r>
            <a:endParaRPr lang="zh-CN" altLang="en-US" sz="2000" b="1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51742" y="4428128"/>
            <a:ext cx="4464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注释</a:t>
            </a:r>
            <a:endParaRPr lang="en-US" altLang="zh-CN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—————————</a:t>
            </a:r>
            <a:endParaRPr lang="en-US" altLang="zh-CN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b="1" dirty="0"/>
          </a:p>
        </p:txBody>
      </p:sp>
      <p:sp>
        <p:nvSpPr>
          <p:cNvPr id="22" name="标题 1"/>
          <p:cNvSpPr txBox="1">
            <a:spLocks noChangeArrowheads="1"/>
          </p:cNvSpPr>
          <p:nvPr/>
        </p:nvSpPr>
        <p:spPr bwMode="auto">
          <a:xfrm>
            <a:off x="1165225" y="4936490"/>
            <a:ext cx="5634990" cy="79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本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文选自</a:t>
            </a: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《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世说新语</a:t>
            </a: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·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雅量</a:t>
            </a: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》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。王戎，晋朝人，“竹林七贤”之一，自幼聪慧。</a:t>
            </a:r>
            <a:endParaRPr lang="zh-CN" altLang="en-US" sz="2000" b="1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23" name="标题 1"/>
          <p:cNvSpPr txBox="1">
            <a:spLocks noChangeArrowheads="1"/>
          </p:cNvSpPr>
          <p:nvPr/>
        </p:nvSpPr>
        <p:spPr bwMode="auto">
          <a:xfrm>
            <a:off x="1165311" y="5573973"/>
            <a:ext cx="1485722" cy="37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[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尝</a:t>
            </a: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] 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曾经。</a:t>
            </a:r>
            <a:endParaRPr lang="zh-CN" altLang="en-US" sz="2000" b="1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24" name="标题 1"/>
          <p:cNvSpPr txBox="1">
            <a:spLocks noChangeArrowheads="1"/>
          </p:cNvSpPr>
          <p:nvPr/>
        </p:nvSpPr>
        <p:spPr bwMode="auto">
          <a:xfrm>
            <a:off x="8094125" y="5351348"/>
            <a:ext cx="1485722" cy="37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[</a:t>
            </a:r>
            <a:r>
              <a:rPr lang="zh-CN" altLang="en-US" sz="2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唯</a:t>
            </a: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] </a:t>
            </a:r>
            <a:r>
              <a:rPr lang="zh-CN" altLang="en-US" sz="2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只有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。</a:t>
            </a:r>
            <a:endParaRPr lang="zh-CN" altLang="en-US" sz="2000" b="1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25" name="标题 1"/>
          <p:cNvSpPr txBox="1">
            <a:spLocks noChangeArrowheads="1"/>
          </p:cNvSpPr>
          <p:nvPr/>
        </p:nvSpPr>
        <p:spPr bwMode="auto">
          <a:xfrm>
            <a:off x="8111972" y="5836804"/>
            <a:ext cx="2529140" cy="37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[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信然</a:t>
            </a: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] 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的确如此。</a:t>
            </a:r>
            <a:endParaRPr lang="zh-CN" altLang="en-US" sz="2000" b="1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728210" y="1268730"/>
            <a:ext cx="803275" cy="39878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en-US" altLang="zh-CN" sz="2000" b="1" dirty="0" err="1">
                <a:solidFill>
                  <a:srgbClr val="0000FF"/>
                </a:solidFill>
                <a:latin typeface="zypyyb" panose="02010600060101010101" pitchFamily="2" charset="-122"/>
                <a:ea typeface="zypyyb" panose="02010600060101010101" pitchFamily="2" charset="-122"/>
                <a:cs typeface="+mn-ea"/>
                <a:sym typeface="楷体" panose="02010609060101010101" pitchFamily="49" charset="-122"/>
              </a:rPr>
              <a:t>rónɡ</a:t>
            </a:r>
            <a:endParaRPr lang="en-US" altLang="zh-CN" sz="2000" b="1" dirty="0" err="1">
              <a:solidFill>
                <a:srgbClr val="0000FF"/>
              </a:solidFill>
              <a:latin typeface="zypyyb" panose="02010600060101010101" pitchFamily="2" charset="-122"/>
              <a:ea typeface="zypyyb" panose="02010600060101010101" pitchFamily="2" charset="-122"/>
              <a:cs typeface="+mn-ea"/>
              <a:sym typeface="楷体" panose="02010609060101010101" pitchFamily="49" charset="-122"/>
            </a:endParaRPr>
          </a:p>
        </p:txBody>
      </p:sp>
      <p:sp>
        <p:nvSpPr>
          <p:cNvPr id="26" name="矩形 25">
            <a:hlinkClick r:id="rId1" action="ppaction://hlinksldjump"/>
          </p:cNvPr>
          <p:cNvSpPr/>
          <p:nvPr/>
        </p:nvSpPr>
        <p:spPr>
          <a:xfrm>
            <a:off x="4511675" y="2084350"/>
            <a:ext cx="890216" cy="39878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en-US" altLang="zh-CN" sz="2000" b="1" dirty="0" err="1">
                <a:solidFill>
                  <a:srgbClr val="0000FF"/>
                </a:solidFill>
                <a:latin typeface="zypyyb" panose="02010600060101010101" pitchFamily="2" charset="-122"/>
                <a:ea typeface="zypyyb" panose="02010600060101010101" pitchFamily="2" charset="-122"/>
                <a:cs typeface="+mn-ea"/>
                <a:sym typeface="楷体" panose="02010609060101010101" pitchFamily="49" charset="-122"/>
              </a:rPr>
              <a:t>zhū</a:t>
            </a:r>
            <a:endParaRPr lang="en-US" altLang="zh-CN" sz="2000" b="1" dirty="0" err="1">
              <a:solidFill>
                <a:srgbClr val="0000FF"/>
              </a:solidFill>
              <a:latin typeface="zypyyb" panose="02010600060101010101" pitchFamily="2" charset="-122"/>
              <a:ea typeface="zypyyb" panose="02010600060101010101" pitchFamily="2" charset="-122"/>
              <a:cs typeface="+mn-ea"/>
              <a:sym typeface="楷体" panose="02010609060101010101" pitchFamily="49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271905" y="2814282"/>
            <a:ext cx="981378" cy="39878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en-US" altLang="zh-CN" sz="2000" b="1" dirty="0" err="1">
                <a:solidFill>
                  <a:srgbClr val="0000FF"/>
                </a:solidFill>
                <a:latin typeface="zypyyb" panose="02010600060101010101" pitchFamily="2" charset="-122"/>
                <a:ea typeface="zypyyb" panose="02010600060101010101" pitchFamily="2" charset="-122"/>
                <a:cs typeface="+mn-ea"/>
                <a:sym typeface="楷体" panose="02010609060101010101" pitchFamily="49" charset="-122"/>
              </a:rPr>
              <a:t>jìnɡ</a:t>
            </a:r>
            <a:endParaRPr lang="en-US" altLang="zh-CN" sz="2000" b="1" dirty="0" err="1">
              <a:solidFill>
                <a:srgbClr val="0000FF"/>
              </a:solidFill>
              <a:latin typeface="zypyyb" panose="02010600060101010101" pitchFamily="2" charset="-122"/>
              <a:ea typeface="zypyyb" panose="02010600060101010101" pitchFamily="2" charset="-122"/>
              <a:cs typeface="+mn-ea"/>
              <a:sym typeface="楷体" panose="02010609060101010101" pitchFamily="49" charset="-122"/>
            </a:endParaRPr>
          </a:p>
        </p:txBody>
      </p:sp>
      <p:pic>
        <p:nvPicPr>
          <p:cNvPr id="27" name="图片 26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alphaModFix amt="4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/>
          <a:stretch>
            <a:fillRect/>
          </a:stretch>
        </p:blipFill>
        <p:spPr bwMode="auto">
          <a:xfrm>
            <a:off x="9120505" y="4509135"/>
            <a:ext cx="3246120" cy="242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5139055" y="1557020"/>
            <a:ext cx="392430" cy="262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①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>
            <a:hlinkClick r:id="rId1" action="ppaction://hlinksldjump"/>
          </p:cNvPr>
          <p:cNvSpPr/>
          <p:nvPr/>
        </p:nvSpPr>
        <p:spPr>
          <a:xfrm>
            <a:off x="3503930" y="2814600"/>
            <a:ext cx="890216" cy="39878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en-US" altLang="zh-CN" sz="2000" b="1" dirty="0" err="1">
                <a:solidFill>
                  <a:srgbClr val="0000FF"/>
                </a:solidFill>
                <a:latin typeface="zypyyb" panose="02010600060101010101" pitchFamily="2" charset="-122"/>
                <a:ea typeface="zypyyb" panose="02010600060101010101" pitchFamily="2" charset="-122"/>
                <a:cs typeface="+mn-ea"/>
                <a:sym typeface="楷体" panose="02010609060101010101" pitchFamily="49" charset="-122"/>
              </a:rPr>
              <a:t>w</a:t>
            </a:r>
            <a:r>
              <a:rPr lang="en-US" altLang="zh-CN" sz="2000" b="1" dirty="0" err="1">
                <a:solidFill>
                  <a:srgbClr val="0000FF"/>
                </a:solidFill>
                <a:latin typeface="zypyyb" panose="02010600060101010101" pitchFamily="2" charset="-122"/>
                <a:ea typeface="zypyyb" panose="02010600060101010101" pitchFamily="2" charset="-122"/>
                <a:cs typeface="+mn-ea"/>
                <a:sym typeface="楷体" panose="02010609060101010101" pitchFamily="49" charset="-122"/>
              </a:rPr>
              <a:t>éi</a:t>
            </a:r>
            <a:endParaRPr lang="en-US" altLang="zh-CN" sz="2000" b="1" dirty="0" err="1">
              <a:solidFill>
                <a:srgbClr val="0000FF"/>
              </a:solidFill>
              <a:latin typeface="zypyyb" panose="02010600060101010101" pitchFamily="2" charset="-122"/>
              <a:ea typeface="zypyyb" panose="02010600060101010101" pitchFamily="2" charset="-122"/>
              <a:cs typeface="+mn-ea"/>
              <a:sym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1770" y="116840"/>
            <a:ext cx="11151870" cy="1076325"/>
          </a:xfrm>
          <a:prstGeom prst="rect">
            <a:avLst/>
          </a:prstGeom>
          <a:solidFill>
            <a:schemeClr val="bg1">
              <a:alpha val="92000"/>
            </a:schemeClr>
          </a:solidFill>
          <a:ln w="28575">
            <a:solidFill>
              <a:srgbClr val="34CCEC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学习任务</a:t>
            </a:r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三：</a:t>
            </a:r>
            <a:endParaRPr lang="zh-CN" altLang="en-US" sz="3200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用自己的话讲讲这个</a:t>
            </a:r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故事</a:t>
            </a:r>
            <a:endParaRPr lang="zh-CN" altLang="en-US" sz="3200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631950" y="908685"/>
            <a:ext cx="94678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王戎七岁，尝与诸小儿游。</a:t>
            </a:r>
            <a:endParaRPr lang="zh-CN" altLang="en-US" sz="60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264650" y="908685"/>
            <a:ext cx="86677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6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游</a:t>
            </a:r>
            <a:endParaRPr lang="zh-CN" altLang="en-US" sz="6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27" name="图片 2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alphaModFix amt="4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/>
          <a:stretch>
            <a:fillRect/>
          </a:stretch>
        </p:blipFill>
        <p:spPr bwMode="auto">
          <a:xfrm>
            <a:off x="9120505" y="4509135"/>
            <a:ext cx="3246120" cy="242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9425" y="1844675"/>
            <a:ext cx="3516630" cy="2392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559560" y="4220845"/>
            <a:ext cx="3519805" cy="24726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871720" y="1792605"/>
            <a:ext cx="3807460" cy="24968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/>
          <p:nvPr>
            <p:custDataLst>
              <p:tags r:id="rId9"/>
            </p:custDataLst>
          </p:nvPr>
        </p:nvPicPr>
        <p:blipFill>
          <a:blip r:embed="rId10"/>
          <a:srcRect l="4900" t="7194" r="5159" b="7370"/>
          <a:stretch>
            <a:fillRect/>
          </a:stretch>
        </p:blipFill>
        <p:spPr>
          <a:xfrm>
            <a:off x="5807710" y="4364990"/>
            <a:ext cx="3807460" cy="24434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191770" y="1484630"/>
            <a:ext cx="1105027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0" hangingPunct="1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zh-CN" altLang="en-US" sz="4000" b="1" noProof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eaLnBrk="1" latinLnBrk="0" hangingPunct="1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zh-CN" sz="4000" b="1" noProof="1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    </a:t>
            </a:r>
            <a:r>
              <a:rPr lang="zh-CN" altLang="en-US" sz="4000" b="1" noProof="1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王戎七岁，尝与诸小儿游。</a:t>
            </a:r>
            <a:r>
              <a:rPr lang="zh-CN" altLang="en-US" sz="40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看道边李树多子折枝，诸儿竞走取之，唯戎不动。</a:t>
            </a:r>
            <a:r>
              <a:rPr lang="zh-CN" altLang="en-US" sz="40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人问之，答曰：“树在道边而多子，此必苦李。”</a:t>
            </a:r>
            <a:r>
              <a:rPr lang="zh-CN" altLang="en-US" sz="4000" b="1" noProof="1">
                <a:solidFill>
                  <a:srgbClr val="3AA052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取之，信然。</a:t>
            </a:r>
            <a:endParaRPr lang="zh-CN" altLang="en-US" sz="4000" b="1" noProof="1">
              <a:solidFill>
                <a:srgbClr val="3AA052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11203" y="1306584"/>
            <a:ext cx="501017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865" dirty="0"/>
          </a:p>
        </p:txBody>
      </p:sp>
      <p:pic>
        <p:nvPicPr>
          <p:cNvPr id="27" name="图片 2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alphaModFix amt="4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/>
          <a:stretch>
            <a:fillRect/>
          </a:stretch>
        </p:blipFill>
        <p:spPr bwMode="auto">
          <a:xfrm>
            <a:off x="9120505" y="4509135"/>
            <a:ext cx="3246120" cy="242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263525" y="188595"/>
            <a:ext cx="11568430" cy="1383665"/>
          </a:xfrm>
          <a:prstGeom prst="rect">
            <a:avLst/>
          </a:prstGeom>
          <a:solidFill>
            <a:schemeClr val="bg1">
              <a:alpha val="92000"/>
            </a:schemeClr>
          </a:solidFill>
          <a:ln w="28575">
            <a:solidFill>
              <a:srgbClr val="34CCEC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故事</a:t>
            </a:r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大家说：</a:t>
            </a:r>
            <a:endParaRPr lang="zh-CN" altLang="en-US" sz="2800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小组讨论剩下的句子，发挥想象让故事更有画面感，还可以尝试自己演一演</a:t>
            </a:r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哦！</a:t>
            </a:r>
            <a:endParaRPr lang="zh-CN" altLang="en-US" sz="2800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55595" y="1844675"/>
            <a:ext cx="6096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王戎不取道旁李</a:t>
            </a:r>
            <a:endParaRPr lang="zh-CN" altLang="en-US" sz="40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" name="图片 100"/>
          <p:cNvPicPr/>
          <p:nvPr/>
        </p:nvPicPr>
        <p:blipFill>
          <a:blip r:embed="rId1"/>
          <a:srcRect l="27322" t="3907" r="41582" b="4187"/>
          <a:stretch>
            <a:fillRect/>
          </a:stretch>
        </p:blipFill>
        <p:spPr>
          <a:xfrm>
            <a:off x="335280" y="332740"/>
            <a:ext cx="2363470" cy="31254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2"/>
          <a:srcRect t="21" r="50107" b="12952"/>
          <a:stretch>
            <a:fillRect/>
          </a:stretch>
        </p:blipFill>
        <p:spPr>
          <a:xfrm>
            <a:off x="8940165" y="260985"/>
            <a:ext cx="2998470" cy="319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3"/>
          <a:srcRect l="48178" t="52920" r="891" b="7840"/>
          <a:stretch>
            <a:fillRect/>
          </a:stretch>
        </p:blipFill>
        <p:spPr>
          <a:xfrm>
            <a:off x="6527800" y="3645535"/>
            <a:ext cx="4568190" cy="2834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4"/>
          <a:srcRect l="1380" t="2413" r="2177" b="14560"/>
          <a:stretch>
            <a:fillRect/>
          </a:stretch>
        </p:blipFill>
        <p:spPr>
          <a:xfrm>
            <a:off x="2855595" y="332740"/>
            <a:ext cx="5927725" cy="31254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/>
          <p:nvPr/>
        </p:nvPicPr>
        <p:blipFill>
          <a:blip r:embed="rId3"/>
          <a:srcRect l="47279" t="2613" r="2696" b="47907"/>
          <a:stretch>
            <a:fillRect/>
          </a:stretch>
        </p:blipFill>
        <p:spPr>
          <a:xfrm>
            <a:off x="1379855" y="3645535"/>
            <a:ext cx="4683125" cy="28340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511675" y="908685"/>
            <a:ext cx="936625" cy="3683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endParaRPr lang="zh-CN" altLang="en-US">
              <a:ln>
                <a:noFill/>
              </a:ln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391650" y="4382135"/>
            <a:ext cx="1529080" cy="706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577840" y="405765"/>
            <a:ext cx="1382395" cy="3683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835150" y="4077970"/>
            <a:ext cx="1597025" cy="532765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endParaRPr lang="zh-CN" altLang="en-US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287-1F20PZ92cb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55"/>
          <a:stretch>
            <a:fillRect/>
          </a:stretch>
        </p:blipFill>
        <p:spPr bwMode="auto">
          <a:xfrm>
            <a:off x="9240520" y="3230880"/>
            <a:ext cx="2951480" cy="362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288030" y="734695"/>
            <a:ext cx="457517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4265" b="1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王戎不</a:t>
            </a:r>
            <a:r>
              <a:rPr lang="zh-CN" altLang="en-US" sz="4265" b="1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取道旁</a:t>
            </a:r>
            <a:r>
              <a:rPr lang="zh-CN" altLang="en-US" sz="4265" b="1"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李</a:t>
            </a:r>
            <a:endParaRPr lang="zh-CN" altLang="en-US" sz="4265" b="1"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392035" y="681355"/>
            <a:ext cx="87058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" action="ppaction://hlinkshowjump?jump=nextslide">
                  <a:extLst>
                    <a:ext uri="{DAF060AB-1E55-43B9-8AAB-6FB025537F2F}">
                      <wpsdc:hlinkClr xmlns:wpsdc="http://www.wps.cn/officeDocument/2017/drawingmlCustomData" val="F80633"/>
                      <wpsdc:folHlinkClr xmlns:wpsdc="http://www.wps.cn/officeDocument/2017/drawingmlCustomData" val="F80633"/>
                      <wpsdc:hlinkUnderline xmlns:wpsdc="http://www.wps.cn/officeDocument/2017/drawingmlCustomData" val="0"/>
                    </a:ext>
                  </a:extLst>
                </a:hlinkClick>
              </a:rPr>
              <a:t>？</a:t>
            </a:r>
            <a:endParaRPr lang="zh-CN" altLang="en-US" sz="6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72130" y="2061210"/>
            <a:ext cx="8187690" cy="896620"/>
          </a:xfrm>
          <a:prstGeom prst="rect">
            <a:avLst/>
          </a:prstGeom>
        </p:spPr>
        <p:txBody>
          <a:bodyPr wrap="square">
            <a:spAutoFit/>
          </a:bodyPr>
          <a:p>
            <a:pPr algn="just" eaLnBrk="1" hangingPunct="1">
              <a:lnSpc>
                <a:spcPct val="140000"/>
              </a:lnSpc>
              <a:spcAft>
                <a:spcPts val="0"/>
              </a:spcAft>
              <a:defRPr/>
            </a:pPr>
            <a:r>
              <a:rPr lang="zh-CN" altLang="en-US" sz="3735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rPr>
              <a:t>果甜</a:t>
            </a:r>
            <a:r>
              <a:rPr lang="en-US" altLang="zh-CN" sz="3735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rPr>
              <a:t>——</a:t>
            </a:r>
            <a:r>
              <a:rPr lang="zh-CN" altLang="en-US" sz="3735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rPr>
              <a:t>（</a:t>
            </a:r>
            <a:r>
              <a:rPr lang="en-US" altLang="zh-CN" sz="3735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rPr>
              <a:t>      </a:t>
            </a:r>
            <a:r>
              <a:rPr lang="zh-CN" altLang="en-US" sz="3735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rPr>
              <a:t>）</a:t>
            </a:r>
            <a:r>
              <a:rPr lang="en-US" altLang="zh-CN" sz="3735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rPr>
              <a:t>——</a:t>
            </a:r>
            <a:r>
              <a:rPr lang="zh-CN" altLang="en-US" sz="3735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rPr>
              <a:t>（</a:t>
            </a:r>
            <a:r>
              <a:rPr lang="en-US" altLang="zh-CN" sz="3735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rPr>
              <a:t>       </a:t>
            </a:r>
            <a:r>
              <a:rPr lang="zh-CN" altLang="en-US" sz="3735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rPr>
              <a:t>）</a:t>
            </a:r>
            <a:endParaRPr lang="zh-CN" altLang="en-US" sz="3735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72130" y="2997200"/>
            <a:ext cx="8422005" cy="896620"/>
          </a:xfrm>
          <a:prstGeom prst="rect">
            <a:avLst/>
          </a:prstGeom>
        </p:spPr>
        <p:txBody>
          <a:bodyPr wrap="square">
            <a:spAutoFit/>
          </a:bodyPr>
          <a:p>
            <a:pPr lvl="0" algn="just" eaLnBrk="1" hangingPunct="1">
              <a:lnSpc>
                <a:spcPct val="140000"/>
              </a:lnSpc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3735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rPr>
              <a:t>果苦</a:t>
            </a:r>
            <a:r>
              <a:rPr lang="zh-CN" altLang="en-US" sz="3735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rPr>
              <a:t>——</a:t>
            </a:r>
            <a:r>
              <a:rPr lang="zh-CN" altLang="en-US" sz="3735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rPr>
              <a:t>（</a:t>
            </a:r>
            <a:r>
              <a:rPr lang="zh-CN" altLang="en-US" sz="3735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rPr>
              <a:t>    </a:t>
            </a:r>
            <a:r>
              <a:rPr lang="en-US" altLang="zh-CN" sz="3735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rPr>
              <a:t> </a:t>
            </a:r>
            <a:r>
              <a:rPr lang="zh-CN" altLang="en-US" sz="3735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rPr>
              <a:t> </a:t>
            </a:r>
            <a:r>
              <a:rPr lang="zh-CN" altLang="en-US" sz="3735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rPr>
              <a:t>）</a:t>
            </a:r>
            <a:r>
              <a:rPr lang="zh-CN" altLang="en-US" sz="3735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rPr>
              <a:t>——</a:t>
            </a:r>
            <a:r>
              <a:rPr lang="zh-CN" altLang="en-US" sz="3735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rPr>
              <a:t>（</a:t>
            </a:r>
            <a:r>
              <a:rPr lang="zh-CN" altLang="en-US" sz="3735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rPr>
              <a:t>  </a:t>
            </a:r>
            <a:r>
              <a:rPr lang="en-US" altLang="zh-CN" sz="3735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rPr>
              <a:t> </a:t>
            </a:r>
            <a:r>
              <a:rPr lang="zh-CN" altLang="en-US" sz="3735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rPr>
              <a:t>    </a:t>
            </a:r>
            <a:r>
              <a:rPr lang="zh-CN" altLang="en-US" sz="3735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rPr>
              <a:t>）</a:t>
            </a:r>
            <a:endParaRPr lang="zh-CN" altLang="en-US" sz="3735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7670" y="2708910"/>
            <a:ext cx="2748280" cy="748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265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hlinkClick r:id="rId2" action="ppaction://hlinksldjump">
                  <a:extLst>
                    <a:ext uri="{DAF060AB-1E55-43B9-8AAB-6FB025537F2F}">
                      <wpsdc:hlinkClr xmlns:wpsdc="http://www.wps.cn/officeDocument/2017/drawingmlCustomData" val="000000"/>
                      <wpsdc:folHlinkClr xmlns:wpsdc="http://www.wps.cn/officeDocument/2017/drawingmlCustomData" val="000000"/>
                      <wpsdc:hlinkUnderline xmlns:wpsdc="http://www.wps.cn/officeDocument/2017/drawingmlCustomData" val="0"/>
                    </a:ext>
                  </a:extLst>
                </a:hlinkClick>
              </a:rPr>
              <a:t>树在道边</a:t>
            </a:r>
            <a:endParaRPr lang="zh-CN" altLang="en-US" sz="4265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hlinkClick r:id="rId2" action="ppaction://hlinksldjump">
                <a:extLst>
                  <a:ext uri="{DAF060AB-1E55-43B9-8AAB-6FB025537F2F}">
                    <wpsdc:hlinkClr xmlns:wpsdc="http://www.wps.cn/officeDocument/2017/drawingmlCustomData" val="000000"/>
                    <wpsdc:folHlinkClr xmlns:wpsdc="http://www.wps.cn/officeDocument/2017/drawingmlCustomData" val="000000"/>
                    <wpsdc:hlinkUnderline xmlns:wpsdc="http://www.wps.cn/officeDocument/2017/drawingmlCustomData" val="0"/>
                  </a:ext>
                </a:extLst>
              </a:hlinkClick>
            </a:endParaRPr>
          </a:p>
        </p:txBody>
      </p:sp>
      <p:grpSp>
        <p:nvGrpSpPr>
          <p:cNvPr id="12" name="组合 11"/>
          <p:cNvGrpSpPr/>
          <p:nvPr/>
        </p:nvGrpSpPr>
        <p:grpSpPr bwMode="auto">
          <a:xfrm>
            <a:off x="2280285" y="4364990"/>
            <a:ext cx="2228850" cy="950808"/>
            <a:chOff x="1364279" y="949631"/>
            <a:chExt cx="1671385" cy="712260"/>
          </a:xfrm>
        </p:grpSpPr>
        <p:sp>
          <p:nvSpPr>
            <p:cNvPr id="13" name="矩形: 圆角 2"/>
            <p:cNvSpPr/>
            <p:nvPr/>
          </p:nvSpPr>
          <p:spPr>
            <a:xfrm>
              <a:off x="1364279" y="1057771"/>
              <a:ext cx="1671384" cy="604120"/>
            </a:xfrm>
            <a:prstGeom prst="roundRect">
              <a:avLst/>
            </a:prstGeom>
            <a:solidFill>
              <a:srgbClr val="E5FFFB"/>
            </a:solidFill>
            <a:ln>
              <a:solidFill>
                <a:srgbClr val="BEFE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en-US" sz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364280" y="949631"/>
              <a:ext cx="1671384" cy="671667"/>
            </a:xfrm>
            <a:prstGeom prst="rect">
              <a:avLst/>
            </a:prstGeom>
          </p:spPr>
          <p:txBody>
            <a:bodyPr>
              <a:spAutoFit/>
            </a:bodyPr>
            <a:p>
              <a:pPr algn="just" eaLnBrk="1" hangingPunct="1">
                <a:lnSpc>
                  <a:spcPct val="140000"/>
                </a:lnSpc>
                <a:spcAft>
                  <a:spcPts val="0"/>
                </a:spcAft>
                <a:defRPr/>
              </a:pPr>
              <a:r>
                <a:rPr lang="zh-CN" altLang="en-US" sz="3735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楷体" panose="02010609060101010101" pitchFamily="49" charset="-122"/>
                </a:rPr>
                <a:t>多子折枝</a:t>
              </a:r>
              <a:endParaRPr lang="zh-CN" altLang="zh-CN" sz="3735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endParaRPr>
            </a:p>
          </p:txBody>
        </p:sp>
      </p:grpSp>
      <p:sp>
        <p:nvSpPr>
          <p:cNvPr id="17" name="箭头: 燕尾形 11"/>
          <p:cNvSpPr/>
          <p:nvPr/>
        </p:nvSpPr>
        <p:spPr bwMode="auto">
          <a:xfrm>
            <a:off x="4872356" y="4737312"/>
            <a:ext cx="908049" cy="298451"/>
          </a:xfrm>
          <a:prstGeom prst="notchedRightArrow">
            <a:avLst/>
          </a:prstGeom>
          <a:gradFill>
            <a:gsLst>
              <a:gs pos="0">
                <a:srgbClr val="C00000"/>
              </a:gs>
              <a:gs pos="4000">
                <a:srgbClr val="C0D1E2"/>
              </a:gs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  <a:gs pos="100000">
                <a:srgbClr val="00B0F0"/>
              </a:gs>
              <a:gs pos="46000">
                <a:srgbClr val="10F826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100"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grpSp>
        <p:nvGrpSpPr>
          <p:cNvPr id="18" name="组合 17"/>
          <p:cNvGrpSpPr/>
          <p:nvPr/>
        </p:nvGrpSpPr>
        <p:grpSpPr bwMode="auto">
          <a:xfrm>
            <a:off x="6384290" y="4418964"/>
            <a:ext cx="2228850" cy="987002"/>
            <a:chOff x="4812285" y="914419"/>
            <a:chExt cx="1671130" cy="739373"/>
          </a:xfrm>
        </p:grpSpPr>
        <p:sp>
          <p:nvSpPr>
            <p:cNvPr id="19" name="矩形: 圆角 10"/>
            <p:cNvSpPr/>
            <p:nvPr/>
          </p:nvSpPr>
          <p:spPr>
            <a:xfrm>
              <a:off x="4812285" y="1049672"/>
              <a:ext cx="1671129" cy="60412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EE1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en-US" sz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4812285" y="914419"/>
              <a:ext cx="1671130" cy="671667"/>
            </a:xfrm>
            <a:prstGeom prst="rect">
              <a:avLst/>
            </a:prstGeom>
          </p:spPr>
          <p:txBody>
            <a:bodyPr>
              <a:spAutoFit/>
            </a:bodyPr>
            <a:p>
              <a:pPr algn="just" eaLnBrk="1" hangingPunct="1">
                <a:lnSpc>
                  <a:spcPct val="140000"/>
                </a:lnSpc>
                <a:spcAft>
                  <a:spcPts val="0"/>
                </a:spcAft>
                <a:defRPr/>
              </a:pPr>
              <a:r>
                <a:rPr lang="zh-CN" altLang="en-US" sz="3735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  <a:sym typeface="楷体" panose="02010609060101010101" pitchFamily="49" charset="-122"/>
                </a:rPr>
                <a:t>此必苦李</a:t>
              </a:r>
              <a:endParaRPr lang="zh-CN" altLang="zh-CN" sz="3735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17" grpId="0" bldLvl="0" animBg="1"/>
      <p:bldP spid="9" grpId="0"/>
      <p:bldP spid="9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课文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810" t="32628" r="21389" b="51824"/>
          <a:stretch>
            <a:fillRect/>
          </a:stretch>
        </p:blipFill>
        <p:spPr>
          <a:xfrm>
            <a:off x="3216275" y="1917065"/>
            <a:ext cx="8530590" cy="252222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35381" y="1628924"/>
            <a:ext cx="2905549" cy="3281798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6903085" y="3284855"/>
            <a:ext cx="1156970" cy="554990"/>
          </a:xfrm>
          <a:prstGeom prst="roundRect">
            <a:avLst/>
          </a:prstGeom>
          <a:noFill/>
          <a:ln w="95250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719830" y="4725035"/>
            <a:ext cx="831405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“树在道边而多子，此必苦李。</a:t>
            </a:r>
            <a:r>
              <a:rPr lang="zh-CN" altLang="en-US" sz="40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”</a:t>
            </a:r>
            <a:endParaRPr lang="zh-CN" altLang="en-US" sz="4000" b="1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35730" y="1150620"/>
            <a:ext cx="246189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道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旁苦李</a:t>
            </a:r>
            <a:endParaRPr lang="zh-CN" altLang="en-US" sz="4000" b="1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13170" y="1242695"/>
            <a:ext cx="56159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/>
              <a:t>比喻被人所弃、无用的事物或人。</a:t>
            </a:r>
            <a:endParaRPr lang="zh-CN" altLang="en-US" sz="28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/>
      <p:bldP spid="9" grpId="1"/>
      <p:bldP spid="11" grpId="0"/>
      <p:bldP spid="11" grpId="1"/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ChangeArrowheads="1"/>
          </p:cNvSpPr>
          <p:nvPr/>
        </p:nvSpPr>
        <p:spPr bwMode="auto">
          <a:xfrm>
            <a:off x="5159693" y="1628775"/>
            <a:ext cx="6397625" cy="25527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eaLnBrk="1" hangingPunct="1">
              <a:buFont typeface="Arial" panose="020B0604020202020204" pitchFamily="34" charset="0"/>
              <a:buNone/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32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世说新语</a:t>
            </a:r>
            <a:r>
              <a:rPr lang="en-US" altLang="zh-CN" sz="32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，又名</a:t>
            </a:r>
            <a:r>
              <a:rPr lang="en-US" altLang="zh-CN" sz="32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世说</a:t>
            </a:r>
            <a:r>
              <a:rPr lang="en-US" altLang="zh-CN" sz="32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，由南朝宋临川王刘义庆组织一批文人编写，是我国</a:t>
            </a: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魏晋南北朝</a:t>
            </a:r>
            <a:r>
              <a:rPr lang="zh-CN" altLang="en-US" sz="32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时期“</a:t>
            </a: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笔记小说</a:t>
            </a:r>
            <a:r>
              <a:rPr lang="zh-CN" altLang="en-US" sz="32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”的代表作，也是我国最早的一部文言志人小说集。</a:t>
            </a:r>
            <a:endParaRPr lang="zh-CN" altLang="en-US" sz="3200" b="1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171" name="Picture 2" descr="http://i2.qhmsg.com/t01b7f9c21becf72b9e.jpg"/>
          <p:cNvPicPr>
            <a:picLocks noChangeAspect="1" noChangeArrowheads="1"/>
          </p:cNvPicPr>
          <p:nvPr/>
        </p:nvPicPr>
        <p:blipFill>
          <a:blip r:embed="rId1" cstate="print">
            <a:lum bright="12000" contrast="18000"/>
          </a:blip>
          <a:srcRect/>
          <a:stretch>
            <a:fillRect/>
          </a:stretch>
        </p:blipFill>
        <p:spPr bwMode="auto">
          <a:xfrm>
            <a:off x="719138" y="1214438"/>
            <a:ext cx="4057650" cy="515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矩形 4"/>
          <p:cNvSpPr>
            <a:spLocks noChangeArrowheads="1"/>
          </p:cNvSpPr>
          <p:nvPr/>
        </p:nvSpPr>
        <p:spPr bwMode="auto">
          <a:xfrm>
            <a:off x="5159693" y="4292600"/>
            <a:ext cx="6396037" cy="1568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eaLnBrk="1" hangingPunct="1">
              <a:buFont typeface="Arial" panose="020B0604020202020204" pitchFamily="34" charset="0"/>
              <a:buNone/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原本有八卷，被遗失后只有三卷。其内容主要是记载东汉后期到晋宋间一些</a:t>
            </a:r>
            <a:r>
              <a: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名士的言行与轶事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173" name="矩形 5"/>
          <p:cNvSpPr>
            <a:spLocks noChangeArrowheads="1"/>
          </p:cNvSpPr>
          <p:nvPr/>
        </p:nvSpPr>
        <p:spPr bwMode="auto">
          <a:xfrm>
            <a:off x="6167438" y="620395"/>
            <a:ext cx="4321175" cy="64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一部聪明人的故事集</a:t>
            </a:r>
            <a:endParaRPr lang="zh-CN" altLang="en-US" sz="36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  <p:bldP spid="717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单元页"/>
          <p:cNvPicPr>
            <a:picLocks noChangeAspect="1"/>
          </p:cNvPicPr>
          <p:nvPr/>
        </p:nvPicPr>
        <p:blipFill>
          <a:blip r:embed="rId1"/>
          <a:srcRect b="23472"/>
          <a:stretch>
            <a:fillRect/>
          </a:stretch>
        </p:blipFill>
        <p:spPr>
          <a:xfrm>
            <a:off x="1631315" y="44450"/>
            <a:ext cx="7397750" cy="660781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4223385" y="1649095"/>
            <a:ext cx="601345" cy="417830"/>
          </a:xfrm>
          <a:prstGeom prst="roundRect">
            <a:avLst/>
          </a:prstGeom>
          <a:noFill/>
          <a:ln w="95250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5" name="直接箭头连接符 4"/>
          <p:cNvCxnSpPr/>
          <p:nvPr/>
        </p:nvCxnSpPr>
        <p:spPr>
          <a:xfrm>
            <a:off x="4583430" y="2060575"/>
            <a:ext cx="544830" cy="42608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719830" y="2564765"/>
            <a:ext cx="4169410" cy="645160"/>
          </a:xfrm>
          <a:prstGeom prst="rect">
            <a:avLst/>
          </a:prstGeom>
          <a:solidFill>
            <a:schemeClr val="bg1">
              <a:alpha val="59000"/>
            </a:schemeClr>
          </a:solidFill>
          <a:ln w="98425">
            <a:solidFill>
              <a:srgbClr val="FF0000"/>
            </a:solidFill>
          </a:ln>
        </p:spPr>
        <p:txBody>
          <a:bodyPr wrap="square" rtlCol="0">
            <a:noAutofit/>
          </a:bodyPr>
          <a:p>
            <a:r>
              <a:rPr lang="en-US" altLang="zh-CN" sz="3200" b="1">
                <a:solidFill>
                  <a:schemeClr val="tx1"/>
                </a:solidFill>
              </a:rPr>
              <a:t> </a:t>
            </a:r>
            <a:r>
              <a:rPr lang="zh-CN" altLang="en-US" sz="3200" b="1">
                <a:solidFill>
                  <a:schemeClr val="tx1"/>
                </a:solidFill>
              </a:rPr>
              <a:t>俊杰：才智杰出的人</a:t>
            </a:r>
            <a:endParaRPr lang="zh-CN" altLang="en-US" sz="3200" b="1">
              <a:solidFill>
                <a:schemeClr val="tx1"/>
              </a:solidFill>
            </a:endParaRPr>
          </a:p>
        </p:txBody>
      </p:sp>
      <p:pic>
        <p:nvPicPr>
          <p:cNvPr id="5122" name="图片 1" descr="287-1F20PZ92cb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55"/>
          <a:stretch>
            <a:fillRect/>
          </a:stretch>
        </p:blipFill>
        <p:spPr bwMode="auto">
          <a:xfrm>
            <a:off x="9240520" y="3209925"/>
            <a:ext cx="2951480" cy="362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" name="图片 100"/>
          <p:cNvPicPr/>
          <p:nvPr/>
        </p:nvPicPr>
        <p:blipFill>
          <a:blip r:embed="rId1"/>
          <a:srcRect t="55926"/>
          <a:stretch>
            <a:fillRect/>
          </a:stretch>
        </p:blipFill>
        <p:spPr>
          <a:xfrm>
            <a:off x="264160" y="260985"/>
            <a:ext cx="4428490" cy="302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2"/>
          <a:srcRect t="58028" r="9715"/>
          <a:stretch>
            <a:fillRect/>
          </a:stretch>
        </p:blipFill>
        <p:spPr>
          <a:xfrm>
            <a:off x="7536180" y="2204720"/>
            <a:ext cx="4319905" cy="28784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220" y="1484630"/>
            <a:ext cx="3613785" cy="30137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36220" y="3719195"/>
            <a:ext cx="30930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《</a:t>
            </a:r>
            <a:r>
              <a:rPr lang="zh-CN" altLang="en-US" sz="3200" b="1">
                <a:sym typeface="+mn-ea"/>
              </a:rPr>
              <a:t>西门豹治邺</a:t>
            </a:r>
            <a:r>
              <a:rPr lang="zh-CN" altLang="en-US" sz="3200" b="1"/>
              <a:t>》</a:t>
            </a:r>
            <a:endParaRPr lang="zh-CN" altLang="en-US" sz="3200" b="1"/>
          </a:p>
        </p:txBody>
      </p:sp>
      <p:sp>
        <p:nvSpPr>
          <p:cNvPr id="5" name="文本框 4"/>
          <p:cNvSpPr txBox="1"/>
          <p:nvPr/>
        </p:nvSpPr>
        <p:spPr>
          <a:xfrm>
            <a:off x="4007485" y="4796790"/>
            <a:ext cx="30930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《</a:t>
            </a:r>
            <a:r>
              <a:rPr lang="zh-CN" altLang="en-US" sz="3200" b="1"/>
              <a:t>扁鹊治病》</a:t>
            </a:r>
            <a:endParaRPr lang="zh-CN" altLang="en-US" sz="3200" b="1"/>
          </a:p>
        </p:txBody>
      </p:sp>
      <p:sp>
        <p:nvSpPr>
          <p:cNvPr id="6" name="文本框 5"/>
          <p:cNvSpPr txBox="1"/>
          <p:nvPr/>
        </p:nvSpPr>
        <p:spPr>
          <a:xfrm>
            <a:off x="8328025" y="5380355"/>
            <a:ext cx="30930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《纪昌学</a:t>
            </a:r>
            <a:r>
              <a:rPr lang="zh-CN" altLang="en-US" sz="3200" b="1"/>
              <a:t>射》</a:t>
            </a:r>
            <a:endParaRPr lang="zh-CN" altLang="en-US" sz="3200" b="1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3.ssl.qhimgs1.com/sdr/400__/t01b9d16348e39b14e3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" y="620395"/>
            <a:ext cx="3289300" cy="403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489368" y="4724907"/>
            <a:ext cx="2362200" cy="7480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4265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曹冲称象</a:t>
            </a:r>
            <a:endParaRPr lang="zh-CN" altLang="en-US" sz="4265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/>
          <a:stretch>
            <a:fillRect/>
          </a:stretch>
        </p:blipFill>
        <p:spPr bwMode="auto">
          <a:xfrm>
            <a:off x="8976360" y="4436745"/>
            <a:ext cx="3246120" cy="242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 descr="下载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5965" y="908857"/>
            <a:ext cx="4572032" cy="342902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xtBox 12"/>
          <p:cNvSpPr txBox="1"/>
          <p:nvPr/>
        </p:nvSpPr>
        <p:spPr>
          <a:xfrm>
            <a:off x="1272083" y="4724907"/>
            <a:ext cx="2907030" cy="7480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p>
            <a:r>
              <a:rPr lang="zh-CN" altLang="en-US" sz="4265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司马光</a:t>
            </a:r>
            <a:r>
              <a:rPr lang="zh-CN" altLang="en-US" sz="4265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砸缸</a:t>
            </a:r>
            <a:endParaRPr lang="zh-CN" altLang="en-US" sz="4265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3" grpId="0" animBg="1"/>
      <p:bldP spid="1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1" descr="287-1F20PZ92cb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55"/>
          <a:stretch>
            <a:fillRect/>
          </a:stretch>
        </p:blipFill>
        <p:spPr bwMode="auto">
          <a:xfrm>
            <a:off x="9240520" y="3230880"/>
            <a:ext cx="2951480" cy="362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图片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4" y="135467"/>
            <a:ext cx="3858683" cy="98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表格 6"/>
          <p:cNvGraphicFramePr/>
          <p:nvPr>
            <p:custDataLst>
              <p:tags r:id="rId3"/>
            </p:custDataLst>
          </p:nvPr>
        </p:nvGraphicFramePr>
        <p:xfrm>
          <a:off x="695325" y="1268730"/>
          <a:ext cx="10974070" cy="45015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8075"/>
                <a:gridCol w="8595995"/>
              </a:tblGrid>
              <a:tr h="15005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★</a:t>
                      </a:r>
                      <a:endParaRPr lang="en-US" altLang="en-US" sz="4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4BACC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BACC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BACC6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40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背一背：</a:t>
                      </a:r>
                      <a:r>
                        <a:rPr lang="en-US" sz="4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根据今天所学，尝试背诵这篇小古文。</a:t>
                      </a:r>
                      <a:endParaRPr lang="en-US" altLang="en-US" sz="4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4BACC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BACC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BACC6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</a:tr>
              <a:tr h="15005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★★</a:t>
                      </a:r>
                      <a:endParaRPr lang="en-US" altLang="en-US" sz="4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4BACC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BACC6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BACC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DE8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40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讲一讲：</a:t>
                      </a:r>
                      <a:r>
                        <a:rPr lang="en-US" sz="4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发挥想象，将这个故事讲给别人听。</a:t>
                      </a:r>
                      <a:endParaRPr lang="en-US" altLang="en-US" sz="4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4BACC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BACC6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BACC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DE8"/>
                    </a:solidFill>
                  </a:tcPr>
                </a:tc>
              </a:tr>
              <a:tr h="15005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48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★★★</a:t>
                      </a:r>
                      <a:endParaRPr lang="en-US" altLang="en-US" sz="48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4BACC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BACC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BACC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BACC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40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演一演：</a:t>
                      </a:r>
                      <a:r>
                        <a:rPr lang="en-US" sz="40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创编情节，和自己的小伙伴演一演。</a:t>
                      </a:r>
                      <a:endParaRPr lang="en-US" altLang="en-US" sz="40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4BACC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4BACC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4BACC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4BACC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" name="图片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84" y="262467"/>
            <a:ext cx="3858683" cy="98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timgsa.baidu.com/timg?image&amp;quality=80&amp;size=b9999_10000&amp;sec=1597988116276&amp;di=78fe2b62a24fcb4be7a9966a4b6993b1&amp;imgtype=0&amp;src=http%3A%2F%2Fwww.haonongzi.com%2Fpic%2Fnews%2F20160412162506700.jpg">
            <a:hlinkClick r:id="rId1" action="ppaction://hlinksldjump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20" y="548640"/>
            <a:ext cx="5351780" cy="366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>
            <a:off x="407670" y="548640"/>
            <a:ext cx="6083300" cy="3660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911225" y="4437380"/>
            <a:ext cx="52139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/>
              <a:t>黄四娘家花满蹊，</a:t>
            </a:r>
            <a:endParaRPr lang="zh-CN" altLang="en-US" sz="4800" b="1"/>
          </a:p>
          <a:p>
            <a:r>
              <a:rPr lang="zh-CN" altLang="en-US" sz="4800" b="1"/>
              <a:t>千朵万朵压枝低。</a:t>
            </a:r>
            <a:endParaRPr lang="zh-CN" altLang="en-US" sz="4800" b="1"/>
          </a:p>
        </p:txBody>
      </p:sp>
      <p:sp>
        <p:nvSpPr>
          <p:cNvPr id="4" name="文本框 3"/>
          <p:cNvSpPr txBox="1"/>
          <p:nvPr/>
        </p:nvSpPr>
        <p:spPr>
          <a:xfrm>
            <a:off x="6599555" y="4509135"/>
            <a:ext cx="52139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/>
              <a:t>道旁李树果满</a:t>
            </a:r>
            <a:r>
              <a:rPr lang="zh-CN" altLang="en-US" sz="4800" b="1"/>
              <a:t>枝，</a:t>
            </a:r>
            <a:endParaRPr lang="zh-CN" altLang="en-US" sz="4800" b="1"/>
          </a:p>
          <a:p>
            <a:r>
              <a:rPr lang="en-US" altLang="zh-CN" sz="4800" b="1"/>
              <a:t> </a:t>
            </a:r>
            <a:r>
              <a:rPr lang="en-US" altLang="zh-CN" sz="4800" b="1" u="sng"/>
              <a:t>              </a:t>
            </a:r>
            <a:r>
              <a:rPr lang="zh-CN" altLang="en-US" sz="4800" b="1"/>
              <a:t>压枝低。</a:t>
            </a:r>
            <a:endParaRPr lang="zh-CN" altLang="en-US" sz="4800" b="1"/>
          </a:p>
        </p:txBody>
      </p:sp>
      <p:sp>
        <p:nvSpPr>
          <p:cNvPr id="44" name="矩形 43"/>
          <p:cNvSpPr/>
          <p:nvPr/>
        </p:nvSpPr>
        <p:spPr>
          <a:xfrm>
            <a:off x="4656455" y="4077335"/>
            <a:ext cx="826770" cy="58356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en-US" altLang="zh-CN" sz="3200" b="1" dirty="0" err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楷体" panose="02010609060101010101" pitchFamily="49" charset="-122"/>
              </a:rPr>
              <a:t>xī</a:t>
            </a:r>
            <a:endParaRPr lang="en-US" altLang="zh-CN" sz="3200" b="1" dirty="0" err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" grpId="1"/>
      <p:bldP spid="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hlinkClick r:id="rId1" action="ppaction://hlinksldjump"/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/>
          <a:stretch>
            <a:fillRect/>
          </a:stretch>
        </p:blipFill>
        <p:spPr bwMode="auto">
          <a:xfrm>
            <a:off x="9047857" y="4402580"/>
            <a:ext cx="3289300" cy="245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400" y="388220"/>
            <a:ext cx="1663265" cy="2083691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4383577" y="1227033"/>
            <a:ext cx="891189" cy="757693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5" name="标题 1"/>
          <p:cNvSpPr txBox="1">
            <a:spLocks noChangeArrowheads="1"/>
          </p:cNvSpPr>
          <p:nvPr/>
        </p:nvSpPr>
        <p:spPr bwMode="auto">
          <a:xfrm>
            <a:off x="858939" y="2637959"/>
            <a:ext cx="3161984" cy="103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4265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武器的总称</a:t>
            </a:r>
            <a:endParaRPr lang="zh-CN" altLang="en-US" sz="4265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793" y="3286827"/>
            <a:ext cx="2807239" cy="153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标题 1"/>
          <p:cNvSpPr txBox="1">
            <a:spLocks noChangeArrowheads="1"/>
          </p:cNvSpPr>
          <p:nvPr/>
        </p:nvSpPr>
        <p:spPr bwMode="auto">
          <a:xfrm>
            <a:off x="5029033" y="4861947"/>
            <a:ext cx="2615999" cy="100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6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铠甲</a:t>
            </a:r>
            <a:endParaRPr lang="zh-CN" altLang="en-US" sz="6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032" y="401220"/>
            <a:ext cx="1343283" cy="2411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标题 1"/>
          <p:cNvSpPr txBox="1">
            <a:spLocks noChangeArrowheads="1"/>
          </p:cNvSpPr>
          <p:nvPr/>
        </p:nvSpPr>
        <p:spPr bwMode="auto">
          <a:xfrm>
            <a:off x="8856112" y="1475364"/>
            <a:ext cx="2615999" cy="100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6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兵器</a:t>
            </a:r>
            <a:endParaRPr lang="zh-CN" altLang="en-US" sz="6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4" name="下箭头 3"/>
          <p:cNvSpPr/>
          <p:nvPr/>
        </p:nvSpPr>
        <p:spPr>
          <a:xfrm rot="19615765">
            <a:off x="5063664" y="2508853"/>
            <a:ext cx="272252" cy="6768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7" name="右箭头 6"/>
          <p:cNvSpPr/>
          <p:nvPr/>
        </p:nvSpPr>
        <p:spPr>
          <a:xfrm>
            <a:off x="5777752" y="942297"/>
            <a:ext cx="1331799" cy="3322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13" name="组合 12"/>
          <p:cNvGrpSpPr/>
          <p:nvPr/>
        </p:nvGrpSpPr>
        <p:grpSpPr>
          <a:xfrm>
            <a:off x="1343582" y="168414"/>
            <a:ext cx="2318547" cy="2326669"/>
            <a:chOff x="5534807" y="1672548"/>
            <a:chExt cx="2318547" cy="2326669"/>
          </a:xfrm>
        </p:grpSpPr>
        <p:sp>
          <p:nvSpPr>
            <p:cNvPr id="3" name="矩形 2"/>
            <p:cNvSpPr>
              <a:spLocks noChangeAspect="1"/>
            </p:cNvSpPr>
            <p:nvPr/>
          </p:nvSpPr>
          <p:spPr>
            <a:xfrm>
              <a:off x="5534807" y="1672548"/>
              <a:ext cx="2304000" cy="230400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5549354" y="2824548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rot="5400000">
              <a:off x="5508232" y="2847217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/>
          <p:cNvGrpSpPr/>
          <p:nvPr/>
        </p:nvGrpSpPr>
        <p:grpSpPr>
          <a:xfrm>
            <a:off x="1604010" y="499745"/>
            <a:ext cx="2124710" cy="1587500"/>
            <a:chOff x="2872" y="6205"/>
            <a:chExt cx="3346" cy="2500"/>
          </a:xfrm>
        </p:grpSpPr>
        <p:grpSp>
          <p:nvGrpSpPr>
            <p:cNvPr id="9" name="组合 8"/>
            <p:cNvGrpSpPr/>
            <p:nvPr/>
          </p:nvGrpSpPr>
          <p:grpSpPr>
            <a:xfrm>
              <a:off x="2872" y="6205"/>
              <a:ext cx="3346" cy="2501"/>
              <a:chOff x="3014" y="3379"/>
              <a:chExt cx="3136" cy="2307"/>
            </a:xfrm>
          </p:grpSpPr>
          <p:sp>
            <p:nvSpPr>
              <p:cNvPr id="29" name="Freeform 33"/>
              <p:cNvSpPr/>
              <p:nvPr/>
            </p:nvSpPr>
            <p:spPr bwMode="auto">
              <a:xfrm>
                <a:off x="3014" y="4610"/>
                <a:ext cx="1260" cy="411"/>
              </a:xfrm>
              <a:custGeom>
                <a:avLst/>
                <a:gdLst>
                  <a:gd name="T0" fmla="*/ 279 w 451"/>
                  <a:gd name="T1" fmla="*/ 34 h 151"/>
                  <a:gd name="T2" fmla="*/ 321 w 451"/>
                  <a:gd name="T3" fmla="*/ 22 h 151"/>
                  <a:gd name="T4" fmla="*/ 358 w 451"/>
                  <a:gd name="T5" fmla="*/ 15 h 151"/>
                  <a:gd name="T6" fmla="*/ 388 w 451"/>
                  <a:gd name="T7" fmla="*/ 7 h 151"/>
                  <a:gd name="T8" fmla="*/ 411 w 451"/>
                  <a:gd name="T9" fmla="*/ 4 h 151"/>
                  <a:gd name="T10" fmla="*/ 430 w 451"/>
                  <a:gd name="T11" fmla="*/ 0 h 151"/>
                  <a:gd name="T12" fmla="*/ 444 w 451"/>
                  <a:gd name="T13" fmla="*/ 0 h 151"/>
                  <a:gd name="T14" fmla="*/ 449 w 451"/>
                  <a:gd name="T15" fmla="*/ 0 h 151"/>
                  <a:gd name="T16" fmla="*/ 451 w 451"/>
                  <a:gd name="T17" fmla="*/ 4 h 151"/>
                  <a:gd name="T18" fmla="*/ 446 w 451"/>
                  <a:gd name="T19" fmla="*/ 11 h 151"/>
                  <a:gd name="T20" fmla="*/ 432 w 451"/>
                  <a:gd name="T21" fmla="*/ 17 h 151"/>
                  <a:gd name="T22" fmla="*/ 415 w 451"/>
                  <a:gd name="T23" fmla="*/ 26 h 151"/>
                  <a:gd name="T24" fmla="*/ 392 w 451"/>
                  <a:gd name="T25" fmla="*/ 35 h 151"/>
                  <a:gd name="T26" fmla="*/ 363 w 451"/>
                  <a:gd name="T27" fmla="*/ 47 h 151"/>
                  <a:gd name="T28" fmla="*/ 329 w 451"/>
                  <a:gd name="T29" fmla="*/ 60 h 151"/>
                  <a:gd name="T30" fmla="*/ 287 w 451"/>
                  <a:gd name="T31" fmla="*/ 75 h 151"/>
                  <a:gd name="T32" fmla="*/ 243 w 451"/>
                  <a:gd name="T33" fmla="*/ 92 h 151"/>
                  <a:gd name="T34" fmla="*/ 201 w 451"/>
                  <a:gd name="T35" fmla="*/ 107 h 151"/>
                  <a:gd name="T36" fmla="*/ 165 w 451"/>
                  <a:gd name="T37" fmla="*/ 120 h 151"/>
                  <a:gd name="T38" fmla="*/ 134 w 451"/>
                  <a:gd name="T39" fmla="*/ 131 h 151"/>
                  <a:gd name="T40" fmla="*/ 107 w 451"/>
                  <a:gd name="T41" fmla="*/ 138 h 151"/>
                  <a:gd name="T42" fmla="*/ 88 w 451"/>
                  <a:gd name="T43" fmla="*/ 144 h 151"/>
                  <a:gd name="T44" fmla="*/ 71 w 451"/>
                  <a:gd name="T45" fmla="*/ 148 h 151"/>
                  <a:gd name="T46" fmla="*/ 61 w 451"/>
                  <a:gd name="T47" fmla="*/ 151 h 151"/>
                  <a:gd name="T48" fmla="*/ 52 w 451"/>
                  <a:gd name="T49" fmla="*/ 150 h 151"/>
                  <a:gd name="T50" fmla="*/ 42 w 451"/>
                  <a:gd name="T51" fmla="*/ 148 h 151"/>
                  <a:gd name="T52" fmla="*/ 31 w 451"/>
                  <a:gd name="T53" fmla="*/ 140 h 151"/>
                  <a:gd name="T54" fmla="*/ 21 w 451"/>
                  <a:gd name="T55" fmla="*/ 129 h 151"/>
                  <a:gd name="T56" fmla="*/ 14 w 451"/>
                  <a:gd name="T57" fmla="*/ 114 h 151"/>
                  <a:gd name="T58" fmla="*/ 6 w 451"/>
                  <a:gd name="T59" fmla="*/ 103 h 151"/>
                  <a:gd name="T60" fmla="*/ 0 w 451"/>
                  <a:gd name="T61" fmla="*/ 93 h 151"/>
                  <a:gd name="T62" fmla="*/ 0 w 451"/>
                  <a:gd name="T63" fmla="*/ 86 h 151"/>
                  <a:gd name="T64" fmla="*/ 4 w 451"/>
                  <a:gd name="T65" fmla="*/ 80 h 151"/>
                  <a:gd name="T66" fmla="*/ 14 w 451"/>
                  <a:gd name="T67" fmla="*/ 77 h 151"/>
                  <a:gd name="T68" fmla="*/ 21 w 451"/>
                  <a:gd name="T69" fmla="*/ 77 h 151"/>
                  <a:gd name="T70" fmla="*/ 35 w 451"/>
                  <a:gd name="T71" fmla="*/ 82 h 151"/>
                  <a:gd name="T72" fmla="*/ 50 w 451"/>
                  <a:gd name="T73" fmla="*/ 86 h 151"/>
                  <a:gd name="T74" fmla="*/ 61 w 451"/>
                  <a:gd name="T75" fmla="*/ 88 h 151"/>
                  <a:gd name="T76" fmla="*/ 69 w 451"/>
                  <a:gd name="T77" fmla="*/ 88 h 151"/>
                  <a:gd name="T78" fmla="*/ 84 w 451"/>
                  <a:gd name="T79" fmla="*/ 84 h 151"/>
                  <a:gd name="T80" fmla="*/ 103 w 451"/>
                  <a:gd name="T81" fmla="*/ 80 h 151"/>
                  <a:gd name="T82" fmla="*/ 128 w 451"/>
                  <a:gd name="T83" fmla="*/ 75 h 151"/>
                  <a:gd name="T84" fmla="*/ 157 w 451"/>
                  <a:gd name="T85" fmla="*/ 67 h 151"/>
                  <a:gd name="T86" fmla="*/ 193 w 451"/>
                  <a:gd name="T87" fmla="*/ 58 h 151"/>
                  <a:gd name="T88" fmla="*/ 235 w 451"/>
                  <a:gd name="T89" fmla="*/ 47 h 151"/>
                  <a:gd name="T90" fmla="*/ 256 w 451"/>
                  <a:gd name="T91" fmla="*/ 4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51" h="151">
                    <a:moveTo>
                      <a:pt x="256" y="41"/>
                    </a:moveTo>
                    <a:lnTo>
                      <a:pt x="279" y="34"/>
                    </a:lnTo>
                    <a:lnTo>
                      <a:pt x="302" y="28"/>
                    </a:lnTo>
                    <a:lnTo>
                      <a:pt x="321" y="22"/>
                    </a:lnTo>
                    <a:lnTo>
                      <a:pt x="340" y="19"/>
                    </a:lnTo>
                    <a:lnTo>
                      <a:pt x="358" y="15"/>
                    </a:lnTo>
                    <a:lnTo>
                      <a:pt x="373" y="11"/>
                    </a:lnTo>
                    <a:lnTo>
                      <a:pt x="388" y="7"/>
                    </a:lnTo>
                    <a:lnTo>
                      <a:pt x="400" y="5"/>
                    </a:lnTo>
                    <a:lnTo>
                      <a:pt x="411" y="4"/>
                    </a:lnTo>
                    <a:lnTo>
                      <a:pt x="423" y="2"/>
                    </a:lnTo>
                    <a:lnTo>
                      <a:pt x="430" y="0"/>
                    </a:lnTo>
                    <a:lnTo>
                      <a:pt x="438" y="0"/>
                    </a:lnTo>
                    <a:lnTo>
                      <a:pt x="444" y="0"/>
                    </a:lnTo>
                    <a:lnTo>
                      <a:pt x="447" y="0"/>
                    </a:lnTo>
                    <a:lnTo>
                      <a:pt x="449" y="0"/>
                    </a:lnTo>
                    <a:lnTo>
                      <a:pt x="451" y="2"/>
                    </a:lnTo>
                    <a:lnTo>
                      <a:pt x="451" y="4"/>
                    </a:lnTo>
                    <a:lnTo>
                      <a:pt x="447" y="7"/>
                    </a:lnTo>
                    <a:lnTo>
                      <a:pt x="446" y="11"/>
                    </a:lnTo>
                    <a:lnTo>
                      <a:pt x="440" y="13"/>
                    </a:lnTo>
                    <a:lnTo>
                      <a:pt x="432" y="17"/>
                    </a:lnTo>
                    <a:lnTo>
                      <a:pt x="425" y="22"/>
                    </a:lnTo>
                    <a:lnTo>
                      <a:pt x="415" y="26"/>
                    </a:lnTo>
                    <a:lnTo>
                      <a:pt x="405" y="32"/>
                    </a:lnTo>
                    <a:lnTo>
                      <a:pt x="392" y="35"/>
                    </a:lnTo>
                    <a:lnTo>
                      <a:pt x="379" y="41"/>
                    </a:lnTo>
                    <a:lnTo>
                      <a:pt x="363" y="47"/>
                    </a:lnTo>
                    <a:lnTo>
                      <a:pt x="346" y="54"/>
                    </a:lnTo>
                    <a:lnTo>
                      <a:pt x="329" y="60"/>
                    </a:lnTo>
                    <a:lnTo>
                      <a:pt x="308" y="67"/>
                    </a:lnTo>
                    <a:lnTo>
                      <a:pt x="287" y="75"/>
                    </a:lnTo>
                    <a:lnTo>
                      <a:pt x="266" y="82"/>
                    </a:lnTo>
                    <a:lnTo>
                      <a:pt x="243" y="92"/>
                    </a:lnTo>
                    <a:lnTo>
                      <a:pt x="222" y="99"/>
                    </a:lnTo>
                    <a:lnTo>
                      <a:pt x="201" y="107"/>
                    </a:lnTo>
                    <a:lnTo>
                      <a:pt x="182" y="114"/>
                    </a:lnTo>
                    <a:lnTo>
                      <a:pt x="165" y="120"/>
                    </a:lnTo>
                    <a:lnTo>
                      <a:pt x="149" y="125"/>
                    </a:lnTo>
                    <a:lnTo>
                      <a:pt x="134" y="131"/>
                    </a:lnTo>
                    <a:lnTo>
                      <a:pt x="121" y="135"/>
                    </a:lnTo>
                    <a:lnTo>
                      <a:pt x="107" y="138"/>
                    </a:lnTo>
                    <a:lnTo>
                      <a:pt x="98" y="142"/>
                    </a:lnTo>
                    <a:lnTo>
                      <a:pt x="88" y="144"/>
                    </a:lnTo>
                    <a:lnTo>
                      <a:pt x="79" y="148"/>
                    </a:lnTo>
                    <a:lnTo>
                      <a:pt x="71" y="148"/>
                    </a:lnTo>
                    <a:lnTo>
                      <a:pt x="65" y="150"/>
                    </a:lnTo>
                    <a:lnTo>
                      <a:pt x="61" y="151"/>
                    </a:lnTo>
                    <a:lnTo>
                      <a:pt x="60" y="151"/>
                    </a:lnTo>
                    <a:lnTo>
                      <a:pt x="52" y="150"/>
                    </a:lnTo>
                    <a:lnTo>
                      <a:pt x="46" y="150"/>
                    </a:lnTo>
                    <a:lnTo>
                      <a:pt x="42" y="148"/>
                    </a:lnTo>
                    <a:lnTo>
                      <a:pt x="37" y="144"/>
                    </a:lnTo>
                    <a:lnTo>
                      <a:pt x="31" y="140"/>
                    </a:lnTo>
                    <a:lnTo>
                      <a:pt x="27" y="135"/>
                    </a:lnTo>
                    <a:lnTo>
                      <a:pt x="21" y="129"/>
                    </a:lnTo>
                    <a:lnTo>
                      <a:pt x="18" y="122"/>
                    </a:lnTo>
                    <a:lnTo>
                      <a:pt x="14" y="114"/>
                    </a:lnTo>
                    <a:lnTo>
                      <a:pt x="10" y="108"/>
                    </a:lnTo>
                    <a:lnTo>
                      <a:pt x="6" y="103"/>
                    </a:lnTo>
                    <a:lnTo>
                      <a:pt x="2" y="99"/>
                    </a:lnTo>
                    <a:lnTo>
                      <a:pt x="0" y="93"/>
                    </a:lnTo>
                    <a:lnTo>
                      <a:pt x="0" y="90"/>
                    </a:lnTo>
                    <a:lnTo>
                      <a:pt x="0" y="86"/>
                    </a:lnTo>
                    <a:lnTo>
                      <a:pt x="0" y="82"/>
                    </a:lnTo>
                    <a:lnTo>
                      <a:pt x="4" y="80"/>
                    </a:lnTo>
                    <a:lnTo>
                      <a:pt x="10" y="77"/>
                    </a:lnTo>
                    <a:lnTo>
                      <a:pt x="14" y="77"/>
                    </a:lnTo>
                    <a:lnTo>
                      <a:pt x="18" y="77"/>
                    </a:lnTo>
                    <a:lnTo>
                      <a:pt x="21" y="77"/>
                    </a:lnTo>
                    <a:lnTo>
                      <a:pt x="25" y="78"/>
                    </a:lnTo>
                    <a:lnTo>
                      <a:pt x="35" y="82"/>
                    </a:lnTo>
                    <a:lnTo>
                      <a:pt x="42" y="84"/>
                    </a:lnTo>
                    <a:lnTo>
                      <a:pt x="50" y="86"/>
                    </a:lnTo>
                    <a:lnTo>
                      <a:pt x="60" y="88"/>
                    </a:lnTo>
                    <a:lnTo>
                      <a:pt x="61" y="88"/>
                    </a:lnTo>
                    <a:lnTo>
                      <a:pt x="65" y="88"/>
                    </a:lnTo>
                    <a:lnTo>
                      <a:pt x="69" y="88"/>
                    </a:lnTo>
                    <a:lnTo>
                      <a:pt x="77" y="86"/>
                    </a:lnTo>
                    <a:lnTo>
                      <a:pt x="84" y="84"/>
                    </a:lnTo>
                    <a:lnTo>
                      <a:pt x="92" y="84"/>
                    </a:lnTo>
                    <a:lnTo>
                      <a:pt x="103" y="80"/>
                    </a:lnTo>
                    <a:lnTo>
                      <a:pt x="115" y="78"/>
                    </a:lnTo>
                    <a:lnTo>
                      <a:pt x="128" y="75"/>
                    </a:lnTo>
                    <a:lnTo>
                      <a:pt x="142" y="71"/>
                    </a:lnTo>
                    <a:lnTo>
                      <a:pt x="157" y="67"/>
                    </a:lnTo>
                    <a:lnTo>
                      <a:pt x="174" y="63"/>
                    </a:lnTo>
                    <a:lnTo>
                      <a:pt x="193" y="58"/>
                    </a:lnTo>
                    <a:lnTo>
                      <a:pt x="212" y="52"/>
                    </a:lnTo>
                    <a:lnTo>
                      <a:pt x="235" y="47"/>
                    </a:lnTo>
                    <a:lnTo>
                      <a:pt x="256" y="41"/>
                    </a:lnTo>
                    <a:lnTo>
                      <a:pt x="256" y="41"/>
                    </a:ln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0" name="Freeform 34"/>
              <p:cNvSpPr/>
              <p:nvPr/>
            </p:nvSpPr>
            <p:spPr bwMode="auto">
              <a:xfrm>
                <a:off x="3462" y="3822"/>
                <a:ext cx="1389" cy="378"/>
              </a:xfrm>
              <a:custGeom>
                <a:avLst/>
                <a:gdLst>
                  <a:gd name="T0" fmla="*/ 11 w 497"/>
                  <a:gd name="T1" fmla="*/ 125 h 140"/>
                  <a:gd name="T2" fmla="*/ 2 w 497"/>
                  <a:gd name="T3" fmla="*/ 118 h 140"/>
                  <a:gd name="T4" fmla="*/ 0 w 497"/>
                  <a:gd name="T5" fmla="*/ 112 h 140"/>
                  <a:gd name="T6" fmla="*/ 4 w 497"/>
                  <a:gd name="T7" fmla="*/ 108 h 140"/>
                  <a:gd name="T8" fmla="*/ 9 w 497"/>
                  <a:gd name="T9" fmla="*/ 106 h 140"/>
                  <a:gd name="T10" fmla="*/ 21 w 497"/>
                  <a:gd name="T11" fmla="*/ 103 h 140"/>
                  <a:gd name="T12" fmla="*/ 40 w 497"/>
                  <a:gd name="T13" fmla="*/ 99 h 140"/>
                  <a:gd name="T14" fmla="*/ 65 w 497"/>
                  <a:gd name="T15" fmla="*/ 95 h 140"/>
                  <a:gd name="T16" fmla="*/ 95 w 497"/>
                  <a:gd name="T17" fmla="*/ 90 h 140"/>
                  <a:gd name="T18" fmla="*/ 114 w 497"/>
                  <a:gd name="T19" fmla="*/ 88 h 140"/>
                  <a:gd name="T20" fmla="*/ 134 w 497"/>
                  <a:gd name="T21" fmla="*/ 84 h 140"/>
                  <a:gd name="T22" fmla="*/ 157 w 497"/>
                  <a:gd name="T23" fmla="*/ 80 h 140"/>
                  <a:gd name="T24" fmla="*/ 179 w 497"/>
                  <a:gd name="T25" fmla="*/ 75 h 140"/>
                  <a:gd name="T26" fmla="*/ 206 w 497"/>
                  <a:gd name="T27" fmla="*/ 67 h 140"/>
                  <a:gd name="T28" fmla="*/ 235 w 497"/>
                  <a:gd name="T29" fmla="*/ 58 h 140"/>
                  <a:gd name="T30" fmla="*/ 265 w 497"/>
                  <a:gd name="T31" fmla="*/ 48 h 140"/>
                  <a:gd name="T32" fmla="*/ 298 w 497"/>
                  <a:gd name="T33" fmla="*/ 39 h 140"/>
                  <a:gd name="T34" fmla="*/ 330 w 497"/>
                  <a:gd name="T35" fmla="*/ 30 h 140"/>
                  <a:gd name="T36" fmla="*/ 359 w 497"/>
                  <a:gd name="T37" fmla="*/ 22 h 140"/>
                  <a:gd name="T38" fmla="*/ 384 w 497"/>
                  <a:gd name="T39" fmla="*/ 15 h 140"/>
                  <a:gd name="T40" fmla="*/ 403 w 497"/>
                  <a:gd name="T41" fmla="*/ 9 h 140"/>
                  <a:gd name="T42" fmla="*/ 420 w 497"/>
                  <a:gd name="T43" fmla="*/ 5 h 140"/>
                  <a:gd name="T44" fmla="*/ 434 w 497"/>
                  <a:gd name="T45" fmla="*/ 3 h 140"/>
                  <a:gd name="T46" fmla="*/ 443 w 497"/>
                  <a:gd name="T47" fmla="*/ 2 h 140"/>
                  <a:gd name="T48" fmla="*/ 447 w 497"/>
                  <a:gd name="T49" fmla="*/ 0 h 140"/>
                  <a:gd name="T50" fmla="*/ 462 w 497"/>
                  <a:gd name="T51" fmla="*/ 3 h 140"/>
                  <a:gd name="T52" fmla="*/ 479 w 497"/>
                  <a:gd name="T53" fmla="*/ 13 h 140"/>
                  <a:gd name="T54" fmla="*/ 487 w 497"/>
                  <a:gd name="T55" fmla="*/ 20 h 140"/>
                  <a:gd name="T56" fmla="*/ 493 w 497"/>
                  <a:gd name="T57" fmla="*/ 26 h 140"/>
                  <a:gd name="T58" fmla="*/ 497 w 497"/>
                  <a:gd name="T59" fmla="*/ 30 h 140"/>
                  <a:gd name="T60" fmla="*/ 497 w 497"/>
                  <a:gd name="T61" fmla="*/ 33 h 140"/>
                  <a:gd name="T62" fmla="*/ 495 w 497"/>
                  <a:gd name="T63" fmla="*/ 37 h 140"/>
                  <a:gd name="T64" fmla="*/ 489 w 497"/>
                  <a:gd name="T65" fmla="*/ 43 h 140"/>
                  <a:gd name="T66" fmla="*/ 478 w 497"/>
                  <a:gd name="T67" fmla="*/ 47 h 140"/>
                  <a:gd name="T68" fmla="*/ 462 w 497"/>
                  <a:gd name="T69" fmla="*/ 52 h 140"/>
                  <a:gd name="T70" fmla="*/ 443 w 497"/>
                  <a:gd name="T71" fmla="*/ 60 h 140"/>
                  <a:gd name="T72" fmla="*/ 418 w 497"/>
                  <a:gd name="T73" fmla="*/ 65 h 140"/>
                  <a:gd name="T74" fmla="*/ 390 w 497"/>
                  <a:gd name="T75" fmla="*/ 73 h 140"/>
                  <a:gd name="T76" fmla="*/ 357 w 497"/>
                  <a:gd name="T77" fmla="*/ 80 h 140"/>
                  <a:gd name="T78" fmla="*/ 323 w 497"/>
                  <a:gd name="T79" fmla="*/ 90 h 140"/>
                  <a:gd name="T80" fmla="*/ 290 w 497"/>
                  <a:gd name="T81" fmla="*/ 99 h 140"/>
                  <a:gd name="T82" fmla="*/ 262 w 497"/>
                  <a:gd name="T83" fmla="*/ 106 h 140"/>
                  <a:gd name="T84" fmla="*/ 235 w 497"/>
                  <a:gd name="T85" fmla="*/ 112 h 140"/>
                  <a:gd name="T86" fmla="*/ 212 w 497"/>
                  <a:gd name="T87" fmla="*/ 118 h 140"/>
                  <a:gd name="T88" fmla="*/ 191 w 497"/>
                  <a:gd name="T89" fmla="*/ 123 h 140"/>
                  <a:gd name="T90" fmla="*/ 174 w 497"/>
                  <a:gd name="T91" fmla="*/ 125 h 140"/>
                  <a:gd name="T92" fmla="*/ 158 w 497"/>
                  <a:gd name="T93" fmla="*/ 127 h 140"/>
                  <a:gd name="T94" fmla="*/ 130 w 497"/>
                  <a:gd name="T95" fmla="*/ 133 h 140"/>
                  <a:gd name="T96" fmla="*/ 105 w 497"/>
                  <a:gd name="T97" fmla="*/ 138 h 140"/>
                  <a:gd name="T98" fmla="*/ 88 w 497"/>
                  <a:gd name="T99" fmla="*/ 140 h 140"/>
                  <a:gd name="T100" fmla="*/ 76 w 497"/>
                  <a:gd name="T101" fmla="*/ 140 h 140"/>
                  <a:gd name="T102" fmla="*/ 65 w 497"/>
                  <a:gd name="T103" fmla="*/ 140 h 140"/>
                  <a:gd name="T104" fmla="*/ 51 w 497"/>
                  <a:gd name="T105" fmla="*/ 138 h 140"/>
                  <a:gd name="T106" fmla="*/ 36 w 497"/>
                  <a:gd name="T107" fmla="*/ 133 h 140"/>
                  <a:gd name="T108" fmla="*/ 17 w 497"/>
                  <a:gd name="T109" fmla="*/ 127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97" h="140">
                    <a:moveTo>
                      <a:pt x="17" y="127"/>
                    </a:moveTo>
                    <a:lnTo>
                      <a:pt x="11" y="125"/>
                    </a:lnTo>
                    <a:lnTo>
                      <a:pt x="6" y="121"/>
                    </a:lnTo>
                    <a:lnTo>
                      <a:pt x="2" y="118"/>
                    </a:lnTo>
                    <a:lnTo>
                      <a:pt x="0" y="116"/>
                    </a:lnTo>
                    <a:lnTo>
                      <a:pt x="0" y="112"/>
                    </a:lnTo>
                    <a:lnTo>
                      <a:pt x="0" y="110"/>
                    </a:lnTo>
                    <a:lnTo>
                      <a:pt x="4" y="108"/>
                    </a:lnTo>
                    <a:lnTo>
                      <a:pt x="6" y="108"/>
                    </a:lnTo>
                    <a:lnTo>
                      <a:pt x="9" y="106"/>
                    </a:lnTo>
                    <a:lnTo>
                      <a:pt x="15" y="105"/>
                    </a:lnTo>
                    <a:lnTo>
                      <a:pt x="21" y="103"/>
                    </a:lnTo>
                    <a:lnTo>
                      <a:pt x="30" y="101"/>
                    </a:lnTo>
                    <a:lnTo>
                      <a:pt x="40" y="99"/>
                    </a:lnTo>
                    <a:lnTo>
                      <a:pt x="51" y="97"/>
                    </a:lnTo>
                    <a:lnTo>
                      <a:pt x="65" y="95"/>
                    </a:lnTo>
                    <a:lnTo>
                      <a:pt x="80" y="93"/>
                    </a:lnTo>
                    <a:lnTo>
                      <a:pt x="95" y="90"/>
                    </a:lnTo>
                    <a:lnTo>
                      <a:pt x="105" y="90"/>
                    </a:lnTo>
                    <a:lnTo>
                      <a:pt x="114" y="88"/>
                    </a:lnTo>
                    <a:lnTo>
                      <a:pt x="124" y="86"/>
                    </a:lnTo>
                    <a:lnTo>
                      <a:pt x="134" y="84"/>
                    </a:lnTo>
                    <a:lnTo>
                      <a:pt x="145" y="82"/>
                    </a:lnTo>
                    <a:lnTo>
                      <a:pt x="157" y="80"/>
                    </a:lnTo>
                    <a:lnTo>
                      <a:pt x="168" y="77"/>
                    </a:lnTo>
                    <a:lnTo>
                      <a:pt x="179" y="75"/>
                    </a:lnTo>
                    <a:lnTo>
                      <a:pt x="193" y="71"/>
                    </a:lnTo>
                    <a:lnTo>
                      <a:pt x="206" y="67"/>
                    </a:lnTo>
                    <a:lnTo>
                      <a:pt x="220" y="63"/>
                    </a:lnTo>
                    <a:lnTo>
                      <a:pt x="235" y="58"/>
                    </a:lnTo>
                    <a:lnTo>
                      <a:pt x="250" y="54"/>
                    </a:lnTo>
                    <a:lnTo>
                      <a:pt x="265" y="48"/>
                    </a:lnTo>
                    <a:lnTo>
                      <a:pt x="283" y="45"/>
                    </a:lnTo>
                    <a:lnTo>
                      <a:pt x="298" y="39"/>
                    </a:lnTo>
                    <a:lnTo>
                      <a:pt x="315" y="33"/>
                    </a:lnTo>
                    <a:lnTo>
                      <a:pt x="330" y="30"/>
                    </a:lnTo>
                    <a:lnTo>
                      <a:pt x="346" y="26"/>
                    </a:lnTo>
                    <a:lnTo>
                      <a:pt x="359" y="22"/>
                    </a:lnTo>
                    <a:lnTo>
                      <a:pt x="372" y="18"/>
                    </a:lnTo>
                    <a:lnTo>
                      <a:pt x="384" y="15"/>
                    </a:lnTo>
                    <a:lnTo>
                      <a:pt x="393" y="13"/>
                    </a:lnTo>
                    <a:lnTo>
                      <a:pt x="403" y="9"/>
                    </a:lnTo>
                    <a:lnTo>
                      <a:pt x="413" y="7"/>
                    </a:lnTo>
                    <a:lnTo>
                      <a:pt x="420" y="5"/>
                    </a:lnTo>
                    <a:lnTo>
                      <a:pt x="428" y="3"/>
                    </a:lnTo>
                    <a:lnTo>
                      <a:pt x="434" y="3"/>
                    </a:lnTo>
                    <a:lnTo>
                      <a:pt x="437" y="2"/>
                    </a:lnTo>
                    <a:lnTo>
                      <a:pt x="443" y="2"/>
                    </a:lnTo>
                    <a:lnTo>
                      <a:pt x="445" y="0"/>
                    </a:lnTo>
                    <a:lnTo>
                      <a:pt x="447" y="0"/>
                    </a:lnTo>
                    <a:lnTo>
                      <a:pt x="455" y="2"/>
                    </a:lnTo>
                    <a:lnTo>
                      <a:pt x="462" y="3"/>
                    </a:lnTo>
                    <a:lnTo>
                      <a:pt x="472" y="7"/>
                    </a:lnTo>
                    <a:lnTo>
                      <a:pt x="479" y="13"/>
                    </a:lnTo>
                    <a:lnTo>
                      <a:pt x="485" y="17"/>
                    </a:lnTo>
                    <a:lnTo>
                      <a:pt x="487" y="20"/>
                    </a:lnTo>
                    <a:lnTo>
                      <a:pt x="491" y="22"/>
                    </a:lnTo>
                    <a:lnTo>
                      <a:pt x="493" y="26"/>
                    </a:lnTo>
                    <a:lnTo>
                      <a:pt x="495" y="28"/>
                    </a:lnTo>
                    <a:lnTo>
                      <a:pt x="497" y="30"/>
                    </a:lnTo>
                    <a:lnTo>
                      <a:pt x="497" y="33"/>
                    </a:lnTo>
                    <a:lnTo>
                      <a:pt x="497" y="33"/>
                    </a:lnTo>
                    <a:lnTo>
                      <a:pt x="497" y="35"/>
                    </a:lnTo>
                    <a:lnTo>
                      <a:pt x="495" y="37"/>
                    </a:lnTo>
                    <a:lnTo>
                      <a:pt x="493" y="39"/>
                    </a:lnTo>
                    <a:lnTo>
                      <a:pt x="489" y="43"/>
                    </a:lnTo>
                    <a:lnTo>
                      <a:pt x="483" y="45"/>
                    </a:lnTo>
                    <a:lnTo>
                      <a:pt x="478" y="47"/>
                    </a:lnTo>
                    <a:lnTo>
                      <a:pt x="470" y="50"/>
                    </a:lnTo>
                    <a:lnTo>
                      <a:pt x="462" y="52"/>
                    </a:lnTo>
                    <a:lnTo>
                      <a:pt x="453" y="56"/>
                    </a:lnTo>
                    <a:lnTo>
                      <a:pt x="443" y="60"/>
                    </a:lnTo>
                    <a:lnTo>
                      <a:pt x="432" y="62"/>
                    </a:lnTo>
                    <a:lnTo>
                      <a:pt x="418" y="65"/>
                    </a:lnTo>
                    <a:lnTo>
                      <a:pt x="405" y="69"/>
                    </a:lnTo>
                    <a:lnTo>
                      <a:pt x="390" y="73"/>
                    </a:lnTo>
                    <a:lnTo>
                      <a:pt x="374" y="77"/>
                    </a:lnTo>
                    <a:lnTo>
                      <a:pt x="357" y="80"/>
                    </a:lnTo>
                    <a:lnTo>
                      <a:pt x="338" y="86"/>
                    </a:lnTo>
                    <a:lnTo>
                      <a:pt x="323" y="90"/>
                    </a:lnTo>
                    <a:lnTo>
                      <a:pt x="306" y="95"/>
                    </a:lnTo>
                    <a:lnTo>
                      <a:pt x="290" y="99"/>
                    </a:lnTo>
                    <a:lnTo>
                      <a:pt x="275" y="103"/>
                    </a:lnTo>
                    <a:lnTo>
                      <a:pt x="262" y="106"/>
                    </a:lnTo>
                    <a:lnTo>
                      <a:pt x="248" y="110"/>
                    </a:lnTo>
                    <a:lnTo>
                      <a:pt x="235" y="112"/>
                    </a:lnTo>
                    <a:lnTo>
                      <a:pt x="223" y="116"/>
                    </a:lnTo>
                    <a:lnTo>
                      <a:pt x="212" y="118"/>
                    </a:lnTo>
                    <a:lnTo>
                      <a:pt x="200" y="120"/>
                    </a:lnTo>
                    <a:lnTo>
                      <a:pt x="191" y="123"/>
                    </a:lnTo>
                    <a:lnTo>
                      <a:pt x="181" y="123"/>
                    </a:lnTo>
                    <a:lnTo>
                      <a:pt x="174" y="125"/>
                    </a:lnTo>
                    <a:lnTo>
                      <a:pt x="166" y="127"/>
                    </a:lnTo>
                    <a:lnTo>
                      <a:pt x="158" y="127"/>
                    </a:lnTo>
                    <a:lnTo>
                      <a:pt x="143" y="131"/>
                    </a:lnTo>
                    <a:lnTo>
                      <a:pt x="130" y="133"/>
                    </a:lnTo>
                    <a:lnTo>
                      <a:pt x="116" y="136"/>
                    </a:lnTo>
                    <a:lnTo>
                      <a:pt x="105" y="138"/>
                    </a:lnTo>
                    <a:lnTo>
                      <a:pt x="95" y="138"/>
                    </a:lnTo>
                    <a:lnTo>
                      <a:pt x="88" y="140"/>
                    </a:lnTo>
                    <a:lnTo>
                      <a:pt x="80" y="140"/>
                    </a:lnTo>
                    <a:lnTo>
                      <a:pt x="76" y="140"/>
                    </a:lnTo>
                    <a:lnTo>
                      <a:pt x="71" y="140"/>
                    </a:lnTo>
                    <a:lnTo>
                      <a:pt x="65" y="140"/>
                    </a:lnTo>
                    <a:lnTo>
                      <a:pt x="59" y="138"/>
                    </a:lnTo>
                    <a:lnTo>
                      <a:pt x="51" y="138"/>
                    </a:lnTo>
                    <a:lnTo>
                      <a:pt x="44" y="136"/>
                    </a:lnTo>
                    <a:lnTo>
                      <a:pt x="36" y="133"/>
                    </a:lnTo>
                    <a:lnTo>
                      <a:pt x="17" y="127"/>
                    </a:lnTo>
                    <a:lnTo>
                      <a:pt x="17" y="127"/>
                    </a:ln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1" name="Freeform 35"/>
              <p:cNvSpPr/>
              <p:nvPr/>
            </p:nvSpPr>
            <p:spPr bwMode="auto">
              <a:xfrm>
                <a:off x="4750" y="3379"/>
                <a:ext cx="409" cy="319"/>
              </a:xfrm>
              <a:custGeom>
                <a:avLst/>
                <a:gdLst>
                  <a:gd name="T0" fmla="*/ 144 w 146"/>
                  <a:gd name="T1" fmla="*/ 95 h 118"/>
                  <a:gd name="T2" fmla="*/ 142 w 146"/>
                  <a:gd name="T3" fmla="*/ 101 h 118"/>
                  <a:gd name="T4" fmla="*/ 140 w 146"/>
                  <a:gd name="T5" fmla="*/ 107 h 118"/>
                  <a:gd name="T6" fmla="*/ 138 w 146"/>
                  <a:gd name="T7" fmla="*/ 110 h 118"/>
                  <a:gd name="T8" fmla="*/ 134 w 146"/>
                  <a:gd name="T9" fmla="*/ 114 h 118"/>
                  <a:gd name="T10" fmla="*/ 132 w 146"/>
                  <a:gd name="T11" fmla="*/ 116 h 118"/>
                  <a:gd name="T12" fmla="*/ 128 w 146"/>
                  <a:gd name="T13" fmla="*/ 118 h 118"/>
                  <a:gd name="T14" fmla="*/ 125 w 146"/>
                  <a:gd name="T15" fmla="*/ 118 h 118"/>
                  <a:gd name="T16" fmla="*/ 119 w 146"/>
                  <a:gd name="T17" fmla="*/ 116 h 118"/>
                  <a:gd name="T18" fmla="*/ 115 w 146"/>
                  <a:gd name="T19" fmla="*/ 116 h 118"/>
                  <a:gd name="T20" fmla="*/ 109 w 146"/>
                  <a:gd name="T21" fmla="*/ 114 h 118"/>
                  <a:gd name="T22" fmla="*/ 102 w 146"/>
                  <a:gd name="T23" fmla="*/ 108 h 118"/>
                  <a:gd name="T24" fmla="*/ 94 w 146"/>
                  <a:gd name="T25" fmla="*/ 105 h 118"/>
                  <a:gd name="T26" fmla="*/ 84 w 146"/>
                  <a:gd name="T27" fmla="*/ 97 h 118"/>
                  <a:gd name="T28" fmla="*/ 75 w 146"/>
                  <a:gd name="T29" fmla="*/ 88 h 118"/>
                  <a:gd name="T30" fmla="*/ 65 w 146"/>
                  <a:gd name="T31" fmla="*/ 77 h 118"/>
                  <a:gd name="T32" fmla="*/ 54 w 146"/>
                  <a:gd name="T33" fmla="*/ 65 h 118"/>
                  <a:gd name="T34" fmla="*/ 40 w 146"/>
                  <a:gd name="T35" fmla="*/ 52 h 118"/>
                  <a:gd name="T36" fmla="*/ 29 w 146"/>
                  <a:gd name="T37" fmla="*/ 43 h 118"/>
                  <a:gd name="T38" fmla="*/ 19 w 146"/>
                  <a:gd name="T39" fmla="*/ 32 h 118"/>
                  <a:gd name="T40" fmla="*/ 12 w 146"/>
                  <a:gd name="T41" fmla="*/ 24 h 118"/>
                  <a:gd name="T42" fmla="*/ 6 w 146"/>
                  <a:gd name="T43" fmla="*/ 17 h 118"/>
                  <a:gd name="T44" fmla="*/ 2 w 146"/>
                  <a:gd name="T45" fmla="*/ 11 h 118"/>
                  <a:gd name="T46" fmla="*/ 0 w 146"/>
                  <a:gd name="T47" fmla="*/ 5 h 118"/>
                  <a:gd name="T48" fmla="*/ 0 w 146"/>
                  <a:gd name="T49" fmla="*/ 2 h 118"/>
                  <a:gd name="T50" fmla="*/ 10 w 146"/>
                  <a:gd name="T51" fmla="*/ 0 h 118"/>
                  <a:gd name="T52" fmla="*/ 21 w 146"/>
                  <a:gd name="T53" fmla="*/ 0 h 118"/>
                  <a:gd name="T54" fmla="*/ 31 w 146"/>
                  <a:gd name="T55" fmla="*/ 0 h 118"/>
                  <a:gd name="T56" fmla="*/ 42 w 146"/>
                  <a:gd name="T57" fmla="*/ 0 h 118"/>
                  <a:gd name="T58" fmla="*/ 52 w 146"/>
                  <a:gd name="T59" fmla="*/ 2 h 118"/>
                  <a:gd name="T60" fmla="*/ 62 w 146"/>
                  <a:gd name="T61" fmla="*/ 4 h 118"/>
                  <a:gd name="T62" fmla="*/ 69 w 146"/>
                  <a:gd name="T63" fmla="*/ 4 h 118"/>
                  <a:gd name="T64" fmla="*/ 79 w 146"/>
                  <a:gd name="T65" fmla="*/ 5 h 118"/>
                  <a:gd name="T66" fmla="*/ 86 w 146"/>
                  <a:gd name="T67" fmla="*/ 7 h 118"/>
                  <a:gd name="T68" fmla="*/ 92 w 146"/>
                  <a:gd name="T69" fmla="*/ 11 h 118"/>
                  <a:gd name="T70" fmla="*/ 100 w 146"/>
                  <a:gd name="T71" fmla="*/ 15 h 118"/>
                  <a:gd name="T72" fmla="*/ 107 w 146"/>
                  <a:gd name="T73" fmla="*/ 19 h 118"/>
                  <a:gd name="T74" fmla="*/ 113 w 146"/>
                  <a:gd name="T75" fmla="*/ 22 h 118"/>
                  <a:gd name="T76" fmla="*/ 119 w 146"/>
                  <a:gd name="T77" fmla="*/ 28 h 118"/>
                  <a:gd name="T78" fmla="*/ 126 w 146"/>
                  <a:gd name="T79" fmla="*/ 34 h 118"/>
                  <a:gd name="T80" fmla="*/ 132 w 146"/>
                  <a:gd name="T81" fmla="*/ 39 h 118"/>
                  <a:gd name="T82" fmla="*/ 136 w 146"/>
                  <a:gd name="T83" fmla="*/ 47 h 118"/>
                  <a:gd name="T84" fmla="*/ 140 w 146"/>
                  <a:gd name="T85" fmla="*/ 52 h 118"/>
                  <a:gd name="T86" fmla="*/ 142 w 146"/>
                  <a:gd name="T87" fmla="*/ 60 h 118"/>
                  <a:gd name="T88" fmla="*/ 144 w 146"/>
                  <a:gd name="T89" fmla="*/ 65 h 118"/>
                  <a:gd name="T90" fmla="*/ 146 w 146"/>
                  <a:gd name="T91" fmla="*/ 73 h 118"/>
                  <a:gd name="T92" fmla="*/ 146 w 146"/>
                  <a:gd name="T93" fmla="*/ 80 h 118"/>
                  <a:gd name="T94" fmla="*/ 146 w 146"/>
                  <a:gd name="T95" fmla="*/ 88 h 118"/>
                  <a:gd name="T96" fmla="*/ 144 w 146"/>
                  <a:gd name="T97" fmla="*/ 95 h 118"/>
                  <a:gd name="T98" fmla="*/ 144 w 146"/>
                  <a:gd name="T99" fmla="*/ 95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6" h="118">
                    <a:moveTo>
                      <a:pt x="144" y="95"/>
                    </a:moveTo>
                    <a:lnTo>
                      <a:pt x="142" y="101"/>
                    </a:lnTo>
                    <a:lnTo>
                      <a:pt x="140" y="107"/>
                    </a:lnTo>
                    <a:lnTo>
                      <a:pt x="138" y="110"/>
                    </a:lnTo>
                    <a:lnTo>
                      <a:pt x="134" y="114"/>
                    </a:lnTo>
                    <a:lnTo>
                      <a:pt x="132" y="116"/>
                    </a:lnTo>
                    <a:lnTo>
                      <a:pt x="128" y="118"/>
                    </a:lnTo>
                    <a:lnTo>
                      <a:pt x="125" y="118"/>
                    </a:lnTo>
                    <a:lnTo>
                      <a:pt x="119" y="116"/>
                    </a:lnTo>
                    <a:lnTo>
                      <a:pt x="115" y="116"/>
                    </a:lnTo>
                    <a:lnTo>
                      <a:pt x="109" y="114"/>
                    </a:lnTo>
                    <a:lnTo>
                      <a:pt x="102" y="108"/>
                    </a:lnTo>
                    <a:lnTo>
                      <a:pt x="94" y="105"/>
                    </a:lnTo>
                    <a:lnTo>
                      <a:pt x="84" y="97"/>
                    </a:lnTo>
                    <a:lnTo>
                      <a:pt x="75" y="88"/>
                    </a:lnTo>
                    <a:lnTo>
                      <a:pt x="65" y="77"/>
                    </a:lnTo>
                    <a:lnTo>
                      <a:pt x="54" y="65"/>
                    </a:lnTo>
                    <a:lnTo>
                      <a:pt x="40" y="52"/>
                    </a:lnTo>
                    <a:lnTo>
                      <a:pt x="29" y="43"/>
                    </a:lnTo>
                    <a:lnTo>
                      <a:pt x="19" y="32"/>
                    </a:lnTo>
                    <a:lnTo>
                      <a:pt x="12" y="24"/>
                    </a:lnTo>
                    <a:lnTo>
                      <a:pt x="6" y="17"/>
                    </a:lnTo>
                    <a:lnTo>
                      <a:pt x="2" y="11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10" y="0"/>
                    </a:lnTo>
                    <a:lnTo>
                      <a:pt x="21" y="0"/>
                    </a:lnTo>
                    <a:lnTo>
                      <a:pt x="31" y="0"/>
                    </a:lnTo>
                    <a:lnTo>
                      <a:pt x="42" y="0"/>
                    </a:lnTo>
                    <a:lnTo>
                      <a:pt x="52" y="2"/>
                    </a:lnTo>
                    <a:lnTo>
                      <a:pt x="62" y="4"/>
                    </a:lnTo>
                    <a:lnTo>
                      <a:pt x="69" y="4"/>
                    </a:lnTo>
                    <a:lnTo>
                      <a:pt x="79" y="5"/>
                    </a:lnTo>
                    <a:lnTo>
                      <a:pt x="86" y="7"/>
                    </a:lnTo>
                    <a:lnTo>
                      <a:pt x="92" y="11"/>
                    </a:lnTo>
                    <a:lnTo>
                      <a:pt x="100" y="15"/>
                    </a:lnTo>
                    <a:lnTo>
                      <a:pt x="107" y="19"/>
                    </a:lnTo>
                    <a:lnTo>
                      <a:pt x="113" y="22"/>
                    </a:lnTo>
                    <a:lnTo>
                      <a:pt x="119" y="28"/>
                    </a:lnTo>
                    <a:lnTo>
                      <a:pt x="126" y="34"/>
                    </a:lnTo>
                    <a:lnTo>
                      <a:pt x="132" y="39"/>
                    </a:lnTo>
                    <a:lnTo>
                      <a:pt x="136" y="47"/>
                    </a:lnTo>
                    <a:lnTo>
                      <a:pt x="140" y="52"/>
                    </a:lnTo>
                    <a:lnTo>
                      <a:pt x="142" y="60"/>
                    </a:lnTo>
                    <a:lnTo>
                      <a:pt x="144" y="65"/>
                    </a:lnTo>
                    <a:lnTo>
                      <a:pt x="146" y="73"/>
                    </a:lnTo>
                    <a:lnTo>
                      <a:pt x="146" y="80"/>
                    </a:lnTo>
                    <a:lnTo>
                      <a:pt x="146" y="88"/>
                    </a:lnTo>
                    <a:lnTo>
                      <a:pt x="144" y="95"/>
                    </a:lnTo>
                    <a:lnTo>
                      <a:pt x="144" y="95"/>
                    </a:ln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4" name="任意多边形 33"/>
              <p:cNvSpPr/>
              <p:nvPr/>
            </p:nvSpPr>
            <p:spPr>
              <a:xfrm rot="1774642">
                <a:off x="3530" y="3656"/>
                <a:ext cx="2620" cy="1730"/>
              </a:xfrm>
              <a:custGeom>
                <a:avLst/>
                <a:gdLst>
                  <a:gd name="connsiteX0" fmla="*/ 7272 w 1663897"/>
                  <a:gd name="connsiteY0" fmla="*/ 33063 h 1098699"/>
                  <a:gd name="connsiteX1" fmla="*/ 16535 w 1663897"/>
                  <a:gd name="connsiteY1" fmla="*/ 27806 h 1098699"/>
                  <a:gd name="connsiteX2" fmla="*/ 22709 w 1663897"/>
                  <a:gd name="connsiteY2" fmla="*/ 24301 h 1098699"/>
                  <a:gd name="connsiteX3" fmla="*/ 32122 w 1663897"/>
                  <a:gd name="connsiteY3" fmla="*/ 22904 h 1098699"/>
                  <a:gd name="connsiteX4" fmla="*/ 44474 w 1663897"/>
                  <a:gd name="connsiteY4" fmla="*/ 15894 h 1098699"/>
                  <a:gd name="connsiteX5" fmla="*/ 60211 w 1663897"/>
                  <a:gd name="connsiteY5" fmla="*/ 14851 h 1098699"/>
                  <a:gd name="connsiteX6" fmla="*/ 72711 w 1663897"/>
                  <a:gd name="connsiteY6" fmla="*/ 11702 h 1098699"/>
                  <a:gd name="connsiteX7" fmla="*/ 87602 w 1663897"/>
                  <a:gd name="connsiteY7" fmla="*/ 9167 h 1098699"/>
                  <a:gd name="connsiteX8" fmla="*/ 103190 w 1663897"/>
                  <a:gd name="connsiteY8" fmla="*/ 4265 h 1098699"/>
                  <a:gd name="connsiteX9" fmla="*/ 118928 w 1663897"/>
                  <a:gd name="connsiteY9" fmla="*/ 3222 h 1098699"/>
                  <a:gd name="connsiteX10" fmla="*/ 134666 w 1663897"/>
                  <a:gd name="connsiteY10" fmla="*/ 2180 h 1098699"/>
                  <a:gd name="connsiteX11" fmla="*/ 144078 w 1663897"/>
                  <a:gd name="connsiteY11" fmla="*/ 782 h 1098699"/>
                  <a:gd name="connsiteX12" fmla="*/ 155881 w 1663897"/>
                  <a:gd name="connsiteY12" fmla="*/ 0 h 1098699"/>
                  <a:gd name="connsiteX13" fmla="*/ 165444 w 1663897"/>
                  <a:gd name="connsiteY13" fmla="*/ 2463 h 1098699"/>
                  <a:gd name="connsiteX14" fmla="*/ 175006 w 1663897"/>
                  <a:gd name="connsiteY14" fmla="*/ 4925 h 1098699"/>
                  <a:gd name="connsiteX15" fmla="*/ 179787 w 1663897"/>
                  <a:gd name="connsiteY15" fmla="*/ 6157 h 1098699"/>
                  <a:gd name="connsiteX16" fmla="*/ 188802 w 1663897"/>
                  <a:gd name="connsiteY16" fmla="*/ 14847 h 1098699"/>
                  <a:gd name="connsiteX17" fmla="*/ 196970 w 1663897"/>
                  <a:gd name="connsiteY17" fmla="*/ 22046 h 1098699"/>
                  <a:gd name="connsiteX18" fmla="*/ 198116 w 1663897"/>
                  <a:gd name="connsiteY18" fmla="*/ 31256 h 1098699"/>
                  <a:gd name="connsiteX19" fmla="*/ 201801 w 1663897"/>
                  <a:gd name="connsiteY19" fmla="*/ 44944 h 1098699"/>
                  <a:gd name="connsiteX20" fmla="*/ 206035 w 1663897"/>
                  <a:gd name="connsiteY20" fmla="*/ 52403 h 1098699"/>
                  <a:gd name="connsiteX21" fmla="*/ 208027 w 1663897"/>
                  <a:gd name="connsiteY21" fmla="*/ 63106 h 1098699"/>
                  <a:gd name="connsiteX22" fmla="*/ 214801 w 1663897"/>
                  <a:gd name="connsiteY22" fmla="*/ 75041 h 1098699"/>
                  <a:gd name="connsiteX23" fmla="*/ 220728 w 1663897"/>
                  <a:gd name="connsiteY23" fmla="*/ 85484 h 1098699"/>
                  <a:gd name="connsiteX24" fmla="*/ 227502 w 1663897"/>
                  <a:gd name="connsiteY24" fmla="*/ 97419 h 1098699"/>
                  <a:gd name="connsiteX25" fmla="*/ 236815 w 1663897"/>
                  <a:gd name="connsiteY25" fmla="*/ 113829 h 1098699"/>
                  <a:gd name="connsiteX26" fmla="*/ 249217 w 1663897"/>
                  <a:gd name="connsiteY26" fmla="*/ 128487 h 1098699"/>
                  <a:gd name="connsiteX27" fmla="*/ 258530 w 1663897"/>
                  <a:gd name="connsiteY27" fmla="*/ 144897 h 1098699"/>
                  <a:gd name="connsiteX28" fmla="*/ 268392 w 1663897"/>
                  <a:gd name="connsiteY28" fmla="*/ 155079 h 1098699"/>
                  <a:gd name="connsiteX29" fmla="*/ 274319 w 1663897"/>
                  <a:gd name="connsiteY29" fmla="*/ 165522 h 1098699"/>
                  <a:gd name="connsiteX30" fmla="*/ 285873 w 1663897"/>
                  <a:gd name="connsiteY30" fmla="*/ 178687 h 1098699"/>
                  <a:gd name="connsiteX31" fmla="*/ 293494 w 1663897"/>
                  <a:gd name="connsiteY31" fmla="*/ 192114 h 1098699"/>
                  <a:gd name="connsiteX32" fmla="*/ 304201 w 1663897"/>
                  <a:gd name="connsiteY32" fmla="*/ 203788 h 1098699"/>
                  <a:gd name="connsiteX33" fmla="*/ 315905 w 1663897"/>
                  <a:gd name="connsiteY33" fmla="*/ 220814 h 1098699"/>
                  <a:gd name="connsiteX34" fmla="*/ 328307 w 1663897"/>
                  <a:gd name="connsiteY34" fmla="*/ 235471 h 1098699"/>
                  <a:gd name="connsiteX35" fmla="*/ 340708 w 1663897"/>
                  <a:gd name="connsiteY35" fmla="*/ 250129 h 1098699"/>
                  <a:gd name="connsiteX36" fmla="*/ 354804 w 1663897"/>
                  <a:gd name="connsiteY36" fmla="*/ 267771 h 1098699"/>
                  <a:gd name="connsiteX37" fmla="*/ 367205 w 1663897"/>
                  <a:gd name="connsiteY37" fmla="*/ 282429 h 1098699"/>
                  <a:gd name="connsiteX38" fmla="*/ 382993 w 1663897"/>
                  <a:gd name="connsiteY38" fmla="*/ 303053 h 1098699"/>
                  <a:gd name="connsiteX39" fmla="*/ 400175 w 1663897"/>
                  <a:gd name="connsiteY39" fmla="*/ 318942 h 1098699"/>
                  <a:gd name="connsiteX40" fmla="*/ 415963 w 1663897"/>
                  <a:gd name="connsiteY40" fmla="*/ 339567 h 1098699"/>
                  <a:gd name="connsiteX41" fmla="*/ 434840 w 1663897"/>
                  <a:gd name="connsiteY41" fmla="*/ 358440 h 1098699"/>
                  <a:gd name="connsiteX42" fmla="*/ 453865 w 1663897"/>
                  <a:gd name="connsiteY42" fmla="*/ 381172 h 1098699"/>
                  <a:gd name="connsiteX43" fmla="*/ 472740 w 1663897"/>
                  <a:gd name="connsiteY43" fmla="*/ 400045 h 1098699"/>
                  <a:gd name="connsiteX44" fmla="*/ 515573 w 1663897"/>
                  <a:gd name="connsiteY44" fmla="*/ 446741 h 1098699"/>
                  <a:gd name="connsiteX45" fmla="*/ 555167 w 1663897"/>
                  <a:gd name="connsiteY45" fmla="*/ 491329 h 1098699"/>
                  <a:gd name="connsiteX46" fmla="*/ 598547 w 1663897"/>
                  <a:gd name="connsiteY46" fmla="*/ 531798 h 1098699"/>
                  <a:gd name="connsiteX47" fmla="*/ 641081 w 1663897"/>
                  <a:gd name="connsiteY47" fmla="*/ 570774 h 1098699"/>
                  <a:gd name="connsiteX48" fmla="*/ 683464 w 1663897"/>
                  <a:gd name="connsiteY48" fmla="*/ 605891 h 1098699"/>
                  <a:gd name="connsiteX49" fmla="*/ 724303 w 1663897"/>
                  <a:gd name="connsiteY49" fmla="*/ 641883 h 1098699"/>
                  <a:gd name="connsiteX50" fmla="*/ 769774 w 1663897"/>
                  <a:gd name="connsiteY50" fmla="*/ 675247 h 1098699"/>
                  <a:gd name="connsiteX51" fmla="*/ 813552 w 1663897"/>
                  <a:gd name="connsiteY51" fmla="*/ 705628 h 1098699"/>
                  <a:gd name="connsiteX52" fmla="*/ 854092 w 1663897"/>
                  <a:gd name="connsiteY52" fmla="*/ 733901 h 1098699"/>
                  <a:gd name="connsiteX53" fmla="*/ 895330 w 1663897"/>
                  <a:gd name="connsiteY53" fmla="*/ 759806 h 1098699"/>
                  <a:gd name="connsiteX54" fmla="*/ 934177 w 1663897"/>
                  <a:gd name="connsiteY54" fmla="*/ 785094 h 1098699"/>
                  <a:gd name="connsiteX55" fmla="*/ 972874 w 1663897"/>
                  <a:gd name="connsiteY55" fmla="*/ 806524 h 1098699"/>
                  <a:gd name="connsiteX56" fmla="*/ 1012418 w 1663897"/>
                  <a:gd name="connsiteY56" fmla="*/ 829445 h 1098699"/>
                  <a:gd name="connsiteX57" fmla="*/ 1050967 w 1663897"/>
                  <a:gd name="connsiteY57" fmla="*/ 847015 h 1098699"/>
                  <a:gd name="connsiteX58" fmla="*/ 1087124 w 1663897"/>
                  <a:gd name="connsiteY58" fmla="*/ 863969 h 1098699"/>
                  <a:gd name="connsiteX59" fmla="*/ 1124825 w 1663897"/>
                  <a:gd name="connsiteY59" fmla="*/ 880046 h 1098699"/>
                  <a:gd name="connsiteX60" fmla="*/ 1156202 w 1663897"/>
                  <a:gd name="connsiteY60" fmla="*/ 895768 h 1098699"/>
                  <a:gd name="connsiteX61" fmla="*/ 1185885 w 1663897"/>
                  <a:gd name="connsiteY61" fmla="*/ 908508 h 1098699"/>
                  <a:gd name="connsiteX62" fmla="*/ 1217111 w 1663897"/>
                  <a:gd name="connsiteY62" fmla="*/ 920370 h 1098699"/>
                  <a:gd name="connsiteX63" fmla="*/ 1243407 w 1663897"/>
                  <a:gd name="connsiteY63" fmla="*/ 927142 h 1098699"/>
                  <a:gd name="connsiteX64" fmla="*/ 1271247 w 1663897"/>
                  <a:gd name="connsiteY64" fmla="*/ 933038 h 1098699"/>
                  <a:gd name="connsiteX65" fmla="*/ 1294456 w 1663897"/>
                  <a:gd name="connsiteY65" fmla="*/ 941562 h 1098699"/>
                  <a:gd name="connsiteX66" fmla="*/ 1318362 w 1663897"/>
                  <a:gd name="connsiteY66" fmla="*/ 947718 h 1098699"/>
                  <a:gd name="connsiteX67" fmla="*/ 1339726 w 1663897"/>
                  <a:gd name="connsiteY67" fmla="*/ 949398 h 1098699"/>
                  <a:gd name="connsiteX68" fmla="*/ 1360395 w 1663897"/>
                  <a:gd name="connsiteY68" fmla="*/ 953447 h 1098699"/>
                  <a:gd name="connsiteX69" fmla="*/ 1378673 w 1663897"/>
                  <a:gd name="connsiteY69" fmla="*/ 956881 h 1098699"/>
                  <a:gd name="connsiteX70" fmla="*/ 1394560 w 1663897"/>
                  <a:gd name="connsiteY70" fmla="*/ 959697 h 1098699"/>
                  <a:gd name="connsiteX71" fmla="*/ 1407210 w 1663897"/>
                  <a:gd name="connsiteY71" fmla="*/ 960407 h 1098699"/>
                  <a:gd name="connsiteX72" fmla="*/ 1419013 w 1663897"/>
                  <a:gd name="connsiteY72" fmla="*/ 959625 h 1098699"/>
                  <a:gd name="connsiteX73" fmla="*/ 1429970 w 1663897"/>
                  <a:gd name="connsiteY73" fmla="*/ 957352 h 1098699"/>
                  <a:gd name="connsiteX74" fmla="*/ 1436295 w 1663897"/>
                  <a:gd name="connsiteY74" fmla="*/ 957707 h 1098699"/>
                  <a:gd name="connsiteX75" fmla="*/ 1440777 w 1663897"/>
                  <a:gd name="connsiteY75" fmla="*/ 951218 h 1098699"/>
                  <a:gd name="connsiteX76" fmla="*/ 1443865 w 1663897"/>
                  <a:gd name="connsiteY76" fmla="*/ 949466 h 1098699"/>
                  <a:gd name="connsiteX77" fmla="*/ 1445259 w 1663897"/>
                  <a:gd name="connsiteY77" fmla="*/ 944729 h 1098699"/>
                  <a:gd name="connsiteX78" fmla="*/ 1443566 w 1663897"/>
                  <a:gd name="connsiteY78" fmla="*/ 941746 h 1098699"/>
                  <a:gd name="connsiteX79" fmla="*/ 1444113 w 1663897"/>
                  <a:gd name="connsiteY79" fmla="*/ 935519 h 1098699"/>
                  <a:gd name="connsiteX80" fmla="*/ 1445508 w 1663897"/>
                  <a:gd name="connsiteY80" fmla="*/ 930782 h 1098699"/>
                  <a:gd name="connsiteX81" fmla="*/ 1442121 w 1663897"/>
                  <a:gd name="connsiteY81" fmla="*/ 924814 h 1098699"/>
                  <a:gd name="connsiteX82" fmla="*/ 1441398 w 1663897"/>
                  <a:gd name="connsiteY82" fmla="*/ 920933 h 1098699"/>
                  <a:gd name="connsiteX83" fmla="*/ 1569570 w 1663897"/>
                  <a:gd name="connsiteY83" fmla="*/ 920933 h 1098699"/>
                  <a:gd name="connsiteX84" fmla="*/ 1577185 w 1663897"/>
                  <a:gd name="connsiteY84" fmla="*/ 929025 h 1098699"/>
                  <a:gd name="connsiteX85" fmla="*/ 1592974 w 1663897"/>
                  <a:gd name="connsiteY85" fmla="*/ 949649 h 1098699"/>
                  <a:gd name="connsiteX86" fmla="*/ 1610157 w 1663897"/>
                  <a:gd name="connsiteY86" fmla="*/ 965539 h 1098699"/>
                  <a:gd name="connsiteX87" fmla="*/ 1625795 w 1663897"/>
                  <a:gd name="connsiteY87" fmla="*/ 982304 h 1098699"/>
                  <a:gd name="connsiteX88" fmla="*/ 1640438 w 1663897"/>
                  <a:gd name="connsiteY88" fmla="*/ 993717 h 1098699"/>
                  <a:gd name="connsiteX89" fmla="*/ 1648058 w 1663897"/>
                  <a:gd name="connsiteY89" fmla="*/ 1007144 h 1098699"/>
                  <a:gd name="connsiteX90" fmla="*/ 1659612 w 1663897"/>
                  <a:gd name="connsiteY90" fmla="*/ 1020310 h 1098699"/>
                  <a:gd name="connsiteX91" fmla="*/ 1660759 w 1663897"/>
                  <a:gd name="connsiteY91" fmla="*/ 1029521 h 1098699"/>
                  <a:gd name="connsiteX92" fmla="*/ 1662750 w 1663897"/>
                  <a:gd name="connsiteY92" fmla="*/ 1040225 h 1098699"/>
                  <a:gd name="connsiteX93" fmla="*/ 1663897 w 1663897"/>
                  <a:gd name="connsiteY93" fmla="*/ 1049436 h 1098699"/>
                  <a:gd name="connsiteX94" fmla="*/ 1662652 w 1663897"/>
                  <a:gd name="connsiteY94" fmla="*/ 1058032 h 1098699"/>
                  <a:gd name="connsiteX95" fmla="*/ 1658170 w 1663897"/>
                  <a:gd name="connsiteY95" fmla="*/ 1064521 h 1098699"/>
                  <a:gd name="connsiteX96" fmla="*/ 1648907 w 1663897"/>
                  <a:gd name="connsiteY96" fmla="*/ 1069778 h 1098699"/>
                  <a:gd name="connsiteX97" fmla="*/ 1636556 w 1663897"/>
                  <a:gd name="connsiteY97" fmla="*/ 1076788 h 1098699"/>
                  <a:gd name="connsiteX98" fmla="*/ 1625749 w 1663897"/>
                  <a:gd name="connsiteY98" fmla="*/ 1082922 h 1098699"/>
                  <a:gd name="connsiteX99" fmla="*/ 1606924 w 1663897"/>
                  <a:gd name="connsiteY99" fmla="*/ 1085717 h 1098699"/>
                  <a:gd name="connsiteX100" fmla="*/ 1591336 w 1663897"/>
                  <a:gd name="connsiteY100" fmla="*/ 1090619 h 1098699"/>
                  <a:gd name="connsiteX101" fmla="*/ 1568575 w 1663897"/>
                  <a:gd name="connsiteY101" fmla="*/ 1093675 h 1098699"/>
                  <a:gd name="connsiteX102" fmla="*/ 1548206 w 1663897"/>
                  <a:gd name="connsiteY102" fmla="*/ 1097346 h 1098699"/>
                  <a:gd name="connsiteX103" fmla="*/ 1523753 w 1663897"/>
                  <a:gd name="connsiteY103" fmla="*/ 1097418 h 1098699"/>
                  <a:gd name="connsiteX104" fmla="*/ 1501690 w 1663897"/>
                  <a:gd name="connsiteY104" fmla="*/ 1098105 h 1098699"/>
                  <a:gd name="connsiteX105" fmla="*/ 1469368 w 1663897"/>
                  <a:gd name="connsiteY105" fmla="*/ 1098699 h 1098699"/>
                  <a:gd name="connsiteX106" fmla="*/ 1440831 w 1663897"/>
                  <a:gd name="connsiteY106" fmla="*/ 1095171 h 1098699"/>
                  <a:gd name="connsiteX107" fmla="*/ 1408360 w 1663897"/>
                  <a:gd name="connsiteY107" fmla="*/ 1091904 h 1098699"/>
                  <a:gd name="connsiteX108" fmla="*/ 1374196 w 1663897"/>
                  <a:gd name="connsiteY108" fmla="*/ 1085654 h 1098699"/>
                  <a:gd name="connsiteX109" fmla="*/ 1338487 w 1663897"/>
                  <a:gd name="connsiteY109" fmla="*/ 1080280 h 1098699"/>
                  <a:gd name="connsiteX110" fmla="*/ 1319212 w 1663897"/>
                  <a:gd name="connsiteY110" fmla="*/ 1071495 h 1098699"/>
                  <a:gd name="connsiteX111" fmla="*/ 1297847 w 1663897"/>
                  <a:gd name="connsiteY111" fmla="*/ 1069814 h 1098699"/>
                  <a:gd name="connsiteX112" fmla="*/ 1277876 w 1663897"/>
                  <a:gd name="connsiteY112" fmla="*/ 1063398 h 1098699"/>
                  <a:gd name="connsiteX113" fmla="*/ 1258602 w 1663897"/>
                  <a:gd name="connsiteY113" fmla="*/ 1054613 h 1098699"/>
                  <a:gd name="connsiteX114" fmla="*/ 1216269 w 1663897"/>
                  <a:gd name="connsiteY114" fmla="*/ 1041164 h 1098699"/>
                  <a:gd name="connsiteX115" fmla="*/ 1173239 w 1663897"/>
                  <a:gd name="connsiteY115" fmla="*/ 1030083 h 1098699"/>
                  <a:gd name="connsiteX116" fmla="*/ 1127519 w 1663897"/>
                  <a:gd name="connsiteY116" fmla="*/ 1010666 h 1098699"/>
                  <a:gd name="connsiteX117" fmla="*/ 1104311 w 1663897"/>
                  <a:gd name="connsiteY117" fmla="*/ 1002142 h 1098699"/>
                  <a:gd name="connsiteX118" fmla="*/ 1080953 w 1663897"/>
                  <a:gd name="connsiteY118" fmla="*/ 989759 h 1098699"/>
                  <a:gd name="connsiteX119" fmla="*/ 1056201 w 1663897"/>
                  <a:gd name="connsiteY119" fmla="*/ 982111 h 1098699"/>
                  <a:gd name="connsiteX120" fmla="*/ 1034386 w 1663897"/>
                  <a:gd name="connsiteY120" fmla="*/ 968851 h 1098699"/>
                  <a:gd name="connsiteX121" fmla="*/ 1006248 w 1663897"/>
                  <a:gd name="connsiteY121" fmla="*/ 955235 h 1098699"/>
                  <a:gd name="connsiteX122" fmla="*/ 984433 w 1663897"/>
                  <a:gd name="connsiteY122" fmla="*/ 941975 h 1098699"/>
                  <a:gd name="connsiteX123" fmla="*/ 956295 w 1663897"/>
                  <a:gd name="connsiteY123" fmla="*/ 928360 h 1098699"/>
                  <a:gd name="connsiteX124" fmla="*/ 931243 w 1663897"/>
                  <a:gd name="connsiteY124" fmla="*/ 912992 h 1098699"/>
                  <a:gd name="connsiteX125" fmla="*/ 906042 w 1663897"/>
                  <a:gd name="connsiteY125" fmla="*/ 893765 h 1098699"/>
                  <a:gd name="connsiteX126" fmla="*/ 876210 w 1663897"/>
                  <a:gd name="connsiteY126" fmla="*/ 877166 h 1098699"/>
                  <a:gd name="connsiteX127" fmla="*/ 825957 w 1663897"/>
                  <a:gd name="connsiteY127" fmla="*/ 842571 h 1098699"/>
                  <a:gd name="connsiteX128" fmla="*/ 772617 w 1663897"/>
                  <a:gd name="connsiteY128" fmla="*/ 809728 h 1098699"/>
                  <a:gd name="connsiteX129" fmla="*/ 719974 w 1663897"/>
                  <a:gd name="connsiteY129" fmla="*/ 774517 h 1098699"/>
                  <a:gd name="connsiteX130" fmla="*/ 671117 w 1663897"/>
                  <a:gd name="connsiteY130" fmla="*/ 735186 h 1098699"/>
                  <a:gd name="connsiteX131" fmla="*/ 622259 w 1663897"/>
                  <a:gd name="connsiteY131" fmla="*/ 695855 h 1098699"/>
                  <a:gd name="connsiteX132" fmla="*/ 574099 w 1663897"/>
                  <a:gd name="connsiteY132" fmla="*/ 654155 h 1098699"/>
                  <a:gd name="connsiteX133" fmla="*/ 526635 w 1663897"/>
                  <a:gd name="connsiteY133" fmla="*/ 610087 h 1098699"/>
                  <a:gd name="connsiteX134" fmla="*/ 480715 w 1663897"/>
                  <a:gd name="connsiteY134" fmla="*/ 565144 h 1098699"/>
                  <a:gd name="connsiteX135" fmla="*/ 437186 w 1663897"/>
                  <a:gd name="connsiteY135" fmla="*/ 520816 h 1098699"/>
                  <a:gd name="connsiteX136" fmla="*/ 396047 w 1663897"/>
                  <a:gd name="connsiteY136" fmla="*/ 477103 h 1098699"/>
                  <a:gd name="connsiteX137" fmla="*/ 356602 w 1663897"/>
                  <a:gd name="connsiteY137" fmla="*/ 436375 h 1098699"/>
                  <a:gd name="connsiteX138" fmla="*/ 321788 w 1663897"/>
                  <a:gd name="connsiteY138" fmla="*/ 393017 h 1098699"/>
                  <a:gd name="connsiteX139" fmla="*/ 286277 w 1663897"/>
                  <a:gd name="connsiteY139" fmla="*/ 352028 h 1098699"/>
                  <a:gd name="connsiteX140" fmla="*/ 251613 w 1663897"/>
                  <a:gd name="connsiteY140" fmla="*/ 312530 h 1098699"/>
                  <a:gd name="connsiteX141" fmla="*/ 221730 w 1663897"/>
                  <a:gd name="connsiteY141" fmla="*/ 274264 h 1098699"/>
                  <a:gd name="connsiteX142" fmla="*/ 191001 w 1663897"/>
                  <a:gd name="connsiteY142" fmla="*/ 234506 h 1098699"/>
                  <a:gd name="connsiteX143" fmla="*/ 178450 w 1663897"/>
                  <a:gd name="connsiteY143" fmla="*/ 215988 h 1098699"/>
                  <a:gd name="connsiteX144" fmla="*/ 164355 w 1663897"/>
                  <a:gd name="connsiteY144" fmla="*/ 198346 h 1098699"/>
                  <a:gd name="connsiteX145" fmla="*/ 151954 w 1663897"/>
                  <a:gd name="connsiteY145" fmla="*/ 183689 h 1098699"/>
                  <a:gd name="connsiteX146" fmla="*/ 139552 w 1663897"/>
                  <a:gd name="connsiteY146" fmla="*/ 169032 h 1098699"/>
                  <a:gd name="connsiteX147" fmla="*/ 124063 w 1663897"/>
                  <a:gd name="connsiteY147" fmla="*/ 156126 h 1098699"/>
                  <a:gd name="connsiteX148" fmla="*/ 112508 w 1663897"/>
                  <a:gd name="connsiteY148" fmla="*/ 142960 h 1098699"/>
                  <a:gd name="connsiteX149" fmla="*/ 101800 w 1663897"/>
                  <a:gd name="connsiteY149" fmla="*/ 131286 h 1098699"/>
                  <a:gd name="connsiteX150" fmla="*/ 91939 w 1663897"/>
                  <a:gd name="connsiteY150" fmla="*/ 121104 h 1098699"/>
                  <a:gd name="connsiteX151" fmla="*/ 82924 w 1663897"/>
                  <a:gd name="connsiteY151" fmla="*/ 112413 h 1098699"/>
                  <a:gd name="connsiteX152" fmla="*/ 73063 w 1663897"/>
                  <a:gd name="connsiteY152" fmla="*/ 102231 h 1098699"/>
                  <a:gd name="connsiteX153" fmla="*/ 67286 w 1663897"/>
                  <a:gd name="connsiteY153" fmla="*/ 95649 h 1098699"/>
                  <a:gd name="connsiteX154" fmla="*/ 59118 w 1663897"/>
                  <a:gd name="connsiteY154" fmla="*/ 88451 h 1098699"/>
                  <a:gd name="connsiteX155" fmla="*/ 51797 w 1663897"/>
                  <a:gd name="connsiteY155" fmla="*/ 82743 h 1098699"/>
                  <a:gd name="connsiteX156" fmla="*/ 45322 w 1663897"/>
                  <a:gd name="connsiteY156" fmla="*/ 78528 h 1098699"/>
                  <a:gd name="connsiteX157" fmla="*/ 38847 w 1663897"/>
                  <a:gd name="connsiteY157" fmla="*/ 74314 h 1098699"/>
                  <a:gd name="connsiteX158" fmla="*/ 34067 w 1663897"/>
                  <a:gd name="connsiteY158" fmla="*/ 73082 h 1098699"/>
                  <a:gd name="connsiteX159" fmla="*/ 23657 w 1663897"/>
                  <a:gd name="connsiteY159" fmla="*/ 69128 h 1098699"/>
                  <a:gd name="connsiteX160" fmla="*/ 14095 w 1663897"/>
                  <a:gd name="connsiteY160" fmla="*/ 66666 h 1098699"/>
                  <a:gd name="connsiteX161" fmla="*/ 7621 w 1663897"/>
                  <a:gd name="connsiteY161" fmla="*/ 62450 h 1098699"/>
                  <a:gd name="connsiteX162" fmla="*/ 4234 w 1663897"/>
                  <a:gd name="connsiteY162" fmla="*/ 56483 h 1098699"/>
                  <a:gd name="connsiteX163" fmla="*/ 1694 w 1663897"/>
                  <a:gd name="connsiteY163" fmla="*/ 52008 h 1098699"/>
                  <a:gd name="connsiteX164" fmla="*/ 0 w 1663897"/>
                  <a:gd name="connsiteY164" fmla="*/ 49024 h 1098699"/>
                  <a:gd name="connsiteX165" fmla="*/ 1395 w 1663897"/>
                  <a:gd name="connsiteY165" fmla="*/ 44289 h 1098699"/>
                  <a:gd name="connsiteX166" fmla="*/ 5877 w 1663897"/>
                  <a:gd name="connsiteY166" fmla="*/ 37800 h 1098699"/>
                  <a:gd name="connsiteX167" fmla="*/ 7272 w 1663897"/>
                  <a:gd name="connsiteY167" fmla="*/ 33063 h 109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</a:cxnLst>
                <a:rect l="l" t="t" r="r" b="b"/>
                <a:pathLst>
                  <a:path w="1663897" h="1098699">
                    <a:moveTo>
                      <a:pt x="7272" y="33063"/>
                    </a:moveTo>
                    <a:lnTo>
                      <a:pt x="16535" y="27806"/>
                    </a:lnTo>
                    <a:lnTo>
                      <a:pt x="22709" y="24301"/>
                    </a:lnTo>
                    <a:lnTo>
                      <a:pt x="32122" y="22904"/>
                    </a:lnTo>
                    <a:lnTo>
                      <a:pt x="44474" y="15894"/>
                    </a:lnTo>
                    <a:lnTo>
                      <a:pt x="60211" y="14851"/>
                    </a:lnTo>
                    <a:lnTo>
                      <a:pt x="72711" y="11702"/>
                    </a:lnTo>
                    <a:lnTo>
                      <a:pt x="87602" y="9167"/>
                    </a:lnTo>
                    <a:lnTo>
                      <a:pt x="103190" y="4265"/>
                    </a:lnTo>
                    <a:lnTo>
                      <a:pt x="118928" y="3222"/>
                    </a:lnTo>
                    <a:lnTo>
                      <a:pt x="134666" y="2180"/>
                    </a:lnTo>
                    <a:lnTo>
                      <a:pt x="144078" y="782"/>
                    </a:lnTo>
                    <a:lnTo>
                      <a:pt x="155881" y="0"/>
                    </a:lnTo>
                    <a:lnTo>
                      <a:pt x="165444" y="2463"/>
                    </a:lnTo>
                    <a:lnTo>
                      <a:pt x="175006" y="4925"/>
                    </a:lnTo>
                    <a:lnTo>
                      <a:pt x="179787" y="6157"/>
                    </a:lnTo>
                    <a:lnTo>
                      <a:pt x="188802" y="14847"/>
                    </a:lnTo>
                    <a:lnTo>
                      <a:pt x="196970" y="22046"/>
                    </a:lnTo>
                    <a:lnTo>
                      <a:pt x="198116" y="31256"/>
                    </a:lnTo>
                    <a:lnTo>
                      <a:pt x="201801" y="44944"/>
                    </a:lnTo>
                    <a:lnTo>
                      <a:pt x="206035" y="52403"/>
                    </a:lnTo>
                    <a:lnTo>
                      <a:pt x="208027" y="63106"/>
                    </a:lnTo>
                    <a:lnTo>
                      <a:pt x="214801" y="75041"/>
                    </a:lnTo>
                    <a:lnTo>
                      <a:pt x="220728" y="85484"/>
                    </a:lnTo>
                    <a:lnTo>
                      <a:pt x="227502" y="97419"/>
                    </a:lnTo>
                    <a:lnTo>
                      <a:pt x="236815" y="113829"/>
                    </a:lnTo>
                    <a:lnTo>
                      <a:pt x="249217" y="128487"/>
                    </a:lnTo>
                    <a:lnTo>
                      <a:pt x="258530" y="144897"/>
                    </a:lnTo>
                    <a:lnTo>
                      <a:pt x="268392" y="155079"/>
                    </a:lnTo>
                    <a:lnTo>
                      <a:pt x="274319" y="165522"/>
                    </a:lnTo>
                    <a:lnTo>
                      <a:pt x="285873" y="178687"/>
                    </a:lnTo>
                    <a:lnTo>
                      <a:pt x="293494" y="192114"/>
                    </a:lnTo>
                    <a:lnTo>
                      <a:pt x="304201" y="203788"/>
                    </a:lnTo>
                    <a:lnTo>
                      <a:pt x="315905" y="220814"/>
                    </a:lnTo>
                    <a:lnTo>
                      <a:pt x="328307" y="235471"/>
                    </a:lnTo>
                    <a:lnTo>
                      <a:pt x="340708" y="250129"/>
                    </a:lnTo>
                    <a:lnTo>
                      <a:pt x="354804" y="267771"/>
                    </a:lnTo>
                    <a:lnTo>
                      <a:pt x="367205" y="282429"/>
                    </a:lnTo>
                    <a:lnTo>
                      <a:pt x="382993" y="303053"/>
                    </a:lnTo>
                    <a:lnTo>
                      <a:pt x="400175" y="318942"/>
                    </a:lnTo>
                    <a:lnTo>
                      <a:pt x="415963" y="339567"/>
                    </a:lnTo>
                    <a:lnTo>
                      <a:pt x="434840" y="358440"/>
                    </a:lnTo>
                    <a:lnTo>
                      <a:pt x="453865" y="381172"/>
                    </a:lnTo>
                    <a:lnTo>
                      <a:pt x="472740" y="400045"/>
                    </a:lnTo>
                    <a:lnTo>
                      <a:pt x="515573" y="446741"/>
                    </a:lnTo>
                    <a:lnTo>
                      <a:pt x="555167" y="491329"/>
                    </a:lnTo>
                    <a:lnTo>
                      <a:pt x="598547" y="531798"/>
                    </a:lnTo>
                    <a:lnTo>
                      <a:pt x="641081" y="570774"/>
                    </a:lnTo>
                    <a:lnTo>
                      <a:pt x="683464" y="605891"/>
                    </a:lnTo>
                    <a:lnTo>
                      <a:pt x="724303" y="641883"/>
                    </a:lnTo>
                    <a:lnTo>
                      <a:pt x="769774" y="675247"/>
                    </a:lnTo>
                    <a:lnTo>
                      <a:pt x="813552" y="705628"/>
                    </a:lnTo>
                    <a:lnTo>
                      <a:pt x="854092" y="733901"/>
                    </a:lnTo>
                    <a:lnTo>
                      <a:pt x="895330" y="759806"/>
                    </a:lnTo>
                    <a:lnTo>
                      <a:pt x="934177" y="785094"/>
                    </a:lnTo>
                    <a:lnTo>
                      <a:pt x="972874" y="806524"/>
                    </a:lnTo>
                    <a:lnTo>
                      <a:pt x="1012418" y="829445"/>
                    </a:lnTo>
                    <a:lnTo>
                      <a:pt x="1050967" y="847015"/>
                    </a:lnTo>
                    <a:lnTo>
                      <a:pt x="1087124" y="863969"/>
                    </a:lnTo>
                    <a:lnTo>
                      <a:pt x="1124825" y="880046"/>
                    </a:lnTo>
                    <a:lnTo>
                      <a:pt x="1156202" y="895768"/>
                    </a:lnTo>
                    <a:lnTo>
                      <a:pt x="1185885" y="908508"/>
                    </a:lnTo>
                    <a:lnTo>
                      <a:pt x="1217111" y="920370"/>
                    </a:lnTo>
                    <a:lnTo>
                      <a:pt x="1243407" y="927142"/>
                    </a:lnTo>
                    <a:lnTo>
                      <a:pt x="1271247" y="933038"/>
                    </a:lnTo>
                    <a:lnTo>
                      <a:pt x="1294456" y="941562"/>
                    </a:lnTo>
                    <a:lnTo>
                      <a:pt x="1318362" y="947718"/>
                    </a:lnTo>
                    <a:lnTo>
                      <a:pt x="1339726" y="949398"/>
                    </a:lnTo>
                    <a:lnTo>
                      <a:pt x="1360395" y="953447"/>
                    </a:lnTo>
                    <a:lnTo>
                      <a:pt x="1378673" y="956881"/>
                    </a:lnTo>
                    <a:lnTo>
                      <a:pt x="1394560" y="959697"/>
                    </a:lnTo>
                    <a:lnTo>
                      <a:pt x="1407210" y="960407"/>
                    </a:lnTo>
                    <a:lnTo>
                      <a:pt x="1419013" y="959625"/>
                    </a:lnTo>
                    <a:lnTo>
                      <a:pt x="1429970" y="957352"/>
                    </a:lnTo>
                    <a:lnTo>
                      <a:pt x="1436295" y="957707"/>
                    </a:lnTo>
                    <a:lnTo>
                      <a:pt x="1440777" y="951218"/>
                    </a:lnTo>
                    <a:lnTo>
                      <a:pt x="1443865" y="949466"/>
                    </a:lnTo>
                    <a:lnTo>
                      <a:pt x="1445259" y="944729"/>
                    </a:lnTo>
                    <a:lnTo>
                      <a:pt x="1443566" y="941746"/>
                    </a:lnTo>
                    <a:lnTo>
                      <a:pt x="1444113" y="935519"/>
                    </a:lnTo>
                    <a:lnTo>
                      <a:pt x="1445508" y="930782"/>
                    </a:lnTo>
                    <a:lnTo>
                      <a:pt x="1442121" y="924814"/>
                    </a:lnTo>
                    <a:lnTo>
                      <a:pt x="1441398" y="920933"/>
                    </a:lnTo>
                    <a:lnTo>
                      <a:pt x="1569570" y="920933"/>
                    </a:lnTo>
                    <a:lnTo>
                      <a:pt x="1577185" y="929025"/>
                    </a:lnTo>
                    <a:lnTo>
                      <a:pt x="1592974" y="949649"/>
                    </a:lnTo>
                    <a:lnTo>
                      <a:pt x="1610157" y="965539"/>
                    </a:lnTo>
                    <a:lnTo>
                      <a:pt x="1625795" y="982304"/>
                    </a:lnTo>
                    <a:lnTo>
                      <a:pt x="1640438" y="993717"/>
                    </a:lnTo>
                    <a:lnTo>
                      <a:pt x="1648058" y="1007144"/>
                    </a:lnTo>
                    <a:lnTo>
                      <a:pt x="1659612" y="1020310"/>
                    </a:lnTo>
                    <a:lnTo>
                      <a:pt x="1660759" y="1029521"/>
                    </a:lnTo>
                    <a:lnTo>
                      <a:pt x="1662750" y="1040225"/>
                    </a:lnTo>
                    <a:lnTo>
                      <a:pt x="1663897" y="1049436"/>
                    </a:lnTo>
                    <a:lnTo>
                      <a:pt x="1662652" y="1058032"/>
                    </a:lnTo>
                    <a:lnTo>
                      <a:pt x="1658170" y="1064521"/>
                    </a:lnTo>
                    <a:lnTo>
                      <a:pt x="1648907" y="1069778"/>
                    </a:lnTo>
                    <a:lnTo>
                      <a:pt x="1636556" y="1076788"/>
                    </a:lnTo>
                    <a:lnTo>
                      <a:pt x="1625749" y="1082922"/>
                    </a:lnTo>
                    <a:lnTo>
                      <a:pt x="1606924" y="1085717"/>
                    </a:lnTo>
                    <a:lnTo>
                      <a:pt x="1591336" y="1090619"/>
                    </a:lnTo>
                    <a:lnTo>
                      <a:pt x="1568575" y="1093675"/>
                    </a:lnTo>
                    <a:lnTo>
                      <a:pt x="1548206" y="1097346"/>
                    </a:lnTo>
                    <a:lnTo>
                      <a:pt x="1523753" y="1097418"/>
                    </a:lnTo>
                    <a:lnTo>
                      <a:pt x="1501690" y="1098105"/>
                    </a:lnTo>
                    <a:lnTo>
                      <a:pt x="1469368" y="1098699"/>
                    </a:lnTo>
                    <a:lnTo>
                      <a:pt x="1440831" y="1095171"/>
                    </a:lnTo>
                    <a:lnTo>
                      <a:pt x="1408360" y="1091904"/>
                    </a:lnTo>
                    <a:lnTo>
                      <a:pt x="1374196" y="1085654"/>
                    </a:lnTo>
                    <a:lnTo>
                      <a:pt x="1338487" y="1080280"/>
                    </a:lnTo>
                    <a:lnTo>
                      <a:pt x="1319212" y="1071495"/>
                    </a:lnTo>
                    <a:lnTo>
                      <a:pt x="1297847" y="1069814"/>
                    </a:lnTo>
                    <a:lnTo>
                      <a:pt x="1277876" y="1063398"/>
                    </a:lnTo>
                    <a:lnTo>
                      <a:pt x="1258602" y="1054613"/>
                    </a:lnTo>
                    <a:lnTo>
                      <a:pt x="1216269" y="1041164"/>
                    </a:lnTo>
                    <a:lnTo>
                      <a:pt x="1173239" y="1030083"/>
                    </a:lnTo>
                    <a:lnTo>
                      <a:pt x="1127519" y="1010666"/>
                    </a:lnTo>
                    <a:lnTo>
                      <a:pt x="1104311" y="1002142"/>
                    </a:lnTo>
                    <a:lnTo>
                      <a:pt x="1080953" y="989759"/>
                    </a:lnTo>
                    <a:lnTo>
                      <a:pt x="1056201" y="982111"/>
                    </a:lnTo>
                    <a:lnTo>
                      <a:pt x="1034386" y="968851"/>
                    </a:lnTo>
                    <a:lnTo>
                      <a:pt x="1006248" y="955235"/>
                    </a:lnTo>
                    <a:lnTo>
                      <a:pt x="984433" y="941975"/>
                    </a:lnTo>
                    <a:lnTo>
                      <a:pt x="956295" y="928360"/>
                    </a:lnTo>
                    <a:lnTo>
                      <a:pt x="931243" y="912992"/>
                    </a:lnTo>
                    <a:lnTo>
                      <a:pt x="906042" y="893765"/>
                    </a:lnTo>
                    <a:lnTo>
                      <a:pt x="876210" y="877166"/>
                    </a:lnTo>
                    <a:lnTo>
                      <a:pt x="825957" y="842571"/>
                    </a:lnTo>
                    <a:lnTo>
                      <a:pt x="772617" y="809728"/>
                    </a:lnTo>
                    <a:lnTo>
                      <a:pt x="719974" y="774517"/>
                    </a:lnTo>
                    <a:lnTo>
                      <a:pt x="671117" y="735186"/>
                    </a:lnTo>
                    <a:lnTo>
                      <a:pt x="622259" y="695855"/>
                    </a:lnTo>
                    <a:lnTo>
                      <a:pt x="574099" y="654155"/>
                    </a:lnTo>
                    <a:lnTo>
                      <a:pt x="526635" y="610087"/>
                    </a:lnTo>
                    <a:lnTo>
                      <a:pt x="480715" y="565144"/>
                    </a:lnTo>
                    <a:lnTo>
                      <a:pt x="437186" y="520816"/>
                    </a:lnTo>
                    <a:lnTo>
                      <a:pt x="396047" y="477103"/>
                    </a:lnTo>
                    <a:lnTo>
                      <a:pt x="356602" y="436375"/>
                    </a:lnTo>
                    <a:lnTo>
                      <a:pt x="321788" y="393017"/>
                    </a:lnTo>
                    <a:lnTo>
                      <a:pt x="286277" y="352028"/>
                    </a:lnTo>
                    <a:lnTo>
                      <a:pt x="251613" y="312530"/>
                    </a:lnTo>
                    <a:lnTo>
                      <a:pt x="221730" y="274264"/>
                    </a:lnTo>
                    <a:lnTo>
                      <a:pt x="191001" y="234506"/>
                    </a:lnTo>
                    <a:lnTo>
                      <a:pt x="178450" y="215988"/>
                    </a:lnTo>
                    <a:lnTo>
                      <a:pt x="164355" y="198346"/>
                    </a:lnTo>
                    <a:lnTo>
                      <a:pt x="151954" y="183689"/>
                    </a:lnTo>
                    <a:lnTo>
                      <a:pt x="139552" y="169032"/>
                    </a:lnTo>
                    <a:lnTo>
                      <a:pt x="124063" y="156126"/>
                    </a:lnTo>
                    <a:lnTo>
                      <a:pt x="112508" y="142960"/>
                    </a:lnTo>
                    <a:lnTo>
                      <a:pt x="101800" y="131286"/>
                    </a:lnTo>
                    <a:lnTo>
                      <a:pt x="91939" y="121104"/>
                    </a:lnTo>
                    <a:lnTo>
                      <a:pt x="82924" y="112413"/>
                    </a:lnTo>
                    <a:lnTo>
                      <a:pt x="73063" y="102231"/>
                    </a:lnTo>
                    <a:lnTo>
                      <a:pt x="67286" y="95649"/>
                    </a:lnTo>
                    <a:lnTo>
                      <a:pt x="59118" y="88451"/>
                    </a:lnTo>
                    <a:lnTo>
                      <a:pt x="51797" y="82743"/>
                    </a:lnTo>
                    <a:lnTo>
                      <a:pt x="45322" y="78528"/>
                    </a:lnTo>
                    <a:lnTo>
                      <a:pt x="38847" y="74314"/>
                    </a:lnTo>
                    <a:lnTo>
                      <a:pt x="34067" y="73082"/>
                    </a:lnTo>
                    <a:lnTo>
                      <a:pt x="23657" y="69128"/>
                    </a:lnTo>
                    <a:lnTo>
                      <a:pt x="14095" y="66666"/>
                    </a:lnTo>
                    <a:lnTo>
                      <a:pt x="7621" y="62450"/>
                    </a:lnTo>
                    <a:lnTo>
                      <a:pt x="4234" y="56483"/>
                    </a:lnTo>
                    <a:lnTo>
                      <a:pt x="1694" y="52008"/>
                    </a:lnTo>
                    <a:lnTo>
                      <a:pt x="0" y="49024"/>
                    </a:lnTo>
                    <a:lnTo>
                      <a:pt x="1395" y="44289"/>
                    </a:lnTo>
                    <a:lnTo>
                      <a:pt x="5877" y="37800"/>
                    </a:lnTo>
                    <a:lnTo>
                      <a:pt x="7272" y="33063"/>
                    </a:lnTo>
                    <a:close/>
                  </a:path>
                </a:pathLst>
              </a:custGeom>
              <a:solidFill>
                <a:srgbClr val="0070C0"/>
              </a:solidFill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5" name="Freeform 32"/>
              <p:cNvSpPr/>
              <p:nvPr/>
            </p:nvSpPr>
            <p:spPr bwMode="auto">
              <a:xfrm>
                <a:off x="3210" y="4304"/>
                <a:ext cx="706" cy="1383"/>
              </a:xfrm>
              <a:custGeom>
                <a:avLst/>
                <a:gdLst>
                  <a:gd name="T0" fmla="*/ 0 w 252"/>
                  <a:gd name="T1" fmla="*/ 511 h 513"/>
                  <a:gd name="T2" fmla="*/ 0 w 252"/>
                  <a:gd name="T3" fmla="*/ 508 h 513"/>
                  <a:gd name="T4" fmla="*/ 4 w 252"/>
                  <a:gd name="T5" fmla="*/ 502 h 513"/>
                  <a:gd name="T6" fmla="*/ 10 w 252"/>
                  <a:gd name="T7" fmla="*/ 493 h 513"/>
                  <a:gd name="T8" fmla="*/ 17 w 252"/>
                  <a:gd name="T9" fmla="*/ 481 h 513"/>
                  <a:gd name="T10" fmla="*/ 27 w 252"/>
                  <a:gd name="T11" fmla="*/ 468 h 513"/>
                  <a:gd name="T12" fmla="*/ 40 w 252"/>
                  <a:gd name="T13" fmla="*/ 453 h 513"/>
                  <a:gd name="T14" fmla="*/ 54 w 252"/>
                  <a:gd name="T15" fmla="*/ 434 h 513"/>
                  <a:gd name="T16" fmla="*/ 78 w 252"/>
                  <a:gd name="T17" fmla="*/ 403 h 513"/>
                  <a:gd name="T18" fmla="*/ 107 w 252"/>
                  <a:gd name="T19" fmla="*/ 361 h 513"/>
                  <a:gd name="T20" fmla="*/ 132 w 252"/>
                  <a:gd name="T21" fmla="*/ 320 h 513"/>
                  <a:gd name="T22" fmla="*/ 153 w 252"/>
                  <a:gd name="T23" fmla="*/ 279 h 513"/>
                  <a:gd name="T24" fmla="*/ 166 w 252"/>
                  <a:gd name="T25" fmla="*/ 238 h 513"/>
                  <a:gd name="T26" fmla="*/ 176 w 252"/>
                  <a:gd name="T27" fmla="*/ 197 h 513"/>
                  <a:gd name="T28" fmla="*/ 182 w 252"/>
                  <a:gd name="T29" fmla="*/ 159 h 513"/>
                  <a:gd name="T30" fmla="*/ 185 w 252"/>
                  <a:gd name="T31" fmla="*/ 122 h 513"/>
                  <a:gd name="T32" fmla="*/ 185 w 252"/>
                  <a:gd name="T33" fmla="*/ 96 h 513"/>
                  <a:gd name="T34" fmla="*/ 185 w 252"/>
                  <a:gd name="T35" fmla="*/ 81 h 513"/>
                  <a:gd name="T36" fmla="*/ 185 w 252"/>
                  <a:gd name="T37" fmla="*/ 68 h 513"/>
                  <a:gd name="T38" fmla="*/ 183 w 252"/>
                  <a:gd name="T39" fmla="*/ 51 h 513"/>
                  <a:gd name="T40" fmla="*/ 180 w 252"/>
                  <a:gd name="T41" fmla="*/ 34 h 513"/>
                  <a:gd name="T42" fmla="*/ 174 w 252"/>
                  <a:gd name="T43" fmla="*/ 24 h 513"/>
                  <a:gd name="T44" fmla="*/ 168 w 252"/>
                  <a:gd name="T45" fmla="*/ 17 h 513"/>
                  <a:gd name="T46" fmla="*/ 166 w 252"/>
                  <a:gd name="T47" fmla="*/ 11 h 513"/>
                  <a:gd name="T48" fmla="*/ 168 w 252"/>
                  <a:gd name="T49" fmla="*/ 6 h 513"/>
                  <a:gd name="T50" fmla="*/ 172 w 252"/>
                  <a:gd name="T51" fmla="*/ 2 h 513"/>
                  <a:gd name="T52" fmla="*/ 180 w 252"/>
                  <a:gd name="T53" fmla="*/ 0 h 513"/>
                  <a:gd name="T54" fmla="*/ 191 w 252"/>
                  <a:gd name="T55" fmla="*/ 2 h 513"/>
                  <a:gd name="T56" fmla="*/ 206 w 252"/>
                  <a:gd name="T57" fmla="*/ 8 h 513"/>
                  <a:gd name="T58" fmla="*/ 224 w 252"/>
                  <a:gd name="T59" fmla="*/ 15 h 513"/>
                  <a:gd name="T60" fmla="*/ 237 w 252"/>
                  <a:gd name="T61" fmla="*/ 24 h 513"/>
                  <a:gd name="T62" fmla="*/ 247 w 252"/>
                  <a:gd name="T63" fmla="*/ 30 h 513"/>
                  <a:gd name="T64" fmla="*/ 252 w 252"/>
                  <a:gd name="T65" fmla="*/ 36 h 513"/>
                  <a:gd name="T66" fmla="*/ 252 w 252"/>
                  <a:gd name="T67" fmla="*/ 39 h 513"/>
                  <a:gd name="T68" fmla="*/ 252 w 252"/>
                  <a:gd name="T69" fmla="*/ 45 h 513"/>
                  <a:gd name="T70" fmla="*/ 250 w 252"/>
                  <a:gd name="T71" fmla="*/ 54 h 513"/>
                  <a:gd name="T72" fmla="*/ 250 w 252"/>
                  <a:gd name="T73" fmla="*/ 68 h 513"/>
                  <a:gd name="T74" fmla="*/ 248 w 252"/>
                  <a:gd name="T75" fmla="*/ 82 h 513"/>
                  <a:gd name="T76" fmla="*/ 247 w 252"/>
                  <a:gd name="T77" fmla="*/ 101 h 513"/>
                  <a:gd name="T78" fmla="*/ 245 w 252"/>
                  <a:gd name="T79" fmla="*/ 122 h 513"/>
                  <a:gd name="T80" fmla="*/ 241 w 252"/>
                  <a:gd name="T81" fmla="*/ 146 h 513"/>
                  <a:gd name="T82" fmla="*/ 235 w 252"/>
                  <a:gd name="T83" fmla="*/ 187 h 513"/>
                  <a:gd name="T84" fmla="*/ 222 w 252"/>
                  <a:gd name="T85" fmla="*/ 236 h 513"/>
                  <a:gd name="T86" fmla="*/ 206 w 252"/>
                  <a:gd name="T87" fmla="*/ 281 h 513"/>
                  <a:gd name="T88" fmla="*/ 187 w 252"/>
                  <a:gd name="T89" fmla="*/ 320 h 513"/>
                  <a:gd name="T90" fmla="*/ 166 w 252"/>
                  <a:gd name="T91" fmla="*/ 356 h 513"/>
                  <a:gd name="T92" fmla="*/ 141 w 252"/>
                  <a:gd name="T93" fmla="*/ 390 h 513"/>
                  <a:gd name="T94" fmla="*/ 115 w 252"/>
                  <a:gd name="T95" fmla="*/ 420 h 513"/>
                  <a:gd name="T96" fmla="*/ 86 w 252"/>
                  <a:gd name="T97" fmla="*/ 449 h 513"/>
                  <a:gd name="T98" fmla="*/ 63 w 252"/>
                  <a:gd name="T99" fmla="*/ 468 h 513"/>
                  <a:gd name="T100" fmla="*/ 50 w 252"/>
                  <a:gd name="T101" fmla="*/ 481 h 513"/>
                  <a:gd name="T102" fmla="*/ 36 w 252"/>
                  <a:gd name="T103" fmla="*/ 493 h 513"/>
                  <a:gd name="T104" fmla="*/ 27 w 252"/>
                  <a:gd name="T105" fmla="*/ 500 h 513"/>
                  <a:gd name="T106" fmla="*/ 17 w 252"/>
                  <a:gd name="T107" fmla="*/ 508 h 513"/>
                  <a:gd name="T108" fmla="*/ 10 w 252"/>
                  <a:gd name="T109" fmla="*/ 511 h 513"/>
                  <a:gd name="T110" fmla="*/ 4 w 252"/>
                  <a:gd name="T111" fmla="*/ 513 h 513"/>
                  <a:gd name="T112" fmla="*/ 2 w 252"/>
                  <a:gd name="T113" fmla="*/ 513 h 513"/>
                  <a:gd name="T114" fmla="*/ 0 w 252"/>
                  <a:gd name="T115" fmla="*/ 513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52" h="513">
                    <a:moveTo>
                      <a:pt x="0" y="513"/>
                    </a:moveTo>
                    <a:lnTo>
                      <a:pt x="0" y="511"/>
                    </a:lnTo>
                    <a:lnTo>
                      <a:pt x="0" y="511"/>
                    </a:lnTo>
                    <a:lnTo>
                      <a:pt x="0" y="508"/>
                    </a:lnTo>
                    <a:lnTo>
                      <a:pt x="2" y="506"/>
                    </a:lnTo>
                    <a:lnTo>
                      <a:pt x="4" y="502"/>
                    </a:lnTo>
                    <a:lnTo>
                      <a:pt x="6" y="498"/>
                    </a:lnTo>
                    <a:lnTo>
                      <a:pt x="10" y="493"/>
                    </a:lnTo>
                    <a:lnTo>
                      <a:pt x="13" y="487"/>
                    </a:lnTo>
                    <a:lnTo>
                      <a:pt x="17" y="481"/>
                    </a:lnTo>
                    <a:lnTo>
                      <a:pt x="21" y="476"/>
                    </a:lnTo>
                    <a:lnTo>
                      <a:pt x="27" y="468"/>
                    </a:lnTo>
                    <a:lnTo>
                      <a:pt x="32" y="461"/>
                    </a:lnTo>
                    <a:lnTo>
                      <a:pt x="40" y="453"/>
                    </a:lnTo>
                    <a:lnTo>
                      <a:pt x="46" y="444"/>
                    </a:lnTo>
                    <a:lnTo>
                      <a:pt x="54" y="434"/>
                    </a:lnTo>
                    <a:lnTo>
                      <a:pt x="63" y="423"/>
                    </a:lnTo>
                    <a:lnTo>
                      <a:pt x="78" y="403"/>
                    </a:lnTo>
                    <a:lnTo>
                      <a:pt x="94" y="382"/>
                    </a:lnTo>
                    <a:lnTo>
                      <a:pt x="107" y="361"/>
                    </a:lnTo>
                    <a:lnTo>
                      <a:pt x="120" y="341"/>
                    </a:lnTo>
                    <a:lnTo>
                      <a:pt x="132" y="320"/>
                    </a:lnTo>
                    <a:lnTo>
                      <a:pt x="143" y="300"/>
                    </a:lnTo>
                    <a:lnTo>
                      <a:pt x="153" y="279"/>
                    </a:lnTo>
                    <a:lnTo>
                      <a:pt x="161" y="258"/>
                    </a:lnTo>
                    <a:lnTo>
                      <a:pt x="166" y="238"/>
                    </a:lnTo>
                    <a:lnTo>
                      <a:pt x="172" y="217"/>
                    </a:lnTo>
                    <a:lnTo>
                      <a:pt x="176" y="197"/>
                    </a:lnTo>
                    <a:lnTo>
                      <a:pt x="180" y="178"/>
                    </a:lnTo>
                    <a:lnTo>
                      <a:pt x="182" y="159"/>
                    </a:lnTo>
                    <a:lnTo>
                      <a:pt x="185" y="141"/>
                    </a:lnTo>
                    <a:lnTo>
                      <a:pt x="185" y="122"/>
                    </a:lnTo>
                    <a:lnTo>
                      <a:pt x="185" y="105"/>
                    </a:lnTo>
                    <a:lnTo>
                      <a:pt x="185" y="96"/>
                    </a:lnTo>
                    <a:lnTo>
                      <a:pt x="185" y="88"/>
                    </a:lnTo>
                    <a:lnTo>
                      <a:pt x="185" y="81"/>
                    </a:lnTo>
                    <a:lnTo>
                      <a:pt x="185" y="73"/>
                    </a:lnTo>
                    <a:lnTo>
                      <a:pt x="185" y="68"/>
                    </a:lnTo>
                    <a:lnTo>
                      <a:pt x="183" y="60"/>
                    </a:lnTo>
                    <a:lnTo>
                      <a:pt x="183" y="51"/>
                    </a:lnTo>
                    <a:lnTo>
                      <a:pt x="182" y="41"/>
                    </a:lnTo>
                    <a:lnTo>
                      <a:pt x="180" y="34"/>
                    </a:lnTo>
                    <a:lnTo>
                      <a:pt x="176" y="28"/>
                    </a:lnTo>
                    <a:lnTo>
                      <a:pt x="174" y="24"/>
                    </a:lnTo>
                    <a:lnTo>
                      <a:pt x="170" y="21"/>
                    </a:lnTo>
                    <a:lnTo>
                      <a:pt x="168" y="17"/>
                    </a:lnTo>
                    <a:lnTo>
                      <a:pt x="168" y="15"/>
                    </a:lnTo>
                    <a:lnTo>
                      <a:pt x="166" y="11"/>
                    </a:lnTo>
                    <a:lnTo>
                      <a:pt x="166" y="9"/>
                    </a:lnTo>
                    <a:lnTo>
                      <a:pt x="168" y="6"/>
                    </a:lnTo>
                    <a:lnTo>
                      <a:pt x="170" y="2"/>
                    </a:lnTo>
                    <a:lnTo>
                      <a:pt x="172" y="2"/>
                    </a:lnTo>
                    <a:lnTo>
                      <a:pt x="176" y="0"/>
                    </a:lnTo>
                    <a:lnTo>
                      <a:pt x="180" y="0"/>
                    </a:lnTo>
                    <a:lnTo>
                      <a:pt x="185" y="0"/>
                    </a:lnTo>
                    <a:lnTo>
                      <a:pt x="191" y="2"/>
                    </a:lnTo>
                    <a:lnTo>
                      <a:pt x="199" y="4"/>
                    </a:lnTo>
                    <a:lnTo>
                      <a:pt x="206" y="8"/>
                    </a:lnTo>
                    <a:lnTo>
                      <a:pt x="216" y="11"/>
                    </a:lnTo>
                    <a:lnTo>
                      <a:pt x="224" y="15"/>
                    </a:lnTo>
                    <a:lnTo>
                      <a:pt x="231" y="21"/>
                    </a:lnTo>
                    <a:lnTo>
                      <a:pt x="237" y="24"/>
                    </a:lnTo>
                    <a:lnTo>
                      <a:pt x="243" y="26"/>
                    </a:lnTo>
                    <a:lnTo>
                      <a:pt x="247" y="30"/>
                    </a:lnTo>
                    <a:lnTo>
                      <a:pt x="250" y="32"/>
                    </a:lnTo>
                    <a:lnTo>
                      <a:pt x="252" y="36"/>
                    </a:lnTo>
                    <a:lnTo>
                      <a:pt x="252" y="36"/>
                    </a:lnTo>
                    <a:lnTo>
                      <a:pt x="252" y="39"/>
                    </a:lnTo>
                    <a:lnTo>
                      <a:pt x="252" y="41"/>
                    </a:lnTo>
                    <a:lnTo>
                      <a:pt x="252" y="45"/>
                    </a:lnTo>
                    <a:lnTo>
                      <a:pt x="252" y="49"/>
                    </a:lnTo>
                    <a:lnTo>
                      <a:pt x="250" y="54"/>
                    </a:lnTo>
                    <a:lnTo>
                      <a:pt x="250" y="60"/>
                    </a:lnTo>
                    <a:lnTo>
                      <a:pt x="250" y="68"/>
                    </a:lnTo>
                    <a:lnTo>
                      <a:pt x="248" y="75"/>
                    </a:lnTo>
                    <a:lnTo>
                      <a:pt x="248" y="82"/>
                    </a:lnTo>
                    <a:lnTo>
                      <a:pt x="247" y="92"/>
                    </a:lnTo>
                    <a:lnTo>
                      <a:pt x="247" y="101"/>
                    </a:lnTo>
                    <a:lnTo>
                      <a:pt x="245" y="111"/>
                    </a:lnTo>
                    <a:lnTo>
                      <a:pt x="245" y="122"/>
                    </a:lnTo>
                    <a:lnTo>
                      <a:pt x="243" y="135"/>
                    </a:lnTo>
                    <a:lnTo>
                      <a:pt x="241" y="146"/>
                    </a:lnTo>
                    <a:lnTo>
                      <a:pt x="239" y="159"/>
                    </a:lnTo>
                    <a:lnTo>
                      <a:pt x="235" y="187"/>
                    </a:lnTo>
                    <a:lnTo>
                      <a:pt x="229" y="212"/>
                    </a:lnTo>
                    <a:lnTo>
                      <a:pt x="222" y="236"/>
                    </a:lnTo>
                    <a:lnTo>
                      <a:pt x="214" y="258"/>
                    </a:lnTo>
                    <a:lnTo>
                      <a:pt x="206" y="281"/>
                    </a:lnTo>
                    <a:lnTo>
                      <a:pt x="199" y="302"/>
                    </a:lnTo>
                    <a:lnTo>
                      <a:pt x="187" y="320"/>
                    </a:lnTo>
                    <a:lnTo>
                      <a:pt x="178" y="339"/>
                    </a:lnTo>
                    <a:lnTo>
                      <a:pt x="166" y="356"/>
                    </a:lnTo>
                    <a:lnTo>
                      <a:pt x="155" y="373"/>
                    </a:lnTo>
                    <a:lnTo>
                      <a:pt x="141" y="390"/>
                    </a:lnTo>
                    <a:lnTo>
                      <a:pt x="128" y="405"/>
                    </a:lnTo>
                    <a:lnTo>
                      <a:pt x="115" y="420"/>
                    </a:lnTo>
                    <a:lnTo>
                      <a:pt x="101" y="434"/>
                    </a:lnTo>
                    <a:lnTo>
                      <a:pt x="86" y="449"/>
                    </a:lnTo>
                    <a:lnTo>
                      <a:pt x="71" y="463"/>
                    </a:lnTo>
                    <a:lnTo>
                      <a:pt x="63" y="468"/>
                    </a:lnTo>
                    <a:lnTo>
                      <a:pt x="55" y="476"/>
                    </a:lnTo>
                    <a:lnTo>
                      <a:pt x="50" y="481"/>
                    </a:lnTo>
                    <a:lnTo>
                      <a:pt x="42" y="487"/>
                    </a:lnTo>
                    <a:lnTo>
                      <a:pt x="36" y="493"/>
                    </a:lnTo>
                    <a:lnTo>
                      <a:pt x="31" y="496"/>
                    </a:lnTo>
                    <a:lnTo>
                      <a:pt x="27" y="500"/>
                    </a:lnTo>
                    <a:lnTo>
                      <a:pt x="21" y="504"/>
                    </a:lnTo>
                    <a:lnTo>
                      <a:pt x="17" y="508"/>
                    </a:lnTo>
                    <a:lnTo>
                      <a:pt x="13" y="509"/>
                    </a:lnTo>
                    <a:lnTo>
                      <a:pt x="10" y="511"/>
                    </a:lnTo>
                    <a:lnTo>
                      <a:pt x="8" y="513"/>
                    </a:lnTo>
                    <a:lnTo>
                      <a:pt x="4" y="513"/>
                    </a:lnTo>
                    <a:lnTo>
                      <a:pt x="2" y="513"/>
                    </a:lnTo>
                    <a:lnTo>
                      <a:pt x="2" y="513"/>
                    </a:lnTo>
                    <a:lnTo>
                      <a:pt x="0" y="513"/>
                    </a:lnTo>
                    <a:lnTo>
                      <a:pt x="0" y="513"/>
                    </a:lnTo>
                  </a:path>
                </a:pathLst>
              </a:custGeom>
              <a:solidFill>
                <a:srgbClr val="221DD3"/>
              </a:solidFill>
              <a:ln w="9525">
                <a:solidFill>
                  <a:srgbClr val="221DD3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6" name="Freeform 37"/>
              <p:cNvSpPr/>
              <p:nvPr/>
            </p:nvSpPr>
            <p:spPr bwMode="auto">
              <a:xfrm>
                <a:off x="4044" y="4265"/>
                <a:ext cx="1064" cy="1162"/>
              </a:xfrm>
              <a:custGeom>
                <a:avLst/>
                <a:gdLst>
                  <a:gd name="T0" fmla="*/ 0 w 380"/>
                  <a:gd name="T1" fmla="*/ 425 h 428"/>
                  <a:gd name="T2" fmla="*/ 0 w 380"/>
                  <a:gd name="T3" fmla="*/ 421 h 428"/>
                  <a:gd name="T4" fmla="*/ 6 w 380"/>
                  <a:gd name="T5" fmla="*/ 413 h 428"/>
                  <a:gd name="T6" fmla="*/ 13 w 380"/>
                  <a:gd name="T7" fmla="*/ 406 h 428"/>
                  <a:gd name="T8" fmla="*/ 23 w 380"/>
                  <a:gd name="T9" fmla="*/ 396 h 428"/>
                  <a:gd name="T10" fmla="*/ 36 w 380"/>
                  <a:gd name="T11" fmla="*/ 383 h 428"/>
                  <a:gd name="T12" fmla="*/ 50 w 380"/>
                  <a:gd name="T13" fmla="*/ 370 h 428"/>
                  <a:gd name="T14" fmla="*/ 69 w 380"/>
                  <a:gd name="T15" fmla="*/ 355 h 428"/>
                  <a:gd name="T16" fmla="*/ 98 w 380"/>
                  <a:gd name="T17" fmla="*/ 331 h 428"/>
                  <a:gd name="T18" fmla="*/ 134 w 380"/>
                  <a:gd name="T19" fmla="*/ 299 h 428"/>
                  <a:gd name="T20" fmla="*/ 164 w 380"/>
                  <a:gd name="T21" fmla="*/ 271 h 428"/>
                  <a:gd name="T22" fmla="*/ 191 w 380"/>
                  <a:gd name="T23" fmla="*/ 245 h 428"/>
                  <a:gd name="T24" fmla="*/ 212 w 380"/>
                  <a:gd name="T25" fmla="*/ 219 h 428"/>
                  <a:gd name="T26" fmla="*/ 233 w 380"/>
                  <a:gd name="T27" fmla="*/ 189 h 428"/>
                  <a:gd name="T28" fmla="*/ 252 w 380"/>
                  <a:gd name="T29" fmla="*/ 159 h 428"/>
                  <a:gd name="T30" fmla="*/ 271 w 380"/>
                  <a:gd name="T31" fmla="*/ 125 h 428"/>
                  <a:gd name="T32" fmla="*/ 285 w 380"/>
                  <a:gd name="T33" fmla="*/ 99 h 428"/>
                  <a:gd name="T34" fmla="*/ 292 w 380"/>
                  <a:gd name="T35" fmla="*/ 84 h 428"/>
                  <a:gd name="T36" fmla="*/ 302 w 380"/>
                  <a:gd name="T37" fmla="*/ 63 h 428"/>
                  <a:gd name="T38" fmla="*/ 308 w 380"/>
                  <a:gd name="T39" fmla="*/ 43 h 428"/>
                  <a:gd name="T40" fmla="*/ 310 w 380"/>
                  <a:gd name="T41" fmla="*/ 28 h 428"/>
                  <a:gd name="T42" fmla="*/ 308 w 380"/>
                  <a:gd name="T43" fmla="*/ 18 h 428"/>
                  <a:gd name="T44" fmla="*/ 308 w 380"/>
                  <a:gd name="T45" fmla="*/ 11 h 428"/>
                  <a:gd name="T46" fmla="*/ 308 w 380"/>
                  <a:gd name="T47" fmla="*/ 7 h 428"/>
                  <a:gd name="T48" fmla="*/ 312 w 380"/>
                  <a:gd name="T49" fmla="*/ 3 h 428"/>
                  <a:gd name="T50" fmla="*/ 317 w 380"/>
                  <a:gd name="T51" fmla="*/ 0 h 428"/>
                  <a:gd name="T52" fmla="*/ 325 w 380"/>
                  <a:gd name="T53" fmla="*/ 1 h 428"/>
                  <a:gd name="T54" fmla="*/ 335 w 380"/>
                  <a:gd name="T55" fmla="*/ 7 h 428"/>
                  <a:gd name="T56" fmla="*/ 348 w 380"/>
                  <a:gd name="T57" fmla="*/ 16 h 428"/>
                  <a:gd name="T58" fmla="*/ 361 w 380"/>
                  <a:gd name="T59" fmla="*/ 29 h 428"/>
                  <a:gd name="T60" fmla="*/ 371 w 380"/>
                  <a:gd name="T61" fmla="*/ 41 h 428"/>
                  <a:gd name="T62" fmla="*/ 377 w 380"/>
                  <a:gd name="T63" fmla="*/ 50 h 428"/>
                  <a:gd name="T64" fmla="*/ 378 w 380"/>
                  <a:gd name="T65" fmla="*/ 59 h 428"/>
                  <a:gd name="T66" fmla="*/ 378 w 380"/>
                  <a:gd name="T67" fmla="*/ 71 h 428"/>
                  <a:gd name="T68" fmla="*/ 375 w 380"/>
                  <a:gd name="T69" fmla="*/ 86 h 428"/>
                  <a:gd name="T70" fmla="*/ 363 w 380"/>
                  <a:gd name="T71" fmla="*/ 106 h 428"/>
                  <a:gd name="T72" fmla="*/ 348 w 380"/>
                  <a:gd name="T73" fmla="*/ 132 h 428"/>
                  <a:gd name="T74" fmla="*/ 327 w 380"/>
                  <a:gd name="T75" fmla="*/ 162 h 428"/>
                  <a:gd name="T76" fmla="*/ 302 w 380"/>
                  <a:gd name="T77" fmla="*/ 194 h 428"/>
                  <a:gd name="T78" fmla="*/ 275 w 380"/>
                  <a:gd name="T79" fmla="*/ 224 h 428"/>
                  <a:gd name="T80" fmla="*/ 231 w 380"/>
                  <a:gd name="T81" fmla="*/ 269 h 428"/>
                  <a:gd name="T82" fmla="*/ 199 w 380"/>
                  <a:gd name="T83" fmla="*/ 297 h 428"/>
                  <a:gd name="T84" fmla="*/ 163 w 380"/>
                  <a:gd name="T85" fmla="*/ 325 h 428"/>
                  <a:gd name="T86" fmla="*/ 126 w 380"/>
                  <a:gd name="T87" fmla="*/ 353 h 428"/>
                  <a:gd name="T88" fmla="*/ 77 w 380"/>
                  <a:gd name="T89" fmla="*/ 387 h 428"/>
                  <a:gd name="T90" fmla="*/ 59 w 380"/>
                  <a:gd name="T91" fmla="*/ 398 h 428"/>
                  <a:gd name="T92" fmla="*/ 44 w 380"/>
                  <a:gd name="T93" fmla="*/ 410 h 428"/>
                  <a:gd name="T94" fmla="*/ 31 w 380"/>
                  <a:gd name="T95" fmla="*/ 417 h 428"/>
                  <a:gd name="T96" fmla="*/ 19 w 380"/>
                  <a:gd name="T97" fmla="*/ 423 h 428"/>
                  <a:gd name="T98" fmla="*/ 12 w 380"/>
                  <a:gd name="T99" fmla="*/ 426 h 428"/>
                  <a:gd name="T100" fmla="*/ 4 w 380"/>
                  <a:gd name="T101" fmla="*/ 428 h 428"/>
                  <a:gd name="T102" fmla="*/ 0 w 380"/>
                  <a:gd name="T103" fmla="*/ 428 h 428"/>
                  <a:gd name="T104" fmla="*/ 0 w 380"/>
                  <a:gd name="T105" fmla="*/ 426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80" h="428">
                    <a:moveTo>
                      <a:pt x="0" y="426"/>
                    </a:moveTo>
                    <a:lnTo>
                      <a:pt x="0" y="425"/>
                    </a:lnTo>
                    <a:lnTo>
                      <a:pt x="0" y="423"/>
                    </a:lnTo>
                    <a:lnTo>
                      <a:pt x="0" y="421"/>
                    </a:lnTo>
                    <a:lnTo>
                      <a:pt x="2" y="417"/>
                    </a:lnTo>
                    <a:lnTo>
                      <a:pt x="6" y="413"/>
                    </a:lnTo>
                    <a:lnTo>
                      <a:pt x="8" y="410"/>
                    </a:lnTo>
                    <a:lnTo>
                      <a:pt x="13" y="406"/>
                    </a:lnTo>
                    <a:lnTo>
                      <a:pt x="17" y="400"/>
                    </a:lnTo>
                    <a:lnTo>
                      <a:pt x="23" y="396"/>
                    </a:lnTo>
                    <a:lnTo>
                      <a:pt x="29" y="391"/>
                    </a:lnTo>
                    <a:lnTo>
                      <a:pt x="36" y="383"/>
                    </a:lnTo>
                    <a:lnTo>
                      <a:pt x="42" y="378"/>
                    </a:lnTo>
                    <a:lnTo>
                      <a:pt x="50" y="370"/>
                    </a:lnTo>
                    <a:lnTo>
                      <a:pt x="59" y="363"/>
                    </a:lnTo>
                    <a:lnTo>
                      <a:pt x="69" y="355"/>
                    </a:lnTo>
                    <a:lnTo>
                      <a:pt x="78" y="346"/>
                    </a:lnTo>
                    <a:lnTo>
                      <a:pt x="98" y="331"/>
                    </a:lnTo>
                    <a:lnTo>
                      <a:pt x="117" y="314"/>
                    </a:lnTo>
                    <a:lnTo>
                      <a:pt x="134" y="299"/>
                    </a:lnTo>
                    <a:lnTo>
                      <a:pt x="149" y="286"/>
                    </a:lnTo>
                    <a:lnTo>
                      <a:pt x="164" y="271"/>
                    </a:lnTo>
                    <a:lnTo>
                      <a:pt x="178" y="258"/>
                    </a:lnTo>
                    <a:lnTo>
                      <a:pt x="191" y="245"/>
                    </a:lnTo>
                    <a:lnTo>
                      <a:pt x="203" y="232"/>
                    </a:lnTo>
                    <a:lnTo>
                      <a:pt x="212" y="219"/>
                    </a:lnTo>
                    <a:lnTo>
                      <a:pt x="224" y="204"/>
                    </a:lnTo>
                    <a:lnTo>
                      <a:pt x="233" y="189"/>
                    </a:lnTo>
                    <a:lnTo>
                      <a:pt x="243" y="174"/>
                    </a:lnTo>
                    <a:lnTo>
                      <a:pt x="252" y="159"/>
                    </a:lnTo>
                    <a:lnTo>
                      <a:pt x="262" y="142"/>
                    </a:lnTo>
                    <a:lnTo>
                      <a:pt x="271" y="125"/>
                    </a:lnTo>
                    <a:lnTo>
                      <a:pt x="281" y="108"/>
                    </a:lnTo>
                    <a:lnTo>
                      <a:pt x="285" y="99"/>
                    </a:lnTo>
                    <a:lnTo>
                      <a:pt x="289" y="91"/>
                    </a:lnTo>
                    <a:lnTo>
                      <a:pt x="292" y="84"/>
                    </a:lnTo>
                    <a:lnTo>
                      <a:pt x="296" y="76"/>
                    </a:lnTo>
                    <a:lnTo>
                      <a:pt x="302" y="63"/>
                    </a:lnTo>
                    <a:lnTo>
                      <a:pt x="306" y="52"/>
                    </a:lnTo>
                    <a:lnTo>
                      <a:pt x="308" y="43"/>
                    </a:lnTo>
                    <a:lnTo>
                      <a:pt x="310" y="35"/>
                    </a:lnTo>
                    <a:lnTo>
                      <a:pt x="310" y="28"/>
                    </a:lnTo>
                    <a:lnTo>
                      <a:pt x="310" y="22"/>
                    </a:lnTo>
                    <a:lnTo>
                      <a:pt x="308" y="18"/>
                    </a:lnTo>
                    <a:lnTo>
                      <a:pt x="308" y="14"/>
                    </a:lnTo>
                    <a:lnTo>
                      <a:pt x="308" y="11"/>
                    </a:lnTo>
                    <a:lnTo>
                      <a:pt x="308" y="9"/>
                    </a:lnTo>
                    <a:lnTo>
                      <a:pt x="308" y="7"/>
                    </a:lnTo>
                    <a:lnTo>
                      <a:pt x="310" y="5"/>
                    </a:lnTo>
                    <a:lnTo>
                      <a:pt x="312" y="3"/>
                    </a:lnTo>
                    <a:lnTo>
                      <a:pt x="314" y="1"/>
                    </a:lnTo>
                    <a:lnTo>
                      <a:pt x="317" y="0"/>
                    </a:lnTo>
                    <a:lnTo>
                      <a:pt x="321" y="0"/>
                    </a:lnTo>
                    <a:lnTo>
                      <a:pt x="325" y="1"/>
                    </a:lnTo>
                    <a:lnTo>
                      <a:pt x="329" y="3"/>
                    </a:lnTo>
                    <a:lnTo>
                      <a:pt x="335" y="7"/>
                    </a:lnTo>
                    <a:lnTo>
                      <a:pt x="340" y="11"/>
                    </a:lnTo>
                    <a:lnTo>
                      <a:pt x="348" y="16"/>
                    </a:lnTo>
                    <a:lnTo>
                      <a:pt x="356" y="22"/>
                    </a:lnTo>
                    <a:lnTo>
                      <a:pt x="361" y="29"/>
                    </a:lnTo>
                    <a:lnTo>
                      <a:pt x="365" y="35"/>
                    </a:lnTo>
                    <a:lnTo>
                      <a:pt x="371" y="41"/>
                    </a:lnTo>
                    <a:lnTo>
                      <a:pt x="373" y="46"/>
                    </a:lnTo>
                    <a:lnTo>
                      <a:pt x="377" y="50"/>
                    </a:lnTo>
                    <a:lnTo>
                      <a:pt x="378" y="56"/>
                    </a:lnTo>
                    <a:lnTo>
                      <a:pt x="378" y="59"/>
                    </a:lnTo>
                    <a:lnTo>
                      <a:pt x="380" y="65"/>
                    </a:lnTo>
                    <a:lnTo>
                      <a:pt x="378" y="71"/>
                    </a:lnTo>
                    <a:lnTo>
                      <a:pt x="377" y="78"/>
                    </a:lnTo>
                    <a:lnTo>
                      <a:pt x="375" y="86"/>
                    </a:lnTo>
                    <a:lnTo>
                      <a:pt x="369" y="95"/>
                    </a:lnTo>
                    <a:lnTo>
                      <a:pt x="363" y="106"/>
                    </a:lnTo>
                    <a:lnTo>
                      <a:pt x="357" y="119"/>
                    </a:lnTo>
                    <a:lnTo>
                      <a:pt x="348" y="132"/>
                    </a:lnTo>
                    <a:lnTo>
                      <a:pt x="338" y="146"/>
                    </a:lnTo>
                    <a:lnTo>
                      <a:pt x="327" y="162"/>
                    </a:lnTo>
                    <a:lnTo>
                      <a:pt x="315" y="177"/>
                    </a:lnTo>
                    <a:lnTo>
                      <a:pt x="302" y="194"/>
                    </a:lnTo>
                    <a:lnTo>
                      <a:pt x="289" y="209"/>
                    </a:lnTo>
                    <a:lnTo>
                      <a:pt x="275" y="224"/>
                    </a:lnTo>
                    <a:lnTo>
                      <a:pt x="262" y="239"/>
                    </a:lnTo>
                    <a:lnTo>
                      <a:pt x="231" y="269"/>
                    </a:lnTo>
                    <a:lnTo>
                      <a:pt x="216" y="284"/>
                    </a:lnTo>
                    <a:lnTo>
                      <a:pt x="199" y="297"/>
                    </a:lnTo>
                    <a:lnTo>
                      <a:pt x="182" y="312"/>
                    </a:lnTo>
                    <a:lnTo>
                      <a:pt x="163" y="325"/>
                    </a:lnTo>
                    <a:lnTo>
                      <a:pt x="145" y="340"/>
                    </a:lnTo>
                    <a:lnTo>
                      <a:pt x="126" y="353"/>
                    </a:lnTo>
                    <a:lnTo>
                      <a:pt x="86" y="380"/>
                    </a:lnTo>
                    <a:lnTo>
                      <a:pt x="77" y="387"/>
                    </a:lnTo>
                    <a:lnTo>
                      <a:pt x="67" y="393"/>
                    </a:lnTo>
                    <a:lnTo>
                      <a:pt x="59" y="398"/>
                    </a:lnTo>
                    <a:lnTo>
                      <a:pt x="52" y="404"/>
                    </a:lnTo>
                    <a:lnTo>
                      <a:pt x="44" y="410"/>
                    </a:lnTo>
                    <a:lnTo>
                      <a:pt x="36" y="413"/>
                    </a:lnTo>
                    <a:lnTo>
                      <a:pt x="31" y="417"/>
                    </a:lnTo>
                    <a:lnTo>
                      <a:pt x="25" y="419"/>
                    </a:lnTo>
                    <a:lnTo>
                      <a:pt x="19" y="423"/>
                    </a:lnTo>
                    <a:lnTo>
                      <a:pt x="15" y="425"/>
                    </a:lnTo>
                    <a:lnTo>
                      <a:pt x="12" y="426"/>
                    </a:lnTo>
                    <a:lnTo>
                      <a:pt x="8" y="426"/>
                    </a:lnTo>
                    <a:lnTo>
                      <a:pt x="4" y="428"/>
                    </a:lnTo>
                    <a:lnTo>
                      <a:pt x="2" y="428"/>
                    </a:lnTo>
                    <a:lnTo>
                      <a:pt x="0" y="428"/>
                    </a:lnTo>
                    <a:lnTo>
                      <a:pt x="0" y="426"/>
                    </a:lnTo>
                    <a:lnTo>
                      <a:pt x="0" y="426"/>
                    </a:lnTo>
                  </a:path>
                </a:pathLst>
              </a:custGeom>
              <a:solidFill>
                <a:srgbClr val="221DD3"/>
              </a:solidFill>
              <a:ln w="9525">
                <a:solidFill>
                  <a:srgbClr val="221DD3"/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  <p:sp>
          <p:nvSpPr>
            <p:cNvPr id="33" name="任意多边形 32"/>
            <p:cNvSpPr/>
            <p:nvPr/>
          </p:nvSpPr>
          <p:spPr>
            <a:xfrm rot="1774642">
              <a:off x="5333" y="8195"/>
              <a:ext cx="410" cy="438"/>
            </a:xfrm>
            <a:custGeom>
              <a:avLst/>
              <a:gdLst>
                <a:gd name="connsiteX0" fmla="*/ 2789 w 182489"/>
                <a:gd name="connsiteY0" fmla="*/ 1753 h 226598"/>
                <a:gd name="connsiteX1" fmla="*/ 5876 w 182489"/>
                <a:gd name="connsiteY1" fmla="*/ 0 h 226598"/>
                <a:gd name="connsiteX2" fmla="*/ 10657 w 182489"/>
                <a:gd name="connsiteY2" fmla="*/ 1232 h 226598"/>
                <a:gd name="connsiteX3" fmla="*/ 15439 w 182489"/>
                <a:gd name="connsiteY3" fmla="*/ 2463 h 226598"/>
                <a:gd name="connsiteX4" fmla="*/ 18826 w 182489"/>
                <a:gd name="connsiteY4" fmla="*/ 8430 h 226598"/>
                <a:gd name="connsiteX5" fmla="*/ 24453 w 182489"/>
                <a:gd name="connsiteY5" fmla="*/ 11153 h 226598"/>
                <a:gd name="connsiteX6" fmla="*/ 30928 w 182489"/>
                <a:gd name="connsiteY6" fmla="*/ 15369 h 226598"/>
                <a:gd name="connsiteX7" fmla="*/ 34314 w 182489"/>
                <a:gd name="connsiteY7" fmla="*/ 21336 h 226598"/>
                <a:gd name="connsiteX8" fmla="*/ 41636 w 182489"/>
                <a:gd name="connsiteY8" fmla="*/ 27042 h 226598"/>
                <a:gd name="connsiteX9" fmla="*/ 46716 w 182489"/>
                <a:gd name="connsiteY9" fmla="*/ 35993 h 226598"/>
                <a:gd name="connsiteX10" fmla="*/ 54187 w 182489"/>
                <a:gd name="connsiteY10" fmla="*/ 45560 h 226598"/>
                <a:gd name="connsiteX11" fmla="*/ 60960 w 182489"/>
                <a:gd name="connsiteY11" fmla="*/ 57494 h 226598"/>
                <a:gd name="connsiteX12" fmla="*/ 66887 w 182489"/>
                <a:gd name="connsiteY12" fmla="*/ 67937 h 226598"/>
                <a:gd name="connsiteX13" fmla="*/ 78442 w 182489"/>
                <a:gd name="connsiteY13" fmla="*/ 81104 h 226598"/>
                <a:gd name="connsiteX14" fmla="*/ 86062 w 182489"/>
                <a:gd name="connsiteY14" fmla="*/ 94530 h 226598"/>
                <a:gd name="connsiteX15" fmla="*/ 97617 w 182489"/>
                <a:gd name="connsiteY15" fmla="*/ 107695 h 226598"/>
                <a:gd name="connsiteX16" fmla="*/ 114551 w 182489"/>
                <a:gd name="connsiteY16" fmla="*/ 137532 h 226598"/>
                <a:gd name="connsiteX17" fmla="*/ 133726 w 182489"/>
                <a:gd name="connsiteY17" fmla="*/ 164124 h 226598"/>
                <a:gd name="connsiteX18" fmla="*/ 152900 w 182489"/>
                <a:gd name="connsiteY18" fmla="*/ 190717 h 226598"/>
                <a:gd name="connsiteX19" fmla="*/ 169536 w 182489"/>
                <a:gd name="connsiteY19" fmla="*/ 212834 h 226598"/>
                <a:gd name="connsiteX20" fmla="*/ 182489 w 182489"/>
                <a:gd name="connsiteY20" fmla="*/ 226598 h 226598"/>
                <a:gd name="connsiteX21" fmla="*/ 54317 w 182489"/>
                <a:gd name="connsiteY21" fmla="*/ 226598 h 226598"/>
                <a:gd name="connsiteX22" fmla="*/ 53047 w 182489"/>
                <a:gd name="connsiteY22" fmla="*/ 219776 h 226598"/>
                <a:gd name="connsiteX23" fmla="*/ 53594 w 182489"/>
                <a:gd name="connsiteY23" fmla="*/ 213548 h 226598"/>
                <a:gd name="connsiteX24" fmla="*/ 51602 w 182489"/>
                <a:gd name="connsiteY24" fmla="*/ 202845 h 226598"/>
                <a:gd name="connsiteX25" fmla="*/ 50456 w 182489"/>
                <a:gd name="connsiteY25" fmla="*/ 193633 h 226598"/>
                <a:gd name="connsiteX26" fmla="*/ 45226 w 182489"/>
                <a:gd name="connsiteY26" fmla="*/ 180822 h 226598"/>
                <a:gd name="connsiteX27" fmla="*/ 42388 w 182489"/>
                <a:gd name="connsiteY27" fmla="*/ 168627 h 226598"/>
                <a:gd name="connsiteX28" fmla="*/ 38702 w 182489"/>
                <a:gd name="connsiteY28" fmla="*/ 154940 h 226598"/>
                <a:gd name="connsiteX29" fmla="*/ 35862 w 182489"/>
                <a:gd name="connsiteY29" fmla="*/ 142745 h 226598"/>
                <a:gd name="connsiteX30" fmla="*/ 32177 w 182489"/>
                <a:gd name="connsiteY30" fmla="*/ 129057 h 226598"/>
                <a:gd name="connsiteX31" fmla="*/ 27644 w 182489"/>
                <a:gd name="connsiteY31" fmla="*/ 113878 h 226598"/>
                <a:gd name="connsiteX32" fmla="*/ 23958 w 182489"/>
                <a:gd name="connsiteY32" fmla="*/ 100191 h 226598"/>
                <a:gd name="connsiteX33" fmla="*/ 21119 w 182489"/>
                <a:gd name="connsiteY33" fmla="*/ 87996 h 226598"/>
                <a:gd name="connsiteX34" fmla="*/ 14346 w 182489"/>
                <a:gd name="connsiteY34" fmla="*/ 76062 h 226598"/>
                <a:gd name="connsiteX35" fmla="*/ 11506 w 182489"/>
                <a:gd name="connsiteY35" fmla="*/ 63866 h 226598"/>
                <a:gd name="connsiteX36" fmla="*/ 9514 w 182489"/>
                <a:gd name="connsiteY36" fmla="*/ 53162 h 226598"/>
                <a:gd name="connsiteX37" fmla="*/ 8368 w 182489"/>
                <a:gd name="connsiteY37" fmla="*/ 43951 h 226598"/>
                <a:gd name="connsiteX38" fmla="*/ 4981 w 182489"/>
                <a:gd name="connsiteY38" fmla="*/ 37984 h 226598"/>
                <a:gd name="connsiteX39" fmla="*/ 3138 w 182489"/>
                <a:gd name="connsiteY39" fmla="*/ 31141 h 226598"/>
                <a:gd name="connsiteX40" fmla="*/ 2839 w 182489"/>
                <a:gd name="connsiteY40" fmla="*/ 23421 h 226598"/>
                <a:gd name="connsiteX41" fmla="*/ 299 w 182489"/>
                <a:gd name="connsiteY41" fmla="*/ 18945 h 226598"/>
                <a:gd name="connsiteX42" fmla="*/ 0 w 182489"/>
                <a:gd name="connsiteY42" fmla="*/ 11226 h 226598"/>
                <a:gd name="connsiteX43" fmla="*/ 1394 w 182489"/>
                <a:gd name="connsiteY43" fmla="*/ 6489 h 226598"/>
                <a:gd name="connsiteX44" fmla="*/ 2789 w 182489"/>
                <a:gd name="connsiteY44" fmla="*/ 1753 h 226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82489" h="226598">
                  <a:moveTo>
                    <a:pt x="2789" y="1753"/>
                  </a:moveTo>
                  <a:lnTo>
                    <a:pt x="5876" y="0"/>
                  </a:lnTo>
                  <a:lnTo>
                    <a:pt x="10657" y="1232"/>
                  </a:lnTo>
                  <a:lnTo>
                    <a:pt x="15439" y="2463"/>
                  </a:lnTo>
                  <a:lnTo>
                    <a:pt x="18826" y="8430"/>
                  </a:lnTo>
                  <a:lnTo>
                    <a:pt x="24453" y="11153"/>
                  </a:lnTo>
                  <a:lnTo>
                    <a:pt x="30928" y="15369"/>
                  </a:lnTo>
                  <a:lnTo>
                    <a:pt x="34314" y="21336"/>
                  </a:lnTo>
                  <a:lnTo>
                    <a:pt x="41636" y="27042"/>
                  </a:lnTo>
                  <a:lnTo>
                    <a:pt x="46716" y="35993"/>
                  </a:lnTo>
                  <a:lnTo>
                    <a:pt x="54187" y="45560"/>
                  </a:lnTo>
                  <a:lnTo>
                    <a:pt x="60960" y="57494"/>
                  </a:lnTo>
                  <a:lnTo>
                    <a:pt x="66887" y="67937"/>
                  </a:lnTo>
                  <a:lnTo>
                    <a:pt x="78442" y="81104"/>
                  </a:lnTo>
                  <a:lnTo>
                    <a:pt x="86062" y="94530"/>
                  </a:lnTo>
                  <a:lnTo>
                    <a:pt x="97617" y="107695"/>
                  </a:lnTo>
                  <a:lnTo>
                    <a:pt x="114551" y="137532"/>
                  </a:lnTo>
                  <a:lnTo>
                    <a:pt x="133726" y="164124"/>
                  </a:lnTo>
                  <a:lnTo>
                    <a:pt x="152900" y="190717"/>
                  </a:lnTo>
                  <a:lnTo>
                    <a:pt x="169536" y="212834"/>
                  </a:lnTo>
                  <a:lnTo>
                    <a:pt x="182489" y="226598"/>
                  </a:lnTo>
                  <a:lnTo>
                    <a:pt x="54317" y="226598"/>
                  </a:lnTo>
                  <a:lnTo>
                    <a:pt x="53047" y="219776"/>
                  </a:lnTo>
                  <a:lnTo>
                    <a:pt x="53594" y="213548"/>
                  </a:lnTo>
                  <a:lnTo>
                    <a:pt x="51602" y="202845"/>
                  </a:lnTo>
                  <a:lnTo>
                    <a:pt x="50456" y="193633"/>
                  </a:lnTo>
                  <a:lnTo>
                    <a:pt x="45226" y="180822"/>
                  </a:lnTo>
                  <a:lnTo>
                    <a:pt x="42388" y="168627"/>
                  </a:lnTo>
                  <a:lnTo>
                    <a:pt x="38702" y="154940"/>
                  </a:lnTo>
                  <a:lnTo>
                    <a:pt x="35862" y="142745"/>
                  </a:lnTo>
                  <a:lnTo>
                    <a:pt x="32177" y="129057"/>
                  </a:lnTo>
                  <a:lnTo>
                    <a:pt x="27644" y="113878"/>
                  </a:lnTo>
                  <a:lnTo>
                    <a:pt x="23958" y="100191"/>
                  </a:lnTo>
                  <a:lnTo>
                    <a:pt x="21119" y="87996"/>
                  </a:lnTo>
                  <a:lnTo>
                    <a:pt x="14346" y="76062"/>
                  </a:lnTo>
                  <a:lnTo>
                    <a:pt x="11506" y="63866"/>
                  </a:lnTo>
                  <a:lnTo>
                    <a:pt x="9514" y="53162"/>
                  </a:lnTo>
                  <a:lnTo>
                    <a:pt x="8368" y="43951"/>
                  </a:lnTo>
                  <a:lnTo>
                    <a:pt x="4981" y="37984"/>
                  </a:lnTo>
                  <a:lnTo>
                    <a:pt x="3138" y="31141"/>
                  </a:lnTo>
                  <a:lnTo>
                    <a:pt x="2839" y="23421"/>
                  </a:lnTo>
                  <a:lnTo>
                    <a:pt x="299" y="18945"/>
                  </a:lnTo>
                  <a:lnTo>
                    <a:pt x="0" y="11226"/>
                  </a:lnTo>
                  <a:lnTo>
                    <a:pt x="1394" y="6489"/>
                  </a:lnTo>
                  <a:lnTo>
                    <a:pt x="2789" y="1753"/>
                  </a:lnTo>
                  <a:close/>
                </a:path>
              </a:pathLst>
            </a:custGeom>
            <a:solidFill>
              <a:srgbClr val="0070C0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5" grpId="0"/>
      <p:bldP spid="16" grpId="0"/>
      <p:bldP spid="17" grpId="0"/>
      <p:bldP spid="4" grpId="0" bldLvl="0" animBg="1"/>
      <p:bldP spid="7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48000" y="381000"/>
            <a:ext cx="5715000" cy="571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hlinkClick r:id="rId3" action="ppaction://hlinksldjump"/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/>
          <a:stretch>
            <a:fillRect/>
          </a:stretch>
        </p:blipFill>
        <p:spPr bwMode="auto">
          <a:xfrm>
            <a:off x="9047857" y="4402580"/>
            <a:ext cx="3289300" cy="245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808345" y="1005840"/>
            <a:ext cx="190817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54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竞走</a:t>
            </a:r>
            <a:endParaRPr lang="zh-CN" altLang="en-US" sz="54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679690" y="1052830"/>
            <a:ext cx="3089275" cy="748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265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争着跑过去</a:t>
            </a:r>
            <a:endParaRPr lang="zh-CN" altLang="en-US" sz="4265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662795" y="2061210"/>
            <a:ext cx="2161540" cy="645160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>
                  <a:alpha val="68000"/>
                </a:srgbClr>
              </a:gs>
            </a:gsLst>
            <a:lin ang="5400000" scaled="0"/>
          </a:gradFill>
          <a:ln w="53975" cmpd="dbl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2"/>
                </a:solidFill>
              </a:rPr>
              <a:t>古今异义</a:t>
            </a:r>
            <a:endParaRPr lang="zh-CN" altLang="en-US" sz="3600" b="1">
              <a:solidFill>
                <a:schemeClr val="bg2"/>
              </a:solidFill>
            </a:endParaRPr>
          </a:p>
        </p:txBody>
      </p:sp>
      <p:pic>
        <p:nvPicPr>
          <p:cNvPr id="27" name="图片 26">
            <a:hlinkClick r:id="rId1" action="ppaction://hlinksldjump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alphaModFix amt="4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/>
          <a:stretch>
            <a:fillRect/>
          </a:stretch>
        </p:blipFill>
        <p:spPr bwMode="auto">
          <a:xfrm>
            <a:off x="9120505" y="4509135"/>
            <a:ext cx="3246120" cy="242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200" y="2277110"/>
            <a:ext cx="3823970" cy="3521710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5"/>
          <a:srcRect l="5763" t="4213" r="495" b="57722"/>
          <a:stretch>
            <a:fillRect/>
          </a:stretch>
        </p:blipFill>
        <p:spPr>
          <a:xfrm>
            <a:off x="263525" y="785495"/>
            <a:ext cx="5173980" cy="490601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2" name="直接连接符 11"/>
          <p:cNvCxnSpPr/>
          <p:nvPr/>
        </p:nvCxnSpPr>
        <p:spPr>
          <a:xfrm flipV="1">
            <a:off x="3072130" y="3717290"/>
            <a:ext cx="466090" cy="20955"/>
          </a:xfrm>
          <a:prstGeom prst="line">
            <a:avLst/>
          </a:prstGeom>
          <a:ln w="57150" cmpd="sng">
            <a:solidFill>
              <a:srgbClr val="F806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480060" y="4293235"/>
            <a:ext cx="466090" cy="20955"/>
          </a:xfrm>
          <a:prstGeom prst="line">
            <a:avLst/>
          </a:prstGeom>
          <a:ln w="57150" cmpd="sng">
            <a:solidFill>
              <a:srgbClr val="F806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3648075" y="3501390"/>
            <a:ext cx="1143000" cy="303530"/>
          </a:xfrm>
          <a:prstGeom prst="rect">
            <a:avLst/>
          </a:prstGeom>
          <a:noFill/>
          <a:ln w="60325">
            <a:solidFill>
              <a:srgbClr val="F806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1" name="图片 100"/>
          <p:cNvPicPr/>
          <p:nvPr/>
        </p:nvPicPr>
        <p:blipFill>
          <a:blip r:embed="rId6"/>
          <a:srcRect l="12574" r="27414"/>
          <a:stretch>
            <a:fillRect/>
          </a:stretch>
        </p:blipFill>
        <p:spPr>
          <a:xfrm>
            <a:off x="5808345" y="1927860"/>
            <a:ext cx="3192145" cy="39287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 bldLvl="0" animBg="1"/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56005" y="332740"/>
            <a:ext cx="1036955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道</a:t>
            </a:r>
            <a:r>
              <a:rPr lang="en-US" altLang="zh-CN" sz="3600">
                <a:latin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lang="zh-CN" altLang="en-US" sz="3600">
                <a:latin typeface="宋体" panose="02010600030101010101" pitchFamily="2" charset="-122"/>
                <a:cs typeface="宋体" panose="02010600030101010101" pitchFamily="2" charset="-122"/>
              </a:rPr>
              <a:t>能让</a:t>
            </a: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两辆</a:t>
            </a:r>
            <a:r>
              <a:rPr lang="zh-CN" altLang="en-US" sz="3600">
                <a:latin typeface="宋体" panose="02010600030101010101" pitchFamily="2" charset="-122"/>
                <a:cs typeface="宋体" panose="02010600030101010101" pitchFamily="2" charset="-122"/>
              </a:rPr>
              <a:t>大马车</a:t>
            </a: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并列</a:t>
            </a:r>
            <a:r>
              <a:rPr lang="zh-CN" altLang="en-US" sz="3600">
                <a:latin typeface="宋体" panose="02010600030101010101" pitchFamily="2" charset="-122"/>
                <a:cs typeface="宋体" panose="02010600030101010101" pitchFamily="2" charset="-122"/>
              </a:rPr>
              <a:t>行驶的</a:t>
            </a:r>
            <a:r>
              <a:rPr lang="zh-CN" altLang="en-US" sz="36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宽阔大马路</a:t>
            </a:r>
            <a:endParaRPr lang="zh-CN" altLang="en-US" sz="3600" b="1">
              <a:solidFill>
                <a:srgbClr val="FF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图片 4">
            <a:hlinkClick r:id="rId1" action="ppaction://hlinksldjump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/>
          <a:stretch>
            <a:fillRect/>
          </a:stretch>
        </p:blipFill>
        <p:spPr bwMode="auto">
          <a:xfrm>
            <a:off x="9047857" y="4402580"/>
            <a:ext cx="3289300" cy="245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图片 99"/>
          <p:cNvPicPr/>
          <p:nvPr>
            <p:custDataLst>
              <p:tags r:id="rId4"/>
            </p:custDataLst>
          </p:nvPr>
        </p:nvPicPr>
        <p:blipFill>
          <a:blip r:embed="rId5"/>
          <a:srcRect t="4448"/>
          <a:stretch>
            <a:fillRect/>
          </a:stretch>
        </p:blipFill>
        <p:spPr>
          <a:xfrm>
            <a:off x="1487805" y="1484630"/>
            <a:ext cx="8738235" cy="48818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1"/>
          <p:cNvSpPr>
            <a:spLocks noGrp="1" noChangeArrowheads="1"/>
          </p:cNvSpPr>
          <p:nvPr/>
        </p:nvSpPr>
        <p:spPr bwMode="auto">
          <a:xfrm>
            <a:off x="3359785" y="2132965"/>
            <a:ext cx="2508250" cy="11544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eaLnBrk="1" hangingPunct="1"/>
            <a:r>
              <a:rPr lang="zh-CN" altLang="en-US" sz="6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王</a:t>
            </a:r>
            <a:r>
              <a:rPr lang="zh-CN" altLang="en-US" sz="6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hlinkClick r:id="rId1" action="ppaction://hlinksldjump">
                  <a:extLst>
                    <a:ext uri="{DAF060AB-1E55-43B9-8AAB-6FB025537F2F}">
                      <wpsdc:hlinkClr xmlns:wpsdc="http://www.wps.cn/officeDocument/2017/drawingmlCustomData" val="FF0000"/>
                      <wpsdc:folHlinkClr xmlns:wpsdc="http://www.wps.cn/officeDocument/2017/drawingmlCustomData" val="954F72"/>
                      <wpsdc:hlinkUnderline xmlns:wpsdc="http://www.wps.cn/officeDocument/2017/drawingmlCustomData" val="0"/>
                    </a:ext>
                  </a:extLst>
                </a:hlinkClick>
              </a:rPr>
              <a:t>戎</a:t>
            </a:r>
            <a:endParaRPr lang="zh-CN" altLang="en-US" sz="66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标题 1"/>
          <p:cNvSpPr>
            <a:spLocks noGrp="1" noChangeArrowheads="1"/>
          </p:cNvSpPr>
          <p:nvPr/>
        </p:nvSpPr>
        <p:spPr bwMode="auto">
          <a:xfrm>
            <a:off x="6096000" y="3287395"/>
            <a:ext cx="1902460" cy="760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pPr eaLnBrk="1" hangingPunct="1">
              <a:lnSpc>
                <a:spcPct val="90000"/>
              </a:lnSpc>
            </a:pPr>
            <a:r>
              <a:rPr lang="zh-CN" altLang="en-US" sz="4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采，摘</a:t>
            </a:r>
            <a:endParaRPr lang="zh-CN" altLang="en-US" sz="4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/>
          <a:stretch>
            <a:fillRect/>
          </a:stretch>
        </p:blipFill>
        <p:spPr bwMode="auto">
          <a:xfrm>
            <a:off x="9768170" y="4940711"/>
            <a:ext cx="2466975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椭圆 1"/>
          <p:cNvSpPr/>
          <p:nvPr/>
        </p:nvSpPr>
        <p:spPr>
          <a:xfrm>
            <a:off x="6816090" y="3069590"/>
            <a:ext cx="215900" cy="21653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4727893" y="1772882"/>
            <a:ext cx="1086413" cy="492443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en-US" altLang="zh-CN" sz="2600" b="1" dirty="0" err="1">
                <a:solidFill>
                  <a:srgbClr val="0000FF"/>
                </a:solidFill>
                <a:latin typeface="zypyyb" panose="02010600060101010101" pitchFamily="2" charset="-122"/>
                <a:ea typeface="zypyyb" panose="02010600060101010101" pitchFamily="2" charset="-122"/>
                <a:cs typeface="+mn-ea"/>
                <a:sym typeface="楷体" panose="02010609060101010101" pitchFamily="49" charset="-122"/>
              </a:rPr>
              <a:t>rónɡ</a:t>
            </a:r>
            <a:endParaRPr lang="en-US" altLang="zh-CN" sz="2600" b="1" dirty="0" err="1">
              <a:solidFill>
                <a:srgbClr val="0000FF"/>
              </a:solidFill>
              <a:latin typeface="zypyyb" panose="02010600060101010101" pitchFamily="2" charset="-122"/>
              <a:ea typeface="zypyyb" panose="02010600060101010101" pitchFamily="2" charset="-122"/>
              <a:cs typeface="+mn-ea"/>
              <a:sym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95550" y="2131695"/>
            <a:ext cx="79228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25.</a:t>
            </a:r>
            <a:r>
              <a:rPr lang="en-US" altLang="zh-CN" sz="66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66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不取道旁李</a:t>
            </a:r>
            <a:endParaRPr lang="zh-CN" altLang="en-US" sz="6600" b="1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H="1">
            <a:off x="5448300" y="2230120"/>
            <a:ext cx="287655" cy="960120"/>
          </a:xfrm>
          <a:prstGeom prst="line">
            <a:avLst/>
          </a:prstGeom>
          <a:ln w="603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2352040" y="836930"/>
            <a:ext cx="26212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/>
              <a:t>盘古</a:t>
            </a:r>
            <a:r>
              <a:rPr lang="zh-CN" altLang="en-US" sz="3600" b="1"/>
              <a:t>开天地</a:t>
            </a:r>
            <a:endParaRPr lang="zh-CN" altLang="en-US" sz="3600" b="1"/>
          </a:p>
        </p:txBody>
      </p:sp>
      <p:sp>
        <p:nvSpPr>
          <p:cNvPr id="100" name="文本框 99"/>
          <p:cNvSpPr txBox="1"/>
          <p:nvPr/>
        </p:nvSpPr>
        <p:spPr>
          <a:xfrm>
            <a:off x="5304155" y="833120"/>
            <a:ext cx="29457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algn="l">
              <a:buClrTx/>
              <a:buSzTx/>
              <a:buFontTx/>
            </a:pPr>
            <a:r>
              <a:rPr lang="zh-CN" altLang="en-US" sz="3600" b="1"/>
              <a:t>精卫填海</a:t>
            </a:r>
            <a:endParaRPr lang="zh-CN" altLang="en-US" sz="3600" b="1"/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6168390" y="679450"/>
            <a:ext cx="287655" cy="96012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>
            <a:off x="3216275" y="692785"/>
            <a:ext cx="287655" cy="960120"/>
          </a:xfrm>
          <a:prstGeom prst="line">
            <a:avLst/>
          </a:prstGeom>
          <a:ln w="34925" cmpd="sng">
            <a:solidFill>
              <a:srgbClr val="F806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3" grpId="1"/>
      <p:bldP spid="4" grpId="0"/>
      <p:bldP spid="4" grpId="1"/>
      <p:bldP spid="7" grpId="0"/>
      <p:bldP spid="7" grpId="1"/>
      <p:bldP spid="100" grpId="0"/>
      <p:bldP spid="10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263525" y="1525270"/>
            <a:ext cx="11434445" cy="294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0" hangingPunct="1">
              <a:lnSpc>
                <a:spcPts val="52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zh-CN" altLang="en-US" sz="3200" b="1" noProof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王戎不取道旁李</a:t>
            </a:r>
            <a:endParaRPr lang="zh-CN" altLang="en-US" sz="3200" b="1" noProof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eaLnBrk="1" latinLnBrk="0" hangingPunct="1">
              <a:lnSpc>
                <a:spcPts val="52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zh-CN" altLang="en-US" sz="3200" b="1" noProof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    王戎七岁，尝与诸小儿游。看道边李树多子折枝，诸儿竞走取之，唯戎不动。人问之，答曰：“树在道边而多子，此必苦李。”取之，信然。</a:t>
            </a:r>
            <a:endParaRPr lang="zh-CN" altLang="en-US" sz="3200" b="1" noProof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7028" y="4959440"/>
            <a:ext cx="537936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dirty="0">
                <a:latin typeface="楷体" panose="02010609060101010101" pitchFamily="49" charset="-122"/>
                <a:ea typeface="楷体" panose="02010609060101010101" pitchFamily="49" charset="-122"/>
              </a:rPr>
              <a:t>①</a:t>
            </a:r>
            <a:endParaRPr lang="zh-CN" altLang="en-US" sz="2665" dirty="0"/>
          </a:p>
        </p:txBody>
      </p:sp>
      <p:sp>
        <p:nvSpPr>
          <p:cNvPr id="7" name="TextBox 6"/>
          <p:cNvSpPr txBox="1"/>
          <p:nvPr/>
        </p:nvSpPr>
        <p:spPr>
          <a:xfrm>
            <a:off x="626811" y="5445392"/>
            <a:ext cx="266852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②</a:t>
            </a:r>
            <a:endParaRPr lang="zh-CN" altLang="en-US" sz="2665" dirty="0"/>
          </a:p>
        </p:txBody>
      </p:sp>
      <p:sp>
        <p:nvSpPr>
          <p:cNvPr id="8" name="TextBox 7"/>
          <p:cNvSpPr txBox="1"/>
          <p:nvPr/>
        </p:nvSpPr>
        <p:spPr>
          <a:xfrm>
            <a:off x="7593330" y="4804410"/>
            <a:ext cx="452755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dirty="0">
                <a:latin typeface="楷体" panose="02010609060101010101" pitchFamily="49" charset="-122"/>
                <a:ea typeface="楷体" panose="02010609060101010101" pitchFamily="49" charset="-122"/>
              </a:rPr>
              <a:t>③</a:t>
            </a:r>
            <a:endParaRPr lang="zh-CN" altLang="en-US" sz="2665" dirty="0"/>
          </a:p>
        </p:txBody>
      </p:sp>
      <p:sp>
        <p:nvSpPr>
          <p:cNvPr id="10" name="TextBox 9"/>
          <p:cNvSpPr txBox="1"/>
          <p:nvPr/>
        </p:nvSpPr>
        <p:spPr>
          <a:xfrm>
            <a:off x="7608103" y="5269761"/>
            <a:ext cx="250508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④</a:t>
            </a:r>
            <a:endParaRPr lang="zh-CN" altLang="en-US" sz="2665" dirty="0"/>
          </a:p>
        </p:txBody>
      </p:sp>
      <p:sp>
        <p:nvSpPr>
          <p:cNvPr id="15" name="TextBox 14"/>
          <p:cNvSpPr txBox="1"/>
          <p:nvPr/>
        </p:nvSpPr>
        <p:spPr>
          <a:xfrm>
            <a:off x="7607671" y="5730598"/>
            <a:ext cx="468433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⑤</a:t>
            </a:r>
            <a:endParaRPr lang="zh-CN" altLang="en-US" sz="2665" dirty="0"/>
          </a:p>
        </p:txBody>
      </p:sp>
      <p:sp>
        <p:nvSpPr>
          <p:cNvPr id="17" name="TextBox 16"/>
          <p:cNvSpPr txBox="1"/>
          <p:nvPr/>
        </p:nvSpPr>
        <p:spPr>
          <a:xfrm>
            <a:off x="7611203" y="1306584"/>
            <a:ext cx="501017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865" dirty="0"/>
          </a:p>
        </p:txBody>
      </p:sp>
      <p:sp>
        <p:nvSpPr>
          <p:cNvPr id="18" name="TextBox 17"/>
          <p:cNvSpPr txBox="1"/>
          <p:nvPr/>
        </p:nvSpPr>
        <p:spPr>
          <a:xfrm>
            <a:off x="3287866" y="2277220"/>
            <a:ext cx="501017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65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②</a:t>
            </a:r>
            <a:endParaRPr lang="zh-CN" altLang="en-US" sz="1865" dirty="0"/>
          </a:p>
        </p:txBody>
      </p:sp>
      <p:sp>
        <p:nvSpPr>
          <p:cNvPr id="19" name="TextBox 18"/>
          <p:cNvSpPr txBox="1"/>
          <p:nvPr/>
        </p:nvSpPr>
        <p:spPr>
          <a:xfrm>
            <a:off x="480107" y="2925728"/>
            <a:ext cx="501017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③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07895" y="3057525"/>
            <a:ext cx="391160" cy="348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④</a:t>
            </a:r>
            <a:endParaRPr lang="zh-CN" altLang="en-US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48646" y="3616032"/>
            <a:ext cx="468433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65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⑤</a:t>
            </a:r>
            <a:endParaRPr lang="zh-CN" altLang="en-US" sz="1865" dirty="0"/>
          </a:p>
        </p:txBody>
      </p:sp>
      <p:sp>
        <p:nvSpPr>
          <p:cNvPr id="3" name="标题 1"/>
          <p:cNvSpPr txBox="1">
            <a:spLocks noChangeArrowheads="1"/>
          </p:cNvSpPr>
          <p:nvPr/>
        </p:nvSpPr>
        <p:spPr bwMode="auto">
          <a:xfrm>
            <a:off x="8094606" y="4865784"/>
            <a:ext cx="2460761" cy="37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[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竞走</a:t>
            </a: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] </a:t>
            </a:r>
            <a:r>
              <a:rPr lang="zh-CN" altLang="en-US" sz="2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争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着跑过去。</a:t>
            </a:r>
            <a:endParaRPr lang="zh-CN" altLang="en-US" sz="2000" b="1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51742" y="4428128"/>
            <a:ext cx="4464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注释</a:t>
            </a:r>
            <a:endParaRPr lang="en-US" altLang="zh-CN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—————————</a:t>
            </a:r>
            <a:endParaRPr lang="en-US" altLang="zh-CN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b="1" dirty="0"/>
          </a:p>
        </p:txBody>
      </p:sp>
      <p:sp>
        <p:nvSpPr>
          <p:cNvPr id="22" name="标题 1"/>
          <p:cNvSpPr txBox="1">
            <a:spLocks noChangeArrowheads="1"/>
          </p:cNvSpPr>
          <p:nvPr/>
        </p:nvSpPr>
        <p:spPr bwMode="auto">
          <a:xfrm>
            <a:off x="1165225" y="4936490"/>
            <a:ext cx="5634990" cy="79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本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文选自</a:t>
            </a: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《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世说新语</a:t>
            </a: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·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雅量</a:t>
            </a: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》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。王戎，晋朝人，“竹林七贤”之一，自幼聪慧。</a:t>
            </a:r>
            <a:endParaRPr lang="zh-CN" altLang="en-US" sz="2000" b="1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23" name="标题 1"/>
          <p:cNvSpPr txBox="1">
            <a:spLocks noChangeArrowheads="1"/>
          </p:cNvSpPr>
          <p:nvPr/>
        </p:nvSpPr>
        <p:spPr bwMode="auto">
          <a:xfrm>
            <a:off x="1165311" y="5573973"/>
            <a:ext cx="1485722" cy="37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[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尝</a:t>
            </a: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] 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曾经。</a:t>
            </a:r>
            <a:endParaRPr lang="zh-CN" altLang="en-US" sz="2000" b="1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24" name="标题 1"/>
          <p:cNvSpPr txBox="1">
            <a:spLocks noChangeArrowheads="1"/>
          </p:cNvSpPr>
          <p:nvPr/>
        </p:nvSpPr>
        <p:spPr bwMode="auto">
          <a:xfrm>
            <a:off x="8094125" y="5351348"/>
            <a:ext cx="1485722" cy="37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[</a:t>
            </a:r>
            <a:r>
              <a:rPr lang="zh-CN" altLang="en-US" sz="2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唯</a:t>
            </a: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] </a:t>
            </a:r>
            <a:r>
              <a:rPr lang="zh-CN" altLang="en-US" sz="2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只有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。</a:t>
            </a:r>
            <a:endParaRPr lang="zh-CN" altLang="en-US" sz="2000" b="1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25" name="标题 1"/>
          <p:cNvSpPr txBox="1">
            <a:spLocks noChangeArrowheads="1"/>
          </p:cNvSpPr>
          <p:nvPr/>
        </p:nvSpPr>
        <p:spPr bwMode="auto">
          <a:xfrm>
            <a:off x="8111972" y="5836804"/>
            <a:ext cx="2529140" cy="37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[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信然</a:t>
            </a: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] 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的确如此。</a:t>
            </a:r>
            <a:endParaRPr lang="zh-CN" altLang="en-US" sz="2000" b="1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728845" y="1398270"/>
            <a:ext cx="803275" cy="39878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en-US" altLang="zh-CN" sz="2000" b="1" dirty="0" err="1">
                <a:solidFill>
                  <a:srgbClr val="0000FF"/>
                </a:solidFill>
                <a:latin typeface="zypyyb" panose="02010600060101010101" pitchFamily="2" charset="-122"/>
                <a:ea typeface="zypyyb" panose="02010600060101010101" pitchFamily="2" charset="-122"/>
                <a:cs typeface="+mn-ea"/>
                <a:sym typeface="楷体" panose="02010609060101010101" pitchFamily="49" charset="-122"/>
              </a:rPr>
              <a:t>rónɡ</a:t>
            </a:r>
            <a:endParaRPr lang="en-US" altLang="zh-CN" sz="2000" b="1" dirty="0" err="1">
              <a:solidFill>
                <a:srgbClr val="0000FF"/>
              </a:solidFill>
              <a:latin typeface="zypyyb" panose="02010600060101010101" pitchFamily="2" charset="-122"/>
              <a:ea typeface="zypyyb" panose="02010600060101010101" pitchFamily="2" charset="-122"/>
              <a:cs typeface="+mn-ea"/>
              <a:sym typeface="楷体" panose="02010609060101010101" pitchFamily="49" charset="-122"/>
            </a:endParaRPr>
          </a:p>
        </p:txBody>
      </p:sp>
      <p:sp>
        <p:nvSpPr>
          <p:cNvPr id="26" name="矩形 25">
            <a:hlinkClick r:id="rId1" action="ppaction://hlinksldjump"/>
          </p:cNvPr>
          <p:cNvSpPr/>
          <p:nvPr/>
        </p:nvSpPr>
        <p:spPr>
          <a:xfrm>
            <a:off x="3935730" y="2205635"/>
            <a:ext cx="890216" cy="39878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en-US" altLang="zh-CN" sz="2000" b="1" dirty="0" err="1">
                <a:solidFill>
                  <a:srgbClr val="0000FF"/>
                </a:solidFill>
                <a:latin typeface="zypyyb" panose="02010600060101010101" pitchFamily="2" charset="-122"/>
                <a:ea typeface="zypyyb" panose="02010600060101010101" pitchFamily="2" charset="-122"/>
                <a:cs typeface="+mn-ea"/>
                <a:sym typeface="楷体" panose="02010609060101010101" pitchFamily="49" charset="-122"/>
              </a:rPr>
              <a:t>zhū</a:t>
            </a:r>
            <a:endParaRPr lang="en-US" altLang="zh-CN" sz="2000" b="1" dirty="0" err="1">
              <a:solidFill>
                <a:srgbClr val="0000FF"/>
              </a:solidFill>
              <a:latin typeface="zypyyb" panose="02010600060101010101" pitchFamily="2" charset="-122"/>
              <a:ea typeface="zypyyb" panose="02010600060101010101" pitchFamily="2" charset="-122"/>
              <a:cs typeface="+mn-ea"/>
              <a:sym typeface="楷体" panose="02010609060101010101" pitchFamily="49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0776585" y="2205317"/>
            <a:ext cx="981378" cy="39878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en-US" altLang="zh-CN" sz="2000" b="1" dirty="0" err="1">
                <a:solidFill>
                  <a:srgbClr val="0000FF"/>
                </a:solidFill>
                <a:latin typeface="zypyyb" panose="02010600060101010101" pitchFamily="2" charset="-122"/>
                <a:ea typeface="zypyyb" panose="02010600060101010101" pitchFamily="2" charset="-122"/>
                <a:cs typeface="+mn-ea"/>
                <a:sym typeface="楷体" panose="02010609060101010101" pitchFamily="49" charset="-122"/>
              </a:rPr>
              <a:t>jìnɡ</a:t>
            </a:r>
            <a:endParaRPr lang="en-US" altLang="zh-CN" sz="2000" b="1" dirty="0" err="1">
              <a:solidFill>
                <a:srgbClr val="0000FF"/>
              </a:solidFill>
              <a:latin typeface="zypyyb" panose="02010600060101010101" pitchFamily="2" charset="-122"/>
              <a:ea typeface="zypyyb" panose="02010600060101010101" pitchFamily="2" charset="-122"/>
              <a:cs typeface="+mn-ea"/>
              <a:sym typeface="楷体" panose="02010609060101010101" pitchFamily="49" charset="-122"/>
            </a:endParaRPr>
          </a:p>
        </p:txBody>
      </p:sp>
      <p:sp>
        <p:nvSpPr>
          <p:cNvPr id="14340" name="矩形 13"/>
          <p:cNvSpPr>
            <a:spLocks noChangeArrowheads="1"/>
          </p:cNvSpPr>
          <p:nvPr/>
        </p:nvSpPr>
        <p:spPr bwMode="auto">
          <a:xfrm>
            <a:off x="264160" y="116840"/>
            <a:ext cx="11076940" cy="1076325"/>
          </a:xfrm>
          <a:prstGeom prst="rect">
            <a:avLst/>
          </a:prstGeom>
          <a:solidFill>
            <a:schemeClr val="bg1">
              <a:alpha val="92000"/>
            </a:schemeClr>
          </a:solidFill>
          <a:ln w="28575" cmpd="sng">
            <a:solidFill>
              <a:srgbClr val="00B0F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92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学习任务一：</a:t>
            </a:r>
            <a:endParaRPr lang="zh-CN" altLang="en-US" sz="3600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3200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自由朗读课文，做到字字入目，字字音准。</a:t>
            </a:r>
            <a:r>
              <a:rPr lang="en-US" altLang="zh-CN" sz="3200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3200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7" name="图片 26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alphaModFix amt="4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/>
          <a:stretch>
            <a:fillRect/>
          </a:stretch>
        </p:blipFill>
        <p:spPr bwMode="auto">
          <a:xfrm>
            <a:off x="9120505" y="4509135"/>
            <a:ext cx="3246120" cy="242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5139690" y="1701165"/>
            <a:ext cx="392430" cy="262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①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>
            <a:hlinkClick r:id="rId1" action="ppaction://hlinksldjump"/>
          </p:cNvPr>
          <p:cNvSpPr/>
          <p:nvPr/>
        </p:nvSpPr>
        <p:spPr>
          <a:xfrm>
            <a:off x="1852295" y="2838095"/>
            <a:ext cx="890216" cy="39878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en-US" altLang="zh-CN" sz="2000" b="1" dirty="0" err="1">
                <a:solidFill>
                  <a:srgbClr val="0000FF"/>
                </a:solidFill>
                <a:latin typeface="zypyyb" panose="02010600060101010101" pitchFamily="2" charset="-122"/>
                <a:ea typeface="zypyyb" panose="02010600060101010101" pitchFamily="2" charset="-122"/>
                <a:cs typeface="+mn-ea"/>
                <a:sym typeface="楷体" panose="02010609060101010101" pitchFamily="49" charset="-122"/>
              </a:rPr>
              <a:t>w</a:t>
            </a:r>
            <a:r>
              <a:rPr lang="en-US" altLang="zh-CN" sz="2000" b="1" dirty="0" err="1">
                <a:solidFill>
                  <a:srgbClr val="0000FF"/>
                </a:solidFill>
                <a:latin typeface="zypyyb" panose="02010600060101010101" pitchFamily="2" charset="-122"/>
                <a:ea typeface="zypyyb" panose="02010600060101010101" pitchFamily="2" charset="-122"/>
                <a:cs typeface="+mn-ea"/>
                <a:sym typeface="楷体" panose="02010609060101010101" pitchFamily="49" charset="-122"/>
              </a:rPr>
              <a:t>éi</a:t>
            </a:r>
            <a:endParaRPr lang="en-US" altLang="zh-CN" sz="2000" b="1" dirty="0" err="1">
              <a:solidFill>
                <a:srgbClr val="0000FF"/>
              </a:solidFill>
              <a:latin typeface="zypyyb" panose="02010600060101010101" pitchFamily="2" charset="-122"/>
              <a:ea typeface="zypyyb" panose="02010600060101010101" pitchFamily="2" charset="-122"/>
              <a:cs typeface="+mn-ea"/>
              <a:sym typeface="楷体" panose="02010609060101010101" pitchFamily="49" charset="-122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263525" y="1525270"/>
            <a:ext cx="11434445" cy="294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0" hangingPunct="1">
              <a:lnSpc>
                <a:spcPts val="52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zh-CN" altLang="en-US" sz="3200" b="1" noProof="1">
                <a:solidFill>
                  <a:schemeClr val="bg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王</a:t>
            </a:r>
            <a:r>
              <a:rPr lang="zh-CN" altLang="en-US" sz="32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戎</a:t>
            </a:r>
            <a:r>
              <a:rPr lang="zh-CN" altLang="en-US" sz="3200" b="1" noProof="1">
                <a:solidFill>
                  <a:schemeClr val="bg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不取道旁李</a:t>
            </a:r>
            <a:endParaRPr lang="zh-CN" altLang="en-US" sz="3200" b="1" noProof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eaLnBrk="1" latinLnBrk="0" hangingPunct="1">
              <a:lnSpc>
                <a:spcPts val="52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zh-CN" altLang="en-US" sz="3200" b="1" noProof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    </a:t>
            </a:r>
            <a:r>
              <a:rPr lang="zh-CN" altLang="en-US" sz="3200" b="1" noProof="1">
                <a:solidFill>
                  <a:schemeClr val="bg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王戎七岁，尝与</a:t>
            </a:r>
            <a:r>
              <a:rPr lang="zh-CN" altLang="en-US" sz="32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诸</a:t>
            </a:r>
            <a:r>
              <a:rPr lang="zh-CN" altLang="en-US" sz="3200" b="1" noProof="1">
                <a:solidFill>
                  <a:schemeClr val="bg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小儿游。看道边李树多子折枝，诸儿</a:t>
            </a:r>
            <a:r>
              <a:rPr lang="zh-CN" altLang="en-US" sz="32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竞</a:t>
            </a:r>
            <a:r>
              <a:rPr lang="zh-CN" altLang="en-US" sz="3200" b="1" noProof="1">
                <a:solidFill>
                  <a:schemeClr val="bg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走取之，</a:t>
            </a:r>
            <a:r>
              <a:rPr lang="zh-CN" altLang="en-US" sz="32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唯</a:t>
            </a:r>
            <a:r>
              <a:rPr lang="zh-CN" altLang="en-US" sz="3200" b="1" noProof="1">
                <a:solidFill>
                  <a:schemeClr val="bg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戎不动。人问之，答曰：“树在道边而多子，此必苦李。”取之，信然。</a:t>
            </a:r>
            <a:endParaRPr lang="zh-CN" altLang="en-US" sz="3200" b="1" noProof="1">
              <a:solidFill>
                <a:schemeClr val="bg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9" grpId="0"/>
      <p:bldP spid="9" grpId="1"/>
      <p:bldP spid="2" grpId="3"/>
      <p:bldP spid="2" grpId="4"/>
      <p:bldP spid="9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" name="图片 2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alphaModFix amt="4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/>
          <a:stretch>
            <a:fillRect/>
          </a:stretch>
        </p:blipFill>
        <p:spPr bwMode="auto">
          <a:xfrm>
            <a:off x="9120505" y="4509135"/>
            <a:ext cx="3246120" cy="242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图片 100"/>
          <p:cNvPicPr/>
          <p:nvPr>
            <p:custDataLst>
              <p:tags r:id="rId3"/>
            </p:custDataLst>
          </p:nvPr>
        </p:nvPicPr>
        <p:blipFill>
          <a:blip r:embed="rId4"/>
          <a:srcRect r="2803"/>
          <a:stretch>
            <a:fillRect/>
          </a:stretch>
        </p:blipFill>
        <p:spPr>
          <a:xfrm>
            <a:off x="263525" y="655955"/>
            <a:ext cx="3893820" cy="55886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295775" y="619760"/>
            <a:ext cx="3913505" cy="5661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780" y="692785"/>
            <a:ext cx="3599815" cy="551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31950" y="1701165"/>
            <a:ext cx="863981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54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王戎七岁，尝与诸小儿游。</a:t>
            </a:r>
            <a:endParaRPr lang="zh-CN" altLang="en-US" sz="54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5448300" y="2565400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447155" y="1196975"/>
            <a:ext cx="154813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许多</a:t>
            </a:r>
            <a:endParaRPr lang="zh-CN" altLang="en-US" sz="40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15865" y="2853055"/>
            <a:ext cx="139890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曾经</a:t>
            </a:r>
            <a:endParaRPr lang="zh-CN" altLang="en-US" sz="40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84115" y="3559810"/>
            <a:ext cx="146304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品尝</a:t>
            </a:r>
            <a:endParaRPr lang="zh-CN" altLang="en-US" sz="40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744335" y="3213100"/>
            <a:ext cx="2161540" cy="645160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>
                  <a:alpha val="68000"/>
                </a:srgbClr>
              </a:gs>
            </a:gsLst>
            <a:lin ang="5400000" scaled="0"/>
          </a:gradFill>
          <a:ln w="53975" cmpd="dbl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2"/>
                </a:solidFill>
              </a:rPr>
              <a:t>古今异义</a:t>
            </a:r>
            <a:endParaRPr lang="zh-CN" altLang="en-US" sz="3600" b="1">
              <a:solidFill>
                <a:schemeClr val="bg2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 rot="21060000">
            <a:off x="2757805" y="1628775"/>
            <a:ext cx="613410" cy="635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7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/</a:t>
            </a:r>
            <a:endParaRPr lang="en-US" altLang="zh-CN" sz="7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 rot="21060000">
            <a:off x="5494020" y="1599565"/>
            <a:ext cx="613410" cy="635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7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/</a:t>
            </a:r>
            <a:endParaRPr lang="en-US" altLang="zh-CN" sz="7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pic>
        <p:nvPicPr>
          <p:cNvPr id="27" name="图片 2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alphaModFix amt="4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/>
          <a:stretch>
            <a:fillRect/>
          </a:stretch>
        </p:blipFill>
        <p:spPr bwMode="auto">
          <a:xfrm>
            <a:off x="9119870" y="4581525"/>
            <a:ext cx="3246120" cy="242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3EF">
                  <a:alpha val="100000"/>
                </a:srgbClr>
              </a:clrFrom>
              <a:clrTo>
                <a:srgbClr val="FEF3E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7" r="80848" b="43290"/>
          <a:stretch>
            <a:fillRect/>
          </a:stretch>
        </p:blipFill>
        <p:spPr bwMode="auto">
          <a:xfrm rot="19560000">
            <a:off x="581660" y="-326390"/>
            <a:ext cx="1678940" cy="225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6" grpId="0"/>
      <p:bldP spid="6" grpId="1"/>
      <p:bldP spid="9" grpId="0"/>
      <p:bldP spid="11" grpId="0" bldLvl="0" animBg="1"/>
      <p:bldP spid="7" grpId="0"/>
      <p:bldP spid="14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191770" y="1557020"/>
            <a:ext cx="11434445" cy="294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latinLnBrk="0" hangingPunct="1">
              <a:lnSpc>
                <a:spcPts val="52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zh-CN" altLang="en-US" sz="3200" b="1" noProof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王戎不取道旁李</a:t>
            </a:r>
            <a:endParaRPr lang="zh-CN" altLang="en-US" sz="3200" b="1" noProof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pPr eaLnBrk="1" latinLnBrk="0" hangingPunct="1">
              <a:lnSpc>
                <a:spcPts val="52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zh-CN" altLang="en-US" sz="3200" b="1" noProof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    </a:t>
            </a:r>
            <a:r>
              <a:rPr lang="zh-CN" altLang="en-US" sz="3200" b="1" noProof="1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王戎七岁，尝与诸小儿游。</a:t>
            </a:r>
            <a:r>
              <a:rPr lang="zh-CN" altLang="en-US" sz="3200" b="1" noProof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看道边李树多子折枝，诸儿竞走取之，唯戎不动。人问之，答曰：“树在道边而多子，此必苦李。”取之，信然。</a:t>
            </a:r>
            <a:endParaRPr lang="zh-CN" altLang="en-US" sz="3200" b="1" noProof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7028" y="4959440"/>
            <a:ext cx="537936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dirty="0">
                <a:latin typeface="楷体" panose="02010609060101010101" pitchFamily="49" charset="-122"/>
                <a:ea typeface="楷体" panose="02010609060101010101" pitchFamily="49" charset="-122"/>
              </a:rPr>
              <a:t>①</a:t>
            </a:r>
            <a:endParaRPr lang="zh-CN" altLang="en-US" sz="2665" dirty="0"/>
          </a:p>
        </p:txBody>
      </p:sp>
      <p:sp>
        <p:nvSpPr>
          <p:cNvPr id="7" name="TextBox 6"/>
          <p:cNvSpPr txBox="1"/>
          <p:nvPr/>
        </p:nvSpPr>
        <p:spPr>
          <a:xfrm>
            <a:off x="626811" y="5445392"/>
            <a:ext cx="266852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②</a:t>
            </a:r>
            <a:endParaRPr lang="zh-CN" altLang="en-US" sz="2665" dirty="0"/>
          </a:p>
        </p:txBody>
      </p:sp>
      <p:sp>
        <p:nvSpPr>
          <p:cNvPr id="8" name="TextBox 7"/>
          <p:cNvSpPr txBox="1"/>
          <p:nvPr/>
        </p:nvSpPr>
        <p:spPr>
          <a:xfrm>
            <a:off x="7593330" y="4804410"/>
            <a:ext cx="452755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dirty="0">
                <a:latin typeface="楷体" panose="02010609060101010101" pitchFamily="49" charset="-122"/>
                <a:ea typeface="楷体" panose="02010609060101010101" pitchFamily="49" charset="-122"/>
              </a:rPr>
              <a:t>③</a:t>
            </a:r>
            <a:endParaRPr lang="zh-CN" altLang="en-US" sz="2665" dirty="0"/>
          </a:p>
        </p:txBody>
      </p:sp>
      <p:sp>
        <p:nvSpPr>
          <p:cNvPr id="10" name="TextBox 9"/>
          <p:cNvSpPr txBox="1"/>
          <p:nvPr/>
        </p:nvSpPr>
        <p:spPr>
          <a:xfrm>
            <a:off x="7608103" y="5269761"/>
            <a:ext cx="250508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④</a:t>
            </a:r>
            <a:endParaRPr lang="zh-CN" altLang="en-US" sz="2665" dirty="0"/>
          </a:p>
        </p:txBody>
      </p:sp>
      <p:sp>
        <p:nvSpPr>
          <p:cNvPr id="15" name="TextBox 14"/>
          <p:cNvSpPr txBox="1"/>
          <p:nvPr/>
        </p:nvSpPr>
        <p:spPr>
          <a:xfrm>
            <a:off x="7607671" y="5730598"/>
            <a:ext cx="468433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65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⑤</a:t>
            </a:r>
            <a:endParaRPr lang="zh-CN" altLang="en-US" sz="2665" dirty="0"/>
          </a:p>
        </p:txBody>
      </p:sp>
      <p:sp>
        <p:nvSpPr>
          <p:cNvPr id="17" name="TextBox 16"/>
          <p:cNvSpPr txBox="1"/>
          <p:nvPr/>
        </p:nvSpPr>
        <p:spPr>
          <a:xfrm>
            <a:off x="7611203" y="1306584"/>
            <a:ext cx="501017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865" dirty="0"/>
          </a:p>
        </p:txBody>
      </p:sp>
      <p:sp>
        <p:nvSpPr>
          <p:cNvPr id="18" name="TextBox 17"/>
          <p:cNvSpPr txBox="1"/>
          <p:nvPr/>
        </p:nvSpPr>
        <p:spPr>
          <a:xfrm>
            <a:off x="3287866" y="2277220"/>
            <a:ext cx="501017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65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②</a:t>
            </a:r>
            <a:endParaRPr lang="zh-CN" altLang="en-US" sz="1865" dirty="0"/>
          </a:p>
        </p:txBody>
      </p:sp>
      <p:sp>
        <p:nvSpPr>
          <p:cNvPr id="19" name="TextBox 18"/>
          <p:cNvSpPr txBox="1"/>
          <p:nvPr/>
        </p:nvSpPr>
        <p:spPr>
          <a:xfrm>
            <a:off x="480107" y="2925728"/>
            <a:ext cx="501017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③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07895" y="3057525"/>
            <a:ext cx="391160" cy="348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④</a:t>
            </a:r>
            <a:endParaRPr lang="zh-CN" altLang="en-US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48646" y="3616032"/>
            <a:ext cx="468433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65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⑤</a:t>
            </a:r>
            <a:endParaRPr lang="zh-CN" altLang="en-US" sz="1865" dirty="0"/>
          </a:p>
        </p:txBody>
      </p:sp>
      <p:sp>
        <p:nvSpPr>
          <p:cNvPr id="3" name="标题 1"/>
          <p:cNvSpPr txBox="1">
            <a:spLocks noChangeArrowheads="1"/>
          </p:cNvSpPr>
          <p:nvPr/>
        </p:nvSpPr>
        <p:spPr bwMode="auto">
          <a:xfrm>
            <a:off x="8094606" y="4865784"/>
            <a:ext cx="2460761" cy="37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[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竞走</a:t>
            </a: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] </a:t>
            </a:r>
            <a:r>
              <a:rPr lang="zh-CN" altLang="en-US" sz="2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争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着跑过去。</a:t>
            </a:r>
            <a:endParaRPr lang="zh-CN" altLang="en-US" sz="2000" b="1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51742" y="4428128"/>
            <a:ext cx="4464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注释</a:t>
            </a:r>
            <a:endParaRPr lang="en-US" altLang="zh-CN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—————————</a:t>
            </a:r>
            <a:endParaRPr lang="en-US" altLang="zh-CN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b="1" dirty="0"/>
          </a:p>
        </p:txBody>
      </p:sp>
      <p:sp>
        <p:nvSpPr>
          <p:cNvPr id="22" name="标题 1"/>
          <p:cNvSpPr txBox="1">
            <a:spLocks noChangeArrowheads="1"/>
          </p:cNvSpPr>
          <p:nvPr/>
        </p:nvSpPr>
        <p:spPr bwMode="auto">
          <a:xfrm>
            <a:off x="1165225" y="4936490"/>
            <a:ext cx="5634990" cy="79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本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文选自</a:t>
            </a: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《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世说新语</a:t>
            </a: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·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雅量</a:t>
            </a: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》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。王戎，晋朝人，“竹林七贤”之一，自幼聪慧。</a:t>
            </a:r>
            <a:endParaRPr lang="zh-CN" altLang="en-US" sz="2000" b="1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23" name="标题 1"/>
          <p:cNvSpPr txBox="1">
            <a:spLocks noChangeArrowheads="1"/>
          </p:cNvSpPr>
          <p:nvPr/>
        </p:nvSpPr>
        <p:spPr bwMode="auto">
          <a:xfrm>
            <a:off x="1165311" y="5573973"/>
            <a:ext cx="1485722" cy="37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[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尝</a:t>
            </a: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] 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曾经。</a:t>
            </a:r>
            <a:endParaRPr lang="zh-CN" altLang="en-US" sz="2000" b="1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24" name="标题 1"/>
          <p:cNvSpPr txBox="1">
            <a:spLocks noChangeArrowheads="1"/>
          </p:cNvSpPr>
          <p:nvPr/>
        </p:nvSpPr>
        <p:spPr bwMode="auto">
          <a:xfrm>
            <a:off x="8094125" y="5351348"/>
            <a:ext cx="1485722" cy="37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[</a:t>
            </a:r>
            <a:r>
              <a:rPr lang="zh-CN" altLang="en-US" sz="2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唯</a:t>
            </a: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] </a:t>
            </a:r>
            <a:r>
              <a:rPr lang="zh-CN" altLang="en-US" sz="2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只有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。</a:t>
            </a:r>
            <a:endParaRPr lang="zh-CN" altLang="en-US" sz="2000" b="1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25" name="标题 1"/>
          <p:cNvSpPr txBox="1">
            <a:spLocks noChangeArrowheads="1"/>
          </p:cNvSpPr>
          <p:nvPr/>
        </p:nvSpPr>
        <p:spPr bwMode="auto">
          <a:xfrm>
            <a:off x="8111972" y="5836804"/>
            <a:ext cx="2529140" cy="37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[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信然</a:t>
            </a:r>
            <a:r>
              <a:rPr lang="en-US" altLang="zh-CN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] 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的确如此。</a:t>
            </a:r>
            <a:endParaRPr lang="zh-CN" altLang="en-US" sz="2000" b="1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728845" y="1398270"/>
            <a:ext cx="803275" cy="39878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en-US" altLang="zh-CN" sz="2000" b="1" dirty="0" err="1">
                <a:solidFill>
                  <a:srgbClr val="0000FF"/>
                </a:solidFill>
                <a:latin typeface="zypyyb" panose="02010600060101010101" pitchFamily="2" charset="-122"/>
                <a:ea typeface="zypyyb" panose="02010600060101010101" pitchFamily="2" charset="-122"/>
                <a:cs typeface="+mn-ea"/>
                <a:sym typeface="楷体" panose="02010609060101010101" pitchFamily="49" charset="-122"/>
              </a:rPr>
              <a:t>rónɡ</a:t>
            </a:r>
            <a:endParaRPr lang="en-US" altLang="zh-CN" sz="2000" b="1" dirty="0" err="1">
              <a:solidFill>
                <a:srgbClr val="0000FF"/>
              </a:solidFill>
              <a:latin typeface="zypyyb" panose="02010600060101010101" pitchFamily="2" charset="-122"/>
              <a:ea typeface="zypyyb" panose="02010600060101010101" pitchFamily="2" charset="-122"/>
              <a:cs typeface="+mn-ea"/>
              <a:sym typeface="楷体" panose="02010609060101010101" pitchFamily="49" charset="-122"/>
            </a:endParaRPr>
          </a:p>
        </p:txBody>
      </p:sp>
      <p:sp>
        <p:nvSpPr>
          <p:cNvPr id="26" name="矩形 25">
            <a:hlinkClick r:id="rId1" action="ppaction://hlinksldjump"/>
          </p:cNvPr>
          <p:cNvSpPr/>
          <p:nvPr/>
        </p:nvSpPr>
        <p:spPr>
          <a:xfrm>
            <a:off x="3935730" y="2205635"/>
            <a:ext cx="890216" cy="39878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en-US" altLang="zh-CN" sz="2000" b="1" dirty="0" err="1">
                <a:solidFill>
                  <a:srgbClr val="0000FF"/>
                </a:solidFill>
                <a:latin typeface="zypyyb" panose="02010600060101010101" pitchFamily="2" charset="-122"/>
                <a:ea typeface="zypyyb" panose="02010600060101010101" pitchFamily="2" charset="-122"/>
                <a:cs typeface="+mn-ea"/>
                <a:sym typeface="楷体" panose="02010609060101010101" pitchFamily="49" charset="-122"/>
              </a:rPr>
              <a:t>zhū</a:t>
            </a:r>
            <a:endParaRPr lang="en-US" altLang="zh-CN" sz="2000" b="1" dirty="0" err="1">
              <a:solidFill>
                <a:srgbClr val="0000FF"/>
              </a:solidFill>
              <a:latin typeface="zypyyb" panose="02010600060101010101" pitchFamily="2" charset="-122"/>
              <a:ea typeface="zypyyb" panose="02010600060101010101" pitchFamily="2" charset="-122"/>
              <a:cs typeface="+mn-ea"/>
              <a:sym typeface="楷体" panose="02010609060101010101" pitchFamily="49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0776585" y="2205317"/>
            <a:ext cx="981378" cy="39878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en-US" altLang="zh-CN" sz="2000" b="1" dirty="0" err="1">
                <a:solidFill>
                  <a:srgbClr val="0000FF"/>
                </a:solidFill>
                <a:latin typeface="zypyyb" panose="02010600060101010101" pitchFamily="2" charset="-122"/>
                <a:ea typeface="zypyyb" panose="02010600060101010101" pitchFamily="2" charset="-122"/>
                <a:cs typeface="+mn-ea"/>
                <a:sym typeface="楷体" panose="02010609060101010101" pitchFamily="49" charset="-122"/>
              </a:rPr>
              <a:t>jìnɡ</a:t>
            </a:r>
            <a:endParaRPr lang="en-US" altLang="zh-CN" sz="2000" b="1" dirty="0" err="1">
              <a:solidFill>
                <a:srgbClr val="0000FF"/>
              </a:solidFill>
              <a:latin typeface="zypyyb" panose="02010600060101010101" pitchFamily="2" charset="-122"/>
              <a:ea typeface="zypyyb" panose="02010600060101010101" pitchFamily="2" charset="-122"/>
              <a:cs typeface="+mn-ea"/>
              <a:sym typeface="楷体" panose="02010609060101010101" pitchFamily="49" charset="-122"/>
            </a:endParaRPr>
          </a:p>
        </p:txBody>
      </p:sp>
      <p:sp>
        <p:nvSpPr>
          <p:cNvPr id="14340" name="矩形 13"/>
          <p:cNvSpPr>
            <a:spLocks noChangeArrowheads="1"/>
          </p:cNvSpPr>
          <p:nvPr/>
        </p:nvSpPr>
        <p:spPr bwMode="auto">
          <a:xfrm>
            <a:off x="264160" y="116840"/>
            <a:ext cx="11076940" cy="1076325"/>
          </a:xfrm>
          <a:prstGeom prst="rect">
            <a:avLst/>
          </a:prstGeom>
          <a:solidFill>
            <a:schemeClr val="bg1">
              <a:alpha val="92000"/>
            </a:schemeClr>
          </a:solidFill>
          <a:ln w="28575">
            <a:solidFill>
              <a:srgbClr val="34CCE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92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学习任务</a:t>
            </a:r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二：</a:t>
            </a:r>
            <a:endParaRPr lang="zh-CN" altLang="en-US" sz="3200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同桌</a:t>
            </a:r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互助理解文意，</a:t>
            </a:r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尝试划分</a:t>
            </a:r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停顿</a:t>
            </a:r>
            <a:endParaRPr lang="zh-CN" altLang="en-US" sz="3200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7" name="图片 26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alphaModFix amt="4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/>
          <a:stretch>
            <a:fillRect/>
          </a:stretch>
        </p:blipFill>
        <p:spPr bwMode="auto">
          <a:xfrm>
            <a:off x="9120505" y="4509135"/>
            <a:ext cx="3246120" cy="242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5139690" y="1701165"/>
            <a:ext cx="392430" cy="262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①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>
            <a:hlinkClick r:id="rId1" action="ppaction://hlinksldjump"/>
          </p:cNvPr>
          <p:cNvSpPr/>
          <p:nvPr/>
        </p:nvSpPr>
        <p:spPr>
          <a:xfrm>
            <a:off x="1852295" y="2838095"/>
            <a:ext cx="890216" cy="39878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/>
            </a:pPr>
            <a:r>
              <a:rPr lang="en-US" altLang="zh-CN" sz="2000" b="1" dirty="0" err="1">
                <a:solidFill>
                  <a:srgbClr val="0000FF"/>
                </a:solidFill>
                <a:latin typeface="zypyyb" panose="02010600060101010101" pitchFamily="2" charset="-122"/>
                <a:ea typeface="zypyyb" panose="02010600060101010101" pitchFamily="2" charset="-122"/>
                <a:cs typeface="+mn-ea"/>
                <a:sym typeface="楷体" panose="02010609060101010101" pitchFamily="49" charset="-122"/>
              </a:rPr>
              <a:t>w</a:t>
            </a:r>
            <a:r>
              <a:rPr lang="en-US" altLang="zh-CN" sz="2000" b="1" dirty="0" err="1">
                <a:solidFill>
                  <a:srgbClr val="0000FF"/>
                </a:solidFill>
                <a:latin typeface="zypyyb" panose="02010600060101010101" pitchFamily="2" charset="-122"/>
                <a:ea typeface="zypyyb" panose="02010600060101010101" pitchFamily="2" charset="-122"/>
                <a:cs typeface="+mn-ea"/>
                <a:sym typeface="楷体" panose="02010609060101010101" pitchFamily="49" charset="-122"/>
              </a:rPr>
              <a:t>éi</a:t>
            </a:r>
            <a:endParaRPr lang="en-US" altLang="zh-CN" sz="2000" b="1" dirty="0" err="1">
              <a:solidFill>
                <a:srgbClr val="0000FF"/>
              </a:solidFill>
              <a:latin typeface="zypyyb" panose="02010600060101010101" pitchFamily="2" charset="-122"/>
              <a:ea typeface="zypyyb" panose="02010600060101010101" pitchFamily="2" charset="-122"/>
              <a:cs typeface="+mn-ea"/>
              <a:sym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911225" y="2060575"/>
            <a:ext cx="105695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54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看道边李树</a:t>
            </a:r>
            <a:r>
              <a:rPr lang="zh-CN" altLang="en-US" sz="54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  <a:hlinkClick r:id="rId1" action="ppaction://hlinksldjump">
                  <a:extLst>
                    <a:ext uri="{DAF060AB-1E55-43B9-8AAB-6FB025537F2F}">
                      <wpsdc:hlinkClr xmlns:wpsdc="http://www.wps.cn/officeDocument/2017/drawingmlCustomData" val="000000"/>
                      <wpsdc:folHlinkClr xmlns:wpsdc="http://www.wps.cn/officeDocument/2017/drawingmlCustomData" val="000000"/>
                      <wpsdc:hlinkUnderline xmlns:wpsdc="http://www.wps.cn/officeDocument/2017/drawingmlCustomData" val="0"/>
                    </a:ext>
                  </a:extLst>
                </a:hlinkClick>
              </a:rPr>
              <a:t>多子折枝</a:t>
            </a:r>
            <a:r>
              <a:rPr lang="zh-CN" altLang="en-US" sz="54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，诸儿</a:t>
            </a:r>
            <a:r>
              <a:rPr lang="zh-CN" altLang="en-US" sz="54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  <a:hlinkClick r:id="rId2" action="ppaction://hlinksldjump">
                  <a:extLst>
                    <a:ext uri="{DAF060AB-1E55-43B9-8AAB-6FB025537F2F}">
                      <wpsdc:hlinkClr xmlns:wpsdc="http://www.wps.cn/officeDocument/2017/drawingmlCustomData" val="000000"/>
                      <wpsdc:folHlinkClr xmlns:wpsdc="http://www.wps.cn/officeDocument/2017/drawingmlCustomData" val="000000"/>
                      <wpsdc:hlinkUnderline xmlns:wpsdc="http://www.wps.cn/officeDocument/2017/drawingmlCustomData" val="0"/>
                    </a:ext>
                  </a:extLst>
                </a:hlinkClick>
              </a:rPr>
              <a:t>竞走</a:t>
            </a:r>
            <a:r>
              <a:rPr lang="zh-CN" altLang="en-US" sz="54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取之，唯戎不动。</a:t>
            </a:r>
            <a:endParaRPr lang="zh-CN" altLang="en-US" sz="54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80285" y="2867660"/>
            <a:ext cx="330835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5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唯戎不动</a:t>
            </a:r>
            <a:endParaRPr lang="zh-CN" altLang="en-US" sz="5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9479915" y="2828925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200005" y="2780665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767715" y="3813810"/>
            <a:ext cx="13335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李子</a:t>
            </a:r>
            <a:endParaRPr lang="zh-CN" altLang="en-US" sz="40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1127760" y="3597275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315845" y="3861435"/>
            <a:ext cx="13335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只有</a:t>
            </a:r>
            <a:endParaRPr lang="zh-CN" altLang="en-US" sz="40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2711450" y="3644900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3EF">
                  <a:alpha val="100000"/>
                </a:srgbClr>
              </a:clrFrom>
              <a:clrTo>
                <a:srgbClr val="FEF3E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7" r="80848" b="43290"/>
          <a:stretch>
            <a:fillRect/>
          </a:stretch>
        </p:blipFill>
        <p:spPr bwMode="auto">
          <a:xfrm rot="19560000">
            <a:off x="581660" y="-326390"/>
            <a:ext cx="1678940" cy="225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图片 26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alphaModFix amt="4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/>
          <a:stretch>
            <a:fillRect/>
          </a:stretch>
        </p:blipFill>
        <p:spPr bwMode="auto">
          <a:xfrm>
            <a:off x="9120505" y="4509135"/>
            <a:ext cx="3246120" cy="242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bldLvl="0" animBg="1"/>
      <p:bldP spid="4" grpId="1" animBg="1"/>
      <p:bldP spid="6" grpId="0" bldLvl="0" animBg="1"/>
      <p:bldP spid="6" grpId="1" animBg="1"/>
      <p:bldP spid="13" grpId="0"/>
      <p:bldP spid="16" grpId="0" bldLvl="0" animBg="1"/>
      <p:bldP spid="16" grpId="1" animBg="1"/>
      <p:bldP spid="17" grpId="0"/>
      <p:bldP spid="18" grpId="0" bldLvl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40105" y="2205355"/>
            <a:ext cx="1036701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人问之，答曰：“树在道边而多子，此必苦李。”取之，信然。</a:t>
            </a:r>
            <a:endParaRPr lang="zh-CN" altLang="en-US" sz="40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816090" y="4313555"/>
            <a:ext cx="2161540" cy="645160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>
                  <a:alpha val="68000"/>
                </a:srgbClr>
              </a:gs>
            </a:gsLst>
            <a:lin ang="5400000" scaled="0"/>
          </a:gradFill>
          <a:ln w="53975" cmpd="dbl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2"/>
                </a:solidFill>
              </a:rPr>
              <a:t>一字</a:t>
            </a:r>
            <a:r>
              <a:rPr lang="zh-CN" altLang="en-US" sz="3600" b="1">
                <a:solidFill>
                  <a:schemeClr val="bg2"/>
                </a:solidFill>
              </a:rPr>
              <a:t>多义</a:t>
            </a:r>
            <a:endParaRPr lang="zh-CN" altLang="en-US" sz="3600" b="1">
              <a:solidFill>
                <a:schemeClr val="bg2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520055" y="4220845"/>
            <a:ext cx="10191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之</a:t>
            </a:r>
            <a:endParaRPr lang="zh-CN" altLang="en-US" sz="48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11860" y="1628775"/>
            <a:ext cx="705802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王戎为什么不去摘李子</a:t>
            </a:r>
            <a:endParaRPr lang="zh-CN" altLang="en-US" sz="40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40330" y="3606800"/>
            <a:ext cx="13335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李子</a:t>
            </a:r>
            <a:endParaRPr lang="zh-CN" altLang="en-US" sz="3600" b="1">
              <a:solidFill>
                <a:srgbClr val="00B0F0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</p:txBody>
      </p:sp>
      <p:sp>
        <p:nvSpPr>
          <p:cNvPr id="7" name="椭圆 6"/>
          <p:cNvSpPr/>
          <p:nvPr/>
        </p:nvSpPr>
        <p:spPr>
          <a:xfrm flipH="1">
            <a:off x="3127375" y="3399155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EF3EF">
                  <a:alpha val="100000"/>
                </a:srgbClr>
              </a:clrFrom>
              <a:clrTo>
                <a:srgbClr val="FEF3E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7" r="80848" b="43290"/>
          <a:stretch>
            <a:fillRect/>
          </a:stretch>
        </p:blipFill>
        <p:spPr bwMode="auto">
          <a:xfrm rot="19560000">
            <a:off x="581660" y="-326390"/>
            <a:ext cx="1678940" cy="225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图片 26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alphaModFix amt="4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/>
          <a:stretch>
            <a:fillRect/>
          </a:stretch>
        </p:blipFill>
        <p:spPr bwMode="auto">
          <a:xfrm>
            <a:off x="9120505" y="4509135"/>
            <a:ext cx="3246120" cy="242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椭圆 8"/>
          <p:cNvSpPr/>
          <p:nvPr/>
        </p:nvSpPr>
        <p:spPr>
          <a:xfrm flipH="1">
            <a:off x="2063750" y="2709545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  <p:bldP spid="11" grpId="0" bldLvl="0" animBg="1"/>
      <p:bldP spid="9" grpId="0" bldLvl="0" animBg="1"/>
      <p:bldP spid="9" grpId="1" animBg="1"/>
      <p:bldP spid="7" grpId="0" bldLvl="0" animBg="1"/>
      <p:bldP spid="7" grpId="1" animBg="1"/>
    </p:bld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UNIT_PLACING_PICTURE_USER_VIEWPORT" val="{&quot;height&quot;:8685,&quot;width&quot;:5669}"/>
</p:tagLst>
</file>

<file path=ppt/tags/tag11.xml><?xml version="1.0" encoding="utf-8"?>
<p:tagLst xmlns:p="http://schemas.openxmlformats.org/presentationml/2006/main">
  <p:tag name="KSO_WM_UNIT_PLACING_PICTURE_USER_VIEWPORT" val="{&quot;height&quot;:2900,&quot;width&quot;:3885}"/>
</p:tagLst>
</file>

<file path=ppt/tags/tag12.xml><?xml version="1.0" encoding="utf-8"?>
<p:tagLst xmlns:p="http://schemas.openxmlformats.org/presentationml/2006/main">
  <p:tag name="KSO_WM_UNIT_PLACING_PICTURE_USER_VIEWPORT" val="{&quot;height&quot;:2900,&quot;width&quot;:3885}"/>
</p:tagLst>
</file>

<file path=ppt/tags/tag13.xml><?xml version="1.0" encoding="utf-8"?>
<p:tagLst xmlns:p="http://schemas.openxmlformats.org/presentationml/2006/main">
  <p:tag name="KSO_WM_UNIT_PLACING_PICTURE_USER_VIEWPORT" val="{&quot;height&quot;:2900,&quot;width&quot;:3885}"/>
</p:tagLst>
</file>

<file path=ppt/tags/tag14.xml><?xml version="1.0" encoding="utf-8"?>
<p:tagLst xmlns:p="http://schemas.openxmlformats.org/presentationml/2006/main">
  <p:tag name="KSO_WM_UNIT_PLACING_PICTURE_USER_VIEWPORT" val="{&quot;height&quot;:2900,&quot;width&quot;:3885}"/>
</p:tagLst>
</file>

<file path=ppt/tags/tag15.xml><?xml version="1.0" encoding="utf-8"?>
<p:tagLst xmlns:p="http://schemas.openxmlformats.org/presentationml/2006/main">
  <p:tag name="KSO_WM_UNIT_PLACING_PICTURE_USER_VIEWPORT" val="{&quot;height&quot;:2900,&quot;width&quot;:3885}"/>
</p:tagLst>
</file>

<file path=ppt/tags/tag16.xml><?xml version="1.0" encoding="utf-8"?>
<p:tagLst xmlns:p="http://schemas.openxmlformats.org/presentationml/2006/main">
  <p:tag name="KSO_WM_UNIT_PLACING_PICTURE_USER_VIEWPORT" val="{&quot;height&quot;:3816,&quot;width&quot;:5112}"/>
</p:tagLst>
</file>

<file path=ppt/tags/tag17.xml><?xml version="1.0" encoding="utf-8"?>
<p:tagLst xmlns:p="http://schemas.openxmlformats.org/presentationml/2006/main">
  <p:tag name="KSO_WM_UNIT_PLACING_PICTURE_USER_VIEWPORT" val="{&quot;height&quot;:3768,&quot;width&quot;:5538}"/>
</p:tagLst>
</file>

<file path=ppt/tags/tag18.xml><?xml version="1.0" encoding="utf-8"?>
<p:tagLst xmlns:p="http://schemas.openxmlformats.org/presentationml/2006/main">
  <p:tag name="KSO_WM_UNIT_PLACING_PICTURE_USER_VIEWPORT" val="{&quot;height&quot;:3894,&quot;width&quot;:5543}"/>
</p:tagLst>
</file>

<file path=ppt/tags/tag19.xml><?xml version="1.0" encoding="utf-8"?>
<p:tagLst xmlns:p="http://schemas.openxmlformats.org/presentationml/2006/main">
  <p:tag name="KSO_WM_UNIT_PLACING_PICTURE_USER_VIEWPORT" val="{&quot;height&quot;:3932,&quot;width&quot;:5996}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KSO_WM_UNIT_PLACING_PICTURE_USER_VIEWPORT" val="{&quot;height&quot;:3848,&quot;width&quot;:5996}"/>
</p:tagLst>
</file>

<file path=ppt/tags/tag21.xml><?xml version="1.0" encoding="utf-8"?>
<p:tagLst xmlns:p="http://schemas.openxmlformats.org/presentationml/2006/main">
  <p:tag name="KSO_WM_UNIT_PLACING_PICTURE_USER_VIEWPORT" val="{&quot;height&quot;:2900,&quot;width&quot;:3885}"/>
</p:tagLst>
</file>

<file path=ppt/tags/tag22.xml><?xml version="1.0" encoding="utf-8"?>
<p:tagLst xmlns:p="http://schemas.openxmlformats.org/presentationml/2006/main">
  <p:tag name="KSO_WM_UNIT_PLACING_PICTURE_USER_VIEWPORT" val="{&quot;height&quot;:10800,&quot;width&quot;:7534}"/>
</p:tagLst>
</file>

<file path=ppt/tags/tag23.xml><?xml version="1.0" encoding="utf-8"?>
<p:tagLst xmlns:p="http://schemas.openxmlformats.org/presentationml/2006/main">
  <p:tag name="KSO_WM_UNIT_TABLE_BEAUTIFY" val="smartTable{e274d622-2d05-4c11-8148-9e79da0bfa80}"/>
  <p:tag name="TABLE_ENDDRAG_ORIGIN_RECT" val="864*354"/>
  <p:tag name="TABLE_ENDDRAG_RECT" val="54*99*864*354"/>
</p:tagLst>
</file>

<file path=ppt/tags/tag24.xml><?xml version="1.0" encoding="utf-8"?>
<p:tagLst xmlns:p="http://schemas.openxmlformats.org/presentationml/2006/main">
  <p:tag name="KSO_WM_UNIT_PLACING_PICTURE_USER_VIEWPORT" val="{&quot;height&quot;:9000,&quot;width&quot;:9000}"/>
</p:tagLst>
</file>

<file path=ppt/tags/tag25.xml><?xml version="1.0" encoding="utf-8"?>
<p:tagLst xmlns:p="http://schemas.openxmlformats.org/presentationml/2006/main">
  <p:tag name="KSO_WM_UNIT_PLACING_PICTURE_USER_VIEWPORT" val="{&quot;height&quot;:3866.6661417322834,&quot;width&quot;:5180}"/>
</p:tagLst>
</file>

<file path=ppt/tags/tag26.xml><?xml version="1.0" encoding="utf-8"?>
<p:tagLst xmlns:p="http://schemas.openxmlformats.org/presentationml/2006/main">
  <p:tag name="KSO_WM_UNIT_PLACING_PICTURE_USER_VIEWPORT" val="{&quot;height&quot;:2900,&quot;width&quot;:3885}"/>
</p:tagLst>
</file>

<file path=ppt/tags/tag27.xml><?xml version="1.0" encoding="utf-8"?>
<p:tagLst xmlns:p="http://schemas.openxmlformats.org/presentationml/2006/main">
  <p:tag name="KSO_WM_UNIT_PLACING_PICTURE_USER_VIEWPORT" val="{&quot;height&quot;:3866.6661417322834,&quot;width&quot;:5180}"/>
</p:tagLst>
</file>

<file path=ppt/tags/tag28.xml><?xml version="1.0" encoding="utf-8"?>
<p:tagLst xmlns:p="http://schemas.openxmlformats.org/presentationml/2006/main">
  <p:tag name="KSO_WM_UNIT_PLACING_PICTURE_USER_VIEWPORT" val="{&quot;height&quot;:7486,&quot;width&quot;:13801}"/>
</p:tagLst>
</file>

<file path=ppt/tags/tag29.xml><?xml version="1.0" encoding="utf-8"?>
<p:tagLst xmlns:p="http://schemas.openxmlformats.org/presentationml/2006/main">
  <p:tag name="KSO_WPP_MARK_KEY" val="1d2be370-5654-46e0-ab64-855504a1d9aa"/>
  <p:tag name="COMMONDATA" val="eyJoZGlkIjoiYzljNTI3Njk2N2M4OWZiMDFiMzcxZGQ5ZDQ0MDA5MzYifQ==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"/>
</p:tagLst>
</file>

<file path=ppt/tags/tag4.xml><?xml version="1.0" encoding="utf-8"?>
<p:tagLst xmlns:p="http://schemas.openxmlformats.org/presentationml/2006/main">
  <p:tag name="KSO_WM_UNIT_PLACING_PICTURE_USER_VIEWPORT" val="{&quot;height&quot;:2900,&quot;width&quot;:3885}"/>
</p:tagLst>
</file>

<file path=ppt/tags/tag5.xml><?xml version="1.0" encoding="utf-8"?>
<p:tagLst xmlns:p="http://schemas.openxmlformats.org/presentationml/2006/main">
  <p:tag name="KSO_WM_UNIT_PLACING_PICTURE_USER_VIEWPORT" val="{&quot;height&quot;:2900,&quot;width&quot;:3885}"/>
</p:tagLst>
</file>

<file path=ppt/tags/tag6.xml><?xml version="1.0" encoding="utf-8"?>
<p:tagLst xmlns:p="http://schemas.openxmlformats.org/presentationml/2006/main">
  <p:tag name="KSO_WM_UNIT_PLACING_PICTURE_USER_VIEWPORT" val="{&quot;height&quot;:2900,&quot;width&quot;:3885}"/>
</p:tagLst>
</file>

<file path=ppt/tags/tag7.xml><?xml version="1.0" encoding="utf-8"?>
<p:tagLst xmlns:p="http://schemas.openxmlformats.org/presentationml/2006/main">
  <p:tag name="KSO_WM_UNIT_PLACING_PICTURE_USER_VIEWPORT" val="{&quot;height&quot;:2900,&quot;width&quot;:3885}"/>
</p:tagLst>
</file>

<file path=ppt/tags/tag8.xml><?xml version="1.0" encoding="utf-8"?>
<p:tagLst xmlns:p="http://schemas.openxmlformats.org/presentationml/2006/main">
  <p:tag name="KSO_WM_UNIT_PLACING_PICTURE_USER_VIEWPORT" val="{&quot;height&quot;:8801,&quot;width&quot;:6132}"/>
</p:tagLst>
</file>

<file path=ppt/tags/tag9.xml><?xml version="1.0" encoding="utf-8"?>
<p:tagLst xmlns:p="http://schemas.openxmlformats.org/presentationml/2006/main">
  <p:tag name="KSO_WM_UNIT_PLACING_PICTURE_USER_VIEWPORT" val="{&quot;height&quot;:8916,&quot;width&quot;:6163}"/>
</p:tagLst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FFFFFF"/>
      </a:accent6>
      <a:hlink>
        <a:srgbClr val="000000"/>
      </a:hlink>
      <a:folHlink>
        <a:srgbClr val="000000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  <a:extLst>
      <a:ext uri="{D81B5157-A7B6-4480-A006-42BB1BC3E7BB}">
        <wpsdc:hlinkScheme xmlns:wpsdc="http://www.wps.cn/officeDocument/2017/drawingmlCustomData" underline="false"/>
      </a:ext>
    </a:extLst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1408</Words>
  <Application>WPS 演示</Application>
  <PresentationFormat>自定义</PresentationFormat>
  <Paragraphs>292</Paragraphs>
  <Slides>25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Arial</vt:lpstr>
      <vt:lpstr>宋体</vt:lpstr>
      <vt:lpstr>Wingdings</vt:lpstr>
      <vt:lpstr>黑体</vt:lpstr>
      <vt:lpstr>微软雅黑</vt:lpstr>
      <vt:lpstr>Calibri</vt:lpstr>
      <vt:lpstr>楷体</vt:lpstr>
      <vt:lpstr>zypyyb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帕罗西汀</cp:lastModifiedBy>
  <cp:revision>2254</cp:revision>
  <dcterms:created xsi:type="dcterms:W3CDTF">2015-08-28T07:02:00Z</dcterms:created>
  <dcterms:modified xsi:type="dcterms:W3CDTF">2022-11-21T05:45:24Z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8134BA2EA6274D04A36874A6743A87FE</vt:lpwstr>
  </property>
</Properties>
</file>