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9" r:id="rId5"/>
    <p:sldId id="258" r:id="rId6"/>
    <p:sldId id="261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13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3.png"/><Relationship Id="rId11" Type="http://schemas.openxmlformats.org/officeDocument/2006/relationships/tags" Target="../tags/tag1.xml"/><Relationship Id="rId10" Type="http://schemas.openxmlformats.org/officeDocument/2006/relationships/image" Target="../media/image22.png"/><Relationship Id="rId1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落叶跳舞_0048_扫描全能王-2022-10-07-16.32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2188845"/>
            <a:ext cx="4712335" cy="4246880"/>
          </a:xfrm>
          <a:prstGeom prst="rect">
            <a:avLst/>
          </a:prstGeom>
        </p:spPr>
      </p:pic>
      <p:pic>
        <p:nvPicPr>
          <p:cNvPr id="4" name="图片 3" descr="落叶跳舞_0047_图层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15" y="2845435"/>
            <a:ext cx="6162040" cy="1407795"/>
          </a:xfrm>
          <a:prstGeom prst="rect">
            <a:avLst/>
          </a:prstGeom>
        </p:spPr>
      </p:pic>
      <p:pic>
        <p:nvPicPr>
          <p:cNvPr id="6" name="标题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0255" y="-619125"/>
            <a:ext cx="6191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56585" y="1082040"/>
            <a:ext cx="5080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rgbClr val="115222"/>
                </a:solidFill>
                <a:latin typeface="方正毡笔黑简体" panose="03000509000000000000" charset="-122"/>
                <a:ea typeface="方正毡笔黑简体" panose="03000509000000000000" charset="-122"/>
              </a:rPr>
              <a:t>大班美术：</a:t>
            </a:r>
            <a:endParaRPr lang="zh-CN" altLang="en-US" sz="8000">
              <a:solidFill>
                <a:srgbClr val="115222"/>
              </a:solidFill>
              <a:latin typeface="方正毡笔黑简体" panose="03000509000000000000" charset="-122"/>
              <a:ea typeface="方正毡笔黑简体" panose="03000509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4930" y="5241925"/>
            <a:ext cx="5767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张家港市城北幼儿园</a:t>
            </a:r>
            <a:r>
              <a:rPr lang="en-US" altLang="zh-CN" sz="3200"/>
              <a:t>    </a:t>
            </a:r>
            <a:r>
              <a:rPr lang="zh-CN" altLang="en-US" sz="3200"/>
              <a:t>周晓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起风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61015" y="-619125"/>
            <a:ext cx="619125" cy="619125"/>
          </a:xfrm>
          <a:prstGeom prst="rect">
            <a:avLst/>
          </a:prstGeom>
        </p:spPr>
      </p:pic>
      <p:pic>
        <p:nvPicPr>
          <p:cNvPr id="4" name="图片 3" descr="落叶跳舞_0012_图层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5" y="969010"/>
            <a:ext cx="3143885" cy="2291080"/>
          </a:xfrm>
          <a:prstGeom prst="rect">
            <a:avLst/>
          </a:prstGeom>
        </p:spPr>
      </p:pic>
      <p:pic>
        <p:nvPicPr>
          <p:cNvPr id="6" name="图片 5" descr="落叶跳舞_0016_图层-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155" y="608965"/>
            <a:ext cx="4347845" cy="3011170"/>
          </a:xfrm>
          <a:prstGeom prst="rect">
            <a:avLst/>
          </a:prstGeom>
        </p:spPr>
      </p:pic>
      <p:pic>
        <p:nvPicPr>
          <p:cNvPr id="7" name="图片 6" descr="落叶跳舞_0013_图层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00000">
            <a:off x="2341880" y="3116580"/>
            <a:ext cx="3691255" cy="2461260"/>
          </a:xfrm>
          <a:prstGeom prst="rect">
            <a:avLst/>
          </a:prstGeom>
        </p:spPr>
      </p:pic>
      <p:pic>
        <p:nvPicPr>
          <p:cNvPr id="8" name="图片 7" descr="落叶跳舞_0017_图层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8870" y="1149985"/>
            <a:ext cx="2915285" cy="455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落叶跳舞_0038_图层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1219200"/>
            <a:ext cx="3173730" cy="3942080"/>
          </a:xfrm>
          <a:prstGeom prst="rect">
            <a:avLst/>
          </a:prstGeom>
        </p:spPr>
      </p:pic>
      <p:pic>
        <p:nvPicPr>
          <p:cNvPr id="5" name="图片 4" descr="落叶跳舞_0039_图层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20" y="1053465"/>
            <a:ext cx="2870200" cy="4751070"/>
          </a:xfrm>
          <a:prstGeom prst="rect">
            <a:avLst/>
          </a:prstGeom>
        </p:spPr>
      </p:pic>
      <p:pic>
        <p:nvPicPr>
          <p:cNvPr id="6" name="图片 5" descr="落叶跳舞_0040_图层-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20" y="1219200"/>
            <a:ext cx="2860675" cy="4420235"/>
          </a:xfrm>
          <a:prstGeom prst="rect">
            <a:avLst/>
          </a:prstGeom>
        </p:spPr>
      </p:pic>
      <p:pic>
        <p:nvPicPr>
          <p:cNvPr id="7" name="图片 6" descr="落叶跳舞_0041_图层-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455" y="657225"/>
            <a:ext cx="3373755" cy="4982210"/>
          </a:xfrm>
          <a:prstGeom prst="rect">
            <a:avLst/>
          </a:prstGeom>
        </p:spPr>
      </p:pic>
      <p:pic>
        <p:nvPicPr>
          <p:cNvPr id="9" name="落叶出场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5020" y="-6191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风停了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317480" y="-619125"/>
            <a:ext cx="619125" cy="61912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38835" y="315595"/>
            <a:ext cx="7623810" cy="6225540"/>
            <a:chOff x="3955" y="632"/>
            <a:chExt cx="10690" cy="9534"/>
          </a:xfrm>
        </p:grpSpPr>
        <p:pic>
          <p:nvPicPr>
            <p:cNvPr id="5" name="图片 4" descr="落叶跳舞_0031_扫描全能王-2022-10-07-16.32_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" y="632"/>
              <a:ext cx="10690" cy="953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0" y="5254"/>
              <a:ext cx="5225" cy="491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0" y="6439"/>
              <a:ext cx="2704" cy="2543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5945" y="2550795"/>
            <a:ext cx="3048635" cy="39909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491105" y="1789430"/>
            <a:ext cx="3429000" cy="4834890"/>
            <a:chOff x="4085" y="2154"/>
            <a:chExt cx="5400" cy="76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5" y="2154"/>
              <a:ext cx="5190" cy="76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0" y="6809"/>
              <a:ext cx="1805" cy="29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195945" y="0"/>
            <a:ext cx="3749040" cy="2934335"/>
            <a:chOff x="12907" y="0"/>
            <a:chExt cx="5904" cy="462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7" y="497"/>
              <a:ext cx="4980" cy="412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7" y="0"/>
              <a:ext cx="2345" cy="157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17" y="200"/>
              <a:ext cx="1295" cy="157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起风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61015" y="-619125"/>
            <a:ext cx="619125" cy="619125"/>
          </a:xfrm>
          <a:prstGeom prst="rect">
            <a:avLst/>
          </a:prstGeom>
        </p:spPr>
      </p:pic>
      <p:pic>
        <p:nvPicPr>
          <p:cNvPr id="4" name="图片 3" descr="落叶跳舞_0028_扫描全能王-2022-10-07-16.32_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330" y="2236470"/>
            <a:ext cx="2942590" cy="4337685"/>
          </a:xfrm>
          <a:prstGeom prst="rect">
            <a:avLst/>
          </a:prstGeom>
        </p:spPr>
      </p:pic>
      <p:pic>
        <p:nvPicPr>
          <p:cNvPr id="14" name="图片 13" descr="落叶跳舞_0024_图层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02585" cy="3148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0"/>
            <a:ext cx="3432175" cy="31502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500000">
            <a:off x="181610" y="3468370"/>
            <a:ext cx="3992245" cy="2948305"/>
            <a:chOff x="3277" y="2233"/>
            <a:chExt cx="8052" cy="662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7" y="2810"/>
              <a:ext cx="6431" cy="604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5" y="2552"/>
              <a:ext cx="2325" cy="330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2" y="2233"/>
              <a:ext cx="1554" cy="13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15" y="2370"/>
              <a:ext cx="953" cy="6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77" y="5212"/>
              <a:ext cx="1868" cy="364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 rot="21120000">
            <a:off x="3433445" y="513080"/>
            <a:ext cx="4091940" cy="2713990"/>
            <a:chOff x="201" y="1014"/>
            <a:chExt cx="6909" cy="39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" y="1014"/>
              <a:ext cx="6558" cy="367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9" y="3588"/>
              <a:ext cx="2531" cy="1391"/>
            </a:xfrm>
            <a:prstGeom prst="rect">
              <a:avLst/>
            </a:prstGeom>
          </p:spPr>
        </p:pic>
      </p:grpSp>
      <p:pic>
        <p:nvPicPr>
          <p:cNvPr id="13" name="图片 12" descr="落叶跳舞_0029_扫描全能王-2022-10-07-16.32_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9275" y="3148965"/>
            <a:ext cx="3473450" cy="326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213,&quot;width&quot;:6603}"/>
</p:tagLst>
</file>

<file path=ppt/tags/tag2.xml><?xml version="1.0" encoding="utf-8"?>
<p:tagLst xmlns:p="http://schemas.openxmlformats.org/presentationml/2006/main">
  <p:tag name="COMMONDATA" val="eyJoZGlkIjoiNmU5M2Y2MDE1MjQ0OGY2NDdhMjdjODk4MjY1ODg5ZjQifQ=="/>
  <p:tag name="KSO_WPP_MARK_KEY" val="e79d947a-f5ae-47b5-89ab-b11efca7c6e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方正毡笔黑简体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</dc:creator>
  <cp:lastModifiedBy>   周小沫</cp:lastModifiedBy>
  <cp:revision>14</cp:revision>
  <dcterms:created xsi:type="dcterms:W3CDTF">2022-10-11T06:40:00Z</dcterms:created>
  <dcterms:modified xsi:type="dcterms:W3CDTF">2022-11-14T14:21:15Z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204087C98F2C4ECFA16654D761740F50</vt:lpwstr>
  </property>
  <property fmtid="{D5CDD505-2E9C-101B-9397-08002B2CF9AE}" pid="3" name="KSOProductBuildVer">
    <vt:lpwstr>2052-11.1.0.12763</vt:lpwstr>
  </property>
</Properties>
</file>