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f8f508a798e4ea4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f43807c3a2d24b81" /><Relationship Type="http://schemas.openxmlformats.org/package/2006/relationships/metadata/core-properties" Target="/package/services/metadata/core-properties/5e24d6f305534745839ddda6bf9a37ab.psmdcp" Id="Raf182c92a2184e10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