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311" r:id="rId4"/>
    <p:sldId id="321" r:id="rId6"/>
    <p:sldId id="322" r:id="rId7"/>
    <p:sldId id="323" r:id="rId8"/>
    <p:sldId id="314" r:id="rId9"/>
    <p:sldId id="315" r:id="rId10"/>
    <p:sldId id="301" r:id="rId11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BFB5"/>
    <a:srgbClr val="AECAC2"/>
    <a:srgbClr val="B5CE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-668" y="-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16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FDA88-9073-41C6-A071-70461D6AA4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30543-C335-4E68-B6CE-8E887810FB1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image" Target="../media/image5.jpeg"/><Relationship Id="rId7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slide" Target="slide5.xml"/><Relationship Id="rId2" Type="http://schemas.openxmlformats.org/officeDocument/2006/relationships/image" Target="../media/image1.jpeg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16" Type="http://schemas.openxmlformats.org/officeDocument/2006/relationships/slide" Target="slide6.xml"/><Relationship Id="rId15" Type="http://schemas.openxmlformats.org/officeDocument/2006/relationships/image" Target="../media/image8.jpeg"/><Relationship Id="rId14" Type="http://schemas.openxmlformats.org/officeDocument/2006/relationships/tags" Target="../tags/tag6.xml"/><Relationship Id="rId13" Type="http://schemas.openxmlformats.org/officeDocument/2006/relationships/image" Target="../media/image7.jpeg"/><Relationship Id="rId12" Type="http://schemas.openxmlformats.org/officeDocument/2006/relationships/tags" Target="../tags/tag5.xml"/><Relationship Id="rId11" Type="http://schemas.openxmlformats.org/officeDocument/2006/relationships/image" Target="../media/image6.jpeg"/><Relationship Id="rId10" Type="http://schemas.openxmlformats.org/officeDocument/2006/relationships/tags" Target="../tags/tag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tags" Target="../tags/tag8.xml"/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tags" Target="../tags/tag7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tags" Target="../tags/tag10.xml"/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tags" Target="../tags/tag12.xml"/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media" Target="../media/media1.m4a"/><Relationship Id="rId4" Type="http://schemas.openxmlformats.org/officeDocument/2006/relationships/audio" Target="../media/media1.m4a"/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tags" Target="../tags/tag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4" t="36614" b="24021"/>
          <a:stretch>
            <a:fillRect/>
          </a:stretch>
        </p:blipFill>
        <p:spPr>
          <a:xfrm>
            <a:off x="10450287" y="3250986"/>
            <a:ext cx="1531042" cy="34110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5" r="78891" b="28254"/>
          <a:stretch>
            <a:fillRect/>
          </a:stretch>
        </p:blipFill>
        <p:spPr>
          <a:xfrm flipV="1">
            <a:off x="239701" y="148769"/>
            <a:ext cx="1240756" cy="42176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42135" y="1474470"/>
            <a:ext cx="7774305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4400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54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大班社会：你好，张家港</a:t>
            </a:r>
            <a:endParaRPr lang="zh-CN" altLang="en-US" sz="54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实验幼儿园</a:t>
            </a:r>
            <a:r>
              <a:rPr lang="en-US" altLang="zh-CN" sz="28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8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张玉娟</a:t>
            </a:r>
            <a:endParaRPr lang="zh-CN" altLang="en-US" sz="2800" b="1" dirty="0">
              <a:solidFill>
                <a:schemeClr val="accent6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 descr="C:\Users\lenovo\Desktop\对比照片\微信图片_20221112175654.png微信图片_20221112175654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027670" y="370205"/>
            <a:ext cx="3805555" cy="3069590"/>
          </a:xfrm>
          <a:prstGeom prst="rect">
            <a:avLst/>
          </a:prstGeom>
        </p:spPr>
      </p:pic>
      <p:pic>
        <p:nvPicPr>
          <p:cNvPr id="3" name="图片 2" descr="C:\Users\lenovo\Desktop\对比照片\房屋\房子（老）.jpg房子（老）">
            <a:hlinkClick r:id="rId6" action="ppaction://hlinksldjump"/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4204970" y="370205"/>
            <a:ext cx="3742055" cy="3069590"/>
          </a:xfrm>
          <a:prstGeom prst="rect">
            <a:avLst/>
          </a:prstGeom>
        </p:spPr>
      </p:pic>
      <p:pic>
        <p:nvPicPr>
          <p:cNvPr id="6" name="图片 5" descr="C:\Users\zyj\Desktop\src=http___5b0988e595225.cdn.sohucs.com_images_20181120_6dd243b7a02243ef96d622d7856a82fe.jpeg&amp;refer=http___5b0988e595225.cdn.sohucs.webp.jpgsrc=http___5b0988e595225.cdn.sohucs.com_images_20181120_6dd243b7a02243ef96d622d7856a82fe.jpeg&amp;refer=http___5b0988e595225.cdn.sohucs.webp">
            <a:hlinkClick r:id="rId9" action="ppaction://hlinksldjump"/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1819" t="3352" r="2509" b="7842"/>
          <a:stretch>
            <a:fillRect/>
          </a:stretch>
        </p:blipFill>
        <p:spPr>
          <a:xfrm>
            <a:off x="269240" y="370205"/>
            <a:ext cx="3855085" cy="3068955"/>
          </a:xfrm>
          <a:prstGeom prst="rect">
            <a:avLst/>
          </a:prstGeom>
        </p:spPr>
      </p:pic>
      <p:pic>
        <p:nvPicPr>
          <p:cNvPr id="9" name="图片 8" descr="C:\Users\lenovo\Desktop\src=http___inews.gtimg.com_newsapp_bt_0_11121438912_1000.jpg&amp;refer=http___inews.gtimg.webp.jpgsrc=http___inews.gtimg.com_newsapp_bt_0_11121438912_1000.jpg&amp;refer=http___inews.gtimg.webp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/>
          <a:stretch>
            <a:fillRect/>
          </a:stretch>
        </p:blipFill>
        <p:spPr>
          <a:xfrm>
            <a:off x="263525" y="3508375"/>
            <a:ext cx="3860800" cy="3040380"/>
          </a:xfrm>
          <a:prstGeom prst="rect">
            <a:avLst/>
          </a:prstGeom>
        </p:spPr>
      </p:pic>
      <p:pic>
        <p:nvPicPr>
          <p:cNvPr id="10" name="图片 9" descr="C:\Users\lenovo\Desktop\src=http___www.zjgzf.cn_vip_center_uploads_20140313140941011.jpg&amp;refer=http___www.zjgzf.webp.jpgsrc=http___www.zjgzf.cn_vip_center_uploads_20140313140941011.jpg&amp;refer=http___www.zjgzf.webp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4204970" y="3508375"/>
            <a:ext cx="3733165" cy="3041015"/>
          </a:xfrm>
          <a:prstGeom prst="rect">
            <a:avLst/>
          </a:prstGeom>
        </p:spPr>
      </p:pic>
      <p:pic>
        <p:nvPicPr>
          <p:cNvPr id="11" name="图片 10" descr="马路（新）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23225" y="3508375"/>
            <a:ext cx="3837305" cy="30410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 descr="C:\Users\zyj\Desktop\src=http___5b0988e595225.cdn.sohucs.com_images_20181120_6dd243b7a02243ef96d622d7856a82fe.jpeg&amp;refer=http___5b0988e595225.cdn.sohucs.webp.jpgsrc=http___5b0988e595225.cdn.sohucs.com_images_20181120_6dd243b7a02243ef96d622d7856a82fe.jpeg&amp;refer=http___5b0988e595225.cdn.sohucs.webp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819" t="3352" r="2509" b="7842"/>
          <a:stretch>
            <a:fillRect/>
          </a:stretch>
        </p:blipFill>
        <p:spPr>
          <a:xfrm>
            <a:off x="2167255" y="721995"/>
            <a:ext cx="7857490" cy="55924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片 2" descr="C:\Users\lenovo\Desktop\对比照片\房屋\房子（老）.jpg房子（老）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2118360" y="794385"/>
            <a:ext cx="7806055" cy="52863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 descr="C:\Users\lenovo\Desktop\对比照片\微信图片_20221112175654.png微信图片_20221112175654">
            <a:hlinkClick r:id="rId3" action="ppaction://hlinksldjum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2320290" y="856615"/>
            <a:ext cx="7551420" cy="51447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6550" y="526415"/>
            <a:ext cx="9088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 descr="C:\Users\zyj\Desktop\微信图片_20221118084523.jpg微信图片_202211180845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8920" y="256540"/>
            <a:ext cx="11680190" cy="6374765"/>
          </a:xfrm>
          <a:prstGeom prst="rect">
            <a:avLst/>
          </a:prstGeom>
        </p:spPr>
      </p:pic>
      <p:pic>
        <p:nvPicPr>
          <p:cNvPr id="3" name="河东路 23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1820" y="551434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6550" y="526415"/>
            <a:ext cx="9088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 descr="C:\Users\zyj\Desktop\微信图片_20221118084709.jpg微信图片_2022111808470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0035" y="243840"/>
            <a:ext cx="11662410" cy="6358890"/>
          </a:xfrm>
          <a:prstGeom prst="rect">
            <a:avLst/>
          </a:prstGeom>
        </p:spPr>
      </p:pic>
      <p:pic>
        <p:nvPicPr>
          <p:cNvPr id="3" name="Relaxing Orgel (α波オルゴール) - 風になる (幻化成风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0535" y="5996305"/>
            <a:ext cx="698500" cy="495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indefinite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06550" y="526415"/>
            <a:ext cx="9088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pic>
        <p:nvPicPr>
          <p:cNvPr id="8" name="图片 7" descr="C:\Users\lenovo\Desktop\src=http___img.doc.wendoc.com_pic_c62c2a643ba01353b906f602_1-468-png_6_0_0_0_0_0_0_935.43_467.715-935-0-0-935.jpg&amp;refer=http___img.doc.wendoc.webp.jpgsrc=http___img.doc.wendoc.com_pic_c62c2a643ba01353b906f602_1-468-png_6_0_0_0_0_0_0_935.43_467.715-935-0-0-935.jpg&amp;refer=http___img.doc.wendoc.web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0365" y="526415"/>
            <a:ext cx="8032750" cy="4530090"/>
          </a:xfrm>
          <a:prstGeom prst="rect">
            <a:avLst/>
          </a:prstGeom>
        </p:spPr>
      </p:pic>
      <p:pic>
        <p:nvPicPr>
          <p:cNvPr id="2" name="图片 1" descr="src=http___tenfei01.cfp.cn_creative_vcg_nowater800_new_VCG41165765939.jpg&amp;refer=http___tenfei01.cfp.web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995" y="3253105"/>
            <a:ext cx="3199130" cy="30505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10.xml><?xml version="1.0" encoding="utf-8"?>
<p:tagLst xmlns:p="http://schemas.openxmlformats.org/presentationml/2006/main">
  <p:tag name="KSO_WM_UNIT_PLACING_PICTURE_USER_VIEWPORT" val="{&quot;height&quot;:4942,&quot;width&quot;:5778}"/>
</p:tagLst>
</file>

<file path=ppt/tags/tag11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12.xml><?xml version="1.0" encoding="utf-8"?>
<p:tagLst xmlns:p="http://schemas.openxmlformats.org/presentationml/2006/main">
  <p:tag name="KSO_WM_UNIT_PLACING_PICTURE_USER_VIEWPORT" val="{&quot;height&quot;:4942,&quot;width&quot;:6114}"/>
</p:tagLst>
</file>

<file path=ppt/tags/tag13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14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15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16.xml><?xml version="1.0" encoding="utf-8"?>
<p:tagLst xmlns:p="http://schemas.openxmlformats.org/presentationml/2006/main">
  <p:tag name="KSO_WPP_MARK_KEY" val="e1e514fa-bbd9-462b-9776-34ba4cc3fde4"/>
  <p:tag name="COMMONDATA" val="eyJjb3VudCI6MzUsImhkaWQiOiIwYzMxOWQ4MGJhOGNhNjliMjI2YzY0NWY0YWY2Nzk1YiIsInVzZXJDb3VudCI6MX0="/>
</p:tagLst>
</file>

<file path=ppt/tags/tag2.xml><?xml version="1.0" encoding="utf-8"?>
<p:tagLst xmlns:p="http://schemas.openxmlformats.org/presentationml/2006/main">
  <p:tag name="KSO_WM_UNIT_PLACING_PICTURE_USER_VIEWPORT" val="{&quot;height&quot;:4942,&quot;width&quot;:6114}"/>
</p:tagLst>
</file>

<file path=ppt/tags/tag3.xml><?xml version="1.0" encoding="utf-8"?>
<p:tagLst xmlns:p="http://schemas.openxmlformats.org/presentationml/2006/main">
  <p:tag name="KSO_WM_UNIT_PLACING_PICTURE_USER_VIEWPORT" val="{&quot;height&quot;:4942,&quot;width&quot;:5778}"/>
</p:tagLst>
</file>

<file path=ppt/tags/tag4.xml><?xml version="1.0" encoding="utf-8"?>
<p:tagLst xmlns:p="http://schemas.openxmlformats.org/presentationml/2006/main">
  <p:tag name="KSO_WM_UNIT_PLACING_PICTURE_USER_VIEWPORT" val="{&quot;height&quot;:4942,&quot;width&quot;:5938}"/>
</p:tagLst>
</file>

<file path=ppt/tags/tag5.xml><?xml version="1.0" encoding="utf-8"?>
<p:tagLst xmlns:p="http://schemas.openxmlformats.org/presentationml/2006/main">
  <p:tag name="KSO_WM_UNIT_PLACING_PICTURE_USER_VIEWPORT" val="{&quot;height&quot;:4789,&quot;width&quot;:6096}"/>
</p:tagLst>
</file>

<file path=ppt/tags/tag6.xml><?xml version="1.0" encoding="utf-8"?>
<p:tagLst xmlns:p="http://schemas.openxmlformats.org/presentationml/2006/main">
  <p:tag name="KSO_WM_UNIT_PLACING_PICTURE_USER_VIEWPORT" val="{&quot;height&quot;:6510,&quot;width&quot;:9750}"/>
</p:tagLst>
</file>

<file path=ppt/tags/tag7.xml><?xml version="1.0" encoding="utf-8"?>
<p:tagLst xmlns:p="http://schemas.openxmlformats.org/presentationml/2006/main">
  <p:tag name="KSO_WM_UNIT_PLACING_PICTURE_USER_VIEWPORT" val="{&quot;height&quot;:19200,&quot;width&quot;:10800}"/>
</p:tagLst>
</file>

<file path=ppt/tags/tag8.xml><?xml version="1.0" encoding="utf-8"?>
<p:tagLst xmlns:p="http://schemas.openxmlformats.org/presentationml/2006/main">
  <p:tag name="KSO_WM_UNIT_PLACING_PICTURE_USER_VIEWPORT" val="{&quot;height&quot;:4942,&quot;width&quot;:5938}"/>
</p:tagLst>
</file>

<file path=ppt/tags/tag9.xml><?xml version="1.0" encoding="utf-8"?>
<p:tagLst xmlns:p="http://schemas.openxmlformats.org/presentationml/2006/main">
  <p:tag name="KSO_WM_UNIT_PLACING_PICTURE_USER_VIEWPORT" val="{&quot;height&quot;:19200,&quot;width&quot;:1080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</Words>
  <Application>WPS 演示</Application>
  <PresentationFormat>自定义</PresentationFormat>
  <Paragraphs>5</Paragraphs>
  <Slides>8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8" baseType="lpstr">
      <vt:lpstr>Arial</vt:lpstr>
      <vt:lpstr>宋体</vt:lpstr>
      <vt:lpstr>Wingdings</vt:lpstr>
      <vt:lpstr>楷体</vt:lpstr>
      <vt:lpstr>微软雅黑</vt:lpstr>
      <vt:lpstr>Arial Unicode MS</vt:lpstr>
      <vt:lpstr>等线 Light</vt:lpstr>
      <vt:lpstr>等线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木虫</cp:lastModifiedBy>
  <cp:revision>60</cp:revision>
  <dcterms:created xsi:type="dcterms:W3CDTF">2019-01-18T05:02:00Z</dcterms:created>
  <dcterms:modified xsi:type="dcterms:W3CDTF">2022-11-18T02:25:28Z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KSOTemplateUUID">
    <vt:lpwstr>v1.0_mb_aS6ykAKdZM3y0T7gPUYG5A==</vt:lpwstr>
  </property>
  <property fmtid="{D5CDD505-2E9C-101B-9397-08002B2CF9AE}" pid="4" name="ICV">
    <vt:lpwstr>D55B43B9CC9C45C5BDE9F6F2F02E351D</vt:lpwstr>
  </property>
</Properties>
</file>