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58" r:id="rId5"/>
    <p:sldId id="260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035"/>
    <a:srgbClr val="915C4E"/>
    <a:srgbClr val="FE8446"/>
    <a:srgbClr val="FE9970"/>
    <a:srgbClr val="D97819"/>
    <a:srgbClr val="FF6705"/>
    <a:srgbClr val="FE6768"/>
    <a:srgbClr val="963031"/>
    <a:srgbClr val="694239"/>
    <a:srgbClr val="AC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214"/>
        <p:guide pos="38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5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988310" y="2390775"/>
            <a:ext cx="7433310" cy="26765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zh-CN" sz="7200" b="1" kern="10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思源黑体 CN Normal" panose="020B0400000000000000" charset="-122"/>
                <a:sym typeface="Times New Roman" panose="02020603050405020304"/>
              </a:rPr>
              <a:t>大班：落叶</a:t>
            </a:r>
            <a:r>
              <a:rPr lang="zh-CN" sz="2400" kern="10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思源黑体 CN Normal" panose="020B0400000000000000" charset="-122"/>
                <a:sym typeface="Times New Roman" panose="02020603050405020304"/>
              </a:rPr>
              <a:t>（重点领域：数学）</a:t>
            </a:r>
            <a:endParaRPr lang="zh-CN" sz="2400" kern="10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思源黑体 CN Normal" panose="020B0400000000000000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endParaRPr lang="zh-CN" altLang="zh-CN" sz="2400" kern="10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思源黑体 CN Normal" panose="020B0400000000000000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endParaRPr lang="zh-CN" altLang="zh-CN" sz="2400" kern="10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思源黑体 CN Normal" panose="020B0400000000000000" charset="-122"/>
              <a:sym typeface="Times New Roman" panose="02020603050405020304"/>
            </a:endParaRPr>
          </a:p>
          <a:p>
            <a:pPr algn="l">
              <a:lnSpc>
                <a:spcPct val="100000"/>
              </a:lnSpc>
            </a:pPr>
            <a:endParaRPr lang="zh-CN" altLang="zh-CN" sz="2400" kern="10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思源黑体 CN Normal" panose="020B0400000000000000" charset="-122"/>
              <a:sym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lang="zh-CN" altLang="zh-CN" sz="2400" kern="10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思源黑体 CN Normal" panose="020B0400000000000000" charset="-122"/>
                <a:sym typeface="Times New Roman" panose="02020603050405020304"/>
              </a:rPr>
              <a:t>张家港市泗港实验幼儿园</a:t>
            </a:r>
            <a:r>
              <a:rPr lang="en-US" altLang="zh-CN" sz="2400" kern="10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思源黑体 CN Normal" panose="020B0400000000000000" charset="-122"/>
                <a:sym typeface="Times New Roman" panose="02020603050405020304"/>
              </a:rPr>
              <a:t>  </a:t>
            </a:r>
            <a:r>
              <a:rPr lang="zh-CN" altLang="en-US" sz="2400" kern="10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思源黑体 CN Normal" panose="020B0400000000000000" charset="-122"/>
                <a:sym typeface="Times New Roman" panose="02020603050405020304"/>
              </a:rPr>
              <a:t>戴婧怡</a:t>
            </a:r>
            <a:endParaRPr lang="zh-CN" altLang="en-US" sz="2400" kern="10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思源黑体 CN Normal" panose="020B0400000000000000" charset="-122"/>
              <a:sym typeface="Times New Roman" panose="02020603050405020304"/>
            </a:endParaRPr>
          </a:p>
        </p:txBody>
      </p:sp>
      <p:pic>
        <p:nvPicPr>
          <p:cNvPr id="2" name="轻音作家 - 秋天的落叶 (钢琴曲) 00_00_03-00_02_0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4580" y="6238875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25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1190120740683595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80" y="74295"/>
            <a:ext cx="6070600" cy="6857365"/>
          </a:xfrm>
          <a:prstGeom prst="rect">
            <a:avLst/>
          </a:prstGeom>
        </p:spPr>
      </p:pic>
      <p:pic>
        <p:nvPicPr>
          <p:cNvPr id="2" name="轻音作家 - 秋天的落叶 (钢琴曲) 00_00_03-00_02_09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4580" y="6238875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25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轻音作家 - 秋天的落叶 (钢琴曲) 00_00_03-00_02_0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4580" y="6238875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repeatCount="indefinite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25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  <p:tag name="KSO_WM_SPECIAL_SOURCE" val="bdnull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  <p:tag name="KSO_WM_SPECIAL_SOURCE" val="bdnull"/>
</p:tagLst>
</file>

<file path=ppt/tags/tag65.xml><?xml version="1.0" encoding="utf-8"?>
<p:tagLst xmlns:p="http://schemas.openxmlformats.org/presentationml/2006/main">
  <p:tag name="KSO_WPP_MARK_KEY" val="e78d9ada-47a7-42bf-ac58-0d9da7596dfd"/>
  <p:tag name="COMMONDATA" val="eyJjb3VudCI6NiwiaGRpZCI6IjRjY2I2OGU3NDBkMzgxMWZjOGY0ZTM2MTMzOGFkZWY5IiwidXNlckNvdW50Ijo2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6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站酷快乐体2016修订版</vt:lpstr>
      <vt:lpstr>思源黑体 CN Normal</vt:lpstr>
      <vt:lpstr>Times New Roman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戴</cp:lastModifiedBy>
  <cp:revision>453</cp:revision>
  <dcterms:created xsi:type="dcterms:W3CDTF">2019-10-24T07:44:00Z</dcterms:created>
  <dcterms:modified xsi:type="dcterms:W3CDTF">2022-11-18T02:15:50Z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v1.0_mb_WsswJN0ZruI+jCIGwbPCSA==</vt:lpwstr>
  </property>
  <property fmtid="{D5CDD505-2E9C-101B-9397-08002B2CF9AE}" pid="4" name="ICV">
    <vt:lpwstr>2733F4B0CCF74B8BB9AC54602C8E152D</vt:lpwstr>
  </property>
</Properties>
</file>