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9" r:id="rId3"/>
    <p:sldId id="431" r:id="rId4"/>
    <p:sldId id="261" r:id="rId5"/>
    <p:sldId id="263" r:id="rId6"/>
    <p:sldId id="264" r:id="rId7"/>
    <p:sldId id="271" r:id="rId8"/>
    <p:sldId id="546" r:id="rId9"/>
    <p:sldId id="268" r:id="rId10"/>
    <p:sldId id="462" r:id="rId11"/>
    <p:sldId id="500" r:id="rId12"/>
    <p:sldId id="468" r:id="rId13"/>
    <p:sldId id="518" r:id="rId14"/>
    <p:sldId id="534" r:id="rId15"/>
    <p:sldId id="535" r:id="rId16"/>
    <p:sldId id="396" r:id="rId17"/>
    <p:sldId id="538" r:id="rId18"/>
    <p:sldId id="565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400"/>
    <a:srgbClr val="0C0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3.wma"/><Relationship Id="rId2" Type="http://schemas.openxmlformats.org/officeDocument/2006/relationships/audio" Target="../media/media3.wma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2.wma"/><Relationship Id="rId2" Type="http://schemas.openxmlformats.org/officeDocument/2006/relationships/audio" Target="../media/media2.wma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" y="967740"/>
            <a:ext cx="12137813" cy="45364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85315" y="2774950"/>
            <a:ext cx="7474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/>
              <a:t>间</a:t>
            </a:r>
            <a:r>
              <a:rPr lang="en-US" altLang="zh-CN" sz="5400" b="1"/>
              <a:t> </a:t>
            </a:r>
            <a:r>
              <a:rPr lang="zh-CN" altLang="en-US" sz="5400" b="1"/>
              <a:t>隔</a:t>
            </a:r>
            <a:r>
              <a:rPr lang="en-US" altLang="zh-CN" sz="5400" b="1"/>
              <a:t> </a:t>
            </a:r>
            <a:r>
              <a:rPr lang="zh-CN" altLang="en-US" sz="5400" b="1"/>
              <a:t>排</a:t>
            </a:r>
            <a:r>
              <a:rPr lang="en-US" altLang="zh-CN" sz="5400" b="1"/>
              <a:t> </a:t>
            </a:r>
            <a:r>
              <a:rPr lang="zh-CN" altLang="en-US" sz="5400" b="1"/>
              <a:t>列</a:t>
            </a:r>
            <a:r>
              <a:rPr lang="en-US" altLang="zh-CN" sz="5400" b="1"/>
              <a:t> </a:t>
            </a:r>
            <a:r>
              <a:rPr lang="zh-CN" altLang="en-US" sz="5400" b="1"/>
              <a:t>中</a:t>
            </a:r>
            <a:r>
              <a:rPr lang="en-US" altLang="zh-CN" sz="5400" b="1"/>
              <a:t> </a:t>
            </a:r>
            <a:r>
              <a:rPr lang="zh-CN" altLang="en-US" sz="5400" b="1"/>
              <a:t>的</a:t>
            </a:r>
            <a:r>
              <a:rPr lang="en-US" altLang="zh-CN" sz="5400" b="1"/>
              <a:t> </a:t>
            </a:r>
            <a:r>
              <a:rPr lang="zh-CN" altLang="en-US" sz="5400" b="1"/>
              <a:t>规</a:t>
            </a:r>
            <a:r>
              <a:rPr lang="en-US" altLang="zh-CN" sz="5400" b="1"/>
              <a:t> </a:t>
            </a:r>
            <a:r>
              <a:rPr lang="zh-CN" altLang="en-US" sz="5400" b="1"/>
              <a:t>律</a:t>
            </a:r>
            <a:endParaRPr lang="zh-CN" altLang="en-US" sz="5400" b="1"/>
          </a:p>
        </p:txBody>
      </p:sp>
      <p:sp>
        <p:nvSpPr>
          <p:cNvPr id="6" name="文本框 5"/>
          <p:cNvSpPr txBox="1"/>
          <p:nvPr/>
        </p:nvSpPr>
        <p:spPr>
          <a:xfrm>
            <a:off x="2341245" y="4653280"/>
            <a:ext cx="6197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张家港市城南小学   朱荣武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10977880" y="4577080"/>
            <a:ext cx="1082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相差</a:t>
            </a:r>
            <a:r>
              <a:rPr lang="en-US" altLang="zh-CN" sz="2800"/>
              <a:t>1</a:t>
            </a:r>
            <a:endParaRPr lang="en-US" altLang="zh-CN" sz="2800"/>
          </a:p>
        </p:txBody>
      </p:sp>
      <p:sp>
        <p:nvSpPr>
          <p:cNvPr id="29" name="文本框 28"/>
          <p:cNvSpPr txBox="1"/>
          <p:nvPr/>
        </p:nvSpPr>
        <p:spPr>
          <a:xfrm>
            <a:off x="10094595" y="3305810"/>
            <a:ext cx="1144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相差</a:t>
            </a:r>
            <a:r>
              <a:rPr lang="en-US" altLang="zh-CN" sz="2800"/>
              <a:t>1</a:t>
            </a:r>
            <a:endParaRPr lang="en-US" altLang="zh-CN" sz="2800"/>
          </a:p>
        </p:txBody>
      </p:sp>
      <p:sp>
        <p:nvSpPr>
          <p:cNvPr id="23" name="文本框 22"/>
          <p:cNvSpPr txBox="1"/>
          <p:nvPr/>
        </p:nvSpPr>
        <p:spPr>
          <a:xfrm>
            <a:off x="9958705" y="1313180"/>
            <a:ext cx="1345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相差</a:t>
            </a:r>
            <a:r>
              <a:rPr lang="en-US" altLang="zh-CN" sz="2800"/>
              <a:t>1</a:t>
            </a:r>
            <a:endParaRPr lang="en-US" altLang="zh-CN" sz="2800"/>
          </a:p>
        </p:txBody>
      </p:sp>
      <p:pic>
        <p:nvPicPr>
          <p:cNvPr id="13" name="图片 12" descr="主题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8517" t="26880" r="23396" b="53614"/>
          <a:stretch>
            <a:fillRect/>
          </a:stretch>
        </p:blipFill>
        <p:spPr>
          <a:xfrm>
            <a:off x="2242820" y="931545"/>
            <a:ext cx="7594600" cy="1541145"/>
          </a:xfrm>
          <a:prstGeom prst="rect">
            <a:avLst/>
          </a:prstGeom>
        </p:spPr>
      </p:pic>
      <p:pic>
        <p:nvPicPr>
          <p:cNvPr id="2" name="图片 1" descr="主题图"/>
          <p:cNvPicPr>
            <a:picLocks noChangeAspect="1"/>
          </p:cNvPicPr>
          <p:nvPr/>
        </p:nvPicPr>
        <p:blipFill>
          <a:blip r:embed="rId2"/>
          <a:srcRect l="22711" t="16017" r="23891" b="73141"/>
          <a:stretch>
            <a:fillRect/>
          </a:stretch>
        </p:blipFill>
        <p:spPr>
          <a:xfrm>
            <a:off x="2192020" y="2759710"/>
            <a:ext cx="7691755" cy="122618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132205" y="4337050"/>
            <a:ext cx="9887585" cy="818515"/>
            <a:chOff x="2699" y="2666"/>
            <a:chExt cx="14868" cy="1098"/>
          </a:xfrm>
        </p:grpSpPr>
        <p:grpSp>
          <p:nvGrpSpPr>
            <p:cNvPr id="17" name="组合 16"/>
            <p:cNvGrpSpPr/>
            <p:nvPr/>
          </p:nvGrpSpPr>
          <p:grpSpPr>
            <a:xfrm>
              <a:off x="2699" y="2676"/>
              <a:ext cx="10021" cy="1088"/>
              <a:chOff x="2970" y="4210"/>
              <a:chExt cx="14691" cy="1694"/>
            </a:xfrm>
          </p:grpSpPr>
          <p:pic>
            <p:nvPicPr>
              <p:cNvPr id="3" name="图片 2" descr="主题图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949654">
                      <a:alpha val="100000"/>
                    </a:srgbClr>
                  </a:clrFrom>
                  <a:clrTo>
                    <a:srgbClr val="949654">
                      <a:alpha val="100000"/>
                      <a:alpha val="0"/>
                    </a:srgbClr>
                  </a:clrTo>
                </a:clrChange>
              </a:blip>
              <a:srcRect l="38476" t="47975" r="59099" b="40379"/>
              <a:stretch>
                <a:fillRect/>
              </a:stretch>
            </p:blipFill>
            <p:spPr>
              <a:xfrm>
                <a:off x="2970" y="4210"/>
                <a:ext cx="466" cy="1679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/>
            </p:nvGrpSpPr>
            <p:grpSpPr>
              <a:xfrm>
                <a:off x="3436" y="4210"/>
                <a:ext cx="7120" cy="1694"/>
                <a:chOff x="3436" y="4210"/>
                <a:chExt cx="7120" cy="1694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3436" y="4210"/>
                  <a:ext cx="3581" cy="1694"/>
                  <a:chOff x="3436" y="4210"/>
                  <a:chExt cx="3581" cy="1694"/>
                </a:xfrm>
              </p:grpSpPr>
              <p:pic>
                <p:nvPicPr>
                  <p:cNvPr id="4" name="图片 3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436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6" name="图片 5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227" y="4210"/>
                    <a:ext cx="1791" cy="169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" name="组合 6"/>
                <p:cNvGrpSpPr/>
                <p:nvPr/>
              </p:nvGrpSpPr>
              <p:grpSpPr>
                <a:xfrm>
                  <a:off x="6974" y="4210"/>
                  <a:ext cx="3582" cy="1694"/>
                  <a:chOff x="3392" y="4210"/>
                  <a:chExt cx="3582" cy="1694"/>
                </a:xfrm>
              </p:grpSpPr>
              <p:pic>
                <p:nvPicPr>
                  <p:cNvPr id="8" name="图片 7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392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10" name="图片 9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183" y="4210"/>
                    <a:ext cx="1791" cy="169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" name="组合 10"/>
              <p:cNvGrpSpPr/>
              <p:nvPr/>
            </p:nvGrpSpPr>
            <p:grpSpPr>
              <a:xfrm>
                <a:off x="10541" y="4210"/>
                <a:ext cx="7120" cy="1694"/>
                <a:chOff x="3392" y="4210"/>
                <a:chExt cx="7120" cy="1694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3392" y="4210"/>
                  <a:ext cx="3560" cy="1694"/>
                  <a:chOff x="3392" y="4210"/>
                  <a:chExt cx="3560" cy="1694"/>
                </a:xfrm>
              </p:grpSpPr>
              <p:pic>
                <p:nvPicPr>
                  <p:cNvPr id="14" name="图片 13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392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15" name="图片 14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161" y="4210"/>
                    <a:ext cx="1791" cy="169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6945" y="4210"/>
                  <a:ext cx="3567" cy="1694"/>
                  <a:chOff x="3363" y="4210"/>
                  <a:chExt cx="3567" cy="1694"/>
                </a:xfrm>
              </p:grpSpPr>
              <p:pic>
                <p:nvPicPr>
                  <p:cNvPr id="18" name="图片 17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363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图片 18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139" y="4210"/>
                    <a:ext cx="1791" cy="1694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4" name="图片 23" descr="主题图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2EEB0">
                    <a:alpha val="100000"/>
                  </a:srgbClr>
                </a:clrFrom>
                <a:clrTo>
                  <a:srgbClr val="E2EEB0">
                    <a:alpha val="100000"/>
                    <a:alpha val="0"/>
                  </a:srgbClr>
                </a:clrTo>
              </a:clrChange>
            </a:blip>
            <a:srcRect l="40974" t="48086" r="49708" b="40164"/>
            <a:stretch>
              <a:fillRect/>
            </a:stretch>
          </p:blipFill>
          <p:spPr>
            <a:xfrm>
              <a:off x="12709" y="2676"/>
              <a:ext cx="1222" cy="1088"/>
            </a:xfrm>
            <a:prstGeom prst="rect">
              <a:avLst/>
            </a:prstGeom>
          </p:spPr>
        </p:pic>
        <p:pic>
          <p:nvPicPr>
            <p:cNvPr id="25" name="图片 24" descr="主题图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1EDAF">
                    <a:alpha val="100000"/>
                  </a:srgbClr>
                </a:clrFrom>
                <a:clrTo>
                  <a:srgbClr val="E1EDAF">
                    <a:alpha val="100000"/>
                    <a:alpha val="0"/>
                  </a:srgbClr>
                </a:clrTo>
              </a:clrChange>
            </a:blip>
            <a:srcRect l="40974" t="48086" r="49708" b="40164"/>
            <a:stretch>
              <a:fillRect/>
            </a:stretch>
          </p:blipFill>
          <p:spPr>
            <a:xfrm>
              <a:off x="13931" y="2666"/>
              <a:ext cx="1222" cy="1088"/>
            </a:xfrm>
            <a:prstGeom prst="rect">
              <a:avLst/>
            </a:prstGeom>
          </p:spPr>
        </p:pic>
        <p:pic>
          <p:nvPicPr>
            <p:cNvPr id="26" name="图片 25" descr="主题图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1EDAF">
                    <a:alpha val="100000"/>
                  </a:srgbClr>
                </a:clrFrom>
                <a:clrTo>
                  <a:srgbClr val="E1EDAF">
                    <a:alpha val="100000"/>
                    <a:alpha val="0"/>
                  </a:srgbClr>
                </a:clrTo>
              </a:clrChange>
            </a:blip>
            <a:srcRect l="40974" t="48086" r="49708" b="40164"/>
            <a:stretch>
              <a:fillRect/>
            </a:stretch>
          </p:blipFill>
          <p:spPr>
            <a:xfrm>
              <a:off x="15123" y="2676"/>
              <a:ext cx="1222" cy="1088"/>
            </a:xfrm>
            <a:prstGeom prst="rect">
              <a:avLst/>
            </a:prstGeom>
          </p:spPr>
        </p:pic>
        <p:pic>
          <p:nvPicPr>
            <p:cNvPr id="27" name="图片 26" descr="主题图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2EEB0">
                    <a:alpha val="100000"/>
                  </a:srgbClr>
                </a:clrFrom>
                <a:clrTo>
                  <a:srgbClr val="E2EEB0">
                    <a:alpha val="100000"/>
                    <a:alpha val="0"/>
                  </a:srgbClr>
                </a:clrTo>
              </a:clrChange>
            </a:blip>
            <a:srcRect l="40974" t="48086" r="49708" b="40164"/>
            <a:stretch>
              <a:fillRect/>
            </a:stretch>
          </p:blipFill>
          <p:spPr>
            <a:xfrm>
              <a:off x="16345" y="2666"/>
              <a:ext cx="1222" cy="1088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1866265" y="2732405"/>
            <a:ext cx="9950450" cy="1612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32205" y="4189095"/>
            <a:ext cx="10841990" cy="1612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155825" y="816610"/>
            <a:ext cx="10036810" cy="173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0" grpId="1" bldLvl="0" animBg="1"/>
      <p:bldP spid="22" grpId="1" bldLvl="0" animBg="1"/>
      <p:bldP spid="20" grpId="2" bldLvl="0" animBg="1"/>
      <p:bldP spid="23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2363470" y="407035"/>
            <a:ext cx="7325360" cy="5027295"/>
            <a:chOff x="4285" y="875"/>
            <a:chExt cx="11536" cy="7917"/>
          </a:xfrm>
        </p:grpSpPr>
        <p:pic>
          <p:nvPicPr>
            <p:cNvPr id="3" name="图片 2" descr="兔子考考你"/>
            <p:cNvPicPr>
              <a:picLocks noChangeAspect="1"/>
            </p:cNvPicPr>
            <p:nvPr/>
          </p:nvPicPr>
          <p:blipFill>
            <a:blip r:embed="rId1"/>
            <a:srcRect l="6630" t="10278" r="2981" b="16417"/>
            <a:stretch>
              <a:fillRect/>
            </a:stretch>
          </p:blipFill>
          <p:spPr>
            <a:xfrm>
              <a:off x="4285" y="875"/>
              <a:ext cx="11536" cy="791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840" y="5437"/>
              <a:ext cx="7193" cy="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3100">
                  <a:sym typeface="+mn-ea"/>
                </a:rPr>
                <a:t>一一间隔排列中</a:t>
              </a:r>
              <a:r>
                <a:rPr lang="zh-CN" altLang="en-US" sz="3100">
                  <a:sym typeface="+mn-ea"/>
                </a:rPr>
                <a:t>两种物体</a:t>
              </a:r>
              <a:endParaRPr lang="zh-CN" altLang="en-US" sz="3200">
                <a:sym typeface="+mn-ea"/>
              </a:endParaRPr>
            </a:p>
            <a:p>
              <a:pPr algn="ctr"/>
              <a:r>
                <a:rPr lang="zh-CN" altLang="en-US" sz="3200">
                  <a:sym typeface="+mn-ea"/>
                </a:rPr>
                <a:t> </a:t>
              </a:r>
              <a:r>
                <a:rPr lang="en-US" altLang="zh-CN" sz="3200">
                  <a:sym typeface="+mn-ea"/>
                </a:rPr>
                <a:t>    </a:t>
              </a:r>
              <a:endParaRPr lang="en-US" altLang="zh-CN" sz="3200">
                <a:sym typeface="+mn-ea"/>
              </a:endParaRPr>
            </a:p>
            <a:p>
              <a:pPr algn="ctr"/>
              <a:r>
                <a:rPr lang="zh-CN" sz="3200">
                  <a:sym typeface="+mn-ea"/>
                </a:rPr>
                <a:t>数</a:t>
              </a:r>
              <a:r>
                <a:rPr lang="en-US" altLang="zh-CN" sz="3200">
                  <a:sym typeface="+mn-ea"/>
                </a:rPr>
                <a:t> </a:t>
              </a:r>
              <a:r>
                <a:rPr lang="zh-CN" sz="3200">
                  <a:sym typeface="+mn-ea"/>
                </a:rPr>
                <a:t>量</a:t>
              </a:r>
              <a:r>
                <a:rPr lang="en-US" altLang="zh-CN" sz="3200">
                  <a:sym typeface="+mn-ea"/>
                </a:rPr>
                <a:t> </a:t>
              </a:r>
              <a:r>
                <a:rPr lang="zh-CN" altLang="en-US" sz="3200">
                  <a:solidFill>
                    <a:srgbClr val="FF0000"/>
                  </a:solidFill>
                  <a:sym typeface="+mn-ea"/>
                </a:rPr>
                <a:t>相</a:t>
              </a:r>
              <a:r>
                <a:rPr lang="en-US" altLang="zh-CN" sz="320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zh-CN" altLang="en-US" sz="3200">
                  <a:solidFill>
                    <a:srgbClr val="FF0000"/>
                  </a:solidFill>
                  <a:sym typeface="+mn-ea"/>
                </a:rPr>
                <a:t>差</a:t>
              </a:r>
              <a:r>
                <a:rPr lang="en-US" altLang="zh-CN" sz="3200">
                  <a:solidFill>
                    <a:srgbClr val="FF0000"/>
                  </a:solidFill>
                  <a:sym typeface="+mn-ea"/>
                </a:rPr>
                <a:t> 1</a:t>
              </a:r>
              <a:endParaRPr lang="en-US" altLang="zh-CN" sz="3200">
                <a:solidFill>
                  <a:srgbClr val="FF0000"/>
                </a:solidFill>
              </a:endParaRPr>
            </a:p>
            <a:p>
              <a:pPr algn="ctr"/>
              <a:endPara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pic>
        <p:nvPicPr>
          <p:cNvPr id="2" name="恭喜大家-迅捷文字转语音-1667830449153 00_00_00-00_00_0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7785" y="613283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主题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8517" t="26880" r="23396" b="53614"/>
          <a:stretch>
            <a:fillRect/>
          </a:stretch>
        </p:blipFill>
        <p:spPr>
          <a:xfrm>
            <a:off x="2242820" y="931545"/>
            <a:ext cx="7594600" cy="1541145"/>
          </a:xfrm>
          <a:prstGeom prst="rect">
            <a:avLst/>
          </a:prstGeom>
        </p:spPr>
      </p:pic>
      <p:pic>
        <p:nvPicPr>
          <p:cNvPr id="2" name="图片 1" descr="主题图"/>
          <p:cNvPicPr>
            <a:picLocks noChangeAspect="1"/>
          </p:cNvPicPr>
          <p:nvPr/>
        </p:nvPicPr>
        <p:blipFill>
          <a:blip r:embed="rId2"/>
          <a:srcRect l="22711" t="16017" r="23891" b="73141"/>
          <a:stretch>
            <a:fillRect/>
          </a:stretch>
        </p:blipFill>
        <p:spPr>
          <a:xfrm>
            <a:off x="2192020" y="2759710"/>
            <a:ext cx="7691755" cy="1226185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>
            <a:off x="1435735" y="4507865"/>
            <a:ext cx="9074785" cy="817880"/>
            <a:chOff x="1783" y="6830"/>
            <a:chExt cx="14291" cy="1288"/>
          </a:xfrm>
        </p:grpSpPr>
        <p:grpSp>
          <p:nvGrpSpPr>
            <p:cNvPr id="17" name="组合 16"/>
            <p:cNvGrpSpPr/>
            <p:nvPr/>
          </p:nvGrpSpPr>
          <p:grpSpPr>
            <a:xfrm rot="0">
              <a:off x="1783" y="6842"/>
              <a:ext cx="10495" cy="1277"/>
              <a:chOff x="2970" y="4210"/>
              <a:chExt cx="14691" cy="1694"/>
            </a:xfrm>
          </p:grpSpPr>
          <p:pic>
            <p:nvPicPr>
              <p:cNvPr id="3" name="图片 2" descr="主题图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949654">
                      <a:alpha val="100000"/>
                    </a:srgbClr>
                  </a:clrFrom>
                  <a:clrTo>
                    <a:srgbClr val="949654">
                      <a:alpha val="100000"/>
                      <a:alpha val="0"/>
                    </a:srgbClr>
                  </a:clrTo>
                </a:clrChange>
              </a:blip>
              <a:srcRect l="38476" t="47975" r="59099" b="40379"/>
              <a:stretch>
                <a:fillRect/>
              </a:stretch>
            </p:blipFill>
            <p:spPr>
              <a:xfrm>
                <a:off x="2970" y="4210"/>
                <a:ext cx="466" cy="1679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/>
            </p:nvGrpSpPr>
            <p:grpSpPr>
              <a:xfrm>
                <a:off x="3436" y="4210"/>
                <a:ext cx="7120" cy="1694"/>
                <a:chOff x="3436" y="4210"/>
                <a:chExt cx="7120" cy="1694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3436" y="4210"/>
                  <a:ext cx="3581" cy="1694"/>
                  <a:chOff x="3436" y="4210"/>
                  <a:chExt cx="3581" cy="1694"/>
                </a:xfrm>
              </p:grpSpPr>
              <p:pic>
                <p:nvPicPr>
                  <p:cNvPr id="4" name="图片 3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436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6" name="图片 5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227" y="4210"/>
                    <a:ext cx="1791" cy="169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" name="组合 6"/>
                <p:cNvGrpSpPr/>
                <p:nvPr/>
              </p:nvGrpSpPr>
              <p:grpSpPr>
                <a:xfrm>
                  <a:off x="6974" y="4210"/>
                  <a:ext cx="3582" cy="1694"/>
                  <a:chOff x="3392" y="4210"/>
                  <a:chExt cx="3582" cy="1694"/>
                </a:xfrm>
              </p:grpSpPr>
              <p:pic>
                <p:nvPicPr>
                  <p:cNvPr id="8" name="图片 7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392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10" name="图片 9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183" y="4210"/>
                    <a:ext cx="1791" cy="169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" name="组合 10"/>
              <p:cNvGrpSpPr/>
              <p:nvPr/>
            </p:nvGrpSpPr>
            <p:grpSpPr>
              <a:xfrm>
                <a:off x="10541" y="4210"/>
                <a:ext cx="7120" cy="1694"/>
                <a:chOff x="3392" y="4210"/>
                <a:chExt cx="7120" cy="1694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3392" y="4210"/>
                  <a:ext cx="3560" cy="1694"/>
                  <a:chOff x="3392" y="4210"/>
                  <a:chExt cx="3560" cy="1694"/>
                </a:xfrm>
              </p:grpSpPr>
              <p:pic>
                <p:nvPicPr>
                  <p:cNvPr id="14" name="图片 13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392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15" name="图片 14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161" y="4210"/>
                    <a:ext cx="1791" cy="169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6945" y="4210"/>
                  <a:ext cx="3567" cy="1694"/>
                  <a:chOff x="3363" y="4210"/>
                  <a:chExt cx="3567" cy="1694"/>
                </a:xfrm>
              </p:grpSpPr>
              <p:pic>
                <p:nvPicPr>
                  <p:cNvPr id="18" name="图片 17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363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图片 18" descr="主题图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139" y="4210"/>
                    <a:ext cx="1791" cy="1694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4" name="图片 23" descr="主题图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2EEB0">
                    <a:alpha val="100000"/>
                  </a:srgbClr>
                </a:clrFrom>
                <a:clrTo>
                  <a:srgbClr val="E2EEB0">
                    <a:alpha val="100000"/>
                    <a:alpha val="0"/>
                  </a:srgbClr>
                </a:clrTo>
              </a:clrChange>
            </a:blip>
            <a:srcRect l="40974" t="48086" r="49708" b="40164"/>
            <a:stretch>
              <a:fillRect/>
            </a:stretch>
          </p:blipFill>
          <p:spPr>
            <a:xfrm>
              <a:off x="12266" y="6842"/>
              <a:ext cx="1280" cy="1277"/>
            </a:xfrm>
            <a:prstGeom prst="rect">
              <a:avLst/>
            </a:prstGeom>
          </p:spPr>
        </p:pic>
        <p:pic>
          <p:nvPicPr>
            <p:cNvPr id="25" name="图片 24" descr="主题图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1EDAF">
                    <a:alpha val="100000"/>
                  </a:srgbClr>
                </a:clrFrom>
                <a:clrTo>
                  <a:srgbClr val="E1EDAF">
                    <a:alpha val="100000"/>
                    <a:alpha val="0"/>
                  </a:srgbClr>
                </a:clrTo>
              </a:clrChange>
            </a:blip>
            <a:srcRect l="40974" t="48086" r="49708" b="40164"/>
            <a:stretch>
              <a:fillRect/>
            </a:stretch>
          </p:blipFill>
          <p:spPr>
            <a:xfrm>
              <a:off x="13546" y="6830"/>
              <a:ext cx="1280" cy="1277"/>
            </a:xfrm>
            <a:prstGeom prst="rect">
              <a:avLst/>
            </a:prstGeom>
          </p:spPr>
        </p:pic>
        <p:pic>
          <p:nvPicPr>
            <p:cNvPr id="26" name="图片 25" descr="主题图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1EDAF">
                    <a:alpha val="100000"/>
                  </a:srgbClr>
                </a:clrFrom>
                <a:clrTo>
                  <a:srgbClr val="E1EDAF">
                    <a:alpha val="100000"/>
                    <a:alpha val="0"/>
                  </a:srgbClr>
                </a:clrTo>
              </a:clrChange>
            </a:blip>
            <a:srcRect l="40974" t="48086" r="49708" b="40164"/>
            <a:stretch>
              <a:fillRect/>
            </a:stretch>
          </p:blipFill>
          <p:spPr>
            <a:xfrm>
              <a:off x="14794" y="6842"/>
              <a:ext cx="1280" cy="1277"/>
            </a:xfrm>
            <a:prstGeom prst="rect">
              <a:avLst/>
            </a:prstGeom>
          </p:spPr>
        </p:pic>
      </p:grpSp>
      <p:grpSp>
        <p:nvGrpSpPr>
          <p:cNvPr id="89" name="组合 88"/>
          <p:cNvGrpSpPr/>
          <p:nvPr/>
        </p:nvGrpSpPr>
        <p:grpSpPr>
          <a:xfrm>
            <a:off x="1321435" y="7519035"/>
            <a:ext cx="9196070" cy="3046095"/>
            <a:chOff x="2201" y="3894"/>
            <a:chExt cx="14482" cy="4797"/>
          </a:xfrm>
        </p:grpSpPr>
        <p:sp>
          <p:nvSpPr>
            <p:cNvPr id="87" name="矩形 86"/>
            <p:cNvSpPr/>
            <p:nvPr/>
          </p:nvSpPr>
          <p:spPr>
            <a:xfrm>
              <a:off x="3182" y="3894"/>
              <a:ext cx="12688" cy="253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2201" y="6644"/>
              <a:ext cx="14482" cy="2047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2657475" y="220154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109595" y="220154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561715" y="220154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013835" y="220154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579620" y="220154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031740" y="220154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483860" y="220154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935980" y="220154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363970" y="220154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816090" y="220154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7268210" y="220154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7720330" y="220154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8172450" y="220154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8624570" y="220154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9076690" y="220154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9467215" y="4809490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>
            <a:off x="5415280" y="4792980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4620260" y="478472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>
            <a:off x="5020945" y="478472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>
            <a:off x="5809615" y="478472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9" name="椭圆 158"/>
          <p:cNvSpPr/>
          <p:nvPr/>
        </p:nvSpPr>
        <p:spPr>
          <a:xfrm>
            <a:off x="8265160" y="4809490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1372235" y="478472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1791335" y="478472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2185670" y="478472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2613025" y="478472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2997200" y="478472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3424555" y="478472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3802380" y="478472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4246245" y="478472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6" name="椭圆 145"/>
          <p:cNvSpPr/>
          <p:nvPr/>
        </p:nvSpPr>
        <p:spPr>
          <a:xfrm>
            <a:off x="8649970" y="478472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>
            <a:off x="9872980" y="478472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>
            <a:off x="6205855" y="478472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6567170" y="4809490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7011035" y="478472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>
            <a:off x="7421880" y="478472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7840980" y="478472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10249535" y="478472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9065895" y="4809490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5842635" y="300418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5057140" y="2998470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>
          <a:xfrm>
            <a:off x="5457825" y="296735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>
          <a:xfrm>
            <a:off x="6256020" y="298894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8721090" y="294449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1" name="椭圆 180"/>
          <p:cNvSpPr/>
          <p:nvPr/>
        </p:nvSpPr>
        <p:spPr>
          <a:xfrm>
            <a:off x="2218690" y="2919730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2" name="椭圆 181"/>
          <p:cNvSpPr/>
          <p:nvPr/>
        </p:nvSpPr>
        <p:spPr>
          <a:xfrm>
            <a:off x="2613025" y="2919730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3" name="椭圆 182"/>
          <p:cNvSpPr/>
          <p:nvPr/>
        </p:nvSpPr>
        <p:spPr>
          <a:xfrm>
            <a:off x="3040380" y="2919730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4" name="椭圆 183"/>
          <p:cNvSpPr/>
          <p:nvPr/>
        </p:nvSpPr>
        <p:spPr>
          <a:xfrm>
            <a:off x="3434080" y="2938780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5" name="椭圆 184"/>
          <p:cNvSpPr/>
          <p:nvPr/>
        </p:nvSpPr>
        <p:spPr>
          <a:xfrm>
            <a:off x="3851910" y="2919730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6" name="椭圆 185"/>
          <p:cNvSpPr/>
          <p:nvPr/>
        </p:nvSpPr>
        <p:spPr>
          <a:xfrm>
            <a:off x="4248785" y="298640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7" name="椭圆 186"/>
          <p:cNvSpPr/>
          <p:nvPr/>
        </p:nvSpPr>
        <p:spPr>
          <a:xfrm>
            <a:off x="4664075" y="2957830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8" name="椭圆 187"/>
          <p:cNvSpPr/>
          <p:nvPr/>
        </p:nvSpPr>
        <p:spPr>
          <a:xfrm>
            <a:off x="9115425" y="2919730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0" name="椭圆 189"/>
          <p:cNvSpPr/>
          <p:nvPr/>
        </p:nvSpPr>
        <p:spPr>
          <a:xfrm>
            <a:off x="6661785" y="2957830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>
            <a:off x="7099300" y="2954020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>
            <a:off x="7486015" y="296735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>
            <a:off x="7906385" y="292925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>
            <a:off x="8315960" y="2948305"/>
            <a:ext cx="323850" cy="323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9512300" y="2925445"/>
            <a:ext cx="3238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38960" y="2661920"/>
            <a:ext cx="8229600" cy="1501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184275" y="4349750"/>
            <a:ext cx="9827260" cy="1059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15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4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4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4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400"/>
                            </p:stCondLst>
                            <p:childTnLst>
                              <p:par>
                                <p:cTn id="192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39" grpId="0" animBg="1"/>
      <p:bldP spid="42" grpId="0" animBg="1"/>
      <p:bldP spid="43" grpId="0" animBg="1"/>
      <p:bldP spid="45" grpId="0" animBg="1"/>
      <p:bldP spid="46" grpId="0" animBg="1"/>
      <p:bldP spid="49" grpId="0" animBg="1"/>
      <p:bldP spid="50" grpId="0" animBg="1"/>
      <p:bldP spid="52" grpId="0" animBg="1"/>
      <p:bldP spid="169" grpId="0" animBg="1"/>
      <p:bldP spid="172" grpId="0" animBg="1"/>
      <p:bldP spid="173" grpId="0" animBg="1"/>
      <p:bldP spid="174" grpId="0" animBg="1"/>
      <p:bldP spid="176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6" grpId="0" animBg="1"/>
      <p:bldP spid="154" grpId="0" animBg="1"/>
      <p:bldP spid="157" grpId="0" animBg="1"/>
      <p:bldP spid="153" grpId="0" animBg="1"/>
      <p:bldP spid="156" grpId="0" animBg="1"/>
      <p:bldP spid="158" grpId="0" animBg="1"/>
      <p:bldP spid="159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5" grpId="0" animBg="1"/>
      <p:bldP spid="160" grpId="0" animBg="1"/>
      <p:bldP spid="21" grpId="0" bldLvl="0" animBg="1"/>
      <p:bldP spid="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970" y="2064385"/>
            <a:ext cx="665480" cy="834390"/>
          </a:xfrm>
          <a:prstGeom prst="rect">
            <a:avLst/>
          </a:prstGeom>
        </p:spPr>
      </p:pic>
      <p:pic>
        <p:nvPicPr>
          <p:cNvPr id="5" name="图片 4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1597025" y="2214775"/>
            <a:ext cx="476885" cy="684000"/>
          </a:xfrm>
          <a:prstGeom prst="rect">
            <a:avLst/>
          </a:prstGeom>
        </p:spPr>
      </p:pic>
      <p:pic>
        <p:nvPicPr>
          <p:cNvPr id="6" name="图片 5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2485" y="2064385"/>
            <a:ext cx="665480" cy="834390"/>
          </a:xfrm>
          <a:prstGeom prst="rect">
            <a:avLst/>
          </a:prstGeom>
        </p:spPr>
      </p:pic>
      <p:pic>
        <p:nvPicPr>
          <p:cNvPr id="7" name="图片 6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2796540" y="2214880"/>
            <a:ext cx="477520" cy="683895"/>
          </a:xfrm>
          <a:prstGeom prst="rect">
            <a:avLst/>
          </a:prstGeom>
        </p:spPr>
      </p:pic>
      <p:pic>
        <p:nvPicPr>
          <p:cNvPr id="9" name="图片 8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635" y="2064385"/>
            <a:ext cx="665480" cy="834390"/>
          </a:xfrm>
          <a:prstGeom prst="rect">
            <a:avLst/>
          </a:prstGeom>
        </p:spPr>
      </p:pic>
      <p:pic>
        <p:nvPicPr>
          <p:cNvPr id="10" name="图片 9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3996690" y="2214880"/>
            <a:ext cx="477520" cy="683895"/>
          </a:xfrm>
          <a:prstGeom prst="rect">
            <a:avLst/>
          </a:prstGeom>
        </p:spPr>
      </p:pic>
      <p:pic>
        <p:nvPicPr>
          <p:cNvPr id="12" name="图片 11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785" y="2064385"/>
            <a:ext cx="665480" cy="834390"/>
          </a:xfrm>
          <a:prstGeom prst="rect">
            <a:avLst/>
          </a:prstGeom>
        </p:spPr>
      </p:pic>
      <p:pic>
        <p:nvPicPr>
          <p:cNvPr id="13" name="图片 12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5196840" y="2205990"/>
            <a:ext cx="477520" cy="683895"/>
          </a:xfrm>
          <a:prstGeom prst="rect">
            <a:avLst/>
          </a:prstGeom>
        </p:spPr>
      </p:pic>
      <p:pic>
        <p:nvPicPr>
          <p:cNvPr id="15" name="图片 14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2935" y="2064385"/>
            <a:ext cx="665480" cy="834390"/>
          </a:xfrm>
          <a:prstGeom prst="rect">
            <a:avLst/>
          </a:prstGeom>
        </p:spPr>
      </p:pic>
      <p:pic>
        <p:nvPicPr>
          <p:cNvPr id="16" name="图片 15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6396990" y="2214775"/>
            <a:ext cx="476885" cy="684000"/>
          </a:xfrm>
          <a:prstGeom prst="rect">
            <a:avLst/>
          </a:prstGeom>
        </p:spPr>
      </p:pic>
      <p:pic>
        <p:nvPicPr>
          <p:cNvPr id="18" name="图片 17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2450" y="2064385"/>
            <a:ext cx="665480" cy="834390"/>
          </a:xfrm>
          <a:prstGeom prst="rect">
            <a:avLst/>
          </a:prstGeom>
        </p:spPr>
      </p:pic>
      <p:pic>
        <p:nvPicPr>
          <p:cNvPr id="19" name="图片 18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7596505" y="2214880"/>
            <a:ext cx="477520" cy="683895"/>
          </a:xfrm>
          <a:prstGeom prst="rect">
            <a:avLst/>
          </a:prstGeom>
        </p:spPr>
      </p:pic>
      <p:pic>
        <p:nvPicPr>
          <p:cNvPr id="20" name="图片 19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2600" y="2064385"/>
            <a:ext cx="665480" cy="834390"/>
          </a:xfrm>
          <a:prstGeom prst="rect">
            <a:avLst/>
          </a:prstGeom>
        </p:spPr>
      </p:pic>
      <p:pic>
        <p:nvPicPr>
          <p:cNvPr id="21" name="图片 20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8796655" y="2214775"/>
            <a:ext cx="476885" cy="684000"/>
          </a:xfrm>
          <a:prstGeom prst="rect">
            <a:avLst/>
          </a:prstGeom>
        </p:spPr>
      </p:pic>
      <p:pic>
        <p:nvPicPr>
          <p:cNvPr id="23" name="图片 22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2115" y="2064385"/>
            <a:ext cx="665480" cy="834390"/>
          </a:xfrm>
          <a:prstGeom prst="rect">
            <a:avLst/>
          </a:prstGeom>
        </p:spPr>
      </p:pic>
      <p:pic>
        <p:nvPicPr>
          <p:cNvPr id="24" name="图片 23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9996170" y="2214880"/>
            <a:ext cx="477520" cy="683895"/>
          </a:xfrm>
          <a:prstGeom prst="rect">
            <a:avLst/>
          </a:prstGeom>
        </p:spPr>
      </p:pic>
      <p:pic>
        <p:nvPicPr>
          <p:cNvPr id="25" name="图片 24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2265" y="2064385"/>
            <a:ext cx="665480" cy="834390"/>
          </a:xfrm>
          <a:prstGeom prst="rect">
            <a:avLst/>
          </a:prstGeom>
        </p:spPr>
      </p:pic>
      <p:sp>
        <p:nvSpPr>
          <p:cNvPr id="26" name="弧形 25"/>
          <p:cNvSpPr/>
          <p:nvPr/>
        </p:nvSpPr>
        <p:spPr>
          <a:xfrm rot="7260000">
            <a:off x="1320165" y="2641600"/>
            <a:ext cx="540385" cy="449580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弧形 26"/>
          <p:cNvSpPr/>
          <p:nvPr/>
        </p:nvSpPr>
        <p:spPr>
          <a:xfrm rot="7260000">
            <a:off x="2341245" y="2571115"/>
            <a:ext cx="629920" cy="539115"/>
          </a:xfrm>
          <a:prstGeom prst="arc">
            <a:avLst>
              <a:gd name="adj1" fmla="val 14636389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弧形 27"/>
          <p:cNvSpPr/>
          <p:nvPr/>
        </p:nvSpPr>
        <p:spPr>
          <a:xfrm rot="7260000">
            <a:off x="3672840" y="2613025"/>
            <a:ext cx="540385" cy="449580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 rot="7260000">
            <a:off x="4820920" y="2590800"/>
            <a:ext cx="627380" cy="505460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弧形 29"/>
          <p:cNvSpPr/>
          <p:nvPr/>
        </p:nvSpPr>
        <p:spPr>
          <a:xfrm rot="7260000">
            <a:off x="6021070" y="2607310"/>
            <a:ext cx="634365" cy="480695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弧形 30"/>
          <p:cNvSpPr/>
          <p:nvPr/>
        </p:nvSpPr>
        <p:spPr>
          <a:xfrm rot="7260000">
            <a:off x="7281545" y="2615565"/>
            <a:ext cx="540385" cy="449580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弧形 31"/>
          <p:cNvSpPr/>
          <p:nvPr/>
        </p:nvSpPr>
        <p:spPr>
          <a:xfrm rot="7260000">
            <a:off x="8511540" y="2602865"/>
            <a:ext cx="540385" cy="449580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弧形 32"/>
          <p:cNvSpPr/>
          <p:nvPr/>
        </p:nvSpPr>
        <p:spPr>
          <a:xfrm rot="7260000">
            <a:off x="9688830" y="2602865"/>
            <a:ext cx="540385" cy="449580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0476865" y="2049145"/>
            <a:ext cx="740410" cy="94361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970" y="2064385"/>
            <a:ext cx="665480" cy="834390"/>
          </a:xfrm>
          <a:prstGeom prst="rect">
            <a:avLst/>
          </a:prstGeom>
        </p:spPr>
      </p:pic>
      <p:pic>
        <p:nvPicPr>
          <p:cNvPr id="5" name="图片 4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1597025" y="2214775"/>
            <a:ext cx="476885" cy="684000"/>
          </a:xfrm>
          <a:prstGeom prst="rect">
            <a:avLst/>
          </a:prstGeom>
        </p:spPr>
      </p:pic>
      <p:pic>
        <p:nvPicPr>
          <p:cNvPr id="6" name="图片 5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2485" y="2064385"/>
            <a:ext cx="665480" cy="834390"/>
          </a:xfrm>
          <a:prstGeom prst="rect">
            <a:avLst/>
          </a:prstGeom>
        </p:spPr>
      </p:pic>
      <p:pic>
        <p:nvPicPr>
          <p:cNvPr id="7" name="图片 6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2796540" y="2214880"/>
            <a:ext cx="477520" cy="683895"/>
          </a:xfrm>
          <a:prstGeom prst="rect">
            <a:avLst/>
          </a:prstGeom>
        </p:spPr>
      </p:pic>
      <p:pic>
        <p:nvPicPr>
          <p:cNvPr id="9" name="图片 8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635" y="2064385"/>
            <a:ext cx="665480" cy="834390"/>
          </a:xfrm>
          <a:prstGeom prst="rect">
            <a:avLst/>
          </a:prstGeom>
        </p:spPr>
      </p:pic>
      <p:pic>
        <p:nvPicPr>
          <p:cNvPr id="10" name="图片 9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3996690" y="2214880"/>
            <a:ext cx="477520" cy="683895"/>
          </a:xfrm>
          <a:prstGeom prst="rect">
            <a:avLst/>
          </a:prstGeom>
        </p:spPr>
      </p:pic>
      <p:pic>
        <p:nvPicPr>
          <p:cNvPr id="12" name="图片 11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785" y="2064385"/>
            <a:ext cx="665480" cy="834390"/>
          </a:xfrm>
          <a:prstGeom prst="rect">
            <a:avLst/>
          </a:prstGeom>
        </p:spPr>
      </p:pic>
      <p:pic>
        <p:nvPicPr>
          <p:cNvPr id="13" name="图片 12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5196840" y="2205990"/>
            <a:ext cx="477520" cy="683895"/>
          </a:xfrm>
          <a:prstGeom prst="rect">
            <a:avLst/>
          </a:prstGeom>
        </p:spPr>
      </p:pic>
      <p:pic>
        <p:nvPicPr>
          <p:cNvPr id="15" name="图片 14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2935" y="2064385"/>
            <a:ext cx="665480" cy="834390"/>
          </a:xfrm>
          <a:prstGeom prst="rect">
            <a:avLst/>
          </a:prstGeom>
        </p:spPr>
      </p:pic>
      <p:pic>
        <p:nvPicPr>
          <p:cNvPr id="16" name="图片 15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6396990" y="2214775"/>
            <a:ext cx="476885" cy="684000"/>
          </a:xfrm>
          <a:prstGeom prst="rect">
            <a:avLst/>
          </a:prstGeom>
        </p:spPr>
      </p:pic>
      <p:pic>
        <p:nvPicPr>
          <p:cNvPr id="18" name="图片 17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2450" y="2064385"/>
            <a:ext cx="665480" cy="834390"/>
          </a:xfrm>
          <a:prstGeom prst="rect">
            <a:avLst/>
          </a:prstGeom>
        </p:spPr>
      </p:pic>
      <p:pic>
        <p:nvPicPr>
          <p:cNvPr id="19" name="图片 18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7596505" y="2214880"/>
            <a:ext cx="477520" cy="683895"/>
          </a:xfrm>
          <a:prstGeom prst="rect">
            <a:avLst/>
          </a:prstGeom>
        </p:spPr>
      </p:pic>
      <p:pic>
        <p:nvPicPr>
          <p:cNvPr id="20" name="图片 19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2600" y="2064385"/>
            <a:ext cx="665480" cy="834390"/>
          </a:xfrm>
          <a:prstGeom prst="rect">
            <a:avLst/>
          </a:prstGeom>
        </p:spPr>
      </p:pic>
      <p:pic>
        <p:nvPicPr>
          <p:cNvPr id="21" name="图片 20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8796655" y="2214775"/>
            <a:ext cx="476885" cy="684000"/>
          </a:xfrm>
          <a:prstGeom prst="rect">
            <a:avLst/>
          </a:prstGeom>
        </p:spPr>
      </p:pic>
      <p:pic>
        <p:nvPicPr>
          <p:cNvPr id="23" name="图片 22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2115" y="2064385"/>
            <a:ext cx="665480" cy="834390"/>
          </a:xfrm>
          <a:prstGeom prst="rect">
            <a:avLst/>
          </a:prstGeom>
        </p:spPr>
      </p:pic>
      <p:pic>
        <p:nvPicPr>
          <p:cNvPr id="24" name="图片 23" descr="西瓜"/>
          <p:cNvPicPr>
            <a:picLocks noChangeAspect="1"/>
          </p:cNvPicPr>
          <p:nvPr/>
        </p:nvPicPr>
        <p:blipFill>
          <a:blip r:embed="rId2"/>
          <a:srcRect l="17754" t="14864" r="18785" b="11838"/>
          <a:stretch>
            <a:fillRect/>
          </a:stretch>
        </p:blipFill>
        <p:spPr>
          <a:xfrm>
            <a:off x="9996170" y="2214880"/>
            <a:ext cx="477520" cy="683895"/>
          </a:xfrm>
          <a:prstGeom prst="rect">
            <a:avLst/>
          </a:prstGeom>
        </p:spPr>
      </p:pic>
      <p:pic>
        <p:nvPicPr>
          <p:cNvPr id="25" name="图片 24" descr="猴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2265" y="2064385"/>
            <a:ext cx="665480" cy="834390"/>
          </a:xfrm>
          <a:prstGeom prst="rect">
            <a:avLst/>
          </a:prstGeom>
        </p:spPr>
      </p:pic>
      <p:sp>
        <p:nvSpPr>
          <p:cNvPr id="26" name="弧形 25"/>
          <p:cNvSpPr/>
          <p:nvPr/>
        </p:nvSpPr>
        <p:spPr>
          <a:xfrm rot="7260000">
            <a:off x="1805940" y="2641600"/>
            <a:ext cx="540385" cy="449580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弧形 26"/>
          <p:cNvSpPr/>
          <p:nvPr/>
        </p:nvSpPr>
        <p:spPr>
          <a:xfrm rot="7260000">
            <a:off x="2969895" y="2561590"/>
            <a:ext cx="629920" cy="539115"/>
          </a:xfrm>
          <a:prstGeom prst="arc">
            <a:avLst>
              <a:gd name="adj1" fmla="val 14636389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弧形 27"/>
          <p:cNvSpPr/>
          <p:nvPr/>
        </p:nvSpPr>
        <p:spPr>
          <a:xfrm rot="7260000">
            <a:off x="4158615" y="2613025"/>
            <a:ext cx="540385" cy="449580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 rot="7260000">
            <a:off x="5306695" y="2590800"/>
            <a:ext cx="627380" cy="505460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弧形 29"/>
          <p:cNvSpPr/>
          <p:nvPr/>
        </p:nvSpPr>
        <p:spPr>
          <a:xfrm rot="7260000">
            <a:off x="6506845" y="2607310"/>
            <a:ext cx="634365" cy="480695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弧形 30"/>
          <p:cNvSpPr/>
          <p:nvPr/>
        </p:nvSpPr>
        <p:spPr>
          <a:xfrm rot="7260000">
            <a:off x="7767320" y="2615565"/>
            <a:ext cx="540385" cy="449580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弧形 31"/>
          <p:cNvSpPr/>
          <p:nvPr/>
        </p:nvSpPr>
        <p:spPr>
          <a:xfrm rot="7260000">
            <a:off x="8997315" y="2602865"/>
            <a:ext cx="540385" cy="449580"/>
          </a:xfrm>
          <a:prstGeom prst="arc">
            <a:avLst>
              <a:gd name="adj1" fmla="val 14972242"/>
              <a:gd name="adj2" fmla="val 3126608"/>
            </a:avLst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70135" y="2152015"/>
            <a:ext cx="588645" cy="8134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" name="文本框 61"/>
          <p:cNvSpPr txBox="1"/>
          <p:nvPr/>
        </p:nvSpPr>
        <p:spPr>
          <a:xfrm>
            <a:off x="2415540" y="877570"/>
            <a:ext cx="73869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</a:rPr>
              <a:t>     </a:t>
            </a:r>
            <a:r>
              <a:rPr lang="en-US" altLang="zh-CN" sz="2800">
                <a:solidFill>
                  <a:schemeClr val="tx1"/>
                </a:solidFill>
              </a:rPr>
              <a:t> </a:t>
            </a:r>
            <a:r>
              <a:rPr lang="zh-CN" sz="2800">
                <a:solidFill>
                  <a:schemeClr val="tx1"/>
                </a:solidFill>
              </a:rPr>
              <a:t>这里有</a:t>
            </a:r>
            <a:r>
              <a:rPr lang="en-US" altLang="zh-CN" sz="2800">
                <a:solidFill>
                  <a:schemeClr val="tx1"/>
                </a:solidFill>
              </a:rPr>
              <a:t>5</a:t>
            </a:r>
            <a:r>
              <a:rPr lang="zh-CN" altLang="en-US" sz="2800">
                <a:solidFill>
                  <a:schemeClr val="tx1"/>
                </a:solidFill>
              </a:rPr>
              <a:t>个蓝圆片，摆黄圆片使黄圆片和蓝圆片</a:t>
            </a:r>
            <a:r>
              <a:rPr lang="zh-CN" altLang="en-US" sz="2800">
                <a:solidFill>
                  <a:srgbClr val="FF0000"/>
                </a:solidFill>
              </a:rPr>
              <a:t>一一间隔排列</a:t>
            </a:r>
            <a:r>
              <a:rPr lang="zh-CN" altLang="en-US" sz="2800">
                <a:solidFill>
                  <a:schemeClr val="tx1"/>
                </a:solidFill>
              </a:rPr>
              <a:t>。</a:t>
            </a:r>
            <a:endParaRPr lang="zh-CN" altLang="en-US" sz="2800">
              <a:solidFill>
                <a:schemeClr val="tx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05885" y="3074035"/>
            <a:ext cx="3921676" cy="381000"/>
            <a:chOff x="5113" y="4666"/>
            <a:chExt cx="6176" cy="600"/>
          </a:xfrm>
        </p:grpSpPr>
        <p:sp>
          <p:nvSpPr>
            <p:cNvPr id="20" name="椭圆 19"/>
            <p:cNvSpPr/>
            <p:nvPr/>
          </p:nvSpPr>
          <p:spPr>
            <a:xfrm>
              <a:off x="5113" y="4703"/>
              <a:ext cx="545" cy="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6529" y="4703"/>
              <a:ext cx="545" cy="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7911" y="4677"/>
              <a:ext cx="545" cy="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0744" y="4666"/>
              <a:ext cx="545" cy="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9327" y="4666"/>
              <a:ext cx="545" cy="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71075" y="4857750"/>
            <a:ext cx="2122170" cy="1720850"/>
            <a:chOff x="15545" y="7650"/>
            <a:chExt cx="3342" cy="2710"/>
          </a:xfrm>
        </p:grpSpPr>
        <p:pic>
          <p:nvPicPr>
            <p:cNvPr id="2" name="图片 1" descr="兔子考考你"/>
            <p:cNvPicPr>
              <a:picLocks noChangeAspect="1"/>
            </p:cNvPicPr>
            <p:nvPr/>
          </p:nvPicPr>
          <p:blipFill>
            <a:blip r:embed="rId1"/>
            <a:srcRect l="6630" t="10278" r="2981" b="16417"/>
            <a:stretch>
              <a:fillRect/>
            </a:stretch>
          </p:blipFill>
          <p:spPr>
            <a:xfrm>
              <a:off x="15545" y="7650"/>
              <a:ext cx="3343" cy="271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5548" y="9265"/>
              <a:ext cx="2740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32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考考你</a:t>
              </a:r>
              <a:endPara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478915" y="879475"/>
            <a:ext cx="9234170" cy="1350010"/>
            <a:chOff x="2329" y="1385"/>
            <a:chExt cx="14542" cy="2126"/>
          </a:xfrm>
        </p:grpSpPr>
        <p:pic>
          <p:nvPicPr>
            <p:cNvPr id="2" name="图片 1" descr="小鸡"/>
            <p:cNvPicPr>
              <a:picLocks noChangeAspect="1"/>
            </p:cNvPicPr>
            <p:nvPr/>
          </p:nvPicPr>
          <p:blipFill>
            <a:blip r:embed="rId1"/>
            <a:srcRect l="9522" t="6806" r="6822" b="6352"/>
            <a:stretch>
              <a:fillRect/>
            </a:stretch>
          </p:blipFill>
          <p:spPr>
            <a:xfrm>
              <a:off x="3801" y="2240"/>
              <a:ext cx="1142" cy="1271"/>
            </a:xfrm>
            <a:prstGeom prst="rect">
              <a:avLst/>
            </a:prstGeom>
          </p:spPr>
        </p:pic>
        <p:pic>
          <p:nvPicPr>
            <p:cNvPr id="3" name="图片 2" descr="公鸡"/>
            <p:cNvPicPr>
              <a:picLocks noChangeAspect="1"/>
            </p:cNvPicPr>
            <p:nvPr/>
          </p:nvPicPr>
          <p:blipFill>
            <a:blip r:embed="rId2"/>
            <a:srcRect l="10953" t="6361" r="10195" b="6065"/>
            <a:stretch>
              <a:fillRect/>
            </a:stretch>
          </p:blipFill>
          <p:spPr>
            <a:xfrm>
              <a:off x="2329" y="1385"/>
              <a:ext cx="1472" cy="2126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 rot="0">
              <a:off x="4943" y="1385"/>
              <a:ext cx="2614" cy="2126"/>
              <a:chOff x="3058" y="1490"/>
              <a:chExt cx="2614" cy="2126"/>
            </a:xfrm>
          </p:grpSpPr>
          <p:pic>
            <p:nvPicPr>
              <p:cNvPr id="4" name="图片 3" descr="小鸡"/>
              <p:cNvPicPr>
                <a:picLocks noChangeAspect="1"/>
              </p:cNvPicPr>
              <p:nvPr/>
            </p:nvPicPr>
            <p:blipFill>
              <a:blip r:embed="rId1"/>
              <a:srcRect l="9522" t="6806" r="6822" b="6352"/>
              <a:stretch>
                <a:fillRect/>
              </a:stretch>
            </p:blipFill>
            <p:spPr>
              <a:xfrm>
                <a:off x="4530" y="2345"/>
                <a:ext cx="1142" cy="1271"/>
              </a:xfrm>
              <a:prstGeom prst="rect">
                <a:avLst/>
              </a:prstGeom>
            </p:spPr>
          </p:pic>
          <p:pic>
            <p:nvPicPr>
              <p:cNvPr id="5" name="图片 4" descr="公鸡"/>
              <p:cNvPicPr>
                <a:picLocks noChangeAspect="1"/>
              </p:cNvPicPr>
              <p:nvPr/>
            </p:nvPicPr>
            <p:blipFill>
              <a:blip r:embed="rId2"/>
              <a:srcRect l="10953" t="6361" r="10195" b="6065"/>
              <a:stretch>
                <a:fillRect/>
              </a:stretch>
            </p:blipFill>
            <p:spPr>
              <a:xfrm>
                <a:off x="3058" y="1490"/>
                <a:ext cx="1472" cy="2126"/>
              </a:xfrm>
              <a:prstGeom prst="rect">
                <a:avLst/>
              </a:prstGeom>
            </p:spPr>
          </p:pic>
        </p:grpSp>
        <p:pic>
          <p:nvPicPr>
            <p:cNvPr id="7" name="图片 6" descr="小鸡"/>
            <p:cNvPicPr>
              <a:picLocks noChangeAspect="1"/>
            </p:cNvPicPr>
            <p:nvPr/>
          </p:nvPicPr>
          <p:blipFill>
            <a:blip r:embed="rId1"/>
            <a:srcRect l="9522" t="6806" r="6822" b="6352"/>
            <a:stretch>
              <a:fillRect/>
            </a:stretch>
          </p:blipFill>
          <p:spPr>
            <a:xfrm>
              <a:off x="9029" y="2240"/>
              <a:ext cx="1142" cy="1271"/>
            </a:xfrm>
            <a:prstGeom prst="rect">
              <a:avLst/>
            </a:prstGeom>
          </p:spPr>
        </p:pic>
        <p:pic>
          <p:nvPicPr>
            <p:cNvPr id="8" name="图片 7" descr="公鸡"/>
            <p:cNvPicPr>
              <a:picLocks noChangeAspect="1"/>
            </p:cNvPicPr>
            <p:nvPr/>
          </p:nvPicPr>
          <p:blipFill>
            <a:blip r:embed="rId2"/>
            <a:srcRect l="10953" t="6361" r="10195" b="6065"/>
            <a:stretch>
              <a:fillRect/>
            </a:stretch>
          </p:blipFill>
          <p:spPr>
            <a:xfrm>
              <a:off x="7557" y="1385"/>
              <a:ext cx="1472" cy="2126"/>
            </a:xfrm>
            <a:prstGeom prst="rect">
              <a:avLst/>
            </a:prstGeom>
          </p:spPr>
        </p:pic>
        <p:pic>
          <p:nvPicPr>
            <p:cNvPr id="11" name="图片 10" descr="小鸡"/>
            <p:cNvPicPr>
              <a:picLocks noChangeAspect="1"/>
            </p:cNvPicPr>
            <p:nvPr/>
          </p:nvPicPr>
          <p:blipFill>
            <a:blip r:embed="rId1"/>
            <a:srcRect l="9522" t="6806" r="6822" b="6352"/>
            <a:stretch>
              <a:fillRect/>
            </a:stretch>
          </p:blipFill>
          <p:spPr>
            <a:xfrm>
              <a:off x="14257" y="2240"/>
              <a:ext cx="1142" cy="1271"/>
            </a:xfrm>
            <a:prstGeom prst="rect">
              <a:avLst/>
            </a:prstGeom>
          </p:spPr>
        </p:pic>
        <p:pic>
          <p:nvPicPr>
            <p:cNvPr id="12" name="图片 11" descr="公鸡"/>
            <p:cNvPicPr>
              <a:picLocks noChangeAspect="1"/>
            </p:cNvPicPr>
            <p:nvPr/>
          </p:nvPicPr>
          <p:blipFill>
            <a:blip r:embed="rId2"/>
            <a:srcRect l="10953" t="6361" r="10195" b="6065"/>
            <a:stretch>
              <a:fillRect/>
            </a:stretch>
          </p:blipFill>
          <p:spPr>
            <a:xfrm>
              <a:off x="12785" y="1385"/>
              <a:ext cx="1472" cy="2126"/>
            </a:xfrm>
            <a:prstGeom prst="rect">
              <a:avLst/>
            </a:prstGeom>
          </p:spPr>
        </p:pic>
        <p:pic>
          <p:nvPicPr>
            <p:cNvPr id="13" name="图片 12" descr="公鸡"/>
            <p:cNvPicPr>
              <a:picLocks noChangeAspect="1"/>
            </p:cNvPicPr>
            <p:nvPr/>
          </p:nvPicPr>
          <p:blipFill>
            <a:blip r:embed="rId2"/>
            <a:srcRect l="10953" t="6361" r="10195" b="6065"/>
            <a:stretch>
              <a:fillRect/>
            </a:stretch>
          </p:blipFill>
          <p:spPr>
            <a:xfrm>
              <a:off x="15399" y="1385"/>
              <a:ext cx="1472" cy="2126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10302" y="2199"/>
              <a:ext cx="176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3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936115" y="3594735"/>
            <a:ext cx="8299450" cy="1301115"/>
            <a:chOff x="2329" y="5661"/>
            <a:chExt cx="13070" cy="2049"/>
          </a:xfrm>
        </p:grpSpPr>
        <p:grpSp>
          <p:nvGrpSpPr>
            <p:cNvPr id="15" name="组合 14"/>
            <p:cNvGrpSpPr/>
            <p:nvPr/>
          </p:nvGrpSpPr>
          <p:grpSpPr>
            <a:xfrm rot="0">
              <a:off x="3801" y="6210"/>
              <a:ext cx="11598" cy="1271"/>
              <a:chOff x="4330" y="2145"/>
              <a:chExt cx="11598" cy="1271"/>
            </a:xfrm>
          </p:grpSpPr>
          <p:pic>
            <p:nvPicPr>
              <p:cNvPr id="16" name="图片 15" descr="小鸡"/>
              <p:cNvPicPr>
                <a:picLocks noChangeAspect="1"/>
              </p:cNvPicPr>
              <p:nvPr/>
            </p:nvPicPr>
            <p:blipFill>
              <a:blip r:embed="rId1"/>
              <a:srcRect l="9522" t="6806" r="6822" b="6352"/>
              <a:stretch>
                <a:fillRect/>
              </a:stretch>
            </p:blipFill>
            <p:spPr>
              <a:xfrm>
                <a:off x="4330" y="2145"/>
                <a:ext cx="1142" cy="1271"/>
              </a:xfrm>
              <a:prstGeom prst="rect">
                <a:avLst/>
              </a:prstGeom>
            </p:spPr>
          </p:pic>
          <p:pic>
            <p:nvPicPr>
              <p:cNvPr id="19" name="图片 18" descr="小鸡"/>
              <p:cNvPicPr>
                <a:picLocks noChangeAspect="1"/>
              </p:cNvPicPr>
              <p:nvPr/>
            </p:nvPicPr>
            <p:blipFill>
              <a:blip r:embed="rId1"/>
              <a:srcRect l="9522" t="6806" r="6822" b="6352"/>
              <a:stretch>
                <a:fillRect/>
              </a:stretch>
            </p:blipFill>
            <p:spPr>
              <a:xfrm>
                <a:off x="6944" y="2145"/>
                <a:ext cx="1142" cy="1271"/>
              </a:xfrm>
              <a:prstGeom prst="rect">
                <a:avLst/>
              </a:prstGeom>
            </p:spPr>
          </p:pic>
          <p:pic>
            <p:nvPicPr>
              <p:cNvPr id="21" name="图片 20" descr="小鸡"/>
              <p:cNvPicPr>
                <a:picLocks noChangeAspect="1"/>
              </p:cNvPicPr>
              <p:nvPr/>
            </p:nvPicPr>
            <p:blipFill>
              <a:blip r:embed="rId1"/>
              <a:srcRect l="9522" t="6806" r="6822" b="6352"/>
              <a:stretch>
                <a:fillRect/>
              </a:stretch>
            </p:blipFill>
            <p:spPr>
              <a:xfrm>
                <a:off x="9558" y="2145"/>
                <a:ext cx="1142" cy="1271"/>
              </a:xfrm>
              <a:prstGeom prst="rect">
                <a:avLst/>
              </a:prstGeom>
            </p:spPr>
          </p:pic>
          <p:pic>
            <p:nvPicPr>
              <p:cNvPr id="25" name="图片 24" descr="小鸡"/>
              <p:cNvPicPr>
                <a:picLocks noChangeAspect="1"/>
              </p:cNvPicPr>
              <p:nvPr/>
            </p:nvPicPr>
            <p:blipFill>
              <a:blip r:embed="rId1"/>
              <a:srcRect l="9522" t="6806" r="6822" b="6352"/>
              <a:stretch>
                <a:fillRect/>
              </a:stretch>
            </p:blipFill>
            <p:spPr>
              <a:xfrm>
                <a:off x="14786" y="2145"/>
                <a:ext cx="1142" cy="1271"/>
              </a:xfrm>
              <a:prstGeom prst="rect">
                <a:avLst/>
              </a:prstGeom>
            </p:spPr>
          </p:pic>
        </p:grpSp>
        <p:pic>
          <p:nvPicPr>
            <p:cNvPr id="28" name="图片 27" descr="母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9" y="5661"/>
              <a:ext cx="1482" cy="2000"/>
            </a:xfrm>
            <a:prstGeom prst="rect">
              <a:avLst/>
            </a:prstGeom>
          </p:spPr>
        </p:pic>
        <p:pic>
          <p:nvPicPr>
            <p:cNvPr id="29" name="图片 28" descr="母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3" y="5661"/>
              <a:ext cx="1482" cy="2000"/>
            </a:xfrm>
            <a:prstGeom prst="rect">
              <a:avLst/>
            </a:prstGeom>
          </p:spPr>
        </p:pic>
        <p:pic>
          <p:nvPicPr>
            <p:cNvPr id="30" name="图片 29" descr="母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2" y="5665"/>
              <a:ext cx="1482" cy="2000"/>
            </a:xfrm>
            <a:prstGeom prst="rect">
              <a:avLst/>
            </a:prstGeom>
          </p:spPr>
        </p:pic>
        <p:pic>
          <p:nvPicPr>
            <p:cNvPr id="32" name="图片 31" descr="母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95" y="5710"/>
              <a:ext cx="1482" cy="200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10600" y="6210"/>
              <a:ext cx="176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3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/>
        </p:nvGrpSpPr>
        <p:grpSpPr>
          <a:xfrm>
            <a:off x="2282825" y="781050"/>
            <a:ext cx="7545070" cy="3609975"/>
            <a:chOff x="3595" y="1230"/>
            <a:chExt cx="11882" cy="5685"/>
          </a:xfrm>
        </p:grpSpPr>
        <p:sp>
          <p:nvSpPr>
            <p:cNvPr id="2" name="文本框 1"/>
            <p:cNvSpPr txBox="1"/>
            <p:nvPr/>
          </p:nvSpPr>
          <p:spPr>
            <a:xfrm>
              <a:off x="5062" y="1230"/>
              <a:ext cx="842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</a:rPr>
                <a:t>一一间隔排列中的规律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797" y="2857"/>
              <a:ext cx="444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</a:rPr>
                <a:t>两种物体的数量</a:t>
              </a:r>
              <a:endParaRPr lang="zh-CN" altLang="en-US" sz="2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494" y="6093"/>
              <a:ext cx="7455" cy="822"/>
              <a:chOff x="5494" y="5703"/>
              <a:chExt cx="7455" cy="82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5494" y="5703"/>
                <a:ext cx="211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相差</a:t>
                </a:r>
                <a:r>
                  <a:rPr lang="en-US" altLang="zh-CN" sz="28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1</a:t>
                </a:r>
                <a:endParaRPr lang="en-US" altLang="zh-CN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0733" y="5703"/>
                <a:ext cx="221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</a:rPr>
                  <a:t>一样多</a:t>
                </a:r>
                <a:endParaRPr lang="zh-CN" altLang="en-US" sz="28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pic>
          <p:nvPicPr>
            <p:cNvPr id="13" name="图片 12" descr="珠子图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5" y="5057"/>
              <a:ext cx="5718" cy="295"/>
            </a:xfrm>
            <a:prstGeom prst="rect">
              <a:avLst/>
            </a:prstGeom>
          </p:spPr>
        </p:pic>
        <p:pic>
          <p:nvPicPr>
            <p:cNvPr id="15" name="图片 14" descr="珠子图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7" y="5066"/>
              <a:ext cx="5300" cy="293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8840" y="2141"/>
              <a:ext cx="0" cy="8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011" y="3466"/>
              <a:ext cx="1103" cy="1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9949" y="3570"/>
              <a:ext cx="1077" cy="13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454" y="5397"/>
              <a:ext cx="0" cy="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721" y="5505"/>
              <a:ext cx="0" cy="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138805" y="488950"/>
            <a:ext cx="6198870" cy="5027295"/>
            <a:chOff x="5570" y="875"/>
            <a:chExt cx="9762" cy="7917"/>
          </a:xfrm>
        </p:grpSpPr>
        <p:pic>
          <p:nvPicPr>
            <p:cNvPr id="2" name="图片 1" descr="兔子考考你"/>
            <p:cNvPicPr>
              <a:picLocks noChangeAspect="1"/>
            </p:cNvPicPr>
            <p:nvPr/>
          </p:nvPicPr>
          <p:blipFill>
            <a:blip r:embed="rId1"/>
            <a:srcRect l="6630" t="10278" r="2981" b="16417"/>
            <a:stretch>
              <a:fillRect/>
            </a:stretch>
          </p:blipFill>
          <p:spPr>
            <a:xfrm>
              <a:off x="5570" y="875"/>
              <a:ext cx="9762" cy="7917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7020" y="5901"/>
              <a:ext cx="4419" cy="15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6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</a:rPr>
                <a:t>大家好！</a:t>
              </a:r>
              <a:endParaRPr lang="zh-CN" altLang="en-US" sz="6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pic>
        <p:nvPicPr>
          <p:cNvPr id="6" name="嗨大家好-迅捷文字转语音-1667830257057 00_00_00-00_00_0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79225" y="62547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主题图"/>
          <p:cNvPicPr>
            <a:picLocks noChangeAspect="1"/>
          </p:cNvPicPr>
          <p:nvPr/>
        </p:nvPicPr>
        <p:blipFill>
          <a:blip r:embed="rId1"/>
          <a:srcRect r="1757" b="35731"/>
          <a:stretch>
            <a:fillRect/>
          </a:stretch>
        </p:blipFill>
        <p:spPr>
          <a:xfrm>
            <a:off x="100965" y="340995"/>
            <a:ext cx="11990070" cy="5883275"/>
          </a:xfrm>
          <a:prstGeom prst="rect">
            <a:avLst/>
          </a:prstGeom>
        </p:spPr>
      </p:pic>
      <p:pic>
        <p:nvPicPr>
          <p:cNvPr id="4" name="欢迎来到兔-迅捷文字转语音-1667830096327 00_00_00-00_00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96700" y="63627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主题图"/>
          <p:cNvPicPr>
            <a:picLocks noChangeAspect="1"/>
          </p:cNvPicPr>
          <p:nvPr/>
        </p:nvPicPr>
        <p:blipFill>
          <a:blip r:embed="rId1"/>
          <a:srcRect l="18517" t="26880" r="23396" b="53614"/>
          <a:stretch>
            <a:fillRect/>
          </a:stretch>
        </p:blipFill>
        <p:spPr>
          <a:xfrm>
            <a:off x="1496060" y="1673860"/>
            <a:ext cx="9117965" cy="229679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rot="0">
            <a:off x="1960880" y="3759835"/>
            <a:ext cx="499110" cy="1363980"/>
            <a:chOff x="3088" y="5921"/>
            <a:chExt cx="786" cy="2148"/>
          </a:xfrm>
        </p:grpSpPr>
        <p:sp>
          <p:nvSpPr>
            <p:cNvPr id="5" name="上箭头 4"/>
            <p:cNvSpPr/>
            <p:nvPr/>
          </p:nvSpPr>
          <p:spPr>
            <a:xfrm>
              <a:off x="3276" y="5921"/>
              <a:ext cx="411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88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</a:rPr>
                <a:t>兔子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0">
            <a:off x="2503805" y="3759835"/>
            <a:ext cx="499110" cy="1363980"/>
            <a:chOff x="3943" y="5921"/>
            <a:chExt cx="786" cy="2148"/>
          </a:xfrm>
        </p:grpSpPr>
        <p:sp>
          <p:nvSpPr>
            <p:cNvPr id="20" name="上箭头 19"/>
            <p:cNvSpPr/>
            <p:nvPr/>
          </p:nvSpPr>
          <p:spPr>
            <a:xfrm>
              <a:off x="4131" y="5921"/>
              <a:ext cx="411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943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</a:rPr>
                <a:t>蘑菇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0">
            <a:off x="3046730" y="3770630"/>
            <a:ext cx="499110" cy="1363980"/>
            <a:chOff x="3088" y="5921"/>
            <a:chExt cx="786" cy="2148"/>
          </a:xfrm>
        </p:grpSpPr>
        <p:sp>
          <p:nvSpPr>
            <p:cNvPr id="9" name="上箭头 8"/>
            <p:cNvSpPr/>
            <p:nvPr/>
          </p:nvSpPr>
          <p:spPr>
            <a:xfrm>
              <a:off x="3276" y="5921"/>
              <a:ext cx="411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88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</a:rPr>
                <a:t>兔子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0">
            <a:off x="3589655" y="3770630"/>
            <a:ext cx="499110" cy="1363980"/>
            <a:chOff x="3943" y="5921"/>
            <a:chExt cx="786" cy="2148"/>
          </a:xfrm>
        </p:grpSpPr>
        <p:sp>
          <p:nvSpPr>
            <p:cNvPr id="12" name="上箭头 11"/>
            <p:cNvSpPr/>
            <p:nvPr/>
          </p:nvSpPr>
          <p:spPr>
            <a:xfrm>
              <a:off x="4131" y="5921"/>
              <a:ext cx="411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943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</a:rPr>
                <a:t>蘑菇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0">
            <a:off x="4170680" y="3761740"/>
            <a:ext cx="499110" cy="1363980"/>
            <a:chOff x="3088" y="5921"/>
            <a:chExt cx="786" cy="2148"/>
          </a:xfrm>
        </p:grpSpPr>
        <p:sp>
          <p:nvSpPr>
            <p:cNvPr id="17" name="上箭头 16"/>
            <p:cNvSpPr/>
            <p:nvPr/>
          </p:nvSpPr>
          <p:spPr>
            <a:xfrm>
              <a:off x="3276" y="5921"/>
              <a:ext cx="411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88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</a:rPr>
                <a:t>兔子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0">
            <a:off x="4713605" y="3761740"/>
            <a:ext cx="499110" cy="1363980"/>
            <a:chOff x="3943" y="5921"/>
            <a:chExt cx="786" cy="2148"/>
          </a:xfrm>
        </p:grpSpPr>
        <p:sp>
          <p:nvSpPr>
            <p:cNvPr id="22" name="上箭头 21"/>
            <p:cNvSpPr/>
            <p:nvPr/>
          </p:nvSpPr>
          <p:spPr>
            <a:xfrm>
              <a:off x="4131" y="5921"/>
              <a:ext cx="411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943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</a:rPr>
                <a:t>蘑菇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5256530" y="3772535"/>
            <a:ext cx="499110" cy="1363980"/>
            <a:chOff x="3088" y="5921"/>
            <a:chExt cx="786" cy="2148"/>
          </a:xfrm>
        </p:grpSpPr>
        <p:sp>
          <p:nvSpPr>
            <p:cNvPr id="25" name="上箭头 24"/>
            <p:cNvSpPr/>
            <p:nvPr/>
          </p:nvSpPr>
          <p:spPr>
            <a:xfrm>
              <a:off x="3276" y="5921"/>
              <a:ext cx="411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088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</a:rPr>
                <a:t>兔子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5799455" y="3772535"/>
            <a:ext cx="499110" cy="1363980"/>
            <a:chOff x="3943" y="5921"/>
            <a:chExt cx="786" cy="2148"/>
          </a:xfrm>
        </p:grpSpPr>
        <p:sp>
          <p:nvSpPr>
            <p:cNvPr id="28" name="上箭头 27"/>
            <p:cNvSpPr/>
            <p:nvPr/>
          </p:nvSpPr>
          <p:spPr>
            <a:xfrm>
              <a:off x="4131" y="5921"/>
              <a:ext cx="411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43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</a:rPr>
                <a:t>蘑菇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99860" y="4373880"/>
            <a:ext cx="1062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主题图"/>
          <p:cNvPicPr>
            <a:picLocks noChangeAspect="1"/>
          </p:cNvPicPr>
          <p:nvPr/>
        </p:nvPicPr>
        <p:blipFill>
          <a:blip r:embed="rId1"/>
          <a:srcRect l="22711" t="16017" r="23891" b="73141"/>
          <a:stretch>
            <a:fillRect/>
          </a:stretch>
        </p:blipFill>
        <p:spPr>
          <a:xfrm>
            <a:off x="1687195" y="2379980"/>
            <a:ext cx="8493125" cy="129349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 rot="0">
            <a:off x="1644650" y="1467485"/>
            <a:ext cx="495300" cy="1288415"/>
            <a:chOff x="2590" y="2193"/>
            <a:chExt cx="780" cy="2029"/>
          </a:xfrm>
        </p:grpSpPr>
        <p:sp>
          <p:nvSpPr>
            <p:cNvPr id="33" name="上箭头 32"/>
            <p:cNvSpPr/>
            <p:nvPr/>
          </p:nvSpPr>
          <p:spPr>
            <a:xfrm rot="10800000">
              <a:off x="2839" y="3574"/>
              <a:ext cx="283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590" y="2193"/>
              <a:ext cx="78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</a:rPr>
                <a:t>夹子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0">
            <a:off x="2065020" y="1463675"/>
            <a:ext cx="495300" cy="1431290"/>
            <a:chOff x="3252" y="2187"/>
            <a:chExt cx="780" cy="2254"/>
          </a:xfrm>
        </p:grpSpPr>
        <p:sp>
          <p:nvSpPr>
            <p:cNvPr id="30" name="上箭头 29"/>
            <p:cNvSpPr/>
            <p:nvPr/>
          </p:nvSpPr>
          <p:spPr>
            <a:xfrm rot="10800000">
              <a:off x="3471" y="3793"/>
              <a:ext cx="283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52" y="2187"/>
              <a:ext cx="78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</a:rPr>
                <a:t>手帕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0">
            <a:off x="2512695" y="1468120"/>
            <a:ext cx="495300" cy="1307465"/>
            <a:chOff x="2590" y="2193"/>
            <a:chExt cx="780" cy="2059"/>
          </a:xfrm>
        </p:grpSpPr>
        <p:sp>
          <p:nvSpPr>
            <p:cNvPr id="40" name="上箭头 39"/>
            <p:cNvSpPr/>
            <p:nvPr/>
          </p:nvSpPr>
          <p:spPr>
            <a:xfrm rot="10800000">
              <a:off x="2839" y="3604"/>
              <a:ext cx="283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590" y="2193"/>
              <a:ext cx="78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</a:rPr>
                <a:t>夹子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rot="0">
            <a:off x="2933065" y="1464310"/>
            <a:ext cx="495300" cy="1431290"/>
            <a:chOff x="3252" y="2187"/>
            <a:chExt cx="780" cy="2254"/>
          </a:xfrm>
        </p:grpSpPr>
        <p:sp>
          <p:nvSpPr>
            <p:cNvPr id="75" name="上箭头 74"/>
            <p:cNvSpPr/>
            <p:nvPr/>
          </p:nvSpPr>
          <p:spPr>
            <a:xfrm rot="10800000">
              <a:off x="3471" y="3793"/>
              <a:ext cx="283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252" y="2187"/>
              <a:ext cx="78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</a:rPr>
                <a:t>手帕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 rot="0">
            <a:off x="3415030" y="1467485"/>
            <a:ext cx="495300" cy="1288415"/>
            <a:chOff x="2590" y="2193"/>
            <a:chExt cx="780" cy="2029"/>
          </a:xfrm>
        </p:grpSpPr>
        <p:sp>
          <p:nvSpPr>
            <p:cNvPr id="93" name="上箭头 92"/>
            <p:cNvSpPr/>
            <p:nvPr/>
          </p:nvSpPr>
          <p:spPr>
            <a:xfrm rot="10800000">
              <a:off x="2839" y="3574"/>
              <a:ext cx="283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2590" y="2193"/>
              <a:ext cx="78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</a:rPr>
                <a:t>夹子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 rot="0">
            <a:off x="3835400" y="1463675"/>
            <a:ext cx="495300" cy="1431290"/>
            <a:chOff x="3252" y="2187"/>
            <a:chExt cx="780" cy="2254"/>
          </a:xfrm>
        </p:grpSpPr>
        <p:sp>
          <p:nvSpPr>
            <p:cNvPr id="96" name="上箭头 95"/>
            <p:cNvSpPr/>
            <p:nvPr/>
          </p:nvSpPr>
          <p:spPr>
            <a:xfrm rot="10800000">
              <a:off x="3471" y="3793"/>
              <a:ext cx="283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252" y="2187"/>
              <a:ext cx="78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</a:rPr>
                <a:t>手帕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342890" y="1671955"/>
            <a:ext cx="1062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4341495" y="1487170"/>
            <a:ext cx="495300" cy="1288415"/>
            <a:chOff x="2590" y="2193"/>
            <a:chExt cx="780" cy="2029"/>
          </a:xfrm>
        </p:grpSpPr>
        <p:sp>
          <p:nvSpPr>
            <p:cNvPr id="4" name="上箭头 3"/>
            <p:cNvSpPr/>
            <p:nvPr/>
          </p:nvSpPr>
          <p:spPr>
            <a:xfrm rot="10800000">
              <a:off x="2839" y="3574"/>
              <a:ext cx="283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90" y="2193"/>
              <a:ext cx="78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</a:rPr>
                <a:t>夹子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rot="0">
            <a:off x="4761865" y="1483360"/>
            <a:ext cx="495300" cy="1431290"/>
            <a:chOff x="3252" y="2187"/>
            <a:chExt cx="780" cy="2254"/>
          </a:xfrm>
        </p:grpSpPr>
        <p:sp>
          <p:nvSpPr>
            <p:cNvPr id="7" name="上箭头 6"/>
            <p:cNvSpPr/>
            <p:nvPr/>
          </p:nvSpPr>
          <p:spPr>
            <a:xfrm rot="10800000">
              <a:off x="3471" y="3793"/>
              <a:ext cx="283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52" y="2187"/>
              <a:ext cx="78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</a:rPr>
                <a:t>手帕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 rot="0">
            <a:off x="2426970" y="1895475"/>
            <a:ext cx="6991985" cy="1062355"/>
            <a:chOff x="2970" y="4210"/>
            <a:chExt cx="14691" cy="1694"/>
          </a:xfrm>
        </p:grpSpPr>
        <p:pic>
          <p:nvPicPr>
            <p:cNvPr id="2" name="图片 1" descr="主题图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949654">
                    <a:alpha val="100000"/>
                  </a:srgbClr>
                </a:clrFrom>
                <a:clrTo>
                  <a:srgbClr val="949654">
                    <a:alpha val="100000"/>
                    <a:alpha val="0"/>
                  </a:srgbClr>
                </a:clrTo>
              </a:clrChange>
            </a:blip>
            <a:srcRect l="38476" t="47975" r="59099" b="40379"/>
            <a:stretch>
              <a:fillRect/>
            </a:stretch>
          </p:blipFill>
          <p:spPr>
            <a:xfrm>
              <a:off x="2970" y="4210"/>
              <a:ext cx="466" cy="1679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3436" y="4210"/>
              <a:ext cx="7120" cy="1694"/>
              <a:chOff x="3436" y="4210"/>
              <a:chExt cx="7120" cy="169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436" y="4210"/>
                <a:ext cx="3581" cy="1694"/>
                <a:chOff x="3436" y="4210"/>
                <a:chExt cx="3581" cy="1694"/>
              </a:xfrm>
            </p:grpSpPr>
            <p:pic>
              <p:nvPicPr>
                <p:cNvPr id="3" name="图片 2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3436" y="4210"/>
                  <a:ext cx="1791" cy="1694"/>
                </a:xfrm>
                <a:prstGeom prst="rect">
                  <a:avLst/>
                </a:prstGeom>
              </p:spPr>
            </p:pic>
            <p:pic>
              <p:nvPicPr>
                <p:cNvPr id="4" name="图片 3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5227" y="4210"/>
                  <a:ext cx="1791" cy="1694"/>
                </a:xfrm>
                <a:prstGeom prst="rect">
                  <a:avLst/>
                </a:prstGeom>
              </p:spPr>
            </p:pic>
          </p:grpSp>
          <p:grpSp>
            <p:nvGrpSpPr>
              <p:cNvPr id="6" name="组合 5"/>
              <p:cNvGrpSpPr/>
              <p:nvPr/>
            </p:nvGrpSpPr>
            <p:grpSpPr>
              <a:xfrm>
                <a:off x="6974" y="4210"/>
                <a:ext cx="3582" cy="1694"/>
                <a:chOff x="3392" y="4210"/>
                <a:chExt cx="3582" cy="1694"/>
              </a:xfrm>
            </p:grpSpPr>
            <p:pic>
              <p:nvPicPr>
                <p:cNvPr id="7" name="图片 6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3392" y="4210"/>
                  <a:ext cx="1791" cy="1694"/>
                </a:xfrm>
                <a:prstGeom prst="rect">
                  <a:avLst/>
                </a:prstGeom>
              </p:spPr>
            </p:pic>
            <p:pic>
              <p:nvPicPr>
                <p:cNvPr id="8" name="图片 7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5183" y="4210"/>
                  <a:ext cx="1791" cy="169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" name="组合 9"/>
            <p:cNvGrpSpPr/>
            <p:nvPr/>
          </p:nvGrpSpPr>
          <p:grpSpPr>
            <a:xfrm>
              <a:off x="10541" y="4210"/>
              <a:ext cx="7120" cy="1694"/>
              <a:chOff x="3392" y="4210"/>
              <a:chExt cx="7120" cy="169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3392" y="4210"/>
                <a:ext cx="3560" cy="1694"/>
                <a:chOff x="3392" y="4210"/>
                <a:chExt cx="3560" cy="1694"/>
              </a:xfrm>
            </p:grpSpPr>
            <p:pic>
              <p:nvPicPr>
                <p:cNvPr id="12" name="图片 11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3392" y="4210"/>
                  <a:ext cx="1791" cy="1694"/>
                </a:xfrm>
                <a:prstGeom prst="rect">
                  <a:avLst/>
                </a:prstGeom>
              </p:spPr>
            </p:pic>
            <p:pic>
              <p:nvPicPr>
                <p:cNvPr id="13" name="图片 12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5161" y="4210"/>
                  <a:ext cx="1791" cy="1694"/>
                </a:xfrm>
                <a:prstGeom prst="rect">
                  <a:avLst/>
                </a:prstGeom>
              </p:spPr>
            </p:pic>
          </p:grpSp>
          <p:grpSp>
            <p:nvGrpSpPr>
              <p:cNvPr id="14" name="组合 13"/>
              <p:cNvGrpSpPr/>
              <p:nvPr/>
            </p:nvGrpSpPr>
            <p:grpSpPr>
              <a:xfrm>
                <a:off x="6945" y="4210"/>
                <a:ext cx="3567" cy="1694"/>
                <a:chOff x="3363" y="4210"/>
                <a:chExt cx="3567" cy="1694"/>
              </a:xfrm>
            </p:grpSpPr>
            <p:pic>
              <p:nvPicPr>
                <p:cNvPr id="15" name="图片 14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3363" y="4210"/>
                  <a:ext cx="1791" cy="1694"/>
                </a:xfrm>
                <a:prstGeom prst="rect">
                  <a:avLst/>
                </a:prstGeom>
              </p:spPr>
            </p:pic>
            <p:pic>
              <p:nvPicPr>
                <p:cNvPr id="16" name="图片 15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5139" y="4210"/>
                  <a:ext cx="1791" cy="169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8" name="组合 17"/>
          <p:cNvGrpSpPr/>
          <p:nvPr/>
        </p:nvGrpSpPr>
        <p:grpSpPr>
          <a:xfrm rot="0">
            <a:off x="2265680" y="2677795"/>
            <a:ext cx="499745" cy="1364615"/>
            <a:chOff x="3088" y="5921"/>
            <a:chExt cx="787" cy="2149"/>
          </a:xfrm>
        </p:grpSpPr>
        <p:sp>
          <p:nvSpPr>
            <p:cNvPr id="19" name="上箭头 18"/>
            <p:cNvSpPr/>
            <p:nvPr/>
          </p:nvSpPr>
          <p:spPr>
            <a:xfrm>
              <a:off x="3276" y="5921"/>
              <a:ext cx="411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8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</a:rPr>
                <a:t>木桩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0">
            <a:off x="2732405" y="2677795"/>
            <a:ext cx="499745" cy="1364615"/>
            <a:chOff x="3943" y="5921"/>
            <a:chExt cx="787" cy="2149"/>
          </a:xfrm>
        </p:grpSpPr>
        <p:sp>
          <p:nvSpPr>
            <p:cNvPr id="26" name="上箭头 25"/>
            <p:cNvSpPr/>
            <p:nvPr/>
          </p:nvSpPr>
          <p:spPr>
            <a:xfrm>
              <a:off x="4131" y="5921"/>
              <a:ext cx="411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943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</a:rPr>
                <a:t>篱笆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0">
            <a:off x="3141980" y="2677795"/>
            <a:ext cx="499745" cy="1364615"/>
            <a:chOff x="3088" y="5921"/>
            <a:chExt cx="787" cy="2149"/>
          </a:xfrm>
        </p:grpSpPr>
        <p:sp>
          <p:nvSpPr>
            <p:cNvPr id="42" name="上箭头 41"/>
            <p:cNvSpPr/>
            <p:nvPr/>
          </p:nvSpPr>
          <p:spPr>
            <a:xfrm>
              <a:off x="3276" y="5921"/>
              <a:ext cx="411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88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木桩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0">
            <a:off x="3627755" y="2677795"/>
            <a:ext cx="499745" cy="1364615"/>
            <a:chOff x="3943" y="5921"/>
            <a:chExt cx="787" cy="2149"/>
          </a:xfrm>
        </p:grpSpPr>
        <p:sp>
          <p:nvSpPr>
            <p:cNvPr id="45" name="上箭头 44"/>
            <p:cNvSpPr/>
            <p:nvPr/>
          </p:nvSpPr>
          <p:spPr>
            <a:xfrm>
              <a:off x="4131" y="5921"/>
              <a:ext cx="411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943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  <a:sym typeface="+mn-ea"/>
                </a:rPr>
                <a:t>篱笆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0">
            <a:off x="3999230" y="2677795"/>
            <a:ext cx="499745" cy="1364615"/>
            <a:chOff x="3088" y="5921"/>
            <a:chExt cx="787" cy="2149"/>
          </a:xfrm>
        </p:grpSpPr>
        <p:sp>
          <p:nvSpPr>
            <p:cNvPr id="48" name="上箭头 47"/>
            <p:cNvSpPr/>
            <p:nvPr/>
          </p:nvSpPr>
          <p:spPr>
            <a:xfrm>
              <a:off x="3276" y="5921"/>
              <a:ext cx="411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088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木桩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rot="0">
            <a:off x="4446905" y="2677795"/>
            <a:ext cx="499745" cy="1364615"/>
            <a:chOff x="3943" y="5921"/>
            <a:chExt cx="787" cy="2149"/>
          </a:xfrm>
        </p:grpSpPr>
        <p:sp>
          <p:nvSpPr>
            <p:cNvPr id="51" name="上箭头 50"/>
            <p:cNvSpPr/>
            <p:nvPr/>
          </p:nvSpPr>
          <p:spPr>
            <a:xfrm>
              <a:off x="4131" y="5921"/>
              <a:ext cx="411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943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  <a:sym typeface="+mn-ea"/>
                </a:rPr>
                <a:t>篱笆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25820" y="3072765"/>
            <a:ext cx="1062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rot="0">
            <a:off x="4818380" y="2661285"/>
            <a:ext cx="499745" cy="1364615"/>
            <a:chOff x="3088" y="5921"/>
            <a:chExt cx="787" cy="2149"/>
          </a:xfrm>
        </p:grpSpPr>
        <p:sp>
          <p:nvSpPr>
            <p:cNvPr id="22" name="上箭头 21"/>
            <p:cNvSpPr/>
            <p:nvPr/>
          </p:nvSpPr>
          <p:spPr>
            <a:xfrm>
              <a:off x="3276" y="5921"/>
              <a:ext cx="411" cy="64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88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木桩</a:t>
              </a:r>
              <a:endParaRPr lang="zh-CN" alt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0">
            <a:off x="5266055" y="2661285"/>
            <a:ext cx="499745" cy="1364615"/>
            <a:chOff x="3943" y="5921"/>
            <a:chExt cx="787" cy="2149"/>
          </a:xfrm>
        </p:grpSpPr>
        <p:sp>
          <p:nvSpPr>
            <p:cNvPr id="30" name="上箭头 29"/>
            <p:cNvSpPr/>
            <p:nvPr/>
          </p:nvSpPr>
          <p:spPr>
            <a:xfrm>
              <a:off x="4131" y="5921"/>
              <a:ext cx="411" cy="648"/>
            </a:xfrm>
            <a:prstGeom prst="upArrow">
              <a:avLst/>
            </a:prstGeom>
            <a:solidFill>
              <a:srgbClr val="0C07F7"/>
            </a:solidFill>
            <a:ln>
              <a:solidFill>
                <a:srgbClr val="0C0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43" y="6569"/>
              <a:ext cx="7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0C07F7"/>
                  </a:solidFill>
                  <a:sym typeface="+mn-ea"/>
                </a:rPr>
                <a:t>篱笆</a:t>
              </a:r>
              <a:endParaRPr lang="zh-CN" altLang="en-US" sz="2800">
                <a:solidFill>
                  <a:srgbClr val="0C07F7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主题图"/>
          <p:cNvPicPr>
            <a:picLocks noChangeAspect="1"/>
          </p:cNvPicPr>
          <p:nvPr/>
        </p:nvPicPr>
        <p:blipFill>
          <a:blip r:embed="rId1"/>
          <a:srcRect l="18517" t="26880" r="23396" b="53614"/>
          <a:stretch>
            <a:fillRect/>
          </a:stretch>
        </p:blipFill>
        <p:spPr>
          <a:xfrm>
            <a:off x="1537335" y="811530"/>
            <a:ext cx="8539480" cy="2003425"/>
          </a:xfrm>
          <a:prstGeom prst="rect">
            <a:avLst/>
          </a:prstGeom>
        </p:spPr>
      </p:pic>
      <p:pic>
        <p:nvPicPr>
          <p:cNvPr id="2" name="图片 1" descr="主题图"/>
          <p:cNvPicPr>
            <a:picLocks noChangeAspect="1"/>
          </p:cNvPicPr>
          <p:nvPr/>
        </p:nvPicPr>
        <p:blipFill>
          <a:blip r:embed="rId1"/>
          <a:srcRect l="22711" t="16017" r="23891" b="73141"/>
          <a:stretch>
            <a:fillRect/>
          </a:stretch>
        </p:blipFill>
        <p:spPr>
          <a:xfrm>
            <a:off x="1590040" y="2966085"/>
            <a:ext cx="8493125" cy="129349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rot="0">
            <a:off x="2286000" y="4438015"/>
            <a:ext cx="6991985" cy="1062355"/>
            <a:chOff x="2970" y="4210"/>
            <a:chExt cx="14691" cy="1694"/>
          </a:xfrm>
        </p:grpSpPr>
        <p:pic>
          <p:nvPicPr>
            <p:cNvPr id="3" name="图片 2" descr="主题图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949654">
                    <a:alpha val="100000"/>
                  </a:srgbClr>
                </a:clrFrom>
                <a:clrTo>
                  <a:srgbClr val="949654">
                    <a:alpha val="100000"/>
                    <a:alpha val="0"/>
                  </a:srgbClr>
                </a:clrTo>
              </a:clrChange>
            </a:blip>
            <a:srcRect l="38476" t="47975" r="59099" b="40379"/>
            <a:stretch>
              <a:fillRect/>
            </a:stretch>
          </p:blipFill>
          <p:spPr>
            <a:xfrm>
              <a:off x="2970" y="4210"/>
              <a:ext cx="466" cy="1679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3436" y="4210"/>
              <a:ext cx="7120" cy="1694"/>
              <a:chOff x="3436" y="4210"/>
              <a:chExt cx="7120" cy="169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436" y="4210"/>
                <a:ext cx="3581" cy="1694"/>
                <a:chOff x="3436" y="4210"/>
                <a:chExt cx="3581" cy="1694"/>
              </a:xfrm>
            </p:grpSpPr>
            <p:pic>
              <p:nvPicPr>
                <p:cNvPr id="6" name="图片 5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3436" y="4210"/>
                  <a:ext cx="1791" cy="1694"/>
                </a:xfrm>
                <a:prstGeom prst="rect">
                  <a:avLst/>
                </a:prstGeom>
              </p:spPr>
            </p:pic>
            <p:pic>
              <p:nvPicPr>
                <p:cNvPr id="7" name="图片 6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5227" y="4210"/>
                  <a:ext cx="1791" cy="1694"/>
                </a:xfrm>
                <a:prstGeom prst="rect">
                  <a:avLst/>
                </a:prstGeom>
              </p:spPr>
            </p:pic>
          </p:grpSp>
          <p:grpSp>
            <p:nvGrpSpPr>
              <p:cNvPr id="8" name="组合 7"/>
              <p:cNvGrpSpPr/>
              <p:nvPr/>
            </p:nvGrpSpPr>
            <p:grpSpPr>
              <a:xfrm>
                <a:off x="6974" y="4210"/>
                <a:ext cx="3582" cy="1694"/>
                <a:chOff x="3392" y="4210"/>
                <a:chExt cx="3582" cy="1694"/>
              </a:xfrm>
            </p:grpSpPr>
            <p:pic>
              <p:nvPicPr>
                <p:cNvPr id="10" name="图片 9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3392" y="4210"/>
                  <a:ext cx="1791" cy="1694"/>
                </a:xfrm>
                <a:prstGeom prst="rect">
                  <a:avLst/>
                </a:prstGeom>
              </p:spPr>
            </p:pic>
            <p:pic>
              <p:nvPicPr>
                <p:cNvPr id="11" name="图片 10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5183" y="4210"/>
                  <a:ext cx="1791" cy="169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组合 11"/>
            <p:cNvGrpSpPr/>
            <p:nvPr/>
          </p:nvGrpSpPr>
          <p:grpSpPr>
            <a:xfrm>
              <a:off x="10541" y="4210"/>
              <a:ext cx="7120" cy="1694"/>
              <a:chOff x="3392" y="4210"/>
              <a:chExt cx="7120" cy="1694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392" y="4210"/>
                <a:ext cx="3560" cy="1694"/>
                <a:chOff x="3392" y="4210"/>
                <a:chExt cx="3560" cy="1694"/>
              </a:xfrm>
            </p:grpSpPr>
            <p:pic>
              <p:nvPicPr>
                <p:cNvPr id="14" name="图片 13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3392" y="4210"/>
                  <a:ext cx="1791" cy="1694"/>
                </a:xfrm>
                <a:prstGeom prst="rect">
                  <a:avLst/>
                </a:prstGeom>
              </p:spPr>
            </p:pic>
            <p:pic>
              <p:nvPicPr>
                <p:cNvPr id="15" name="图片 14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5161" y="4210"/>
                  <a:ext cx="1791" cy="1694"/>
                </a:xfrm>
                <a:prstGeom prst="rect">
                  <a:avLst/>
                </a:prstGeom>
              </p:spPr>
            </p:pic>
          </p:grpSp>
          <p:grpSp>
            <p:nvGrpSpPr>
              <p:cNvPr id="16" name="组合 15"/>
              <p:cNvGrpSpPr/>
              <p:nvPr/>
            </p:nvGrpSpPr>
            <p:grpSpPr>
              <a:xfrm>
                <a:off x="6945" y="4210"/>
                <a:ext cx="3567" cy="1694"/>
                <a:chOff x="3363" y="4210"/>
                <a:chExt cx="3567" cy="1694"/>
              </a:xfrm>
            </p:grpSpPr>
            <p:pic>
              <p:nvPicPr>
                <p:cNvPr id="18" name="图片 17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3363" y="4210"/>
                  <a:ext cx="1791" cy="1694"/>
                </a:xfrm>
                <a:prstGeom prst="rect">
                  <a:avLst/>
                </a:prstGeom>
              </p:spPr>
            </p:pic>
            <p:pic>
              <p:nvPicPr>
                <p:cNvPr id="19" name="图片 18" descr="主题图"/>
                <p:cNvPicPr>
                  <a:picLocks noChangeAspect="1"/>
                </p:cNvPicPr>
                <p:nvPr/>
              </p:nvPicPr>
              <p:blipFill>
                <a:blip r:embed="rId1">
                  <a:clrChange>
                    <a:clrFrom>
                      <a:srgbClr val="E2EEB0">
                        <a:alpha val="100000"/>
                      </a:srgbClr>
                    </a:clrFrom>
                    <a:clrTo>
                      <a:srgbClr val="E2EEB0">
                        <a:alpha val="100000"/>
                        <a:alpha val="0"/>
                      </a:srgbClr>
                    </a:clrTo>
                  </a:clrChange>
                </a:blip>
                <a:srcRect l="40974" t="48086" r="49708" b="40164"/>
                <a:stretch>
                  <a:fillRect/>
                </a:stretch>
              </p:blipFill>
              <p:spPr>
                <a:xfrm>
                  <a:off x="5139" y="4210"/>
                  <a:ext cx="1791" cy="1694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主题图"/>
          <p:cNvPicPr>
            <a:picLocks noChangeAspect="1"/>
          </p:cNvPicPr>
          <p:nvPr/>
        </p:nvPicPr>
        <p:blipFill>
          <a:blip r:embed="rId1"/>
          <a:srcRect l="18517" t="26880" r="23396" b="53614"/>
          <a:stretch>
            <a:fillRect/>
          </a:stretch>
        </p:blipFill>
        <p:spPr>
          <a:xfrm>
            <a:off x="1496060" y="1111885"/>
            <a:ext cx="9117965" cy="229679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765425" y="3756660"/>
            <a:ext cx="6355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兔子和蘑菇的数量有什么关系？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主题图"/>
          <p:cNvPicPr>
            <a:picLocks noChangeAspect="1"/>
          </p:cNvPicPr>
          <p:nvPr/>
        </p:nvPicPr>
        <p:blipFill>
          <a:blip r:embed="rId1"/>
          <a:srcRect l="22711" t="16017" r="23891" b="73141"/>
          <a:stretch>
            <a:fillRect/>
          </a:stretch>
        </p:blipFill>
        <p:spPr>
          <a:xfrm>
            <a:off x="1697355" y="1256665"/>
            <a:ext cx="8493125" cy="129349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970280" y="2999740"/>
            <a:ext cx="10373995" cy="1071880"/>
            <a:chOff x="2699" y="2666"/>
            <a:chExt cx="14868" cy="1098"/>
          </a:xfrm>
        </p:grpSpPr>
        <p:grpSp>
          <p:nvGrpSpPr>
            <p:cNvPr id="17" name="组合 16"/>
            <p:cNvGrpSpPr/>
            <p:nvPr/>
          </p:nvGrpSpPr>
          <p:grpSpPr>
            <a:xfrm>
              <a:off x="2699" y="2676"/>
              <a:ext cx="10021" cy="1088"/>
              <a:chOff x="2970" y="4210"/>
              <a:chExt cx="14691" cy="1694"/>
            </a:xfrm>
          </p:grpSpPr>
          <p:pic>
            <p:nvPicPr>
              <p:cNvPr id="3" name="图片 2" descr="主题图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949654">
                      <a:alpha val="100000"/>
                    </a:srgbClr>
                  </a:clrFrom>
                  <a:clrTo>
                    <a:srgbClr val="949654">
                      <a:alpha val="100000"/>
                      <a:alpha val="0"/>
                    </a:srgbClr>
                  </a:clrTo>
                </a:clrChange>
              </a:blip>
              <a:srcRect l="38476" t="47975" r="59099" b="40379"/>
              <a:stretch>
                <a:fillRect/>
              </a:stretch>
            </p:blipFill>
            <p:spPr>
              <a:xfrm>
                <a:off x="2970" y="4210"/>
                <a:ext cx="466" cy="1679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/>
            </p:nvGrpSpPr>
            <p:grpSpPr>
              <a:xfrm>
                <a:off x="3436" y="4210"/>
                <a:ext cx="7120" cy="1694"/>
                <a:chOff x="3436" y="4210"/>
                <a:chExt cx="7120" cy="1694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3436" y="4210"/>
                  <a:ext cx="3581" cy="1694"/>
                  <a:chOff x="3436" y="4210"/>
                  <a:chExt cx="3581" cy="1694"/>
                </a:xfrm>
              </p:grpSpPr>
              <p:pic>
                <p:nvPicPr>
                  <p:cNvPr id="4" name="图片 3" descr="主题图"/>
                  <p:cNvPicPr>
                    <a:picLocks noChangeAspect="1"/>
                  </p:cNvPicPr>
                  <p:nvPr/>
                </p:nvPicPr>
                <p:blipFill>
                  <a:blip r:embed="rId1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436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6" name="图片 5" descr="主题图"/>
                  <p:cNvPicPr>
                    <a:picLocks noChangeAspect="1"/>
                  </p:cNvPicPr>
                  <p:nvPr/>
                </p:nvPicPr>
                <p:blipFill>
                  <a:blip r:embed="rId1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227" y="4210"/>
                    <a:ext cx="1791" cy="169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" name="组合 6"/>
                <p:cNvGrpSpPr/>
                <p:nvPr/>
              </p:nvGrpSpPr>
              <p:grpSpPr>
                <a:xfrm>
                  <a:off x="6974" y="4210"/>
                  <a:ext cx="3582" cy="1694"/>
                  <a:chOff x="3392" y="4210"/>
                  <a:chExt cx="3582" cy="1694"/>
                </a:xfrm>
              </p:grpSpPr>
              <p:pic>
                <p:nvPicPr>
                  <p:cNvPr id="8" name="图片 7" descr="主题图"/>
                  <p:cNvPicPr>
                    <a:picLocks noChangeAspect="1"/>
                  </p:cNvPicPr>
                  <p:nvPr/>
                </p:nvPicPr>
                <p:blipFill>
                  <a:blip r:embed="rId1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392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10" name="图片 9" descr="主题图"/>
                  <p:cNvPicPr>
                    <a:picLocks noChangeAspect="1"/>
                  </p:cNvPicPr>
                  <p:nvPr/>
                </p:nvPicPr>
                <p:blipFill>
                  <a:blip r:embed="rId1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183" y="4210"/>
                    <a:ext cx="1791" cy="169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" name="组合 10"/>
              <p:cNvGrpSpPr/>
              <p:nvPr/>
            </p:nvGrpSpPr>
            <p:grpSpPr>
              <a:xfrm>
                <a:off x="10541" y="4210"/>
                <a:ext cx="7120" cy="1694"/>
                <a:chOff x="3392" y="4210"/>
                <a:chExt cx="7120" cy="1694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3392" y="4210"/>
                  <a:ext cx="3560" cy="1694"/>
                  <a:chOff x="3392" y="4210"/>
                  <a:chExt cx="3560" cy="1694"/>
                </a:xfrm>
              </p:grpSpPr>
              <p:pic>
                <p:nvPicPr>
                  <p:cNvPr id="13" name="图片 12" descr="主题图"/>
                  <p:cNvPicPr>
                    <a:picLocks noChangeAspect="1"/>
                  </p:cNvPicPr>
                  <p:nvPr/>
                </p:nvPicPr>
                <p:blipFill>
                  <a:blip r:embed="rId1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392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14" name="图片 13" descr="主题图"/>
                  <p:cNvPicPr>
                    <a:picLocks noChangeAspect="1"/>
                  </p:cNvPicPr>
                  <p:nvPr/>
                </p:nvPicPr>
                <p:blipFill>
                  <a:blip r:embed="rId1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161" y="4210"/>
                    <a:ext cx="1791" cy="169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6945" y="4210"/>
                  <a:ext cx="3567" cy="1694"/>
                  <a:chOff x="3363" y="4210"/>
                  <a:chExt cx="3567" cy="1694"/>
                </a:xfrm>
              </p:grpSpPr>
              <p:pic>
                <p:nvPicPr>
                  <p:cNvPr id="18" name="图片 17" descr="主题图"/>
                  <p:cNvPicPr>
                    <a:picLocks noChangeAspect="1"/>
                  </p:cNvPicPr>
                  <p:nvPr/>
                </p:nvPicPr>
                <p:blipFill>
                  <a:blip r:embed="rId1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3363" y="4210"/>
                    <a:ext cx="1791" cy="1694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图片 18" descr="主题图"/>
                  <p:cNvPicPr>
                    <a:picLocks noChangeAspect="1"/>
                  </p:cNvPicPr>
                  <p:nvPr/>
                </p:nvPicPr>
                <p:blipFill>
                  <a:blip r:embed="rId1">
                    <a:clrChange>
                      <a:clrFrom>
                        <a:srgbClr val="E2EEB0">
                          <a:alpha val="100000"/>
                        </a:srgbClr>
                      </a:clrFrom>
                      <a:clrTo>
                        <a:srgbClr val="E2EEB0">
                          <a:alpha val="100000"/>
                          <a:alpha val="0"/>
                        </a:srgbClr>
                      </a:clrTo>
                    </a:clrChange>
                  </a:blip>
                  <a:srcRect l="40974" t="48086" r="49708" b="40164"/>
                  <a:stretch>
                    <a:fillRect/>
                  </a:stretch>
                </p:blipFill>
                <p:spPr>
                  <a:xfrm>
                    <a:off x="5139" y="4210"/>
                    <a:ext cx="1791" cy="1694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4" name="图片 23" descr="主题图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E2EEB0">
                    <a:alpha val="100000"/>
                  </a:srgbClr>
                </a:clrFrom>
                <a:clrTo>
                  <a:srgbClr val="E2EEB0">
                    <a:alpha val="100000"/>
                    <a:alpha val="0"/>
                  </a:srgbClr>
                </a:clrTo>
              </a:clrChange>
            </a:blip>
            <a:srcRect l="40974" t="48086" r="49708" b="40164"/>
            <a:stretch>
              <a:fillRect/>
            </a:stretch>
          </p:blipFill>
          <p:spPr>
            <a:xfrm>
              <a:off x="12709" y="2676"/>
              <a:ext cx="1222" cy="1088"/>
            </a:xfrm>
            <a:prstGeom prst="rect">
              <a:avLst/>
            </a:prstGeom>
          </p:spPr>
        </p:pic>
        <p:pic>
          <p:nvPicPr>
            <p:cNvPr id="25" name="图片 24" descr="主题图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E1EDAF">
                    <a:alpha val="100000"/>
                  </a:srgbClr>
                </a:clrFrom>
                <a:clrTo>
                  <a:srgbClr val="E1EDAF">
                    <a:alpha val="100000"/>
                    <a:alpha val="0"/>
                  </a:srgbClr>
                </a:clrTo>
              </a:clrChange>
            </a:blip>
            <a:srcRect l="40974" t="48086" r="49708" b="40164"/>
            <a:stretch>
              <a:fillRect/>
            </a:stretch>
          </p:blipFill>
          <p:spPr>
            <a:xfrm>
              <a:off x="13931" y="2666"/>
              <a:ext cx="1222" cy="1088"/>
            </a:xfrm>
            <a:prstGeom prst="rect">
              <a:avLst/>
            </a:prstGeom>
          </p:spPr>
        </p:pic>
        <p:pic>
          <p:nvPicPr>
            <p:cNvPr id="26" name="图片 25" descr="主题图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E1EDAF">
                    <a:alpha val="100000"/>
                  </a:srgbClr>
                </a:clrFrom>
                <a:clrTo>
                  <a:srgbClr val="E1EDAF">
                    <a:alpha val="100000"/>
                    <a:alpha val="0"/>
                  </a:srgbClr>
                </a:clrTo>
              </a:clrChange>
            </a:blip>
            <a:srcRect l="40974" t="48086" r="49708" b="40164"/>
            <a:stretch>
              <a:fillRect/>
            </a:stretch>
          </p:blipFill>
          <p:spPr>
            <a:xfrm>
              <a:off x="15123" y="2676"/>
              <a:ext cx="1222" cy="1088"/>
            </a:xfrm>
            <a:prstGeom prst="rect">
              <a:avLst/>
            </a:prstGeom>
          </p:spPr>
        </p:pic>
        <p:pic>
          <p:nvPicPr>
            <p:cNvPr id="27" name="图片 26" descr="主题图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E2EEB0">
                    <a:alpha val="100000"/>
                  </a:srgbClr>
                </a:clrFrom>
                <a:clrTo>
                  <a:srgbClr val="E2EEB0">
                    <a:alpha val="100000"/>
                    <a:alpha val="0"/>
                  </a:srgbClr>
                </a:clrTo>
              </a:clrChange>
            </a:blip>
            <a:srcRect l="40974" t="48086" r="49708" b="40164"/>
            <a:stretch>
              <a:fillRect/>
            </a:stretch>
          </p:blipFill>
          <p:spPr>
            <a:xfrm>
              <a:off x="16345" y="2666"/>
              <a:ext cx="1222" cy="10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617,&quot;width&quot;:14359}"/>
</p:tagLst>
</file>

<file path=ppt/tags/tag2.xml><?xml version="1.0" encoding="utf-8"?>
<p:tagLst xmlns:p="http://schemas.openxmlformats.org/presentationml/2006/main">
  <p:tag name="KSO_WM_UNIT_PLACING_PICTURE_USER_VIEWPORT" val="{&quot;height&quot;:3617,&quot;width&quot;:14359}"/>
</p:tagLst>
</file>

<file path=ppt/tags/tag3.xml><?xml version="1.0" encoding="utf-8"?>
<p:tagLst xmlns:p="http://schemas.openxmlformats.org/presentationml/2006/main">
  <p:tag name="KSO_WPP_MARK_KEY" val="f1e11d53-b9eb-4155-b6a6-10cd79c18f1a"/>
  <p:tag name="COMMONDATA" val="eyJoZGlkIjoiM2VjZGY3YzQxMWRiNGMwZGJlNmE3YzYyNGMwYTc2MD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WPS 演示</Application>
  <PresentationFormat>宽屏</PresentationFormat>
  <Paragraphs>89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楷体</vt:lpstr>
      <vt:lpstr>华文新魏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  </cp:lastModifiedBy>
  <cp:revision>114</cp:revision>
  <dcterms:created xsi:type="dcterms:W3CDTF">2021-11-28T11:35:00Z</dcterms:created>
  <dcterms:modified xsi:type="dcterms:W3CDTF">2022-12-06T08:14:24Z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1283A0076FFB4128B2142942C8F9E233</vt:lpwstr>
  </property>
  <property fmtid="{D5CDD505-2E9C-101B-9397-08002B2CF9AE}" pid="3" name="KSOProductBuildVer">
    <vt:lpwstr>2052-11.1.0.12763</vt:lpwstr>
  </property>
</Properties>
</file>