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mp4" ContentType="video/mp4"/>
  <Default Extension="mp3" ContentType="audio/mp3"/>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xml" ContentType="application/vnd.openxmlformats-officedocument.presentationml.slide+xml"/>
  <Override PartName="/ppt/slides/slide70.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handoutMasterIdLst>
    <p:handoutMasterId r:id="rId74"/>
  </p:handoutMasterIdLst>
  <p:sldIdLst>
    <p:sldId id="301" r:id="rId3"/>
    <p:sldId id="307" r:id="rId4"/>
    <p:sldId id="303" r:id="rId5"/>
    <p:sldId id="304" r:id="rId6"/>
    <p:sldId id="896" r:id="rId7"/>
    <p:sldId id="306" r:id="rId8"/>
    <p:sldId id="602" r:id="rId9"/>
    <p:sldId id="546" r:id="rId10"/>
    <p:sldId id="797" r:id="rId12"/>
    <p:sldId id="376" r:id="rId13"/>
    <p:sldId id="738" r:id="rId14"/>
    <p:sldId id="378" r:id="rId15"/>
    <p:sldId id="417" r:id="rId16"/>
    <p:sldId id="395" r:id="rId17"/>
    <p:sldId id="396" r:id="rId18"/>
    <p:sldId id="397" r:id="rId19"/>
    <p:sldId id="398" r:id="rId20"/>
    <p:sldId id="399" r:id="rId21"/>
    <p:sldId id="400" r:id="rId22"/>
    <p:sldId id="401" r:id="rId23"/>
    <p:sldId id="402" r:id="rId24"/>
    <p:sldId id="403" r:id="rId25"/>
    <p:sldId id="473" r:id="rId26"/>
    <p:sldId id="475" r:id="rId27"/>
    <p:sldId id="476" r:id="rId28"/>
    <p:sldId id="478" r:id="rId29"/>
    <p:sldId id="794" r:id="rId30"/>
    <p:sldId id="897" r:id="rId31"/>
    <p:sldId id="898" r:id="rId32"/>
    <p:sldId id="899" r:id="rId33"/>
    <p:sldId id="901" r:id="rId34"/>
    <p:sldId id="319" r:id="rId35"/>
    <p:sldId id="857" r:id="rId36"/>
    <p:sldId id="660" r:id="rId37"/>
    <p:sldId id="661" r:id="rId38"/>
    <p:sldId id="796" r:id="rId39"/>
    <p:sldId id="512" r:id="rId40"/>
    <p:sldId id="698" r:id="rId41"/>
    <p:sldId id="324" r:id="rId42"/>
    <p:sldId id="328" r:id="rId43"/>
    <p:sldId id="603" r:id="rId44"/>
    <p:sldId id="310" r:id="rId45"/>
    <p:sldId id="311" r:id="rId46"/>
    <p:sldId id="605" r:id="rId47"/>
    <p:sldId id="604" r:id="rId48"/>
    <p:sldId id="374" r:id="rId49"/>
    <p:sldId id="377" r:id="rId50"/>
    <p:sldId id="330" r:id="rId51"/>
    <p:sldId id="260" r:id="rId52"/>
    <p:sldId id="266" r:id="rId53"/>
    <p:sldId id="268" r:id="rId54"/>
    <p:sldId id="267" r:id="rId55"/>
    <p:sldId id="269" r:id="rId56"/>
    <p:sldId id="261" r:id="rId57"/>
    <p:sldId id="285" r:id="rId58"/>
    <p:sldId id="270" r:id="rId59"/>
    <p:sldId id="271" r:id="rId60"/>
    <p:sldId id="273" r:id="rId61"/>
    <p:sldId id="274" r:id="rId62"/>
    <p:sldId id="275" r:id="rId63"/>
    <p:sldId id="276" r:id="rId64"/>
    <p:sldId id="277" r:id="rId65"/>
    <p:sldId id="278" r:id="rId66"/>
    <p:sldId id="279" r:id="rId67"/>
    <p:sldId id="287" r:id="rId68"/>
    <p:sldId id="280" r:id="rId69"/>
    <p:sldId id="281" r:id="rId70"/>
    <p:sldId id="282" r:id="rId71"/>
    <p:sldId id="283" r:id="rId72"/>
    <p:sldId id="286" r:id="rId73"/>
  </p:sldIdLst>
  <p:sldSz cx="12192000" cy="6858000"/>
  <p:notesSz cx="6858000" cy="9144000"/>
  <p:custDataLst>
    <p:tags r:id="rId7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A468"/>
    <a:srgbClr val="FBCB81"/>
    <a:srgbClr val="FF6824"/>
    <a:srgbClr val="F77241"/>
    <a:srgbClr val="735445"/>
    <a:srgbClr val="668F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3" autoAdjust="0"/>
    <p:restoredTop sz="91930" autoAdjust="0"/>
  </p:normalViewPr>
  <p:slideViewPr>
    <p:cSldViewPr snapToGrid="0" showGuides="1">
      <p:cViewPr varScale="1">
        <p:scale>
          <a:sx n="79" d="100"/>
          <a:sy n="79" d="100"/>
        </p:scale>
        <p:origin x="984" y="90"/>
      </p:cViewPr>
      <p:guideLst>
        <p:guide orient="horz" pos="2160"/>
        <p:guide pos="383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8" Type="http://schemas.openxmlformats.org/officeDocument/2006/relationships/tags" Target="tags/tag13.xml"/><Relationship Id="rId77" Type="http://schemas.openxmlformats.org/officeDocument/2006/relationships/tableStyles" Target="tableStyles.xml"/><Relationship Id="rId76" Type="http://schemas.openxmlformats.org/officeDocument/2006/relationships/viewProps" Target="viewProps.xml"/><Relationship Id="rId75" Type="http://schemas.openxmlformats.org/officeDocument/2006/relationships/presProps" Target="presProps.xml"/><Relationship Id="rId74" Type="http://schemas.openxmlformats.org/officeDocument/2006/relationships/handoutMaster" Target="handoutMasters/handoutMaster1.xml"/><Relationship Id="rId73" Type="http://schemas.openxmlformats.org/officeDocument/2006/relationships/slide" Target="slides/slide70.xml"/><Relationship Id="rId72" Type="http://schemas.openxmlformats.org/officeDocument/2006/relationships/slide" Target="slides/slide69.xml"/><Relationship Id="rId71" Type="http://schemas.openxmlformats.org/officeDocument/2006/relationships/slide" Target="slides/slide68.xml"/><Relationship Id="rId70" Type="http://schemas.openxmlformats.org/officeDocument/2006/relationships/slide" Target="slides/slide67.xml"/><Relationship Id="rId7" Type="http://schemas.openxmlformats.org/officeDocument/2006/relationships/slide" Target="slides/slide5.xml"/><Relationship Id="rId69" Type="http://schemas.openxmlformats.org/officeDocument/2006/relationships/slide" Target="slides/slide66.xml"/><Relationship Id="rId68" Type="http://schemas.openxmlformats.org/officeDocument/2006/relationships/slide" Target="slides/slide65.xml"/><Relationship Id="rId67" Type="http://schemas.openxmlformats.org/officeDocument/2006/relationships/slide" Target="slides/slide64.xml"/><Relationship Id="rId66" Type="http://schemas.openxmlformats.org/officeDocument/2006/relationships/slide" Target="slides/slide63.xml"/><Relationship Id="rId65" Type="http://schemas.openxmlformats.org/officeDocument/2006/relationships/slide" Target="slides/slide62.xml"/><Relationship Id="rId64" Type="http://schemas.openxmlformats.org/officeDocument/2006/relationships/slide" Target="slides/slide61.xml"/><Relationship Id="rId63" Type="http://schemas.openxmlformats.org/officeDocument/2006/relationships/slide" Target="slides/slide60.xml"/><Relationship Id="rId62" Type="http://schemas.openxmlformats.org/officeDocument/2006/relationships/slide" Target="slides/slide59.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slide" Target="slides/slide4.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143956-3F0D-412F-A82A-DBBBF0925D65}"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C64E46-E2AB-4892-B87A-11732E1063D1}"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0.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1.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2.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3.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4.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5.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6.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7.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8.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9.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0.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1.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2.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3.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4.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6.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7.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8.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9.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C64E46-E2AB-4892-B87A-11732E1063D1}"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zh-CN" altLang="en-US"/>
          </a:p>
        </p:txBody>
      </p:sp>
      <p:sp>
        <p:nvSpPr>
          <p:cNvPr id="4" name="日期占位符 3"/>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1A26DEC-8671-449F-A48B-6756B26F8F7A}" type="slidenum">
              <a:rPr lang="zh-CN" altLang="en-US" smtClean="0"/>
            </a:fld>
            <a:endParaRPr lang="zh-CN" altLang="en-US"/>
          </a:p>
        </p:txBody>
      </p:sp>
      <p:pic>
        <p:nvPicPr>
          <p:cNvPr id="8"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207002"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1A26DEC-8671-449F-A48B-6756B26F8F7A}" type="slidenum">
              <a:rPr lang="zh-CN" altLang="en-US" smtClean="0"/>
            </a:fld>
            <a:endParaRPr lang="zh-CN" altLang="en-US"/>
          </a:p>
        </p:txBody>
      </p:sp>
      <p:pic>
        <p:nvPicPr>
          <p:cNvPr id="7" name="图片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207002" cy="6858000"/>
          </a:xfrm>
          <a:prstGeom prst="rect">
            <a:avLst/>
          </a:prstGeom>
        </p:spPr>
      </p:pic>
      <p:pic>
        <p:nvPicPr>
          <p:cNvPr id="8" name="图片 7"/>
          <p:cNvPicPr>
            <a:picLocks noChangeAspect="1"/>
          </p:cNvPicPr>
          <p:nvPr userDrawn="1"/>
        </p:nvPicPr>
        <p:blipFill rotWithShape="1">
          <a:blip r:embed="rId3">
            <a:extLst>
              <a:ext uri="{28A0092B-C50C-407E-A947-70E740481C1C}">
                <a14:useLocalDpi xmlns:a14="http://schemas.microsoft.com/office/drawing/2010/main" val="0"/>
              </a:ext>
            </a:extLst>
          </a:blip>
          <a:srcRect l="3" t="45958" r="-2"/>
          <a:stretch>
            <a:fillRect/>
          </a:stretch>
        </p:blipFill>
        <p:spPr>
          <a:xfrm>
            <a:off x="0" y="4446447"/>
            <a:ext cx="12279083" cy="241934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1A26DEC-8671-449F-A48B-6756B26F8F7A}" type="slidenum">
              <a:rPr lang="zh-CN" altLang="en-US" smtClean="0"/>
            </a:fld>
            <a:endParaRPr lang="zh-CN" altLang="en-US"/>
          </a:p>
        </p:txBody>
      </p:sp>
      <p:pic>
        <p:nvPicPr>
          <p:cNvPr id="5" name="图片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207002"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A5CB803-FB29-4775-9F2F-181640D0ED2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1A26DEC-8671-449F-A48B-6756B26F8F7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竖排标题与文本">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5CB803-FB29-4775-9F2F-181640D0ED2F}"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A26DEC-8671-449F-A48B-6756B26F8F7A}"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mc:Choice xmlns:p14="http://schemas.microsoft.com/office/powerpoint/2010/main" Requires="p14">
      <p:transition spd="slow" p14:dur="125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png"/><Relationship Id="rId3" Type="http://schemas.microsoft.com/office/2007/relationships/hdphoto" Target="../media/image9.wdp"/><Relationship Id="rId2" Type="http://schemas.openxmlformats.org/officeDocument/2006/relationships/image" Target="../media/image8.png"/><Relationship Id="rId1"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6.jpeg"/></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1.xml"/><Relationship Id="rId2" Type="http://schemas.openxmlformats.org/officeDocument/2006/relationships/image" Target="../media/image12.png"/><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9" Type="http://schemas.openxmlformats.org/officeDocument/2006/relationships/notesSlide" Target="../notesSlides/notesSlide2.xml"/><Relationship Id="rId8" Type="http://schemas.openxmlformats.org/officeDocument/2006/relationships/slideLayout" Target="../slideLayouts/slideLayout11.xml"/><Relationship Id="rId7" Type="http://schemas.openxmlformats.org/officeDocument/2006/relationships/image" Target="../media/image18.png"/><Relationship Id="rId6" Type="http://schemas.openxmlformats.org/officeDocument/2006/relationships/image" Target="../media/image17.png"/><Relationship Id="rId5" Type="http://schemas.openxmlformats.org/officeDocument/2006/relationships/image" Target="../media/image16.png"/><Relationship Id="rId4" Type="http://schemas.microsoft.com/office/2007/relationships/hdphoto" Target="../media/image15.wdp"/><Relationship Id="rId3" Type="http://schemas.openxmlformats.org/officeDocument/2006/relationships/image" Target="../media/image14.png"/><Relationship Id="rId2" Type="http://schemas.openxmlformats.org/officeDocument/2006/relationships/tags" Target="../tags/tag2.xml"/><Relationship Id="rId1" Type="http://schemas.openxmlformats.org/officeDocument/2006/relationships/image" Target="../media/image13.png"/></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19.png"/><Relationship Id="rId3" Type="http://schemas.openxmlformats.org/officeDocument/2006/relationships/tags" Target="../tags/tag3.xml"/><Relationship Id="rId2" Type="http://schemas.microsoft.com/office/2007/relationships/media" Target="../media/media1.mp4"/><Relationship Id="rId1" Type="http://schemas.openxmlformats.org/officeDocument/2006/relationships/video" Target="../media/media1.mp4"/></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11.xml"/><Relationship Id="rId2" Type="http://schemas.openxmlformats.org/officeDocument/2006/relationships/image" Target="../media/image21.png"/><Relationship Id="rId1" Type="http://schemas.openxmlformats.org/officeDocument/2006/relationships/image" Target="../media/image20.jpeg"/></Relationships>
</file>

<file path=ppt/slides/_rels/slide12.xml.rels><?xml version="1.0" encoding="UTF-8" standalone="yes"?>
<Relationships xmlns="http://schemas.openxmlformats.org/package/2006/relationships"><Relationship Id="rId6" Type="http://schemas.openxmlformats.org/officeDocument/2006/relationships/slideLayout" Target="../slideLayouts/slideLayout11.xml"/><Relationship Id="rId5" Type="http://schemas.openxmlformats.org/officeDocument/2006/relationships/image" Target="../media/image23.jpeg"/><Relationship Id="rId4" Type="http://schemas.openxmlformats.org/officeDocument/2006/relationships/tags" Target="../tags/tag4.xml"/><Relationship Id="rId3" Type="http://schemas.openxmlformats.org/officeDocument/2006/relationships/image" Target="../media/image22.png"/><Relationship Id="rId2" Type="http://schemas.microsoft.com/office/2007/relationships/media" Target="../media/media2.mp3"/><Relationship Id="rId1" Type="http://schemas.openxmlformats.org/officeDocument/2006/relationships/audio" Target="NULL" TargetMode="Externa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24.jpe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25.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26.jpe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27.jpe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28.jpe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29.jpe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0.jpeg"/></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1.jpeg"/></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2.jpe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3.jpe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4.jpe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5.jpeg"/></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6.jpe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7.jpeg"/></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8.jpeg"/></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9.jpeg"/></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40.jpeg"/></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4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image" Target="../media/image42.jpeg"/><Relationship Id="rId1" Type="http://schemas.openxmlformats.org/officeDocument/2006/relationships/tags" Target="../tags/tag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6" Type="http://schemas.openxmlformats.org/officeDocument/2006/relationships/slideLayout" Target="../slideLayouts/slideLayout11.xml"/><Relationship Id="rId5" Type="http://schemas.openxmlformats.org/officeDocument/2006/relationships/image" Target="../media/image22.png"/><Relationship Id="rId4" Type="http://schemas.microsoft.com/office/2007/relationships/media" Target="../media/media3.mp3"/><Relationship Id="rId3" Type="http://schemas.openxmlformats.org/officeDocument/2006/relationships/audio" Target="../media/media3.mp3"/><Relationship Id="rId2" Type="http://schemas.openxmlformats.org/officeDocument/2006/relationships/image" Target="../media/image43.png"/><Relationship Id="rId1" Type="http://schemas.openxmlformats.org/officeDocument/2006/relationships/tags" Target="../tags/tag6.xml"/></Relationships>
</file>

<file path=ppt/slides/_rels/slide36.xml.rels><?xml version="1.0" encoding="UTF-8" standalone="yes"?>
<Relationships xmlns="http://schemas.openxmlformats.org/package/2006/relationships"><Relationship Id="rId6" Type="http://schemas.openxmlformats.org/officeDocument/2006/relationships/slideLayout" Target="../slideLayouts/slideLayout11.xml"/><Relationship Id="rId5" Type="http://schemas.microsoft.com/office/2007/relationships/media" Target="../media/media4.m4a"/><Relationship Id="rId4" Type="http://schemas.openxmlformats.org/officeDocument/2006/relationships/audio" Target="../media/media4.m4a"/><Relationship Id="rId3" Type="http://schemas.openxmlformats.org/officeDocument/2006/relationships/image" Target="../media/image22.png"/><Relationship Id="rId2" Type="http://schemas.microsoft.com/office/2007/relationships/media" Target="../media/media3.mp3"/><Relationship Id="rId1" Type="http://schemas.openxmlformats.org/officeDocument/2006/relationships/audio" Target="../media/media3.mp3"/></Relationships>
</file>

<file path=ppt/slides/_rels/slide37.xml.rels><?xml version="1.0" encoding="UTF-8" standalone="yes"?>
<Relationships xmlns="http://schemas.openxmlformats.org/package/2006/relationships"><Relationship Id="rId4" Type="http://schemas.openxmlformats.org/officeDocument/2006/relationships/slideLayout" Target="../slideLayouts/slideLayout11.xml"/><Relationship Id="rId3" Type="http://schemas.openxmlformats.org/officeDocument/2006/relationships/image" Target="../media/image44.png"/><Relationship Id="rId2" Type="http://schemas.microsoft.com/office/2007/relationships/media" Target="../media/media5.mp4"/><Relationship Id="rId1" Type="http://schemas.openxmlformats.org/officeDocument/2006/relationships/video" Target="../media/media5.mp4"/></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45.jpeg"/></Relationships>
</file>

<file path=ppt/slides/_rels/slide39.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46.png"/><Relationship Id="rId2" Type="http://schemas.microsoft.com/office/2007/relationships/media" Target="../media/media6.mp4"/><Relationship Id="rId1" Type="http://schemas.openxmlformats.org/officeDocument/2006/relationships/video" Target="../media/media6.mp4"/></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7.jpeg"/></Relationships>
</file>

<file path=ppt/slides/_rels/slide41.xml.rels><?xml version="1.0" encoding="UTF-8" standalone="yes"?>
<Relationships xmlns="http://schemas.openxmlformats.org/package/2006/relationships"><Relationship Id="rId9" Type="http://schemas.openxmlformats.org/officeDocument/2006/relationships/image" Target="../media/image17.png"/><Relationship Id="rId8" Type="http://schemas.openxmlformats.org/officeDocument/2006/relationships/slide" Target="slide44.xml"/><Relationship Id="rId7" Type="http://schemas.openxmlformats.org/officeDocument/2006/relationships/image" Target="../media/image16.png"/><Relationship Id="rId6" Type="http://schemas.openxmlformats.org/officeDocument/2006/relationships/slide" Target="slide43.xml"/><Relationship Id="rId5" Type="http://schemas.microsoft.com/office/2007/relationships/hdphoto" Target="../media/image49.wdp"/><Relationship Id="rId4" Type="http://schemas.openxmlformats.org/officeDocument/2006/relationships/image" Target="../media/image48.png"/><Relationship Id="rId3" Type="http://schemas.openxmlformats.org/officeDocument/2006/relationships/tags" Target="../tags/tag7.xml"/><Relationship Id="rId2" Type="http://schemas.openxmlformats.org/officeDocument/2006/relationships/slide" Target="slide42.xml"/><Relationship Id="rId13" Type="http://schemas.openxmlformats.org/officeDocument/2006/relationships/slideLayout" Target="../slideLayouts/slideLayout7.xml"/><Relationship Id="rId12" Type="http://schemas.openxmlformats.org/officeDocument/2006/relationships/slide" Target="slide8.xml"/><Relationship Id="rId11" Type="http://schemas.openxmlformats.org/officeDocument/2006/relationships/image" Target="../media/image18.png"/><Relationship Id="rId10" Type="http://schemas.openxmlformats.org/officeDocument/2006/relationships/slide" Target="slide45.xml"/><Relationship Id="rId1" Type="http://schemas.openxmlformats.org/officeDocument/2006/relationships/image" Target="../media/image13.png"/></Relationships>
</file>

<file path=ppt/slides/_rels/slide42.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slide" Target="slide8.xml"/><Relationship Id="rId7" Type="http://schemas.openxmlformats.org/officeDocument/2006/relationships/image" Target="../media/image16.png"/><Relationship Id="rId6" Type="http://schemas.openxmlformats.org/officeDocument/2006/relationships/slide" Target="slide43.xml"/><Relationship Id="rId5" Type="http://schemas.openxmlformats.org/officeDocument/2006/relationships/image" Target="../media/image13.png"/><Relationship Id="rId4" Type="http://schemas.openxmlformats.org/officeDocument/2006/relationships/slide" Target="slide41.xml"/><Relationship Id="rId3" Type="http://schemas.microsoft.com/office/2007/relationships/hdphoto" Target="../media/image15.wdp"/><Relationship Id="rId2" Type="http://schemas.openxmlformats.org/officeDocument/2006/relationships/image" Target="../media/image14.png"/><Relationship Id="rId16" Type="http://schemas.openxmlformats.org/officeDocument/2006/relationships/slideLayout" Target="../slideLayouts/slideLayout7.xml"/><Relationship Id="rId15" Type="http://schemas.openxmlformats.org/officeDocument/2006/relationships/image" Target="../media/image18.png"/><Relationship Id="rId14" Type="http://schemas.openxmlformats.org/officeDocument/2006/relationships/slide" Target="slide45.xml"/><Relationship Id="rId13" Type="http://schemas.openxmlformats.org/officeDocument/2006/relationships/image" Target="../media/image17.png"/><Relationship Id="rId12" Type="http://schemas.openxmlformats.org/officeDocument/2006/relationships/slide" Target="slide44.xml"/><Relationship Id="rId11" Type="http://schemas.microsoft.com/office/2007/relationships/hdphoto" Target="../media/image49.wdp"/><Relationship Id="rId10" Type="http://schemas.openxmlformats.org/officeDocument/2006/relationships/image" Target="../media/image48.png"/><Relationship Id="rId1" Type="http://schemas.openxmlformats.org/officeDocument/2006/relationships/tags" Target="../tags/tag8.xml"/></Relationships>
</file>

<file path=ppt/slides/_rels/slide43.xml.rels><?xml version="1.0" encoding="UTF-8" standalone="yes"?>
<Relationships xmlns="http://schemas.openxmlformats.org/package/2006/relationships"><Relationship Id="rId9" Type="http://schemas.openxmlformats.org/officeDocument/2006/relationships/image" Target="../media/image17.png"/><Relationship Id="rId8" Type="http://schemas.openxmlformats.org/officeDocument/2006/relationships/slide" Target="slide44.xml"/><Relationship Id="rId7" Type="http://schemas.microsoft.com/office/2007/relationships/hdphoto" Target="../media/image49.wdp"/><Relationship Id="rId6" Type="http://schemas.openxmlformats.org/officeDocument/2006/relationships/image" Target="../media/image48.png"/><Relationship Id="rId5" Type="http://schemas.openxmlformats.org/officeDocument/2006/relationships/tags" Target="../tags/tag10.xml"/><Relationship Id="rId4" Type="http://schemas.openxmlformats.org/officeDocument/2006/relationships/slide" Target="slide42.xml"/><Relationship Id="rId3" Type="http://schemas.openxmlformats.org/officeDocument/2006/relationships/image" Target="../media/image13.png"/><Relationship Id="rId2" Type="http://schemas.openxmlformats.org/officeDocument/2006/relationships/slide" Target="slide41.xml"/><Relationship Id="rId13" Type="http://schemas.openxmlformats.org/officeDocument/2006/relationships/slideLayout" Target="../slideLayouts/slideLayout7.xml"/><Relationship Id="rId12" Type="http://schemas.openxmlformats.org/officeDocument/2006/relationships/slide" Target="slide8.xml"/><Relationship Id="rId11" Type="http://schemas.openxmlformats.org/officeDocument/2006/relationships/image" Target="../media/image18.png"/><Relationship Id="rId10" Type="http://schemas.openxmlformats.org/officeDocument/2006/relationships/slide" Target="slide45.xml"/><Relationship Id="rId1" Type="http://schemas.openxmlformats.org/officeDocument/2006/relationships/image" Target="../media/image16.png"/></Relationships>
</file>

<file path=ppt/slides/_rels/slide44.xml.rels><?xml version="1.0" encoding="UTF-8" standalone="yes"?>
<Relationships xmlns="http://schemas.openxmlformats.org/package/2006/relationships"><Relationship Id="rId9" Type="http://schemas.openxmlformats.org/officeDocument/2006/relationships/image" Target="../media/image16.png"/><Relationship Id="rId8" Type="http://schemas.openxmlformats.org/officeDocument/2006/relationships/slide" Target="slide43.xml"/><Relationship Id="rId7" Type="http://schemas.microsoft.com/office/2007/relationships/hdphoto" Target="../media/image49.wdp"/><Relationship Id="rId6" Type="http://schemas.openxmlformats.org/officeDocument/2006/relationships/image" Target="../media/image48.png"/><Relationship Id="rId5" Type="http://schemas.openxmlformats.org/officeDocument/2006/relationships/tags" Target="../tags/tag11.xml"/><Relationship Id="rId4" Type="http://schemas.openxmlformats.org/officeDocument/2006/relationships/slide" Target="slide42.xml"/><Relationship Id="rId3" Type="http://schemas.openxmlformats.org/officeDocument/2006/relationships/image" Target="../media/image13.png"/><Relationship Id="rId2" Type="http://schemas.openxmlformats.org/officeDocument/2006/relationships/slide" Target="slide41.xml"/><Relationship Id="rId13" Type="http://schemas.openxmlformats.org/officeDocument/2006/relationships/slideLayout" Target="../slideLayouts/slideLayout7.xml"/><Relationship Id="rId12" Type="http://schemas.openxmlformats.org/officeDocument/2006/relationships/image" Target="../media/image18.png"/><Relationship Id="rId11" Type="http://schemas.openxmlformats.org/officeDocument/2006/relationships/slide" Target="slide45.xml"/><Relationship Id="rId10" Type="http://schemas.openxmlformats.org/officeDocument/2006/relationships/slide" Target="slide8.xml"/><Relationship Id="rId1" Type="http://schemas.openxmlformats.org/officeDocument/2006/relationships/image" Target="../media/image17.png"/></Relationships>
</file>

<file path=ppt/slides/_rels/slide45.xml.rels><?xml version="1.0" encoding="UTF-8" standalone="yes"?>
<Relationships xmlns="http://schemas.openxmlformats.org/package/2006/relationships"><Relationship Id="rId9" Type="http://schemas.openxmlformats.org/officeDocument/2006/relationships/image" Target="../media/image16.png"/><Relationship Id="rId8" Type="http://schemas.openxmlformats.org/officeDocument/2006/relationships/slide" Target="slide43.xml"/><Relationship Id="rId7" Type="http://schemas.microsoft.com/office/2007/relationships/hdphoto" Target="../media/image49.wdp"/><Relationship Id="rId6" Type="http://schemas.openxmlformats.org/officeDocument/2006/relationships/image" Target="../media/image48.png"/><Relationship Id="rId5" Type="http://schemas.openxmlformats.org/officeDocument/2006/relationships/tags" Target="../tags/tag12.xml"/><Relationship Id="rId4" Type="http://schemas.openxmlformats.org/officeDocument/2006/relationships/slide" Target="slide42.xml"/><Relationship Id="rId3" Type="http://schemas.openxmlformats.org/officeDocument/2006/relationships/image" Target="../media/image13.png"/><Relationship Id="rId2" Type="http://schemas.openxmlformats.org/officeDocument/2006/relationships/slide" Target="slide41.xml"/><Relationship Id="rId13" Type="http://schemas.openxmlformats.org/officeDocument/2006/relationships/slideLayout" Target="../slideLayouts/slideLayout7.xml"/><Relationship Id="rId12" Type="http://schemas.openxmlformats.org/officeDocument/2006/relationships/slide" Target="slide8.xml"/><Relationship Id="rId11" Type="http://schemas.openxmlformats.org/officeDocument/2006/relationships/image" Target="../media/image17.png"/><Relationship Id="rId10" Type="http://schemas.openxmlformats.org/officeDocument/2006/relationships/slide" Target="slide44.xml"/><Relationship Id="rId1" Type="http://schemas.openxmlformats.org/officeDocument/2006/relationships/image" Target="../media/image18.png"/></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47.xml.rels><?xml version="1.0" encoding="UTF-8" standalone="yes"?>
<Relationships xmlns="http://schemas.openxmlformats.org/package/2006/relationships"><Relationship Id="rId9" Type="http://schemas.openxmlformats.org/officeDocument/2006/relationships/image" Target="../media/image58.jpeg"/><Relationship Id="rId8" Type="http://schemas.openxmlformats.org/officeDocument/2006/relationships/image" Target="../media/image57.jpeg"/><Relationship Id="rId7" Type="http://schemas.openxmlformats.org/officeDocument/2006/relationships/image" Target="../media/image56.jpeg"/><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 Id="rId3" Type="http://schemas.openxmlformats.org/officeDocument/2006/relationships/image" Target="../media/image52.jpeg"/><Relationship Id="rId2" Type="http://schemas.openxmlformats.org/officeDocument/2006/relationships/image" Target="../media/image51.jpeg"/><Relationship Id="rId14" Type="http://schemas.openxmlformats.org/officeDocument/2006/relationships/slideLayout" Target="../slideLayouts/slideLayout10.xml"/><Relationship Id="rId13" Type="http://schemas.openxmlformats.org/officeDocument/2006/relationships/image" Target="../media/image22.png"/><Relationship Id="rId12" Type="http://schemas.microsoft.com/office/2007/relationships/media" Target="ppt/slides/ppt/slides/ppt/slides/ppt/slides/ppt/slides/ppt/slides/ppt/slides/ppt/slides/ppt/slides/ppt/slides/ppt/slides/ppt/slides/ppt/media/media6.mp3" TargetMode="External"/><Relationship Id="rId11" Type="http://schemas.openxmlformats.org/officeDocument/2006/relationships/audio" Target="NULL" TargetMode="External"/><Relationship Id="rId10" Type="http://schemas.openxmlformats.org/officeDocument/2006/relationships/image" Target="../media/image59.png"/><Relationship Id="rId1" Type="http://schemas.openxmlformats.org/officeDocument/2006/relationships/image" Target="../media/image50.jpeg"/></Relationships>
</file>

<file path=ppt/slides/_rels/slide48.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61.png"/><Relationship Id="rId3" Type="http://schemas.microsoft.com/office/2007/relationships/media" Target="file:///C:\Users\Administrator\Desktop\&#31461;&#22768;\&#31461;&#22768;%20-%20&#35753;&#29233;&#20256;&#20986;&#21435;.mp3" TargetMode="External"/><Relationship Id="rId2" Type="http://schemas.openxmlformats.org/officeDocument/2006/relationships/audio" Target="file:///C:\Users\Administrator\Desktop\&#31461;&#22768;\&#31461;&#22768;%20-%20&#35753;&#29233;&#20256;&#20986;&#21435;.mp3" TargetMode="External"/><Relationship Id="rId1" Type="http://schemas.openxmlformats.org/officeDocument/2006/relationships/image" Target="../media/image60.jpeg"/></Relationships>
</file>

<file path=ppt/slides/_rels/slide49.xml.rels><?xml version="1.0" encoding="UTF-8" standalone="yes"?>
<Relationships xmlns="http://schemas.openxmlformats.org/package/2006/relationships"><Relationship Id="rId5" Type="http://schemas.openxmlformats.org/officeDocument/2006/relationships/notesSlide" Target="../notesSlides/notesSlide4.xml"/><Relationship Id="rId4" Type="http://schemas.openxmlformats.org/officeDocument/2006/relationships/slideLayout" Target="../slideLayouts/slideLayout7.xml"/><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image" Target="../media/image62.png"/></Relationships>
</file>

<file path=ppt/slides/_rels/slide50.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65.png"/></Relationships>
</file>

<file path=ppt/slides/_rels/slide51.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66.png"/></Relationships>
</file>

<file path=ppt/slides/_rels/slide52.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67.png"/></Relationships>
</file>

<file path=ppt/slides/_rels/slide53.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68.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69.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image" Target="../media/image64.png"/></Relationships>
</file>

<file path=ppt/slides/_rels/slide56.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65.png"/></Relationships>
</file>

<file path=ppt/slides/_rels/slide57.xml.rels><?xml version="1.0" encoding="UTF-8" standalone="yes"?>
<Relationships xmlns="http://schemas.openxmlformats.org/package/2006/relationships"><Relationship Id="rId4" Type="http://schemas.openxmlformats.org/officeDocument/2006/relationships/notesSlide" Target="../notesSlides/notesSlide12.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70.png"/></Relationships>
</file>

<file path=ppt/slides/_rels/slide58.xml.rels><?xml version="1.0" encoding="UTF-8" standalone="yes"?>
<Relationships xmlns="http://schemas.openxmlformats.org/package/2006/relationships"><Relationship Id="rId4" Type="http://schemas.openxmlformats.org/officeDocument/2006/relationships/notesSlide" Target="../notesSlides/notesSlide13.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71.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image" Target="../media/image72.png"/></Relationships>
</file>

<file path=ppt/slides/_rels/slide60.xml.rels><?xml version="1.0" encoding="UTF-8" standalone="yes"?>
<Relationships xmlns="http://schemas.openxmlformats.org/package/2006/relationships"><Relationship Id="rId4" Type="http://schemas.openxmlformats.org/officeDocument/2006/relationships/notesSlide" Target="../notesSlides/notesSlide15.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73.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image" Target="../media/image64.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image" Target="../media/image64.png"/></Relationships>
</file>

<file path=ppt/slides/_rels/slide63.xml.rels><?xml version="1.0" encoding="UTF-8" standalone="yes"?>
<Relationships xmlns="http://schemas.openxmlformats.org/package/2006/relationships"><Relationship Id="rId4" Type="http://schemas.openxmlformats.org/officeDocument/2006/relationships/notesSlide" Target="../notesSlides/notesSlide18.xml"/><Relationship Id="rId3" Type="http://schemas.openxmlformats.org/officeDocument/2006/relationships/slideLayout" Target="../slideLayouts/slideLayout7.xml"/><Relationship Id="rId2" Type="http://schemas.openxmlformats.org/officeDocument/2006/relationships/image" Target="../media/image64.png"/><Relationship Id="rId1" Type="http://schemas.openxmlformats.org/officeDocument/2006/relationships/image" Target="../media/image74.pn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75.jpe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image" Target="../media/image64.png"/></Relationships>
</file>

<file path=ppt/slides/_rels/slide67.xml.rels><?xml version="1.0" encoding="UTF-8" standalone="yes"?>
<Relationships xmlns="http://schemas.openxmlformats.org/package/2006/relationships"><Relationship Id="rId7" Type="http://schemas.openxmlformats.org/officeDocument/2006/relationships/notesSlide" Target="../notesSlides/notesSlide21.xml"/><Relationship Id="rId6" Type="http://schemas.openxmlformats.org/officeDocument/2006/relationships/slideLayout" Target="../slideLayouts/slideLayout7.xml"/><Relationship Id="rId5" Type="http://schemas.openxmlformats.org/officeDocument/2006/relationships/image" Target="../media/image64.png"/><Relationship Id="rId4" Type="http://schemas.openxmlformats.org/officeDocument/2006/relationships/image" Target="../media/image79.jpeg"/><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image" Target="../media/image76.jpeg"/></Relationships>
</file>

<file path=ppt/slides/_rels/slide68.xml.rels><?xml version="1.0" encoding="UTF-8" standalone="yes"?>
<Relationships xmlns="http://schemas.openxmlformats.org/package/2006/relationships"><Relationship Id="rId7" Type="http://schemas.openxmlformats.org/officeDocument/2006/relationships/notesSlide" Target="../notesSlides/notesSlide22.xml"/><Relationship Id="rId6" Type="http://schemas.openxmlformats.org/officeDocument/2006/relationships/slideLayout" Target="../slideLayouts/slideLayout7.xml"/><Relationship Id="rId5" Type="http://schemas.openxmlformats.org/officeDocument/2006/relationships/image" Target="../media/image64.png"/><Relationship Id="rId4" Type="http://schemas.microsoft.com/office/2007/relationships/hdphoto" Target="../media/image83.wdp"/><Relationship Id="rId3" Type="http://schemas.openxmlformats.org/officeDocument/2006/relationships/image" Target="../media/image82.png"/><Relationship Id="rId2" Type="http://schemas.microsoft.com/office/2007/relationships/hdphoto" Target="../media/image81.wdp"/><Relationship Id="rId1" Type="http://schemas.openxmlformats.org/officeDocument/2006/relationships/image" Target="../media/image80.png"/></Relationships>
</file>

<file path=ppt/slides/_rels/slide69.xml.rels><?xml version="1.0" encoding="UTF-8" standalone="yes"?>
<Relationships xmlns="http://schemas.openxmlformats.org/package/2006/relationships"><Relationship Id="rId6" Type="http://schemas.openxmlformats.org/officeDocument/2006/relationships/notesSlide" Target="../notesSlides/notesSlide23.xml"/><Relationship Id="rId5" Type="http://schemas.openxmlformats.org/officeDocument/2006/relationships/slideLayout" Target="../slideLayouts/slideLayout7.xml"/><Relationship Id="rId4" Type="http://schemas.openxmlformats.org/officeDocument/2006/relationships/image" Target="../media/image64.png"/><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image" Target="../media/image84.jpe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微信图片_20221102100255"/>
          <p:cNvPicPr>
            <a:picLocks noChangeAspect="1"/>
          </p:cNvPicPr>
          <p:nvPr/>
        </p:nvPicPr>
        <p:blipFill>
          <a:blip r:embed="rId1"/>
          <a:stretch>
            <a:fillRect/>
          </a:stretch>
        </p:blipFill>
        <p:spPr>
          <a:xfrm>
            <a:off x="1" y="-54610"/>
            <a:ext cx="12192000" cy="6967220"/>
          </a:xfrm>
          <a:prstGeom prst="rect">
            <a:avLst/>
          </a:prstGeom>
        </p:spPr>
      </p:pic>
      <p:sp>
        <p:nvSpPr>
          <p:cNvPr id="3" name="文本框 2"/>
          <p:cNvSpPr txBox="1"/>
          <p:nvPr/>
        </p:nvSpPr>
        <p:spPr>
          <a:xfrm>
            <a:off x="7143115" y="5445760"/>
            <a:ext cx="5582285" cy="953135"/>
          </a:xfrm>
          <a:prstGeom prst="rect">
            <a:avLst/>
          </a:prstGeom>
          <a:noFill/>
        </p:spPr>
        <p:txBody>
          <a:bodyPr wrap="square" rtlCol="0">
            <a:spAutoFit/>
          </a:bodyPr>
          <a:lstStyle/>
          <a:p>
            <a:r>
              <a:rPr lang="zh-CN" altLang="zh-CN" sz="2800" b="1">
                <a:latin typeface="楷体" panose="02010609060101010101" charset="-122"/>
                <a:ea typeface="楷体" panose="02010609060101010101" charset="-122"/>
                <a:cs typeface="楷体" panose="02010609060101010101" charset="-122"/>
              </a:rPr>
              <a:t>张家港市实验小学东校区</a:t>
            </a:r>
            <a:r>
              <a:rPr lang="en-US" altLang="zh-CN" sz="2800" b="1">
                <a:latin typeface="楷体" panose="02010609060101010101" charset="-122"/>
                <a:ea typeface="楷体" panose="02010609060101010101" charset="-122"/>
                <a:cs typeface="楷体" panose="02010609060101010101" charset="-122"/>
              </a:rPr>
              <a:t>  </a:t>
            </a:r>
            <a:endParaRPr lang="en-US" altLang="zh-CN" sz="2800" b="1">
              <a:latin typeface="楷体" panose="02010609060101010101" charset="-122"/>
              <a:ea typeface="楷体" panose="02010609060101010101" charset="-122"/>
              <a:cs typeface="楷体" panose="02010609060101010101" charset="-122"/>
            </a:endParaRPr>
          </a:p>
          <a:p>
            <a:r>
              <a:rPr lang="en-US" altLang="zh-CN" sz="2800" b="1">
                <a:latin typeface="楷体" panose="02010609060101010101" charset="-122"/>
                <a:ea typeface="楷体" panose="02010609060101010101" charset="-122"/>
                <a:cs typeface="楷体" panose="02010609060101010101" charset="-122"/>
              </a:rPr>
              <a:t>    </a:t>
            </a:r>
            <a:r>
              <a:rPr lang="zh-CN" altLang="en-US" sz="2800" b="1">
                <a:latin typeface="楷体" panose="02010609060101010101" charset="-122"/>
                <a:ea typeface="楷体" panose="02010609060101010101" charset="-122"/>
                <a:cs typeface="楷体" panose="02010609060101010101" charset="-122"/>
              </a:rPr>
              <a:t>执教者：张芸华</a:t>
            </a:r>
            <a:endParaRPr lang="zh-CN" altLang="en-US" sz="2800" b="1">
              <a:latin typeface="楷体" panose="02010609060101010101" charset="-122"/>
              <a:ea typeface="楷体" panose="02010609060101010101" charset="-122"/>
              <a:cs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图片 3" descr="src=http___51wendang.com_8080_pic_c08360c5009fc74f8df0fb74_3-810-jpg_6-1080-0-0-1080.jpg&amp;refer=http___51wendang.webp"/>
          <p:cNvPicPr>
            <a:picLocks noChangeAspect="1"/>
          </p:cNvPicPr>
          <p:nvPr/>
        </p:nvPicPr>
        <p:blipFill>
          <a:blip r:embed="rId1"/>
          <a:stretch>
            <a:fillRect/>
          </a:stretch>
        </p:blipFill>
        <p:spPr>
          <a:xfrm>
            <a:off x="0" y="12700"/>
            <a:ext cx="12192000" cy="6842760"/>
          </a:xfrm>
          <a:prstGeom prst="rect">
            <a:avLst/>
          </a:prstGeom>
        </p:spPr>
      </p:pic>
      <p:sp>
        <p:nvSpPr>
          <p:cNvPr id="2" name="矩形 1"/>
          <p:cNvSpPr/>
          <p:nvPr/>
        </p:nvSpPr>
        <p:spPr>
          <a:xfrm>
            <a:off x="3647728" y="1772816"/>
            <a:ext cx="4320480" cy="1337945"/>
          </a:xfrm>
          <a:prstGeom prst="rect">
            <a:avLst/>
          </a:prstGeom>
          <a:noFill/>
          <a:ln>
            <a:noFill/>
          </a:ln>
        </p:spPr>
        <p:txBody>
          <a:bodyPr wrap="square" rtlCol="0" anchor="t">
            <a:noAutofit/>
          </a:bodyPr>
          <a:lstStyle/>
          <a:p>
            <a:pPr algn="ctr"/>
            <a:r>
              <a:rPr lang="zh-CN" altLang="zh-CN" sz="9600" b="1" dirty="0">
                <a:ln w="22225">
                  <a:solidFill>
                    <a:schemeClr val="accent2"/>
                  </a:solidFill>
                  <a:prstDash val="solid"/>
                </a:ln>
                <a:solidFill>
                  <a:srgbClr val="FF0000"/>
                </a:solidFill>
                <a:latin typeface="楷体" panose="02010609060101010101" charset="-122"/>
                <a:ea typeface="楷体" panose="02010609060101010101" charset="-122"/>
              </a:rPr>
              <a:t>猜字谜</a:t>
            </a:r>
            <a:endParaRPr lang="zh-CN" altLang="zh-CN" sz="9600" b="1" dirty="0">
              <a:ln w="22225">
                <a:solidFill>
                  <a:schemeClr val="accent2"/>
                </a:solidFill>
                <a:prstDash val="solid"/>
              </a:ln>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src=http___51wendang.com_8080_pic_c08360c5009fc74f8df0fb74_3-810-jpg_6-1080-0-0-1080.jpg&amp;refer=http___51wendang.webp"/>
          <p:cNvPicPr>
            <a:picLocks noChangeAspect="1"/>
          </p:cNvPicPr>
          <p:nvPr/>
        </p:nvPicPr>
        <p:blipFill>
          <a:blip r:embed="rId1"/>
          <a:stretch>
            <a:fillRect/>
          </a:stretch>
        </p:blipFill>
        <p:spPr>
          <a:xfrm>
            <a:off x="0" y="0"/>
            <a:ext cx="12191365" cy="6858000"/>
          </a:xfrm>
          <a:prstGeom prst="rect">
            <a:avLst/>
          </a:prstGeom>
        </p:spPr>
      </p:pic>
      <p:sp>
        <p:nvSpPr>
          <p:cNvPr id="3" name="文本框 2"/>
          <p:cNvSpPr txBox="1"/>
          <p:nvPr/>
        </p:nvSpPr>
        <p:spPr>
          <a:xfrm>
            <a:off x="3287688" y="1268760"/>
            <a:ext cx="5616624" cy="1754326"/>
          </a:xfrm>
          <a:prstGeom prst="rect">
            <a:avLst/>
          </a:prstGeom>
          <a:noFill/>
        </p:spPr>
        <p:txBody>
          <a:bodyPr wrap="square" rtlCol="0">
            <a:spAutoFit/>
          </a:bodyPr>
          <a:lstStyle/>
          <a:p>
            <a:r>
              <a:rPr lang="zh-CN" altLang="en-US" sz="5400" dirty="0">
                <a:latin typeface="楷体" panose="02010609060101010101" charset="-122"/>
                <a:ea typeface="楷体" panose="02010609060101010101" charset="-122"/>
              </a:rPr>
              <a:t>老于喜欢戴帽子。</a:t>
            </a:r>
            <a:r>
              <a:rPr lang="en-US" altLang="zh-CN" sz="5400" dirty="0">
                <a:latin typeface="楷体" panose="02010609060101010101" charset="-122"/>
                <a:ea typeface="楷体" panose="02010609060101010101" charset="-122"/>
              </a:rPr>
              <a:t>         </a:t>
            </a:r>
            <a:endParaRPr lang="en-US" altLang="zh-CN" sz="5400" dirty="0">
              <a:latin typeface="楷体" panose="02010609060101010101" charset="-122"/>
              <a:ea typeface="楷体" panose="02010609060101010101" charset="-122"/>
            </a:endParaRPr>
          </a:p>
          <a:p>
            <a:r>
              <a:rPr lang="en-US" altLang="zh-CN" sz="5400" dirty="0">
                <a:latin typeface="楷体" panose="02010609060101010101" charset="-122"/>
                <a:ea typeface="楷体" panose="02010609060101010101" charset="-122"/>
              </a:rPr>
              <a:t>       </a:t>
            </a:r>
            <a:r>
              <a:rPr lang="zh-CN" altLang="en-US" sz="5400" dirty="0">
                <a:latin typeface="楷体" panose="02010609060101010101" charset="-122"/>
                <a:ea typeface="楷体" panose="02010609060101010101" charset="-122"/>
              </a:rPr>
              <a:t>（打一字）</a:t>
            </a:r>
            <a:endParaRPr lang="zh-CN" altLang="en-US" sz="5400" dirty="0">
              <a:latin typeface="楷体" panose="02010609060101010101" charset="-122"/>
              <a:ea typeface="楷体" panose="02010609060101010101" charset="-122"/>
            </a:endParaRPr>
          </a:p>
        </p:txBody>
      </p:sp>
      <p:sp>
        <p:nvSpPr>
          <p:cNvPr id="5" name="文本框 4"/>
          <p:cNvSpPr txBox="1"/>
          <p:nvPr/>
        </p:nvSpPr>
        <p:spPr>
          <a:xfrm>
            <a:off x="4988917" y="3023086"/>
            <a:ext cx="2214165" cy="1200329"/>
          </a:xfrm>
          <a:prstGeom prst="rect">
            <a:avLst/>
          </a:prstGeom>
          <a:noFill/>
        </p:spPr>
        <p:txBody>
          <a:bodyPr wrap="square" rtlCol="0">
            <a:spAutoFit/>
          </a:bodyPr>
          <a:lstStyle/>
          <a:p>
            <a:r>
              <a:rPr lang="zh-CN" altLang="en-US" sz="7200" dirty="0">
                <a:solidFill>
                  <a:srgbClr val="FF0000"/>
                </a:solidFill>
                <a:latin typeface="楷体" panose="02010609060101010101" charset="-122"/>
                <a:ea typeface="楷体" panose="02010609060101010101" charset="-122"/>
              </a:rPr>
              <a:t>宇</a:t>
            </a:r>
            <a:endParaRPr lang="zh-CN" altLang="en-US" sz="7200" dirty="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80">
                                          <p:stCondLst>
                                            <p:cond delay="0"/>
                                          </p:stCondLst>
                                        </p:cTn>
                                        <p:tgtEl>
                                          <p:spTgt spid="5"/>
                                        </p:tgtEl>
                                      </p:cBhvr>
                                    </p:animEffect>
                                    <p:anim calcmode="lin" valueType="num">
                                      <p:cBhvr>
                                        <p:cTn id="13"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8" dur="26">
                                          <p:stCondLst>
                                            <p:cond delay="650"/>
                                          </p:stCondLst>
                                        </p:cTn>
                                        <p:tgtEl>
                                          <p:spTgt spid="5"/>
                                        </p:tgtEl>
                                      </p:cBhvr>
                                      <p:to x="100000" y="60000"/>
                                    </p:animScale>
                                    <p:animScale>
                                      <p:cBhvr>
                                        <p:cTn id="19" dur="166" decel="50000">
                                          <p:stCondLst>
                                            <p:cond delay="676"/>
                                          </p:stCondLst>
                                        </p:cTn>
                                        <p:tgtEl>
                                          <p:spTgt spid="5"/>
                                        </p:tgtEl>
                                      </p:cBhvr>
                                      <p:to x="100000" y="100000"/>
                                    </p:animScale>
                                    <p:animScale>
                                      <p:cBhvr>
                                        <p:cTn id="20" dur="26">
                                          <p:stCondLst>
                                            <p:cond delay="1312"/>
                                          </p:stCondLst>
                                        </p:cTn>
                                        <p:tgtEl>
                                          <p:spTgt spid="5"/>
                                        </p:tgtEl>
                                      </p:cBhvr>
                                      <p:to x="100000" y="80000"/>
                                    </p:animScale>
                                    <p:animScale>
                                      <p:cBhvr>
                                        <p:cTn id="21" dur="166" decel="50000">
                                          <p:stCondLst>
                                            <p:cond delay="1338"/>
                                          </p:stCondLst>
                                        </p:cTn>
                                        <p:tgtEl>
                                          <p:spTgt spid="5"/>
                                        </p:tgtEl>
                                      </p:cBhvr>
                                      <p:to x="100000" y="100000"/>
                                    </p:animScale>
                                    <p:animScale>
                                      <p:cBhvr>
                                        <p:cTn id="22" dur="26">
                                          <p:stCondLst>
                                            <p:cond delay="1642"/>
                                          </p:stCondLst>
                                        </p:cTn>
                                        <p:tgtEl>
                                          <p:spTgt spid="5"/>
                                        </p:tgtEl>
                                      </p:cBhvr>
                                      <p:to x="100000" y="90000"/>
                                    </p:animScale>
                                    <p:animScale>
                                      <p:cBhvr>
                                        <p:cTn id="23" dur="166" decel="50000">
                                          <p:stCondLst>
                                            <p:cond delay="1668"/>
                                          </p:stCondLst>
                                        </p:cTn>
                                        <p:tgtEl>
                                          <p:spTgt spid="5"/>
                                        </p:tgtEl>
                                      </p:cBhvr>
                                      <p:to x="100000" y="100000"/>
                                    </p:animScale>
                                    <p:animScale>
                                      <p:cBhvr>
                                        <p:cTn id="24" dur="26">
                                          <p:stCondLst>
                                            <p:cond delay="1808"/>
                                          </p:stCondLst>
                                        </p:cTn>
                                        <p:tgtEl>
                                          <p:spTgt spid="5"/>
                                        </p:tgtEl>
                                      </p:cBhvr>
                                      <p:to x="100000" y="95000"/>
                                    </p:animScale>
                                    <p:animScale>
                                      <p:cBhvr>
                                        <p:cTn id="25"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5"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src=http___51wendang.com_8080_pic_c08360c5009fc74f8df0fb74_3-810-jpg_6-1080-0-0-1080.jpg&amp;refer=http___51wendang.webp"/>
          <p:cNvPicPr>
            <a:picLocks noChangeAspect="1"/>
          </p:cNvPicPr>
          <p:nvPr/>
        </p:nvPicPr>
        <p:blipFill>
          <a:blip r:embed="rId1"/>
          <a:stretch>
            <a:fillRect/>
          </a:stretch>
        </p:blipFill>
        <p:spPr>
          <a:xfrm>
            <a:off x="0" y="0"/>
            <a:ext cx="12191365" cy="6858000"/>
          </a:xfrm>
          <a:prstGeom prst="rect">
            <a:avLst/>
          </a:prstGeom>
        </p:spPr>
      </p:pic>
      <p:sp>
        <p:nvSpPr>
          <p:cNvPr id="2" name="文本框 1"/>
          <p:cNvSpPr txBox="1"/>
          <p:nvPr/>
        </p:nvSpPr>
        <p:spPr>
          <a:xfrm>
            <a:off x="3647729" y="1341120"/>
            <a:ext cx="5571838" cy="1753235"/>
          </a:xfrm>
          <a:prstGeom prst="rect">
            <a:avLst/>
          </a:prstGeom>
          <a:noFill/>
        </p:spPr>
        <p:txBody>
          <a:bodyPr wrap="square" rtlCol="0">
            <a:spAutoFit/>
          </a:bodyPr>
          <a:lstStyle/>
          <a:p>
            <a:r>
              <a:rPr lang="zh-CN" altLang="en-US" sz="5400" dirty="0">
                <a:latin typeface="楷体" panose="02010609060101010101" charset="-122"/>
                <a:ea typeface="楷体" panose="02010609060101010101" charset="-122"/>
              </a:rPr>
              <a:t>辛苦疲劳靠木依。</a:t>
            </a:r>
            <a:r>
              <a:rPr lang="en-US" altLang="zh-CN" sz="5400" dirty="0">
                <a:latin typeface="楷体" panose="02010609060101010101" charset="-122"/>
                <a:ea typeface="楷体" panose="02010609060101010101" charset="-122"/>
              </a:rPr>
              <a:t>         </a:t>
            </a:r>
            <a:endParaRPr lang="en-US" altLang="zh-CN" sz="5400" dirty="0">
              <a:latin typeface="楷体" panose="02010609060101010101" charset="-122"/>
              <a:ea typeface="楷体" panose="02010609060101010101" charset="-122"/>
            </a:endParaRPr>
          </a:p>
          <a:p>
            <a:r>
              <a:rPr lang="en-US" altLang="zh-CN" sz="5400" dirty="0">
                <a:latin typeface="楷体" panose="02010609060101010101" charset="-122"/>
                <a:ea typeface="楷体" panose="02010609060101010101" charset="-122"/>
              </a:rPr>
              <a:t>       </a:t>
            </a:r>
            <a:r>
              <a:rPr lang="zh-CN" altLang="en-US" sz="5400" dirty="0">
                <a:latin typeface="楷体" panose="02010609060101010101" charset="-122"/>
                <a:ea typeface="楷体" panose="02010609060101010101" charset="-122"/>
              </a:rPr>
              <a:t>（打一字）</a:t>
            </a:r>
            <a:endParaRPr lang="zh-CN" altLang="en-US" sz="5400" dirty="0">
              <a:latin typeface="楷体" panose="02010609060101010101" charset="-122"/>
              <a:ea typeface="楷体" panose="02010609060101010101" charset="-122"/>
            </a:endParaRPr>
          </a:p>
        </p:txBody>
      </p:sp>
      <p:sp>
        <p:nvSpPr>
          <p:cNvPr id="7" name="文本框 6"/>
          <p:cNvSpPr txBox="1"/>
          <p:nvPr/>
        </p:nvSpPr>
        <p:spPr>
          <a:xfrm>
            <a:off x="5303520" y="3069153"/>
            <a:ext cx="1051560" cy="1198880"/>
          </a:xfrm>
          <a:prstGeom prst="rect">
            <a:avLst/>
          </a:prstGeom>
          <a:noFill/>
        </p:spPr>
        <p:txBody>
          <a:bodyPr wrap="square" rtlCol="0">
            <a:spAutoFit/>
          </a:bodyPr>
          <a:lstStyle/>
          <a:p>
            <a:r>
              <a:rPr lang="zh-CN" altLang="en-US" sz="7200" dirty="0">
                <a:solidFill>
                  <a:srgbClr val="FF0000"/>
                </a:solidFill>
                <a:latin typeface="楷体" panose="02010609060101010101" charset="-122"/>
                <a:ea typeface="楷体" panose="02010609060101010101" charset="-122"/>
              </a:rPr>
              <a:t>梓</a:t>
            </a:r>
            <a:endParaRPr lang="zh-CN" altLang="en-US" sz="7200" dirty="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80">
                                          <p:stCondLst>
                                            <p:cond delay="0"/>
                                          </p:stCondLst>
                                        </p:cTn>
                                        <p:tgtEl>
                                          <p:spTgt spid="7"/>
                                        </p:tgtEl>
                                      </p:cBhvr>
                                    </p:animEffect>
                                    <p:anim calcmode="lin" valueType="num">
                                      <p:cBhvr>
                                        <p:cTn id="13"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8" dur="26">
                                          <p:stCondLst>
                                            <p:cond delay="650"/>
                                          </p:stCondLst>
                                        </p:cTn>
                                        <p:tgtEl>
                                          <p:spTgt spid="7"/>
                                        </p:tgtEl>
                                      </p:cBhvr>
                                      <p:to x="100000" y="60000"/>
                                    </p:animScale>
                                    <p:animScale>
                                      <p:cBhvr>
                                        <p:cTn id="19" dur="166" decel="50000">
                                          <p:stCondLst>
                                            <p:cond delay="676"/>
                                          </p:stCondLst>
                                        </p:cTn>
                                        <p:tgtEl>
                                          <p:spTgt spid="7"/>
                                        </p:tgtEl>
                                      </p:cBhvr>
                                      <p:to x="100000" y="100000"/>
                                    </p:animScale>
                                    <p:animScale>
                                      <p:cBhvr>
                                        <p:cTn id="20" dur="26">
                                          <p:stCondLst>
                                            <p:cond delay="1312"/>
                                          </p:stCondLst>
                                        </p:cTn>
                                        <p:tgtEl>
                                          <p:spTgt spid="7"/>
                                        </p:tgtEl>
                                      </p:cBhvr>
                                      <p:to x="100000" y="80000"/>
                                    </p:animScale>
                                    <p:animScale>
                                      <p:cBhvr>
                                        <p:cTn id="21" dur="166" decel="50000">
                                          <p:stCondLst>
                                            <p:cond delay="1338"/>
                                          </p:stCondLst>
                                        </p:cTn>
                                        <p:tgtEl>
                                          <p:spTgt spid="7"/>
                                        </p:tgtEl>
                                      </p:cBhvr>
                                      <p:to x="100000" y="100000"/>
                                    </p:animScale>
                                    <p:animScale>
                                      <p:cBhvr>
                                        <p:cTn id="22" dur="26">
                                          <p:stCondLst>
                                            <p:cond delay="1642"/>
                                          </p:stCondLst>
                                        </p:cTn>
                                        <p:tgtEl>
                                          <p:spTgt spid="7"/>
                                        </p:tgtEl>
                                      </p:cBhvr>
                                      <p:to x="100000" y="90000"/>
                                    </p:animScale>
                                    <p:animScale>
                                      <p:cBhvr>
                                        <p:cTn id="23" dur="166" decel="50000">
                                          <p:stCondLst>
                                            <p:cond delay="1668"/>
                                          </p:stCondLst>
                                        </p:cTn>
                                        <p:tgtEl>
                                          <p:spTgt spid="7"/>
                                        </p:tgtEl>
                                      </p:cBhvr>
                                      <p:to x="100000" y="100000"/>
                                    </p:animScale>
                                    <p:animScale>
                                      <p:cBhvr>
                                        <p:cTn id="24" dur="26">
                                          <p:stCondLst>
                                            <p:cond delay="1808"/>
                                          </p:stCondLst>
                                        </p:cTn>
                                        <p:tgtEl>
                                          <p:spTgt spid="7"/>
                                        </p:tgtEl>
                                      </p:cBhvr>
                                      <p:to x="100000" y="95000"/>
                                    </p:animScale>
                                    <p:animScale>
                                      <p:cBhvr>
                                        <p:cTn id="25"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src=http___51wendang.com_8080_pic_c08360c5009fc74f8df0fb74_3-810-jpg_6-1080-0-0-1080.jpg&amp;refer=http___51wendang.webp"/>
          <p:cNvPicPr>
            <a:picLocks noChangeAspect="1"/>
          </p:cNvPicPr>
          <p:nvPr/>
        </p:nvPicPr>
        <p:blipFill>
          <a:blip r:embed="rId1"/>
          <a:stretch>
            <a:fillRect/>
          </a:stretch>
        </p:blipFill>
        <p:spPr>
          <a:xfrm>
            <a:off x="119380" y="0"/>
            <a:ext cx="12071985" cy="6858000"/>
          </a:xfrm>
          <a:prstGeom prst="rect">
            <a:avLst/>
          </a:prstGeom>
        </p:spPr>
      </p:pic>
      <p:pic>
        <p:nvPicPr>
          <p:cNvPr id="3" name="图片 2"/>
          <p:cNvPicPr>
            <a:picLocks noChangeAspect="1"/>
          </p:cNvPicPr>
          <p:nvPr/>
        </p:nvPicPr>
        <p:blipFill rotWithShape="1">
          <a:blip r:embed="rId2">
            <a:duotone>
              <a:prstClr val="black"/>
              <a:srgbClr val="B28B50">
                <a:tint val="45000"/>
                <a:satMod val="400000"/>
              </a:srgbClr>
            </a:duotone>
            <a:extLst>
              <a:ext uri="{BEBA8EAE-BF5A-486C-A8C5-ECC9F3942E4B}">
                <a14:imgProps xmlns:a14="http://schemas.microsoft.com/office/drawing/2010/main">
                  <a14:imgLayer r:embed="rId3">
                    <a14:imgEffect>
                      <a14:brightnessContrast bright="8000" contrast="17000"/>
                    </a14:imgEffect>
                    <a14:imgEffect>
                      <a14:colorTemperature colorTemp="5300"/>
                    </a14:imgEffect>
                    <a14:imgEffect>
                      <a14:sharpenSoften amount="35000"/>
                    </a14:imgEffect>
                  </a14:imgLayer>
                </a14:imgProps>
              </a:ext>
              <a:ext uri="{28A0092B-C50C-407E-A947-70E740481C1C}">
                <a14:useLocalDpi xmlns:a14="http://schemas.microsoft.com/office/drawing/2010/main" val="0"/>
              </a:ext>
            </a:extLst>
          </a:blip>
          <a:srcRect l="4660" t="5647" r="68280" b="19707"/>
          <a:stretch>
            <a:fillRect/>
          </a:stretch>
        </p:blipFill>
        <p:spPr>
          <a:xfrm>
            <a:off x="3432433" y="1161793"/>
            <a:ext cx="1258682" cy="1475914"/>
          </a:xfrm>
          <a:prstGeom prst="roundRect">
            <a:avLst/>
          </a:prstGeom>
          <a:effectLst>
            <a:glow rad="127000">
              <a:schemeClr val="accent1">
                <a:alpha val="2000"/>
              </a:schemeClr>
            </a:glow>
            <a:reflection stA="0" endPos="65000" dist="50800" dir="5400000" sy="-100000" algn="bl" rotWithShape="0"/>
          </a:effectLst>
        </p:spPr>
      </p:pic>
      <p:pic>
        <p:nvPicPr>
          <p:cNvPr id="5" name="图片 4"/>
          <p:cNvPicPr>
            <a:picLocks noChangeAspect="1"/>
          </p:cNvPicPr>
          <p:nvPr/>
        </p:nvPicPr>
        <p:blipFill rotWithShape="1">
          <a:blip r:embed="rId4">
            <a:duotone>
              <a:prstClr val="black"/>
              <a:srgbClr val="B28B50">
                <a:tint val="45000"/>
                <a:satMod val="400000"/>
              </a:srgbClr>
            </a:duotone>
            <a:extLst>
              <a:ext uri="{BEBA8EAE-BF5A-486C-A8C5-ECC9F3942E4B}">
                <a14:imgProps xmlns:a14="http://schemas.microsoft.com/office/drawing/2010/main">
                  <a14:imgLayer r:embed="rId3">
                    <a14:imgEffect>
                      <a14:brightnessContrast bright="8000" contrast="17000"/>
                    </a14:imgEffect>
                    <a14:imgEffect>
                      <a14:sharpenSoften amount="35000"/>
                    </a14:imgEffect>
                  </a14:imgLayer>
                </a14:imgProps>
              </a:ext>
              <a:ext uri="{28A0092B-C50C-407E-A947-70E740481C1C}">
                <a14:useLocalDpi xmlns:a14="http://schemas.microsoft.com/office/drawing/2010/main" val="0"/>
              </a:ext>
            </a:extLst>
          </a:blip>
          <a:srcRect l="34042" t="9285" r="34042" b="17536"/>
          <a:stretch>
            <a:fillRect/>
          </a:stretch>
        </p:blipFill>
        <p:spPr>
          <a:xfrm>
            <a:off x="5073778" y="1197547"/>
            <a:ext cx="1396372" cy="1440160"/>
          </a:xfrm>
          <a:prstGeom prst="rect">
            <a:avLst/>
          </a:prstGeom>
          <a:effectLst>
            <a:glow rad="127000">
              <a:schemeClr val="accent1">
                <a:alpha val="2000"/>
              </a:schemeClr>
            </a:glow>
            <a:reflection stA="0" endPos="65000" dist="50800" dir="5400000" sy="-100000" algn="bl" rotWithShape="0"/>
          </a:effectLst>
        </p:spPr>
      </p:pic>
      <p:pic>
        <p:nvPicPr>
          <p:cNvPr id="8" name="图片 7" descr="文本&#10;&#10;中度可信度描述已自动生成"/>
          <p:cNvPicPr>
            <a:picLocks noChangeAspect="1"/>
          </p:cNvPicPr>
          <p:nvPr/>
        </p:nvPicPr>
        <p:blipFill rotWithShape="1">
          <a:blip r:embed="rId4">
            <a:duotone>
              <a:prstClr val="black"/>
              <a:srgbClr val="B28B50">
                <a:tint val="45000"/>
                <a:satMod val="400000"/>
              </a:srgbClr>
            </a:duotone>
            <a:extLst>
              <a:ext uri="{BEBA8EAE-BF5A-486C-A8C5-ECC9F3942E4B}">
                <a14:imgProps xmlns:a14="http://schemas.microsoft.com/office/drawing/2010/main">
                  <a14:imgLayer r:embed="rId3">
                    <a14:imgEffect>
                      <a14:brightnessContrast bright="8000" contrast="17000"/>
                    </a14:imgEffect>
                    <a14:imgEffect>
                      <a14:sharpenSoften amount="35000"/>
                    </a14:imgEffect>
                  </a14:imgLayer>
                </a14:imgProps>
              </a:ext>
              <a:ext uri="{28A0092B-C50C-407E-A947-70E740481C1C}">
                <a14:useLocalDpi xmlns:a14="http://schemas.microsoft.com/office/drawing/2010/main" val="0"/>
              </a:ext>
            </a:extLst>
          </a:blip>
          <a:srcRect l="67403" t="7050" r="-667" b="22447"/>
          <a:stretch>
            <a:fillRect/>
          </a:stretch>
        </p:blipFill>
        <p:spPr>
          <a:xfrm>
            <a:off x="7032104" y="801503"/>
            <a:ext cx="1763467" cy="2232248"/>
          </a:xfrm>
          <a:prstGeom prst="rect">
            <a:avLst/>
          </a:prstGeom>
          <a:blipFill>
            <a:blip r:embed="rId5"/>
            <a:tile tx="0" ty="0" sx="100000" sy="100000" flip="none" algn="tl"/>
          </a:blipFill>
          <a:effectLst>
            <a:glow rad="127000">
              <a:srgbClr val="FBDDA1"/>
            </a:glow>
            <a:outerShdw blurRad="50800" dist="50800" dir="5400000" algn="ctr" rotWithShape="0">
              <a:schemeClr val="tx1"/>
            </a:outerShdw>
          </a:effectLst>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80">
                                          <p:stCondLst>
                                            <p:cond delay="0"/>
                                          </p:stCondLst>
                                        </p:cTn>
                                        <p:tgtEl>
                                          <p:spTgt spid="8"/>
                                        </p:tgtEl>
                                      </p:cBhvr>
                                    </p:animEffect>
                                    <p:anim calcmode="lin" valueType="num">
                                      <p:cBhvr>
                                        <p:cTn id="1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3" dur="26">
                                          <p:stCondLst>
                                            <p:cond delay="650"/>
                                          </p:stCondLst>
                                        </p:cTn>
                                        <p:tgtEl>
                                          <p:spTgt spid="8"/>
                                        </p:tgtEl>
                                      </p:cBhvr>
                                      <p:to x="100000" y="60000"/>
                                    </p:animScale>
                                    <p:animScale>
                                      <p:cBhvr>
                                        <p:cTn id="24" dur="166" decel="50000">
                                          <p:stCondLst>
                                            <p:cond delay="676"/>
                                          </p:stCondLst>
                                        </p:cTn>
                                        <p:tgtEl>
                                          <p:spTgt spid="8"/>
                                        </p:tgtEl>
                                      </p:cBhvr>
                                      <p:to x="100000" y="100000"/>
                                    </p:animScale>
                                    <p:animScale>
                                      <p:cBhvr>
                                        <p:cTn id="25" dur="26">
                                          <p:stCondLst>
                                            <p:cond delay="1312"/>
                                          </p:stCondLst>
                                        </p:cTn>
                                        <p:tgtEl>
                                          <p:spTgt spid="8"/>
                                        </p:tgtEl>
                                      </p:cBhvr>
                                      <p:to x="100000" y="80000"/>
                                    </p:animScale>
                                    <p:animScale>
                                      <p:cBhvr>
                                        <p:cTn id="26" dur="166" decel="50000">
                                          <p:stCondLst>
                                            <p:cond delay="1338"/>
                                          </p:stCondLst>
                                        </p:cTn>
                                        <p:tgtEl>
                                          <p:spTgt spid="8"/>
                                        </p:tgtEl>
                                      </p:cBhvr>
                                      <p:to x="100000" y="100000"/>
                                    </p:animScale>
                                    <p:animScale>
                                      <p:cBhvr>
                                        <p:cTn id="27" dur="26">
                                          <p:stCondLst>
                                            <p:cond delay="1642"/>
                                          </p:stCondLst>
                                        </p:cTn>
                                        <p:tgtEl>
                                          <p:spTgt spid="8"/>
                                        </p:tgtEl>
                                      </p:cBhvr>
                                      <p:to x="100000" y="90000"/>
                                    </p:animScale>
                                    <p:animScale>
                                      <p:cBhvr>
                                        <p:cTn id="28" dur="166" decel="50000">
                                          <p:stCondLst>
                                            <p:cond delay="1668"/>
                                          </p:stCondLst>
                                        </p:cTn>
                                        <p:tgtEl>
                                          <p:spTgt spid="8"/>
                                        </p:tgtEl>
                                      </p:cBhvr>
                                      <p:to x="100000" y="100000"/>
                                    </p:animScale>
                                    <p:animScale>
                                      <p:cBhvr>
                                        <p:cTn id="29" dur="26">
                                          <p:stCondLst>
                                            <p:cond delay="1808"/>
                                          </p:stCondLst>
                                        </p:cTn>
                                        <p:tgtEl>
                                          <p:spTgt spid="8"/>
                                        </p:tgtEl>
                                      </p:cBhvr>
                                      <p:to x="100000" y="95000"/>
                                    </p:animScale>
                                    <p:animScale>
                                      <p:cBhvr>
                                        <p:cTn id="3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src=http___51wendang.com_8080_pic_c08360c5009fc74f8df0fb74_3-810-jpg_6-1080-0-0-1080.jpg&amp;refer=http___51wendang.webp"/>
          <p:cNvPicPr>
            <a:picLocks noChangeAspect="1"/>
          </p:cNvPicPr>
          <p:nvPr/>
        </p:nvPicPr>
        <p:blipFill>
          <a:blip r:embed="rId1"/>
          <a:stretch>
            <a:fillRect/>
          </a:stretch>
        </p:blipFill>
        <p:spPr>
          <a:xfrm>
            <a:off x="0" y="0"/>
            <a:ext cx="12192000" cy="6858000"/>
          </a:xfrm>
          <a:prstGeom prst="rect">
            <a:avLst/>
          </a:prstGeom>
        </p:spPr>
      </p:pic>
      <p:sp>
        <p:nvSpPr>
          <p:cNvPr id="6" name="文本框 5"/>
          <p:cNvSpPr txBox="1"/>
          <p:nvPr/>
        </p:nvSpPr>
        <p:spPr>
          <a:xfrm>
            <a:off x="3647729" y="1341120"/>
            <a:ext cx="5571838" cy="1754326"/>
          </a:xfrm>
          <a:prstGeom prst="rect">
            <a:avLst/>
          </a:prstGeom>
          <a:noFill/>
        </p:spPr>
        <p:txBody>
          <a:bodyPr wrap="square" rtlCol="0">
            <a:spAutoFit/>
          </a:bodyPr>
          <a:lstStyle/>
          <a:p>
            <a:r>
              <a:rPr lang="zh-CN" altLang="en-US" sz="5400" dirty="0">
                <a:latin typeface="楷体" panose="02010609060101010101" charset="-122"/>
                <a:ea typeface="楷体" panose="02010609060101010101" charset="-122"/>
              </a:rPr>
              <a:t>云上有仙草。</a:t>
            </a:r>
            <a:r>
              <a:rPr lang="en-US" altLang="zh-CN" sz="5400" dirty="0">
                <a:latin typeface="楷体" panose="02010609060101010101" charset="-122"/>
                <a:ea typeface="楷体" panose="02010609060101010101" charset="-122"/>
              </a:rPr>
              <a:t>         </a:t>
            </a:r>
            <a:endParaRPr lang="en-US" altLang="zh-CN" sz="5400" dirty="0">
              <a:latin typeface="楷体" panose="02010609060101010101" charset="-122"/>
              <a:ea typeface="楷体" panose="02010609060101010101" charset="-122"/>
            </a:endParaRPr>
          </a:p>
          <a:p>
            <a:r>
              <a:rPr lang="en-US" altLang="zh-CN" sz="5400" dirty="0">
                <a:latin typeface="楷体" panose="02010609060101010101" charset="-122"/>
                <a:ea typeface="楷体" panose="02010609060101010101" charset="-122"/>
              </a:rPr>
              <a:t>       </a:t>
            </a:r>
            <a:r>
              <a:rPr lang="zh-CN" altLang="en-US" sz="5400" dirty="0">
                <a:latin typeface="楷体" panose="02010609060101010101" charset="-122"/>
                <a:ea typeface="楷体" panose="02010609060101010101" charset="-122"/>
              </a:rPr>
              <a:t>（打一字）</a:t>
            </a:r>
            <a:endParaRPr lang="zh-CN" altLang="en-US" sz="5400" dirty="0">
              <a:latin typeface="楷体" panose="02010609060101010101" charset="-122"/>
              <a:ea typeface="楷体" panose="02010609060101010101" charset="-122"/>
            </a:endParaRPr>
          </a:p>
        </p:txBody>
      </p:sp>
      <p:sp>
        <p:nvSpPr>
          <p:cNvPr id="7" name="文本框 6"/>
          <p:cNvSpPr txBox="1"/>
          <p:nvPr/>
        </p:nvSpPr>
        <p:spPr>
          <a:xfrm>
            <a:off x="4988917" y="3176229"/>
            <a:ext cx="2214165" cy="1200329"/>
          </a:xfrm>
          <a:prstGeom prst="rect">
            <a:avLst/>
          </a:prstGeom>
          <a:noFill/>
        </p:spPr>
        <p:txBody>
          <a:bodyPr wrap="square" rtlCol="0">
            <a:spAutoFit/>
          </a:bodyPr>
          <a:lstStyle/>
          <a:p>
            <a:r>
              <a:rPr lang="zh-CN" altLang="en-US" sz="7200" dirty="0">
                <a:solidFill>
                  <a:srgbClr val="FF0000"/>
                </a:solidFill>
                <a:latin typeface="楷体" panose="02010609060101010101" charset="-122"/>
                <a:ea typeface="楷体" panose="02010609060101010101" charset="-122"/>
              </a:rPr>
              <a:t>芸</a:t>
            </a:r>
            <a:endParaRPr lang="zh-CN" altLang="en-US" sz="7200" dirty="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80">
                                          <p:stCondLst>
                                            <p:cond delay="0"/>
                                          </p:stCondLst>
                                        </p:cTn>
                                        <p:tgtEl>
                                          <p:spTgt spid="7"/>
                                        </p:tgtEl>
                                      </p:cBhvr>
                                    </p:animEffect>
                                    <p:anim calcmode="lin" valueType="num">
                                      <p:cBhvr>
                                        <p:cTn id="13"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8" dur="26">
                                          <p:stCondLst>
                                            <p:cond delay="650"/>
                                          </p:stCondLst>
                                        </p:cTn>
                                        <p:tgtEl>
                                          <p:spTgt spid="7"/>
                                        </p:tgtEl>
                                      </p:cBhvr>
                                      <p:to x="100000" y="60000"/>
                                    </p:animScale>
                                    <p:animScale>
                                      <p:cBhvr>
                                        <p:cTn id="19" dur="166" decel="50000">
                                          <p:stCondLst>
                                            <p:cond delay="676"/>
                                          </p:stCondLst>
                                        </p:cTn>
                                        <p:tgtEl>
                                          <p:spTgt spid="7"/>
                                        </p:tgtEl>
                                      </p:cBhvr>
                                      <p:to x="100000" y="100000"/>
                                    </p:animScale>
                                    <p:animScale>
                                      <p:cBhvr>
                                        <p:cTn id="20" dur="26">
                                          <p:stCondLst>
                                            <p:cond delay="1312"/>
                                          </p:stCondLst>
                                        </p:cTn>
                                        <p:tgtEl>
                                          <p:spTgt spid="7"/>
                                        </p:tgtEl>
                                      </p:cBhvr>
                                      <p:to x="100000" y="80000"/>
                                    </p:animScale>
                                    <p:animScale>
                                      <p:cBhvr>
                                        <p:cTn id="21" dur="166" decel="50000">
                                          <p:stCondLst>
                                            <p:cond delay="1338"/>
                                          </p:stCondLst>
                                        </p:cTn>
                                        <p:tgtEl>
                                          <p:spTgt spid="7"/>
                                        </p:tgtEl>
                                      </p:cBhvr>
                                      <p:to x="100000" y="100000"/>
                                    </p:animScale>
                                    <p:animScale>
                                      <p:cBhvr>
                                        <p:cTn id="22" dur="26">
                                          <p:stCondLst>
                                            <p:cond delay="1642"/>
                                          </p:stCondLst>
                                        </p:cTn>
                                        <p:tgtEl>
                                          <p:spTgt spid="7"/>
                                        </p:tgtEl>
                                      </p:cBhvr>
                                      <p:to x="100000" y="90000"/>
                                    </p:animScale>
                                    <p:animScale>
                                      <p:cBhvr>
                                        <p:cTn id="23" dur="166" decel="50000">
                                          <p:stCondLst>
                                            <p:cond delay="1668"/>
                                          </p:stCondLst>
                                        </p:cTn>
                                        <p:tgtEl>
                                          <p:spTgt spid="7"/>
                                        </p:tgtEl>
                                      </p:cBhvr>
                                      <p:to x="100000" y="100000"/>
                                    </p:animScale>
                                    <p:animScale>
                                      <p:cBhvr>
                                        <p:cTn id="24" dur="26">
                                          <p:stCondLst>
                                            <p:cond delay="1808"/>
                                          </p:stCondLst>
                                        </p:cTn>
                                        <p:tgtEl>
                                          <p:spTgt spid="7"/>
                                        </p:tgtEl>
                                      </p:cBhvr>
                                      <p:to x="100000" y="95000"/>
                                    </p:animScale>
                                    <p:animScale>
                                      <p:cBhvr>
                                        <p:cTn id="25"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微信图片_20221102100255"/>
          <p:cNvPicPr>
            <a:picLocks noChangeAspect="1"/>
          </p:cNvPicPr>
          <p:nvPr/>
        </p:nvPicPr>
        <p:blipFill>
          <a:blip r:embed="rId1"/>
          <a:stretch>
            <a:fillRect/>
          </a:stretch>
        </p:blipFill>
        <p:spPr>
          <a:xfrm>
            <a:off x="1" y="-54610"/>
            <a:ext cx="12192000" cy="6967220"/>
          </a:xfrm>
          <a:prstGeom prst="rect">
            <a:avLst/>
          </a:prstGeom>
        </p:spPr>
      </p:pic>
      <p:sp>
        <p:nvSpPr>
          <p:cNvPr id="3" name="文本框 2"/>
          <p:cNvSpPr txBox="1"/>
          <p:nvPr/>
        </p:nvSpPr>
        <p:spPr>
          <a:xfrm>
            <a:off x="7143115" y="5445760"/>
            <a:ext cx="5582285" cy="953135"/>
          </a:xfrm>
          <a:prstGeom prst="rect">
            <a:avLst/>
          </a:prstGeom>
          <a:noFill/>
        </p:spPr>
        <p:txBody>
          <a:bodyPr wrap="square" rtlCol="0">
            <a:spAutoFit/>
          </a:bodyPr>
          <a:lstStyle/>
          <a:p>
            <a:r>
              <a:rPr lang="zh-CN" altLang="zh-CN" sz="2800" b="1">
                <a:latin typeface="楷体" panose="02010609060101010101" charset="-122"/>
                <a:ea typeface="楷体" panose="02010609060101010101" charset="-122"/>
                <a:cs typeface="楷体" panose="02010609060101010101" charset="-122"/>
              </a:rPr>
              <a:t>张家港市实验小学东校区</a:t>
            </a:r>
            <a:r>
              <a:rPr lang="en-US" altLang="zh-CN" sz="2800" b="1">
                <a:latin typeface="楷体" panose="02010609060101010101" charset="-122"/>
                <a:ea typeface="楷体" panose="02010609060101010101" charset="-122"/>
                <a:cs typeface="楷体" panose="02010609060101010101" charset="-122"/>
              </a:rPr>
              <a:t>  </a:t>
            </a:r>
            <a:endParaRPr lang="en-US" altLang="zh-CN" sz="2800" b="1">
              <a:latin typeface="楷体" panose="02010609060101010101" charset="-122"/>
              <a:ea typeface="楷体" panose="02010609060101010101" charset="-122"/>
              <a:cs typeface="楷体" panose="02010609060101010101" charset="-122"/>
            </a:endParaRPr>
          </a:p>
          <a:p>
            <a:r>
              <a:rPr lang="en-US" altLang="zh-CN" sz="2800" b="1">
                <a:latin typeface="楷体" panose="02010609060101010101" charset="-122"/>
                <a:ea typeface="楷体" panose="02010609060101010101" charset="-122"/>
                <a:cs typeface="楷体" panose="02010609060101010101" charset="-122"/>
              </a:rPr>
              <a:t>    </a:t>
            </a:r>
            <a:r>
              <a:rPr lang="zh-CN" altLang="en-US" sz="2800" b="1">
                <a:latin typeface="楷体" panose="02010609060101010101" charset="-122"/>
                <a:ea typeface="楷体" panose="02010609060101010101" charset="-122"/>
                <a:cs typeface="楷体" panose="02010609060101010101" charset="-122"/>
              </a:rPr>
              <a:t>执教者：张芸华</a:t>
            </a:r>
            <a:endParaRPr lang="zh-CN" altLang="en-US" sz="2800" b="1">
              <a:latin typeface="楷体" panose="02010609060101010101" charset="-122"/>
              <a:ea typeface="楷体" panose="02010609060101010101" charset="-122"/>
              <a:cs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a:stretch>
            <a:fillRect/>
          </a:stretch>
        </p:blipFill>
        <p:spPr>
          <a:xfrm>
            <a:off x="902335" y="172720"/>
            <a:ext cx="9199245" cy="6502400"/>
          </a:xfrm>
          <a:prstGeom prst="roundRect">
            <a:avLst/>
          </a:prstGeom>
        </p:spPr>
      </p:pic>
      <p:sp>
        <p:nvSpPr>
          <p:cNvPr id="8" name="文本框 7"/>
          <p:cNvSpPr txBox="1"/>
          <p:nvPr/>
        </p:nvSpPr>
        <p:spPr>
          <a:xfrm>
            <a:off x="10260330" y="1353820"/>
            <a:ext cx="1198245" cy="4936490"/>
          </a:xfrm>
          <a:prstGeom prst="rect">
            <a:avLst/>
          </a:prstGeom>
          <a:noFill/>
        </p:spPr>
        <p:txBody>
          <a:bodyPr vert="eaVert" wrap="square" rtlCol="0">
            <a:spAutoFit/>
          </a:bodyPr>
          <a:p>
            <a:r>
              <a:rPr lang="zh-CN" altLang="en-US" sz="6600">
                <a:solidFill>
                  <a:srgbClr val="FF0000"/>
                </a:solidFill>
                <a:latin typeface="楷体" panose="02010609060101010101" charset="-122"/>
                <a:ea typeface="楷体" panose="02010609060101010101" charset="-122"/>
              </a:rPr>
              <a:t>开学第一天</a:t>
            </a:r>
            <a:endParaRPr lang="zh-CN" altLang="en-US" sz="660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000">
        <p:wheel spokes="8"/>
      </p:transition>
    </mc:Choice>
    <mc:Fallback>
      <p:transition spd="slow">
        <p:wheel spokes="8"/>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5" name="图片 4" descr="苹果"/>
          <p:cNvPicPr>
            <a:picLocks noChangeAspect="1"/>
          </p:cNvPicPr>
          <p:nvPr/>
        </p:nvPicPr>
        <p:blipFill>
          <a:blip r:embed="rId1"/>
          <a:stretch>
            <a:fillRect/>
          </a:stretch>
        </p:blipFill>
        <p:spPr>
          <a:xfrm>
            <a:off x="2224405" y="710565"/>
            <a:ext cx="3275965" cy="2368550"/>
          </a:xfrm>
          <a:prstGeom prst="rect">
            <a:avLst/>
          </a:prstGeom>
        </p:spPr>
      </p:pic>
      <p:pic>
        <p:nvPicPr>
          <p:cNvPr id="15" name="图片 14" descr="桌子上有一些广告&#10;&#10;中度可信度描述已自动生成"/>
          <p:cNvPicPr>
            <a:picLocks noChangeAspect="1"/>
          </p:cNvPicPr>
          <p:nvPr>
            <p:custDataLst>
              <p:tags r:id="rId2"/>
            </p:custDataLst>
          </p:nvPr>
        </p:nvPicPr>
        <p:blipFill>
          <a:blip r:embed="rId3">
            <a:extLst>
              <a:ext uri="{BEBA8EAE-BF5A-486C-A8C5-ECC9F3942E4B}">
                <a14:imgProps xmlns:a14="http://schemas.microsoft.com/office/drawing/2010/main">
                  <a14:imgLayer r:embed="rId4">
                    <a14:imgEffect>
                      <a14:brightnessContrast bright="40000" contrast="-26000"/>
                    </a14:imgEffect>
                  </a14:imgLayer>
                </a14:imgProps>
              </a:ext>
              <a:ext uri="{28A0092B-C50C-407E-A947-70E740481C1C}">
                <a14:useLocalDpi xmlns:a14="http://schemas.microsoft.com/office/drawing/2010/main" val="0"/>
              </a:ext>
            </a:extLst>
          </a:blip>
          <a:stretch>
            <a:fillRect/>
          </a:stretch>
        </p:blipFill>
        <p:spPr>
          <a:xfrm>
            <a:off x="6226810" y="783590"/>
            <a:ext cx="3728085" cy="2566035"/>
          </a:xfrm>
          <a:prstGeom prst="ellipse">
            <a:avLst/>
          </a:prstGeom>
        </p:spPr>
      </p:pic>
      <p:pic>
        <p:nvPicPr>
          <p:cNvPr id="4" name="图片 3" descr="橙子"/>
          <p:cNvPicPr>
            <a:picLocks noChangeAspect="1"/>
          </p:cNvPicPr>
          <p:nvPr/>
        </p:nvPicPr>
        <p:blipFill>
          <a:blip r:embed="rId5"/>
          <a:stretch>
            <a:fillRect/>
          </a:stretch>
        </p:blipFill>
        <p:spPr>
          <a:xfrm>
            <a:off x="8822055" y="3790950"/>
            <a:ext cx="2860675" cy="2809240"/>
          </a:xfrm>
          <a:prstGeom prst="rect">
            <a:avLst/>
          </a:prstGeom>
        </p:spPr>
      </p:pic>
      <p:pic>
        <p:nvPicPr>
          <p:cNvPr id="3" name="图片 2" descr="葱"/>
          <p:cNvPicPr>
            <a:picLocks noChangeAspect="1"/>
          </p:cNvPicPr>
          <p:nvPr/>
        </p:nvPicPr>
        <p:blipFill>
          <a:blip r:embed="rId6"/>
          <a:stretch>
            <a:fillRect/>
          </a:stretch>
        </p:blipFill>
        <p:spPr>
          <a:xfrm>
            <a:off x="832485" y="3078480"/>
            <a:ext cx="4008755" cy="4008755"/>
          </a:xfrm>
          <a:prstGeom prst="rect">
            <a:avLst/>
          </a:prstGeom>
        </p:spPr>
      </p:pic>
      <p:pic>
        <p:nvPicPr>
          <p:cNvPr id="6" name="图片 5" descr="菱角"/>
          <p:cNvPicPr>
            <a:picLocks noChangeAspect="1"/>
          </p:cNvPicPr>
          <p:nvPr/>
        </p:nvPicPr>
        <p:blipFill>
          <a:blip r:embed="rId7"/>
          <a:stretch>
            <a:fillRect/>
          </a:stretch>
        </p:blipFill>
        <p:spPr>
          <a:xfrm>
            <a:off x="4754880" y="4090035"/>
            <a:ext cx="3030220" cy="19862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抓周">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12192000"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video fullScrn="0">
              <p:cMediaNode>
                <p:cTn id="2" fill="hold" display="1">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6148" name="Picture 4" descr="查看源图像"/>
          <p:cNvPicPr>
            <a:picLocks noChangeAspect="1" noChangeArrowheads="1"/>
          </p:cNvPicPr>
          <p:nvPr/>
        </p:nvPicPr>
        <p:blipFill rotWithShape="1">
          <a:blip r:embed="rId1">
            <a:extLst>
              <a:ext uri="{28A0092B-C50C-407E-A947-70E740481C1C}">
                <a14:useLocalDpi xmlns:a14="http://schemas.microsoft.com/office/drawing/2010/main" val="0"/>
              </a:ext>
            </a:extLst>
          </a:blip>
          <a:srcRect l="14054" r="18017" b="10108"/>
          <a:stretch>
            <a:fillRect/>
          </a:stretch>
        </p:blipFill>
        <p:spPr bwMode="auto">
          <a:xfrm>
            <a:off x="351790" y="-635"/>
            <a:ext cx="5723890" cy="6858000"/>
          </a:xfrm>
          <a:prstGeom prst="roundRect">
            <a:avLst/>
          </a:prstGeom>
          <a:noFill/>
          <a:extLst>
            <a:ext uri="{909E8E84-426E-40DD-AFC4-6F175D3DCCD1}">
              <a14:hiddenFill xmlns:a14="http://schemas.microsoft.com/office/drawing/2010/main">
                <a:solidFill>
                  <a:srgbClr val="FFFFFF"/>
                </a:solidFill>
              </a14:hiddenFill>
            </a:ext>
          </a:extLst>
        </p:spPr>
      </p:pic>
      <p:pic>
        <p:nvPicPr>
          <p:cNvPr id="3" name="图片 2"/>
          <p:cNvPicPr>
            <a:picLocks noChangeAspect="1"/>
          </p:cNvPicPr>
          <p:nvPr/>
        </p:nvPicPr>
        <p:blipFill>
          <a:blip r:embed="rId2"/>
          <a:stretch>
            <a:fillRect/>
          </a:stretch>
        </p:blipFill>
        <p:spPr>
          <a:xfrm>
            <a:off x="6322060" y="-635"/>
            <a:ext cx="5869940" cy="6858635"/>
          </a:xfrm>
          <a:prstGeom prst="roundRect">
            <a:avLst/>
          </a:prstGeom>
        </p:spPr>
      </p:pic>
    </p:spTree>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3" name="昼夜 - 岁月神偷 (钢琴版)">
            <a:hlinkClick r:id="" action="ppaction://media"/>
          </p:cNvPr>
          <p:cNvPicPr/>
          <p:nvPr>
            <a:audioFile r:link="rId1"/>
            <p:extLst>
              <p:ext uri="{DAA4B4D4-6D71-4841-9C94-3DE7FCFB9230}">
                <p14:media xmlns:p14="http://schemas.microsoft.com/office/powerpoint/2010/main" r:embed="rId2">
                  <p14:trim st="20658.000000"/>
                </p14:media>
              </p:ext>
            </p:extLst>
          </p:nvPr>
        </p:nvPicPr>
        <p:blipFill>
          <a:blip r:embed="rId3"/>
          <a:stretch>
            <a:fillRect/>
          </a:stretch>
        </p:blipFill>
        <p:spPr>
          <a:xfrm>
            <a:off x="11435715" y="6328410"/>
            <a:ext cx="412750" cy="412750"/>
          </a:xfrm>
          <a:prstGeom prst="rect">
            <a:avLst/>
          </a:prstGeom>
        </p:spPr>
      </p:pic>
      <p:sp>
        <p:nvSpPr>
          <p:cNvPr id="6" name="文本框 5"/>
          <p:cNvSpPr txBox="1"/>
          <p:nvPr/>
        </p:nvSpPr>
        <p:spPr>
          <a:xfrm>
            <a:off x="2661920" y="6219825"/>
            <a:ext cx="7355840" cy="465455"/>
          </a:xfrm>
          <a:prstGeom prst="rect">
            <a:avLst/>
          </a:prstGeom>
          <a:noFill/>
        </p:spPr>
        <p:txBody>
          <a:bodyPr wrap="square" rtlCol="0">
            <a:noAutofit/>
          </a:bodyPr>
          <a:p>
            <a:r>
              <a:rPr lang="zh-CN" altLang="zh-CN" sz="4400">
                <a:solidFill>
                  <a:srgbClr val="FF0000"/>
                </a:solidFill>
                <a:latin typeface="楷体" panose="02010609060101010101" charset="-122"/>
                <a:ea typeface="楷体" panose="02010609060101010101" charset="-122"/>
              </a:rPr>
              <a:t>爸爸和我徜徉在知识的海洋！</a:t>
            </a:r>
            <a:endParaRPr lang="zh-CN" altLang="zh-CN" sz="4400">
              <a:solidFill>
                <a:srgbClr val="FF0000"/>
              </a:solidFill>
              <a:latin typeface="楷体" panose="02010609060101010101" charset="-122"/>
              <a:ea typeface="楷体" panose="02010609060101010101" charset="-122"/>
            </a:endParaRPr>
          </a:p>
        </p:txBody>
      </p:sp>
      <p:pic>
        <p:nvPicPr>
          <p:cNvPr id="4" name="图片 3" descr="IMG_20221116_201744"/>
          <p:cNvPicPr>
            <a:picLocks noChangeAspect="1"/>
          </p:cNvPicPr>
          <p:nvPr>
            <p:custDataLst>
              <p:tags r:id="rId4"/>
            </p:custDataLst>
          </p:nvPr>
        </p:nvPicPr>
        <p:blipFill>
          <a:blip r:embed="rId5"/>
          <a:srcRect t="-250"/>
          <a:stretch>
            <a:fillRect/>
          </a:stretch>
        </p:blipFill>
        <p:spPr>
          <a:xfrm>
            <a:off x="367030" y="65405"/>
            <a:ext cx="11389995" cy="615505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229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5000" numSld="19">
                <p:cTn id="7" fill="hold" display="1">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3136900" y="6304280"/>
            <a:ext cx="5788025" cy="465455"/>
          </a:xfrm>
          <a:prstGeom prst="rect">
            <a:avLst/>
          </a:prstGeom>
          <a:noFill/>
        </p:spPr>
        <p:txBody>
          <a:bodyPr wrap="square" rtlCol="0">
            <a:noAutofit/>
          </a:bodyPr>
          <a:lstStyle/>
          <a:p>
            <a:r>
              <a:rPr lang="zh-CN" altLang="zh-CN" sz="4400">
                <a:solidFill>
                  <a:srgbClr val="FF0000"/>
                </a:solidFill>
                <a:latin typeface="楷体" panose="02010609060101010101" charset="-122"/>
                <a:ea typeface="楷体" panose="02010609060101010101" charset="-122"/>
              </a:rPr>
              <a:t>瞧，妈妈多美，我多帅！</a:t>
            </a:r>
            <a:endParaRPr lang="zh-CN" altLang="zh-CN" sz="4400">
              <a:solidFill>
                <a:srgbClr val="FF0000"/>
              </a:solidFill>
              <a:latin typeface="楷体" panose="02010609060101010101" charset="-122"/>
              <a:ea typeface="楷体" panose="02010609060101010101" charset="-122"/>
            </a:endParaRPr>
          </a:p>
        </p:txBody>
      </p:sp>
      <p:pic>
        <p:nvPicPr>
          <p:cNvPr id="6" name="图片 5" descr="IMG_5649"/>
          <p:cNvPicPr>
            <a:picLocks noChangeAspect="1"/>
          </p:cNvPicPr>
          <p:nvPr/>
        </p:nvPicPr>
        <p:blipFill>
          <a:blip r:embed="rId1"/>
          <a:srcRect b="28824"/>
          <a:stretch>
            <a:fillRect/>
          </a:stretch>
        </p:blipFill>
        <p:spPr>
          <a:xfrm>
            <a:off x="805815" y="0"/>
            <a:ext cx="10449560" cy="6391910"/>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3000">
        <p15:prstTrans prst="pageCurlDouble"/>
      </p:transition>
    </mc:Choice>
    <mc:Fallback>
      <p:transition spd="slow" advClick="0" advTm="3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占位符 2"/>
          <p:cNvSpPr>
            <a:spLocks noGrp="1"/>
          </p:cNvSpPr>
          <p:nvPr>
            <p:ph type="body" orient="vert" idx="1"/>
          </p:nvPr>
        </p:nvSpPr>
        <p:spPr/>
        <p:txBody>
          <a:bodyPr/>
          <a:lstStyle/>
          <a:p>
            <a:endParaRPr lang="zh-CN" altLang="en-US"/>
          </a:p>
        </p:txBody>
      </p:sp>
      <p:sp>
        <p:nvSpPr>
          <p:cNvPr id="5" name="文本框 4"/>
          <p:cNvSpPr txBox="1"/>
          <p:nvPr/>
        </p:nvSpPr>
        <p:spPr>
          <a:xfrm>
            <a:off x="3551555" y="6278245"/>
            <a:ext cx="5788025" cy="465455"/>
          </a:xfrm>
          <a:prstGeom prst="rect">
            <a:avLst/>
          </a:prstGeom>
          <a:noFill/>
        </p:spPr>
        <p:txBody>
          <a:bodyPr wrap="square" rtlCol="0">
            <a:noAutofit/>
          </a:bodyPr>
          <a:lstStyle/>
          <a:p>
            <a:r>
              <a:rPr lang="zh-CN" altLang="zh-CN" sz="4400">
                <a:solidFill>
                  <a:srgbClr val="FF0000"/>
                </a:solidFill>
                <a:latin typeface="楷体" panose="02010609060101010101" charset="-122"/>
                <a:ea typeface="楷体" panose="02010609060101010101" charset="-122"/>
              </a:rPr>
              <a:t>妈妈陪我采草莓！</a:t>
            </a:r>
            <a:endParaRPr lang="zh-CN" altLang="zh-CN" sz="4400">
              <a:solidFill>
                <a:srgbClr val="FF0000"/>
              </a:solidFill>
              <a:latin typeface="楷体" panose="02010609060101010101" charset="-122"/>
              <a:ea typeface="楷体" panose="02010609060101010101" charset="-122"/>
            </a:endParaRPr>
          </a:p>
        </p:txBody>
      </p:sp>
      <p:pic>
        <p:nvPicPr>
          <p:cNvPr id="7" name="图片 6" descr="跟妈妈摘草莓"/>
          <p:cNvPicPr>
            <a:picLocks noChangeAspect="1"/>
          </p:cNvPicPr>
          <p:nvPr/>
        </p:nvPicPr>
        <p:blipFill>
          <a:blip r:embed="rId1"/>
          <a:srcRect t="23759" b="43565"/>
          <a:stretch>
            <a:fillRect/>
          </a:stretch>
        </p:blipFill>
        <p:spPr>
          <a:xfrm>
            <a:off x="995045" y="0"/>
            <a:ext cx="9791065" cy="627824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3000">
        <p15:prstTrans prst="pageCurlDouble"/>
      </p:transition>
    </mc:Choice>
    <mc:Fallback>
      <p:transition spd="slow" advClick="0" advTm="3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标题 1"/>
          <p:cNvSpPr>
            <a:spLocks noGrp="1"/>
          </p:cNvSpPr>
          <p:nvPr>
            <p:ph type="title" orient="vert"/>
          </p:nvPr>
        </p:nvSpPr>
        <p:spPr/>
        <p:txBody>
          <a:bodyPr/>
          <a:lstStyle/>
          <a:p>
            <a:endParaRPr lang="zh-CN" altLang="en-US"/>
          </a:p>
        </p:txBody>
      </p:sp>
      <p:sp>
        <p:nvSpPr>
          <p:cNvPr id="3" name="文本占位符 2"/>
          <p:cNvSpPr>
            <a:spLocks noGrp="1"/>
          </p:cNvSpPr>
          <p:nvPr>
            <p:ph type="body" orient="vert" idx="1"/>
          </p:nvPr>
        </p:nvSpPr>
        <p:spPr/>
        <p:txBody>
          <a:bodyPr/>
          <a:lstStyle/>
          <a:p>
            <a:endParaRPr lang="zh-CN" altLang="en-US"/>
          </a:p>
        </p:txBody>
      </p:sp>
      <p:sp>
        <p:nvSpPr>
          <p:cNvPr id="5" name="文本框 4"/>
          <p:cNvSpPr txBox="1"/>
          <p:nvPr/>
        </p:nvSpPr>
        <p:spPr>
          <a:xfrm>
            <a:off x="1107440" y="6219825"/>
            <a:ext cx="10246360" cy="465455"/>
          </a:xfrm>
          <a:prstGeom prst="rect">
            <a:avLst/>
          </a:prstGeom>
          <a:noFill/>
        </p:spPr>
        <p:txBody>
          <a:bodyPr wrap="square" rtlCol="0">
            <a:noAutofit/>
          </a:bodyPr>
          <a:lstStyle/>
          <a:p>
            <a:r>
              <a:rPr lang="zh-CN" altLang="zh-CN" sz="4400">
                <a:solidFill>
                  <a:srgbClr val="FF0000"/>
                </a:solidFill>
                <a:latin typeface="楷体" panose="02010609060101010101" charset="-122"/>
                <a:ea typeface="楷体" panose="02010609060101010101" charset="-122"/>
              </a:rPr>
              <a:t>爸爸妈妈送了一个比我脸还大的棒棒糖！</a:t>
            </a:r>
            <a:endParaRPr lang="zh-CN" altLang="zh-CN" sz="4400">
              <a:solidFill>
                <a:srgbClr val="FF0000"/>
              </a:solidFill>
              <a:latin typeface="楷体" panose="02010609060101010101" charset="-122"/>
              <a:ea typeface="楷体" panose="02010609060101010101" charset="-122"/>
            </a:endParaRPr>
          </a:p>
        </p:txBody>
      </p:sp>
      <p:pic>
        <p:nvPicPr>
          <p:cNvPr id="7" name="图片 6" descr="爸爸送我礼物—比脸还大的棒棒糖"/>
          <p:cNvPicPr>
            <a:picLocks noChangeAspect="1"/>
          </p:cNvPicPr>
          <p:nvPr/>
        </p:nvPicPr>
        <p:blipFill>
          <a:blip r:embed="rId1"/>
          <a:srcRect t="16500" b="12759"/>
          <a:stretch>
            <a:fillRect/>
          </a:stretch>
        </p:blipFill>
        <p:spPr>
          <a:xfrm>
            <a:off x="987425" y="635"/>
            <a:ext cx="9966960" cy="6339840"/>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标题 1"/>
          <p:cNvSpPr>
            <a:spLocks noGrp="1"/>
          </p:cNvSpPr>
          <p:nvPr>
            <p:ph type="title" orient="vert"/>
          </p:nvPr>
        </p:nvSpPr>
        <p:spPr/>
        <p:txBody>
          <a:bodyPr/>
          <a:lstStyle/>
          <a:p>
            <a:endParaRPr lang="zh-CN" altLang="en-US"/>
          </a:p>
        </p:txBody>
      </p:sp>
      <p:sp>
        <p:nvSpPr>
          <p:cNvPr id="3" name="文本占位符 2"/>
          <p:cNvSpPr>
            <a:spLocks noGrp="1"/>
          </p:cNvSpPr>
          <p:nvPr>
            <p:ph type="body" orient="vert" idx="1"/>
          </p:nvPr>
        </p:nvSpPr>
        <p:spPr/>
        <p:txBody>
          <a:bodyPr/>
          <a:lstStyle/>
          <a:p>
            <a:endParaRPr lang="zh-CN" altLang="en-US"/>
          </a:p>
        </p:txBody>
      </p:sp>
      <p:sp>
        <p:nvSpPr>
          <p:cNvPr id="5" name="文本框 4"/>
          <p:cNvSpPr txBox="1"/>
          <p:nvPr/>
        </p:nvSpPr>
        <p:spPr>
          <a:xfrm>
            <a:off x="3551555" y="6219825"/>
            <a:ext cx="5788025" cy="465455"/>
          </a:xfrm>
          <a:prstGeom prst="rect">
            <a:avLst/>
          </a:prstGeom>
          <a:noFill/>
        </p:spPr>
        <p:txBody>
          <a:bodyPr wrap="square" rtlCol="0">
            <a:noAutofit/>
          </a:bodyPr>
          <a:lstStyle/>
          <a:p>
            <a:r>
              <a:rPr lang="zh-CN" altLang="zh-CN" sz="4400">
                <a:solidFill>
                  <a:srgbClr val="FF0000"/>
                </a:solidFill>
                <a:latin typeface="楷体" panose="02010609060101010101" charset="-122"/>
                <a:ea typeface="楷体" panose="02010609060101010101" charset="-122"/>
              </a:rPr>
              <a:t>爸爸陪我玩拼搭！</a:t>
            </a:r>
            <a:endParaRPr lang="zh-CN" altLang="zh-CN" sz="4400">
              <a:solidFill>
                <a:srgbClr val="FF0000"/>
              </a:solidFill>
              <a:latin typeface="楷体" panose="02010609060101010101" charset="-122"/>
              <a:ea typeface="楷体" panose="02010609060101010101" charset="-122"/>
            </a:endParaRPr>
          </a:p>
        </p:txBody>
      </p:sp>
      <p:pic>
        <p:nvPicPr>
          <p:cNvPr id="8" name="图片 7" descr="mmexport1668681192054"/>
          <p:cNvPicPr>
            <a:picLocks noChangeAspect="1"/>
          </p:cNvPicPr>
          <p:nvPr/>
        </p:nvPicPr>
        <p:blipFill>
          <a:blip r:embed="rId1"/>
          <a:srcRect t="55216" b="10732"/>
          <a:stretch>
            <a:fillRect/>
          </a:stretch>
        </p:blipFill>
        <p:spPr>
          <a:xfrm>
            <a:off x="415290" y="55245"/>
            <a:ext cx="10939145" cy="6164580"/>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标题 1"/>
          <p:cNvSpPr>
            <a:spLocks noGrp="1"/>
          </p:cNvSpPr>
          <p:nvPr>
            <p:ph type="title" orient="vert"/>
          </p:nvPr>
        </p:nvSpPr>
        <p:spPr>
          <a:xfrm rot="16200000">
            <a:off x="5005070" y="3830955"/>
            <a:ext cx="2628900" cy="5811838"/>
          </a:xfrm>
        </p:spPr>
        <p:txBody>
          <a:bodyPr/>
          <a:lstStyle/>
          <a:p>
            <a:r>
              <a:rPr lang="zh-CN" altLang="en-US">
                <a:solidFill>
                  <a:srgbClr val="FF0000"/>
                </a:solidFill>
                <a:latin typeface="楷体" panose="02010609060101010101" charset="-122"/>
                <a:ea typeface="楷体" panose="02010609060101010101" charset="-122"/>
              </a:rPr>
              <a:t>我的爸爸是一个大力士！</a:t>
            </a:r>
            <a:endParaRPr lang="zh-CN" altLang="en-US">
              <a:solidFill>
                <a:srgbClr val="FF0000"/>
              </a:solidFill>
              <a:latin typeface="楷体" panose="02010609060101010101" charset="-122"/>
              <a:ea typeface="楷体" panose="02010609060101010101" charset="-122"/>
            </a:endParaRPr>
          </a:p>
        </p:txBody>
      </p:sp>
      <p:sp>
        <p:nvSpPr>
          <p:cNvPr id="3" name="文本占位符 2"/>
          <p:cNvSpPr>
            <a:spLocks noGrp="1"/>
          </p:cNvSpPr>
          <p:nvPr>
            <p:ph type="body" orient="vert" idx="1"/>
          </p:nvPr>
        </p:nvSpPr>
        <p:spPr/>
        <p:txBody>
          <a:bodyPr/>
          <a:lstStyle/>
          <a:p>
            <a:endParaRPr lang="zh-CN" altLang="en-US"/>
          </a:p>
        </p:txBody>
      </p:sp>
      <p:pic>
        <p:nvPicPr>
          <p:cNvPr id="4" name="图片 3" descr="1668650022676"/>
          <p:cNvPicPr>
            <a:picLocks noChangeAspect="1"/>
          </p:cNvPicPr>
          <p:nvPr/>
        </p:nvPicPr>
        <p:blipFill>
          <a:blip r:embed="rId1"/>
          <a:stretch>
            <a:fillRect/>
          </a:stretch>
        </p:blipFill>
        <p:spPr>
          <a:xfrm>
            <a:off x="303530" y="0"/>
            <a:ext cx="11555730" cy="639000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标题 1"/>
          <p:cNvSpPr>
            <a:spLocks noGrp="1"/>
          </p:cNvSpPr>
          <p:nvPr>
            <p:ph type="title" orient="vert"/>
          </p:nvPr>
        </p:nvSpPr>
        <p:spPr>
          <a:xfrm rot="16200000">
            <a:off x="5191760" y="3665220"/>
            <a:ext cx="2628900" cy="5811838"/>
          </a:xfrm>
        </p:spPr>
        <p:txBody>
          <a:bodyPr/>
          <a:lstStyle/>
          <a:p>
            <a:r>
              <a:rPr lang="en-US" altLang="zh-CN">
                <a:solidFill>
                  <a:srgbClr val="FF0000"/>
                </a:solidFill>
                <a:latin typeface="楷体" panose="02010609060101010101" charset="-122"/>
                <a:ea typeface="楷体" panose="02010609060101010101" charset="-122"/>
              </a:rPr>
              <a:t>   </a:t>
            </a:r>
            <a:r>
              <a:rPr lang="zh-CN" altLang="en-US">
                <a:solidFill>
                  <a:srgbClr val="FF0000"/>
                </a:solidFill>
                <a:latin typeface="楷体" panose="02010609060101010101" charset="-122"/>
                <a:ea typeface="楷体" panose="02010609060101010101" charset="-122"/>
              </a:rPr>
              <a:t>爸爸陪我运动！</a:t>
            </a:r>
            <a:endParaRPr lang="zh-CN" altLang="en-US">
              <a:solidFill>
                <a:srgbClr val="FF0000"/>
              </a:solidFill>
              <a:latin typeface="楷体" panose="02010609060101010101" charset="-122"/>
              <a:ea typeface="楷体" panose="02010609060101010101" charset="-122"/>
            </a:endParaRPr>
          </a:p>
        </p:txBody>
      </p:sp>
      <p:pic>
        <p:nvPicPr>
          <p:cNvPr id="6" name="图片 5" descr="IMG_20220621_180919"/>
          <p:cNvPicPr>
            <a:picLocks noChangeAspect="1"/>
          </p:cNvPicPr>
          <p:nvPr/>
        </p:nvPicPr>
        <p:blipFill>
          <a:blip r:embed="rId1"/>
          <a:srcRect b="34759"/>
          <a:stretch>
            <a:fillRect/>
          </a:stretch>
        </p:blipFill>
        <p:spPr>
          <a:xfrm>
            <a:off x="1366520" y="0"/>
            <a:ext cx="9051290" cy="620839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标题 1"/>
          <p:cNvSpPr>
            <a:spLocks noGrp="1"/>
          </p:cNvSpPr>
          <p:nvPr>
            <p:ph type="title" orient="vert"/>
          </p:nvPr>
        </p:nvSpPr>
        <p:spPr>
          <a:xfrm rot="16200000">
            <a:off x="4914900" y="3703955"/>
            <a:ext cx="2380615" cy="5812155"/>
          </a:xfrm>
        </p:spPr>
        <p:txBody>
          <a:bodyPr/>
          <a:lstStyle/>
          <a:p>
            <a:r>
              <a:rPr lang="zh-CN" altLang="en-US">
                <a:solidFill>
                  <a:srgbClr val="FF0000"/>
                </a:solidFill>
                <a:latin typeface="楷体" panose="02010609060101010101" charset="-122"/>
                <a:ea typeface="楷体" panose="02010609060101010101" charset="-122"/>
              </a:rPr>
              <a:t>爸爸陪我骑旋转木马！</a:t>
            </a:r>
            <a:endParaRPr lang="zh-CN" altLang="en-US">
              <a:solidFill>
                <a:srgbClr val="FF0000"/>
              </a:solidFill>
              <a:latin typeface="楷体" panose="02010609060101010101" charset="-122"/>
              <a:ea typeface="楷体" panose="02010609060101010101" charset="-122"/>
            </a:endParaRPr>
          </a:p>
        </p:txBody>
      </p:sp>
      <p:pic>
        <p:nvPicPr>
          <p:cNvPr id="3" name="图片 2" descr="爸爸陪景天泽一起骑旋转木马"/>
          <p:cNvPicPr>
            <a:picLocks noChangeAspect="1"/>
          </p:cNvPicPr>
          <p:nvPr/>
        </p:nvPicPr>
        <p:blipFill>
          <a:blip r:embed="rId1"/>
          <a:stretch>
            <a:fillRect/>
          </a:stretch>
        </p:blipFill>
        <p:spPr>
          <a:xfrm>
            <a:off x="-635" y="0"/>
            <a:ext cx="12058015" cy="623125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6" name="图片 5" descr="刘偌雅"/>
          <p:cNvPicPr>
            <a:picLocks noChangeAspect="1"/>
          </p:cNvPicPr>
          <p:nvPr/>
        </p:nvPicPr>
        <p:blipFill>
          <a:blip r:embed="rId1"/>
          <a:srcRect t="29048" r="14893"/>
          <a:stretch>
            <a:fillRect/>
          </a:stretch>
        </p:blipFill>
        <p:spPr>
          <a:xfrm>
            <a:off x="430530" y="635"/>
            <a:ext cx="11192510" cy="6242685"/>
          </a:xfrm>
          <a:prstGeom prst="roundRect">
            <a:avLst/>
          </a:prstGeom>
        </p:spPr>
      </p:pic>
      <p:sp>
        <p:nvSpPr>
          <p:cNvPr id="7" name="文本框 6"/>
          <p:cNvSpPr txBox="1"/>
          <p:nvPr/>
        </p:nvSpPr>
        <p:spPr>
          <a:xfrm>
            <a:off x="2872740" y="6152515"/>
            <a:ext cx="7906385" cy="768350"/>
          </a:xfrm>
          <a:prstGeom prst="rect">
            <a:avLst/>
          </a:prstGeom>
          <a:noFill/>
        </p:spPr>
        <p:txBody>
          <a:bodyPr wrap="square" rtlCol="0">
            <a:spAutoFit/>
          </a:bodyPr>
          <a:p>
            <a:r>
              <a:rPr lang="zh-CN" altLang="en-US" sz="4400">
                <a:solidFill>
                  <a:srgbClr val="FF0000"/>
                </a:solidFill>
                <a:latin typeface="楷体" panose="02010609060101010101" charset="-122"/>
                <a:ea typeface="楷体" panose="02010609060101010101" charset="-122"/>
              </a:rPr>
              <a:t>走累了，爸爸就是我的双脚！</a:t>
            </a:r>
            <a:endParaRPr lang="zh-CN" altLang="en-US" sz="440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标题 1"/>
          <p:cNvSpPr>
            <a:spLocks noGrp="1"/>
          </p:cNvSpPr>
          <p:nvPr>
            <p:ph type="title" orient="vert"/>
          </p:nvPr>
        </p:nvSpPr>
        <p:spPr>
          <a:xfrm rot="16200000">
            <a:off x="5158740" y="2841625"/>
            <a:ext cx="2628900" cy="7513955"/>
          </a:xfrm>
        </p:spPr>
        <p:txBody>
          <a:bodyPr/>
          <a:lstStyle/>
          <a:p>
            <a:r>
              <a:rPr lang="en-US" altLang="zh-CN">
                <a:solidFill>
                  <a:srgbClr val="FF0000"/>
                </a:solidFill>
                <a:latin typeface="楷体" panose="02010609060101010101" charset="-122"/>
                <a:ea typeface="楷体" panose="02010609060101010101" charset="-122"/>
              </a:rPr>
              <a:t> </a:t>
            </a:r>
            <a:r>
              <a:rPr lang="zh-CN" altLang="en-US">
                <a:solidFill>
                  <a:srgbClr val="FF0000"/>
                </a:solidFill>
                <a:latin typeface="楷体" panose="02010609060101010101" charset="-122"/>
                <a:ea typeface="楷体" panose="02010609060101010101" charset="-122"/>
              </a:rPr>
              <a:t>妈妈和我一起阅读！</a:t>
            </a:r>
            <a:endParaRPr lang="zh-CN" altLang="en-US">
              <a:solidFill>
                <a:srgbClr val="FF0000"/>
              </a:solidFill>
              <a:latin typeface="楷体" panose="02010609060101010101" charset="-122"/>
              <a:ea typeface="楷体" panose="02010609060101010101" charset="-122"/>
            </a:endParaRPr>
          </a:p>
        </p:txBody>
      </p:sp>
      <p:sp>
        <p:nvSpPr>
          <p:cNvPr id="3" name="文本占位符 2"/>
          <p:cNvSpPr>
            <a:spLocks noGrp="1"/>
          </p:cNvSpPr>
          <p:nvPr>
            <p:ph type="body" orient="vert" idx="1"/>
          </p:nvPr>
        </p:nvSpPr>
        <p:spPr/>
        <p:txBody>
          <a:bodyPr/>
          <a:lstStyle/>
          <a:p>
            <a:endParaRPr lang="zh-CN" altLang="en-US"/>
          </a:p>
        </p:txBody>
      </p:sp>
      <p:pic>
        <p:nvPicPr>
          <p:cNvPr id="4" name="图片 3" descr="妈妈陪景天泽一起阅读"/>
          <p:cNvPicPr>
            <a:picLocks noChangeAspect="1"/>
          </p:cNvPicPr>
          <p:nvPr/>
        </p:nvPicPr>
        <p:blipFill>
          <a:blip r:embed="rId1"/>
          <a:stretch>
            <a:fillRect/>
          </a:stretch>
        </p:blipFill>
        <p:spPr>
          <a:xfrm>
            <a:off x="572770" y="0"/>
            <a:ext cx="10984230" cy="626808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Click="0" advTm="2000">
        <p15:prstTrans prst="pageCurlDouble"/>
      </p:transition>
    </mc:Choice>
    <mc:Fallback>
      <p:transition spd="slow" advClick="0" advTm="2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占位符 2"/>
          <p:cNvSpPr>
            <a:spLocks noGrp="1"/>
          </p:cNvSpPr>
          <p:nvPr>
            <p:ph type="body" orient="vert" idx="1"/>
          </p:nvPr>
        </p:nvSpPr>
        <p:spPr/>
        <p:txBody>
          <a:bodyPr/>
          <a:lstStyle/>
          <a:p>
            <a:endParaRPr lang="zh-CN" altLang="en-US"/>
          </a:p>
        </p:txBody>
      </p:sp>
      <p:pic>
        <p:nvPicPr>
          <p:cNvPr id="4" name="图片 3" descr="IMG_6687"/>
          <p:cNvPicPr>
            <a:picLocks noChangeAspect="1"/>
          </p:cNvPicPr>
          <p:nvPr/>
        </p:nvPicPr>
        <p:blipFill>
          <a:blip r:embed="rId1"/>
          <a:srcRect l="14533" t="11000" b="8755"/>
          <a:stretch>
            <a:fillRect/>
          </a:stretch>
        </p:blipFill>
        <p:spPr>
          <a:xfrm>
            <a:off x="628650" y="39370"/>
            <a:ext cx="10378440" cy="6137275"/>
          </a:xfrm>
          <a:prstGeom prst="roundRect">
            <a:avLst/>
          </a:prstGeom>
        </p:spPr>
      </p:pic>
      <p:sp>
        <p:nvSpPr>
          <p:cNvPr id="7" name="文本框 6"/>
          <p:cNvSpPr txBox="1"/>
          <p:nvPr/>
        </p:nvSpPr>
        <p:spPr>
          <a:xfrm>
            <a:off x="2381885" y="6212205"/>
            <a:ext cx="7046595" cy="768350"/>
          </a:xfrm>
          <a:prstGeom prst="rect">
            <a:avLst/>
          </a:prstGeom>
          <a:noFill/>
        </p:spPr>
        <p:txBody>
          <a:bodyPr wrap="square" rtlCol="0">
            <a:spAutoFit/>
          </a:bodyPr>
          <a:p>
            <a:r>
              <a:rPr lang="zh-CN" altLang="en-US" sz="4400">
                <a:solidFill>
                  <a:srgbClr val="FF0000"/>
                </a:solidFill>
                <a:latin typeface="楷体" panose="02010609060101010101" charset="-122"/>
                <a:ea typeface="楷体" panose="02010609060101010101" charset="-122"/>
              </a:rPr>
              <a:t>骑车时，妈妈都会陪着我！</a:t>
            </a:r>
            <a:endParaRPr lang="zh-CN" altLang="en-US" sz="440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750" advClick="0" advTm="2000">
        <p15:prstTrans prst="pageCurlDouble"/>
      </p:transition>
    </mc:Choice>
    <mc:Fallback>
      <p:transition spd="slow" advClick="0" advTm="200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占位符 2"/>
          <p:cNvSpPr>
            <a:spLocks noGrp="1"/>
          </p:cNvSpPr>
          <p:nvPr>
            <p:ph type="body" orient="vert" idx="1"/>
          </p:nvPr>
        </p:nvSpPr>
        <p:spPr/>
        <p:txBody>
          <a:bodyPr/>
          <a:lstStyle/>
          <a:p>
            <a:endParaRPr lang="zh-CN" altLang="en-US"/>
          </a:p>
        </p:txBody>
      </p:sp>
      <p:pic>
        <p:nvPicPr>
          <p:cNvPr id="4" name="图片 3" descr="曹雨萱"/>
          <p:cNvPicPr>
            <a:picLocks noChangeAspect="1"/>
          </p:cNvPicPr>
          <p:nvPr/>
        </p:nvPicPr>
        <p:blipFill>
          <a:blip r:embed="rId1"/>
          <a:srcRect t="6380" b="12537"/>
          <a:stretch>
            <a:fillRect/>
          </a:stretch>
        </p:blipFill>
        <p:spPr>
          <a:xfrm>
            <a:off x="545465" y="0"/>
            <a:ext cx="10800715" cy="6177280"/>
          </a:xfrm>
          <a:prstGeom prst="roundRect">
            <a:avLst/>
          </a:prstGeom>
        </p:spPr>
      </p:pic>
      <p:sp>
        <p:nvSpPr>
          <p:cNvPr id="5" name="文本框 4"/>
          <p:cNvSpPr txBox="1"/>
          <p:nvPr/>
        </p:nvSpPr>
        <p:spPr>
          <a:xfrm>
            <a:off x="3257550" y="6170295"/>
            <a:ext cx="4994275" cy="768350"/>
          </a:xfrm>
          <a:prstGeom prst="rect">
            <a:avLst/>
          </a:prstGeom>
          <a:noFill/>
        </p:spPr>
        <p:txBody>
          <a:bodyPr wrap="square" rtlCol="0">
            <a:spAutoFit/>
          </a:bodyPr>
          <a:p>
            <a:r>
              <a:rPr lang="zh-CN" altLang="en-US" sz="4400">
                <a:solidFill>
                  <a:srgbClr val="FF0000"/>
                </a:solidFill>
                <a:latin typeface="楷体" panose="02010609060101010101" charset="-122"/>
                <a:ea typeface="楷体" panose="02010609060101010101" charset="-122"/>
              </a:rPr>
              <a:t>我和妈妈一起听歌！</a:t>
            </a:r>
            <a:endParaRPr lang="zh-CN" altLang="en-US" sz="440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占位符 2"/>
          <p:cNvSpPr>
            <a:spLocks noGrp="1"/>
          </p:cNvSpPr>
          <p:nvPr>
            <p:ph type="body" orient="vert" idx="1"/>
          </p:nvPr>
        </p:nvSpPr>
        <p:spPr/>
        <p:txBody>
          <a:bodyPr/>
          <a:lstStyle/>
          <a:p>
            <a:endParaRPr lang="zh-CN" altLang="en-US"/>
          </a:p>
        </p:txBody>
      </p:sp>
      <p:sp>
        <p:nvSpPr>
          <p:cNvPr id="6" name="标题 1"/>
          <p:cNvSpPr>
            <a:spLocks noGrp="1"/>
          </p:cNvSpPr>
          <p:nvPr/>
        </p:nvSpPr>
        <p:spPr>
          <a:xfrm rot="16200000">
            <a:off x="5048250" y="2356485"/>
            <a:ext cx="2628900" cy="8632825"/>
          </a:xfrm>
          <a:prstGeom prst="rect">
            <a:avLst/>
          </a:prstGeom>
        </p:spPr>
        <p:txBody>
          <a:bodyPr vert="eaVert"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CN" altLang="zh-CN">
                <a:solidFill>
                  <a:srgbClr val="FF0000"/>
                </a:solidFill>
                <a:latin typeface="楷体" panose="02010609060101010101" charset="-122"/>
                <a:ea typeface="楷体" panose="02010609060101010101" charset="-122"/>
              </a:rPr>
              <a:t>猜猜我和妈妈为什么笑得这么开心？</a:t>
            </a:r>
            <a:endParaRPr lang="zh-CN" altLang="zh-CN">
              <a:solidFill>
                <a:srgbClr val="FF0000"/>
              </a:solidFill>
              <a:latin typeface="楷体" panose="02010609060101010101" charset="-122"/>
              <a:ea typeface="楷体" panose="02010609060101010101" charset="-122"/>
            </a:endParaRPr>
          </a:p>
        </p:txBody>
      </p:sp>
      <p:pic>
        <p:nvPicPr>
          <p:cNvPr id="2" name="图片 1" descr="何锐泽"/>
          <p:cNvPicPr>
            <a:picLocks noChangeAspect="1"/>
          </p:cNvPicPr>
          <p:nvPr/>
        </p:nvPicPr>
        <p:blipFill>
          <a:blip r:embed="rId1"/>
          <a:srcRect t="24861"/>
          <a:stretch>
            <a:fillRect/>
          </a:stretch>
        </p:blipFill>
        <p:spPr>
          <a:xfrm>
            <a:off x="598170" y="-635"/>
            <a:ext cx="10996295" cy="639254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标题 1"/>
          <p:cNvSpPr>
            <a:spLocks noGrp="1"/>
          </p:cNvSpPr>
          <p:nvPr/>
        </p:nvSpPr>
        <p:spPr>
          <a:xfrm rot="16200000">
            <a:off x="5156835" y="2008505"/>
            <a:ext cx="2063115" cy="9298305"/>
          </a:xfrm>
          <a:prstGeom prst="rect">
            <a:avLst/>
          </a:prstGeom>
        </p:spPr>
        <p:txBody>
          <a:bodyPr vert="eaVert"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CN" sz="4000">
                <a:solidFill>
                  <a:srgbClr val="FF0000"/>
                </a:solidFill>
                <a:latin typeface="楷体" panose="02010609060101010101" charset="-122"/>
                <a:ea typeface="楷体" panose="02010609060101010101" charset="-122"/>
              </a:rPr>
              <a:t>  </a:t>
            </a:r>
            <a:r>
              <a:rPr lang="zh-CN" altLang="en-US" sz="4000">
                <a:solidFill>
                  <a:srgbClr val="FF0000"/>
                </a:solidFill>
                <a:latin typeface="楷体" panose="02010609060101010101" charset="-122"/>
                <a:ea typeface="楷体" panose="02010609060101010101" charset="-122"/>
              </a:rPr>
              <a:t>爸爸紧紧抱着我，生怕我掉进河里</a:t>
            </a:r>
            <a:r>
              <a:rPr lang="zh-CN" altLang="zh-CN" sz="4000">
                <a:solidFill>
                  <a:srgbClr val="FF0000"/>
                </a:solidFill>
                <a:latin typeface="楷体" panose="02010609060101010101" charset="-122"/>
                <a:ea typeface="楷体" panose="02010609060101010101" charset="-122"/>
              </a:rPr>
              <a:t>！</a:t>
            </a:r>
            <a:endParaRPr lang="zh-CN" altLang="zh-CN" sz="4000">
              <a:solidFill>
                <a:srgbClr val="FF0000"/>
              </a:solidFill>
              <a:latin typeface="楷体" panose="02010609060101010101" charset="-122"/>
              <a:ea typeface="楷体" panose="02010609060101010101" charset="-122"/>
            </a:endParaRPr>
          </a:p>
        </p:txBody>
      </p:sp>
      <p:pic>
        <p:nvPicPr>
          <p:cNvPr id="2" name="图片 1" descr="13蒋宇轩"/>
          <p:cNvPicPr>
            <a:picLocks noChangeAspect="1"/>
          </p:cNvPicPr>
          <p:nvPr/>
        </p:nvPicPr>
        <p:blipFill>
          <a:blip r:embed="rId1"/>
          <a:srcRect b="12324"/>
          <a:stretch>
            <a:fillRect/>
          </a:stretch>
        </p:blipFill>
        <p:spPr>
          <a:xfrm>
            <a:off x="885825" y="0"/>
            <a:ext cx="10469245" cy="634555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4" name="文本框 3"/>
          <p:cNvSpPr txBox="1"/>
          <p:nvPr/>
        </p:nvSpPr>
        <p:spPr>
          <a:xfrm>
            <a:off x="2406015" y="6258560"/>
            <a:ext cx="8519795" cy="706755"/>
          </a:xfrm>
          <a:prstGeom prst="rect">
            <a:avLst/>
          </a:prstGeom>
          <a:noFill/>
        </p:spPr>
        <p:txBody>
          <a:bodyPr wrap="square" rtlCol="0">
            <a:spAutoFit/>
          </a:bodyPr>
          <a:lstStyle/>
          <a:p>
            <a:r>
              <a:rPr lang="en-US" altLang="zh-CN" sz="4000">
                <a:solidFill>
                  <a:srgbClr val="FF0000"/>
                </a:solidFill>
                <a:latin typeface="楷体" panose="02010609060101010101" charset="-122"/>
                <a:ea typeface="楷体" panose="02010609060101010101" charset="-122"/>
              </a:rPr>
              <a:t>  </a:t>
            </a:r>
            <a:r>
              <a:rPr lang="zh-CN" altLang="en-US" sz="4000">
                <a:solidFill>
                  <a:srgbClr val="FF0000"/>
                </a:solidFill>
                <a:latin typeface="楷体" panose="02010609060101010101" charset="-122"/>
                <a:ea typeface="楷体" panose="02010609060101010101" charset="-122"/>
              </a:rPr>
              <a:t>瞄准，看谁能射准凳子上的纸盒！</a:t>
            </a:r>
            <a:endParaRPr lang="zh-CN" altLang="en-US" sz="4000">
              <a:solidFill>
                <a:srgbClr val="FF0000"/>
              </a:solidFill>
              <a:latin typeface="楷体" panose="02010609060101010101" charset="-122"/>
              <a:ea typeface="楷体" panose="02010609060101010101" charset="-122"/>
            </a:endParaRPr>
          </a:p>
        </p:txBody>
      </p:sp>
      <p:pic>
        <p:nvPicPr>
          <p:cNvPr id="3" name="图片 2" descr="IMG_20220520_222629"/>
          <p:cNvPicPr>
            <a:picLocks noChangeAspect="1"/>
          </p:cNvPicPr>
          <p:nvPr/>
        </p:nvPicPr>
        <p:blipFill>
          <a:blip r:embed="rId1"/>
          <a:srcRect l="40181" t="1006" r="1737" b="40186"/>
          <a:stretch>
            <a:fillRect/>
          </a:stretch>
        </p:blipFill>
        <p:spPr>
          <a:xfrm>
            <a:off x="437515" y="24765"/>
            <a:ext cx="11134090" cy="634809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标题 1"/>
          <p:cNvSpPr>
            <a:spLocks noGrp="1"/>
          </p:cNvSpPr>
          <p:nvPr/>
        </p:nvSpPr>
        <p:spPr>
          <a:xfrm rot="16200000">
            <a:off x="4972685" y="3365500"/>
            <a:ext cx="2628900" cy="6458585"/>
          </a:xfrm>
          <a:prstGeom prst="rect">
            <a:avLst/>
          </a:prstGeom>
        </p:spPr>
        <p:txBody>
          <a:bodyPr vert="eaVert"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CN" altLang="zh-CN">
                <a:solidFill>
                  <a:srgbClr val="FF0000"/>
                </a:solidFill>
                <a:latin typeface="楷体" panose="02010609060101010101" charset="-122"/>
                <a:ea typeface="楷体" panose="02010609060101010101" charset="-122"/>
              </a:rPr>
              <a:t>爸爸带我去开阔眼界！</a:t>
            </a:r>
            <a:endParaRPr lang="zh-CN" altLang="zh-CN">
              <a:solidFill>
                <a:srgbClr val="FF0000"/>
              </a:solidFill>
              <a:latin typeface="楷体" panose="02010609060101010101" charset="-122"/>
              <a:ea typeface="楷体" panose="02010609060101010101" charset="-122"/>
            </a:endParaRPr>
          </a:p>
        </p:txBody>
      </p:sp>
      <p:pic>
        <p:nvPicPr>
          <p:cNvPr id="3" name="图片 2" descr="1668650507758"/>
          <p:cNvPicPr>
            <a:picLocks noChangeAspect="1"/>
          </p:cNvPicPr>
          <p:nvPr/>
        </p:nvPicPr>
        <p:blipFill>
          <a:blip r:embed="rId1"/>
          <a:srcRect t="13204" b="13204"/>
          <a:stretch>
            <a:fillRect/>
          </a:stretch>
        </p:blipFill>
        <p:spPr>
          <a:xfrm>
            <a:off x="732155" y="0"/>
            <a:ext cx="10834370" cy="6226810"/>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标题 1"/>
          <p:cNvSpPr>
            <a:spLocks noGrp="1"/>
          </p:cNvSpPr>
          <p:nvPr/>
        </p:nvSpPr>
        <p:spPr>
          <a:xfrm rot="16200000">
            <a:off x="4879340" y="786130"/>
            <a:ext cx="2628900" cy="11649075"/>
          </a:xfrm>
          <a:prstGeom prst="rect">
            <a:avLst/>
          </a:prstGeom>
        </p:spPr>
        <p:txBody>
          <a:bodyPr vert="eaVert"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CN" altLang="zh-CN">
                <a:solidFill>
                  <a:srgbClr val="FF0000"/>
                </a:solidFill>
                <a:latin typeface="楷体" panose="02010609060101010101" charset="-122"/>
                <a:ea typeface="楷体" panose="02010609060101010101" charset="-122"/>
              </a:rPr>
              <a:t>我和弟弟在桥上看风景，妈妈在镜头里看我们！</a:t>
            </a:r>
            <a:endParaRPr lang="zh-CN" altLang="zh-CN">
              <a:solidFill>
                <a:srgbClr val="FF0000"/>
              </a:solidFill>
              <a:latin typeface="楷体" panose="02010609060101010101" charset="-122"/>
              <a:ea typeface="楷体" panose="02010609060101010101" charset="-122"/>
            </a:endParaRPr>
          </a:p>
        </p:txBody>
      </p:sp>
      <p:pic>
        <p:nvPicPr>
          <p:cNvPr id="2" name="图片 1" descr="和弟弟看风景的你"/>
          <p:cNvPicPr>
            <a:picLocks noChangeAspect="1"/>
          </p:cNvPicPr>
          <p:nvPr/>
        </p:nvPicPr>
        <p:blipFill>
          <a:blip r:embed="rId1"/>
          <a:srcRect b="8507"/>
          <a:stretch>
            <a:fillRect/>
          </a:stretch>
        </p:blipFill>
        <p:spPr>
          <a:xfrm>
            <a:off x="377825" y="0"/>
            <a:ext cx="11314430" cy="6270625"/>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标题 1"/>
          <p:cNvSpPr>
            <a:spLocks noGrp="1"/>
          </p:cNvSpPr>
          <p:nvPr/>
        </p:nvSpPr>
        <p:spPr>
          <a:xfrm rot="16200000">
            <a:off x="5462905" y="758190"/>
            <a:ext cx="2628900" cy="11822430"/>
          </a:xfrm>
          <a:prstGeom prst="rect">
            <a:avLst/>
          </a:prstGeom>
        </p:spPr>
        <p:txBody>
          <a:bodyPr vert="eaVert"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CN" altLang="zh-CN">
                <a:solidFill>
                  <a:srgbClr val="FF0000"/>
                </a:solidFill>
                <a:latin typeface="楷体" panose="02010609060101010101" charset="-122"/>
                <a:ea typeface="楷体" panose="02010609060101010101" charset="-122"/>
              </a:rPr>
              <a:t>无论去哪，爸爸的手都会紧紧地拉着我们！</a:t>
            </a:r>
            <a:endParaRPr lang="zh-CN" altLang="zh-CN">
              <a:solidFill>
                <a:srgbClr val="FF0000"/>
              </a:solidFill>
              <a:latin typeface="楷体" panose="02010609060101010101" charset="-122"/>
              <a:ea typeface="楷体" panose="02010609060101010101" charset="-122"/>
            </a:endParaRPr>
          </a:p>
        </p:txBody>
      </p:sp>
      <p:pic>
        <p:nvPicPr>
          <p:cNvPr id="3" name="图片 2" descr="mmexport1668680954366"/>
          <p:cNvPicPr>
            <a:picLocks noChangeAspect="1"/>
          </p:cNvPicPr>
          <p:nvPr/>
        </p:nvPicPr>
        <p:blipFill>
          <a:blip r:embed="rId1"/>
          <a:srcRect t="33000"/>
          <a:stretch>
            <a:fillRect/>
          </a:stretch>
        </p:blipFill>
        <p:spPr>
          <a:xfrm>
            <a:off x="747395" y="0"/>
            <a:ext cx="10577195" cy="6344920"/>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标题 1"/>
          <p:cNvSpPr>
            <a:spLocks noGrp="1"/>
          </p:cNvSpPr>
          <p:nvPr/>
        </p:nvSpPr>
        <p:spPr>
          <a:xfrm rot="16200000">
            <a:off x="8047990" y="758190"/>
            <a:ext cx="2628900" cy="11822430"/>
          </a:xfrm>
          <a:prstGeom prst="rect">
            <a:avLst/>
          </a:prstGeom>
        </p:spPr>
        <p:txBody>
          <a:bodyPr vert="eaVert"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CN" altLang="zh-CN">
                <a:solidFill>
                  <a:srgbClr val="FF0000"/>
                </a:solidFill>
                <a:latin typeface="楷体" panose="02010609060101010101" charset="-122"/>
                <a:ea typeface="楷体" panose="02010609060101010101" charset="-122"/>
              </a:rPr>
              <a:t>爸爸把我举高高！</a:t>
            </a:r>
            <a:endParaRPr lang="zh-CN" altLang="zh-CN">
              <a:solidFill>
                <a:srgbClr val="FF0000"/>
              </a:solidFill>
              <a:latin typeface="楷体" panose="02010609060101010101" charset="-122"/>
              <a:ea typeface="楷体" panose="02010609060101010101" charset="-122"/>
            </a:endParaRPr>
          </a:p>
        </p:txBody>
      </p:sp>
      <p:pic>
        <p:nvPicPr>
          <p:cNvPr id="2" name="图片 1" descr="贵州遵义红军山游玩"/>
          <p:cNvPicPr>
            <a:picLocks noChangeAspect="1"/>
          </p:cNvPicPr>
          <p:nvPr/>
        </p:nvPicPr>
        <p:blipFill>
          <a:blip r:embed="rId1"/>
          <a:srcRect t="25962" b="27721"/>
          <a:stretch>
            <a:fillRect/>
          </a:stretch>
        </p:blipFill>
        <p:spPr>
          <a:xfrm>
            <a:off x="722630" y="635"/>
            <a:ext cx="10518140" cy="6357620"/>
          </a:xfrm>
          <a:prstGeom prst="round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Click="0" advTm="2000">
        <p15:prstTrans prst="pageCurlDouble"/>
      </p:transition>
    </mc:Choice>
    <mc:Fallback>
      <p:transition spd="slow" advClick="0" advTm="20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心形 1"/>
          <p:cNvSpPr/>
          <p:nvPr/>
        </p:nvSpPr>
        <p:spPr>
          <a:xfrm>
            <a:off x="3143250" y="1125220"/>
            <a:ext cx="6167120" cy="4712335"/>
          </a:xfrm>
          <a:prstGeom prst="heart">
            <a:avLst/>
          </a:prstGeom>
          <a:solidFill>
            <a:schemeClr val="accent1">
              <a:lumMod val="60000"/>
              <a:lumOff val="40000"/>
              <a:alpha val="11000"/>
            </a:schemeClr>
          </a:solidFill>
          <a:ln w="28575"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3418840" y="2507615"/>
            <a:ext cx="5819140" cy="1430655"/>
          </a:xfrm>
          <a:prstGeom prst="rect">
            <a:avLst/>
          </a:prstGeom>
          <a:noFill/>
        </p:spPr>
        <p:txBody>
          <a:bodyPr wrap="square" rtlCol="0">
            <a:noAutofit/>
          </a:bodyPr>
          <a:lstStyle/>
          <a:p>
            <a:r>
              <a:rPr lang="zh-CN" altLang="en-US" sz="8800" dirty="0">
                <a:solidFill>
                  <a:srgbClr val="FF0000"/>
                </a:solidFill>
                <a:latin typeface="楷体" panose="02010609060101010101" charset="-122"/>
                <a:ea typeface="楷体" panose="02010609060101010101" charset="-122"/>
              </a:rPr>
              <a:t>亲情故事会</a:t>
            </a:r>
            <a:endParaRPr lang="zh-CN" altLang="en-US" sz="8800" dirty="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000">
        <p:wheel spokes="4"/>
      </p:transition>
    </mc:Choice>
    <mc:Fallback>
      <p:transition spd="slow">
        <p:wheel spokes="4"/>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2" name="图片 1" descr="b58f8c5494eef01fba018325cd8aa32cbd317db2@f_auto"/>
          <p:cNvPicPr>
            <a:picLocks noChangeAspect="1"/>
          </p:cNvPicPr>
          <p:nvPr>
            <p:custDataLst>
              <p:tags r:id="rId1"/>
            </p:custDataLst>
          </p:nvPr>
        </p:nvPicPr>
        <p:blipFill>
          <a:blip r:embed="rId2"/>
          <a:srcRect b="5345"/>
          <a:stretch>
            <a:fillRect/>
          </a:stretch>
        </p:blipFill>
        <p:spPr>
          <a:xfrm>
            <a:off x="-635" y="635"/>
            <a:ext cx="5988050" cy="6818630"/>
          </a:xfrm>
          <a:prstGeom prst="roundRect">
            <a:avLst/>
          </a:prstGeom>
          <a:effectLst>
            <a:glow>
              <a:schemeClr val="accent1">
                <a:alpha val="40000"/>
              </a:schemeClr>
            </a:glow>
          </a:effectLst>
        </p:spPr>
      </p:pic>
      <p:sp>
        <p:nvSpPr>
          <p:cNvPr id="4" name="文本框 3"/>
          <p:cNvSpPr txBox="1"/>
          <p:nvPr/>
        </p:nvSpPr>
        <p:spPr>
          <a:xfrm>
            <a:off x="5853430" y="895350"/>
            <a:ext cx="6339205" cy="1814830"/>
          </a:xfrm>
          <a:prstGeom prst="rect">
            <a:avLst/>
          </a:prstGeom>
          <a:noFill/>
        </p:spPr>
        <p:txBody>
          <a:bodyPr wrap="square" rtlCol="0">
            <a:spAutoFit/>
          </a:bodyPr>
          <a:p>
            <a:r>
              <a:rPr lang="zh-CN" altLang="en-US" sz="2800">
                <a:latin typeface="楷体" panose="02010609060101010101" charset="-122"/>
                <a:ea typeface="楷体" panose="02010609060101010101" charset="-122"/>
              </a:rPr>
              <a:t>网友思念：</a:t>
            </a:r>
            <a:endParaRPr lang="zh-CN" altLang="en-US" sz="2800">
              <a:latin typeface="楷体" panose="02010609060101010101" charset="-122"/>
              <a:ea typeface="楷体" panose="02010609060101010101" charset="-122"/>
            </a:endParaRPr>
          </a:p>
          <a:p>
            <a:r>
              <a:rPr lang="zh-CN" altLang="en-US" sz="2800">
                <a:latin typeface="楷体" panose="02010609060101010101" charset="-122"/>
                <a:ea typeface="楷体" panose="02010609060101010101" charset="-122"/>
              </a:rPr>
              <a:t> </a:t>
            </a:r>
            <a:r>
              <a:rPr lang="en-US" altLang="zh-CN" sz="2800">
                <a:latin typeface="楷体" panose="02010609060101010101" charset="-122"/>
                <a:ea typeface="楷体" panose="02010609060101010101" charset="-122"/>
              </a:rPr>
              <a:t>   </a:t>
            </a:r>
            <a:r>
              <a:rPr lang="zh-CN" altLang="en-US" sz="2800">
                <a:solidFill>
                  <a:srgbClr val="FF0000"/>
                </a:solidFill>
                <a:latin typeface="楷体" panose="02010609060101010101" charset="-122"/>
                <a:ea typeface="楷体" panose="02010609060101010101" charset="-122"/>
              </a:rPr>
              <a:t>凌晨看到这张照片，在洗手间泪流不止。</a:t>
            </a:r>
            <a:endParaRPr lang="zh-CN" altLang="en-US" sz="2800">
              <a:latin typeface="楷体" panose="02010609060101010101" charset="-122"/>
              <a:ea typeface="楷体" panose="02010609060101010101" charset="-122"/>
            </a:endParaRPr>
          </a:p>
          <a:p>
            <a:endParaRPr lang="zh-CN" altLang="en-US" sz="2800">
              <a:latin typeface="楷体" panose="02010609060101010101" charset="-122"/>
              <a:ea typeface="楷体" panose="02010609060101010101" charset="-122"/>
            </a:endParaRPr>
          </a:p>
        </p:txBody>
      </p:sp>
      <p:sp>
        <p:nvSpPr>
          <p:cNvPr id="9" name="文本框 8"/>
          <p:cNvSpPr txBox="1"/>
          <p:nvPr/>
        </p:nvSpPr>
        <p:spPr>
          <a:xfrm>
            <a:off x="6289675" y="140335"/>
            <a:ext cx="5873115" cy="768350"/>
          </a:xfrm>
          <a:prstGeom prst="rect">
            <a:avLst/>
          </a:prstGeom>
          <a:noFill/>
        </p:spPr>
        <p:txBody>
          <a:bodyPr wrap="square" rtlCol="0">
            <a:spAutoFit/>
          </a:bodyPr>
          <a:p>
            <a:r>
              <a:rPr lang="en-US" altLang="zh-CN" sz="4400">
                <a:solidFill>
                  <a:srgbClr val="FF0000"/>
                </a:solidFill>
                <a:latin typeface="楷体" panose="02010609060101010101" charset="-122"/>
                <a:ea typeface="楷体" panose="02010609060101010101" charset="-122"/>
                <a:sym typeface="+mn-ea"/>
              </a:rPr>
              <a:t> “</a:t>
            </a:r>
            <a:r>
              <a:rPr lang="zh-CN" altLang="en-US" sz="4400">
                <a:solidFill>
                  <a:srgbClr val="FF0000"/>
                </a:solidFill>
                <a:latin typeface="楷体" panose="02010609060101010101" charset="-122"/>
                <a:ea typeface="楷体" panose="02010609060101010101" charset="-122"/>
                <a:sym typeface="+mn-ea"/>
              </a:rPr>
              <a:t>最帅背影爸爸</a:t>
            </a:r>
            <a:r>
              <a:rPr lang="en-US" altLang="zh-CN" sz="4400">
                <a:solidFill>
                  <a:srgbClr val="FF0000"/>
                </a:solidFill>
                <a:latin typeface="楷体" panose="02010609060101010101" charset="-122"/>
                <a:ea typeface="楷体" panose="02010609060101010101" charset="-122"/>
                <a:sym typeface="+mn-ea"/>
              </a:rPr>
              <a:t>”</a:t>
            </a:r>
            <a:endParaRPr lang="en-US" altLang="zh-CN" sz="4400">
              <a:solidFill>
                <a:srgbClr val="FF0000"/>
              </a:solidFill>
              <a:latin typeface="楷体" panose="02010609060101010101" charset="-122"/>
              <a:ea typeface="楷体" panose="02010609060101010101" charset="-122"/>
              <a:sym typeface="+mn-ea"/>
            </a:endParaRPr>
          </a:p>
        </p:txBody>
      </p:sp>
      <p:sp>
        <p:nvSpPr>
          <p:cNvPr id="10" name="文本框 9"/>
          <p:cNvSpPr txBox="1"/>
          <p:nvPr/>
        </p:nvSpPr>
        <p:spPr>
          <a:xfrm>
            <a:off x="5853430" y="2317750"/>
            <a:ext cx="6120130" cy="1383665"/>
          </a:xfrm>
          <a:prstGeom prst="rect">
            <a:avLst/>
          </a:prstGeom>
          <a:noFill/>
        </p:spPr>
        <p:txBody>
          <a:bodyPr wrap="square" rtlCol="0">
            <a:spAutoFit/>
          </a:bodyPr>
          <a:p>
            <a:r>
              <a:rPr lang="zh-CN" altLang="en-US" sz="2800">
                <a:latin typeface="楷体" panose="02010609060101010101" charset="-122"/>
                <a:ea typeface="楷体" panose="02010609060101010101" charset="-122"/>
                <a:sym typeface="+mn-ea"/>
              </a:rPr>
              <a:t>网友叶落知秋：</a:t>
            </a:r>
            <a:endParaRPr lang="zh-CN" altLang="en-US" sz="2800">
              <a:latin typeface="楷体" panose="02010609060101010101" charset="-122"/>
              <a:ea typeface="楷体" panose="02010609060101010101" charset="-122"/>
            </a:endParaRPr>
          </a:p>
          <a:p>
            <a:r>
              <a:rPr lang="zh-CN" altLang="en-US" sz="2800">
                <a:latin typeface="楷体" panose="02010609060101010101" charset="-122"/>
                <a:ea typeface="楷体" panose="02010609060101010101" charset="-122"/>
                <a:sym typeface="+mn-ea"/>
              </a:rPr>
              <a:t> </a:t>
            </a:r>
            <a:r>
              <a:rPr lang="en-US" altLang="zh-CN" sz="2800">
                <a:latin typeface="楷体" panose="02010609060101010101" charset="-122"/>
                <a:ea typeface="楷体" panose="02010609060101010101" charset="-122"/>
                <a:sym typeface="+mn-ea"/>
              </a:rPr>
              <a:t>   </a:t>
            </a:r>
            <a:r>
              <a:rPr lang="zh-CN" altLang="en-US" sz="2800">
                <a:solidFill>
                  <a:srgbClr val="FF0000"/>
                </a:solidFill>
                <a:latin typeface="楷体" panose="02010609060101010101" charset="-122"/>
                <a:ea typeface="楷体" panose="02010609060101010101" charset="-122"/>
                <a:sym typeface="+mn-ea"/>
              </a:rPr>
              <a:t>我一个人在美国，正在床上大哭。</a:t>
            </a:r>
            <a:endParaRPr lang="zh-CN" altLang="en-US" sz="2800">
              <a:solidFill>
                <a:srgbClr val="FF0000"/>
              </a:solidFill>
              <a:latin typeface="楷体" panose="02010609060101010101" charset="-122"/>
              <a:ea typeface="楷体" panose="02010609060101010101" charset="-122"/>
            </a:endParaRPr>
          </a:p>
          <a:p>
            <a:endParaRPr lang="zh-CN" altLang="en-US" sz="2800">
              <a:solidFill>
                <a:srgbClr val="FF0000"/>
              </a:solidFill>
              <a:latin typeface="楷体" panose="02010609060101010101" charset="-122"/>
              <a:ea typeface="楷体" panose="02010609060101010101" charset="-122"/>
            </a:endParaRPr>
          </a:p>
        </p:txBody>
      </p:sp>
      <p:sp>
        <p:nvSpPr>
          <p:cNvPr id="11" name="文本框 10"/>
          <p:cNvSpPr txBox="1"/>
          <p:nvPr/>
        </p:nvSpPr>
        <p:spPr>
          <a:xfrm>
            <a:off x="5853430" y="3361690"/>
            <a:ext cx="6120130" cy="1814830"/>
          </a:xfrm>
          <a:prstGeom prst="rect">
            <a:avLst/>
          </a:prstGeom>
          <a:noFill/>
        </p:spPr>
        <p:txBody>
          <a:bodyPr wrap="square" rtlCol="0">
            <a:spAutoFit/>
          </a:bodyPr>
          <a:p>
            <a:r>
              <a:rPr lang="zh-CN" altLang="en-US" sz="2800">
                <a:latin typeface="楷体" panose="02010609060101010101" charset="-122"/>
                <a:ea typeface="楷体" panose="02010609060101010101" charset="-122"/>
                <a:sym typeface="+mn-ea"/>
              </a:rPr>
              <a:t>网友星雨点点：</a:t>
            </a:r>
            <a:endParaRPr lang="zh-CN" altLang="en-US" sz="2800">
              <a:latin typeface="楷体" panose="02010609060101010101" charset="-122"/>
              <a:ea typeface="楷体" panose="02010609060101010101" charset="-122"/>
            </a:endParaRPr>
          </a:p>
          <a:p>
            <a:r>
              <a:rPr lang="zh-CN" altLang="en-US" sz="2800">
                <a:latin typeface="楷体" panose="02010609060101010101" charset="-122"/>
                <a:ea typeface="楷体" panose="02010609060101010101" charset="-122"/>
                <a:sym typeface="+mn-ea"/>
              </a:rPr>
              <a:t> </a:t>
            </a:r>
            <a:r>
              <a:rPr lang="en-US" altLang="zh-CN" sz="2800">
                <a:latin typeface="楷体" panose="02010609060101010101" charset="-122"/>
                <a:ea typeface="楷体" panose="02010609060101010101" charset="-122"/>
                <a:sym typeface="+mn-ea"/>
              </a:rPr>
              <a:t>   </a:t>
            </a:r>
            <a:r>
              <a:rPr lang="zh-CN" altLang="en-US" sz="2800">
                <a:solidFill>
                  <a:srgbClr val="FF0000"/>
                </a:solidFill>
                <a:latin typeface="楷体" panose="02010609060101010101" charset="-122"/>
                <a:ea typeface="楷体" panose="02010609060101010101" charset="-122"/>
                <a:sym typeface="+mn-ea"/>
              </a:rPr>
              <a:t>这张照片的背影让我想起了我的父亲，顿时泪流满面。</a:t>
            </a:r>
            <a:endParaRPr lang="zh-CN" altLang="en-US" sz="2800">
              <a:solidFill>
                <a:srgbClr val="FF0000"/>
              </a:solidFill>
              <a:latin typeface="楷体" panose="02010609060101010101" charset="-122"/>
              <a:ea typeface="楷体" panose="02010609060101010101" charset="-122"/>
            </a:endParaRPr>
          </a:p>
          <a:p>
            <a:endParaRPr lang="zh-CN" altLang="en-US" sz="2800">
              <a:solidFill>
                <a:srgbClr val="FF0000"/>
              </a:solidFill>
              <a:latin typeface="楷体" panose="02010609060101010101" charset="-122"/>
              <a:ea typeface="楷体" panose="02010609060101010101" charset="-122"/>
            </a:endParaRPr>
          </a:p>
        </p:txBody>
      </p:sp>
      <p:sp>
        <p:nvSpPr>
          <p:cNvPr id="12" name="文本框 11"/>
          <p:cNvSpPr txBox="1"/>
          <p:nvPr/>
        </p:nvSpPr>
        <p:spPr>
          <a:xfrm>
            <a:off x="5852795" y="4772025"/>
            <a:ext cx="6229985" cy="2245360"/>
          </a:xfrm>
          <a:prstGeom prst="rect">
            <a:avLst/>
          </a:prstGeom>
          <a:noFill/>
        </p:spPr>
        <p:txBody>
          <a:bodyPr wrap="square" rtlCol="0">
            <a:spAutoFit/>
          </a:bodyPr>
          <a:p>
            <a:r>
              <a:rPr lang="zh-CN" altLang="en-US" sz="2800">
                <a:latin typeface="楷体" panose="02010609060101010101" charset="-122"/>
                <a:ea typeface="楷体" panose="02010609060101010101" charset="-122"/>
                <a:sym typeface="+mn-ea"/>
              </a:rPr>
              <a:t>网友阳光：</a:t>
            </a:r>
            <a:endParaRPr lang="zh-CN" altLang="en-US" sz="2800">
              <a:latin typeface="楷体" panose="02010609060101010101" charset="-122"/>
              <a:ea typeface="楷体" panose="02010609060101010101" charset="-122"/>
            </a:endParaRPr>
          </a:p>
          <a:p>
            <a:r>
              <a:rPr lang="zh-CN" altLang="en-US" sz="2800">
                <a:latin typeface="楷体" panose="02010609060101010101" charset="-122"/>
                <a:ea typeface="楷体" panose="02010609060101010101" charset="-122"/>
                <a:sym typeface="+mn-ea"/>
              </a:rPr>
              <a:t> </a:t>
            </a:r>
            <a:r>
              <a:rPr lang="en-US" altLang="zh-CN" sz="2800">
                <a:latin typeface="楷体" panose="02010609060101010101" charset="-122"/>
                <a:ea typeface="楷体" panose="02010609060101010101" charset="-122"/>
                <a:sym typeface="+mn-ea"/>
              </a:rPr>
              <a:t>   </a:t>
            </a:r>
            <a:r>
              <a:rPr lang="zh-CN" altLang="en-US" sz="2800">
                <a:solidFill>
                  <a:srgbClr val="FF0000"/>
                </a:solidFill>
                <a:latin typeface="楷体" panose="02010609060101010101" charset="-122"/>
                <a:ea typeface="楷体" panose="02010609060101010101" charset="-122"/>
                <a:sym typeface="+mn-ea"/>
              </a:rPr>
              <a:t>照片让我想起了在天堂的爸爸，心里真得好难受。好想再次拥抱爸爸，并对他说爸爸，我爱你。</a:t>
            </a:r>
            <a:endParaRPr lang="zh-CN" altLang="en-US" sz="2800">
              <a:latin typeface="楷体" panose="02010609060101010101" charset="-122"/>
              <a:ea typeface="楷体" panose="02010609060101010101" charset="-122"/>
            </a:endParaRPr>
          </a:p>
          <a:p>
            <a:endParaRPr lang="zh-CN" altLang="en-US" sz="2800"/>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9"/>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7" presetClass="entr" presetSubtype="4" fill="hold" grpId="0" nodeType="clickEffect">
                                  <p:stCondLst>
                                    <p:cond delay="0"/>
                                  </p:stCondLst>
                                  <p:childTnLst>
                                    <p:set>
                                      <p:cBhvr>
                                        <p:cTn id="10" dur="3000" fill="hold">
                                          <p:stCondLst>
                                            <p:cond delay="0"/>
                                          </p:stCondLst>
                                        </p:cTn>
                                        <p:tgtEl>
                                          <p:spTgt spid="4"/>
                                        </p:tgtEl>
                                        <p:attrNameLst>
                                          <p:attrName>style.visibility</p:attrName>
                                        </p:attrNameLst>
                                      </p:cBhvr>
                                      <p:to>
                                        <p:strVal val="visible"/>
                                      </p:to>
                                    </p:set>
                                    <p:anim calcmode="lin" valueType="num">
                                      <p:cBhvr additive="base">
                                        <p:cTn id="11" dur="3000" fill="hold"/>
                                        <p:tgtEl>
                                          <p:spTgt spid="4"/>
                                        </p:tgtEl>
                                        <p:attrNameLst>
                                          <p:attrName>ppt_x</p:attrName>
                                        </p:attrNameLst>
                                      </p:cBhvr>
                                      <p:tavLst>
                                        <p:tav tm="0">
                                          <p:val>
                                            <p:strVal val="#ppt_x"/>
                                          </p:val>
                                        </p:tav>
                                        <p:tav tm="100000">
                                          <p:val>
                                            <p:strVal val="#ppt_x"/>
                                          </p:val>
                                        </p:tav>
                                      </p:tavLst>
                                    </p:anim>
                                    <p:anim calcmode="lin" valueType="num">
                                      <p:cBhvr additive="base">
                                        <p:cTn id="12"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7" presetClass="entr" presetSubtype="4" fill="hold" grpId="0" nodeType="clickEffect">
                                  <p:stCondLst>
                                    <p:cond delay="0"/>
                                  </p:stCondLst>
                                  <p:childTnLst>
                                    <p:set>
                                      <p:cBhvr>
                                        <p:cTn id="16" dur="3000" fill="hold">
                                          <p:stCondLst>
                                            <p:cond delay="0"/>
                                          </p:stCondLst>
                                        </p:cTn>
                                        <p:tgtEl>
                                          <p:spTgt spid="10"/>
                                        </p:tgtEl>
                                        <p:attrNameLst>
                                          <p:attrName>style.visibility</p:attrName>
                                        </p:attrNameLst>
                                      </p:cBhvr>
                                      <p:to>
                                        <p:strVal val="visible"/>
                                      </p:to>
                                    </p:set>
                                    <p:anim calcmode="lin" valueType="num">
                                      <p:cBhvr additive="base">
                                        <p:cTn id="17" dur="3000" fill="hold"/>
                                        <p:tgtEl>
                                          <p:spTgt spid="10"/>
                                        </p:tgtEl>
                                        <p:attrNameLst>
                                          <p:attrName>ppt_x</p:attrName>
                                        </p:attrNameLst>
                                      </p:cBhvr>
                                      <p:tavLst>
                                        <p:tav tm="0">
                                          <p:val>
                                            <p:strVal val="#ppt_x"/>
                                          </p:val>
                                        </p:tav>
                                        <p:tav tm="100000">
                                          <p:val>
                                            <p:strVal val="#ppt_x"/>
                                          </p:val>
                                        </p:tav>
                                      </p:tavLst>
                                    </p:anim>
                                    <p:anim calcmode="lin" valueType="num">
                                      <p:cBhvr additive="base">
                                        <p:cTn id="18" dur="30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7" presetClass="entr" presetSubtype="4" fill="hold" grpId="0" nodeType="clickEffect">
                                  <p:stCondLst>
                                    <p:cond delay="0"/>
                                  </p:stCondLst>
                                  <p:childTnLst>
                                    <p:set>
                                      <p:cBhvr>
                                        <p:cTn id="22" dur="3000" fill="hold">
                                          <p:stCondLst>
                                            <p:cond delay="0"/>
                                          </p:stCondLst>
                                        </p:cTn>
                                        <p:tgtEl>
                                          <p:spTgt spid="11"/>
                                        </p:tgtEl>
                                        <p:attrNameLst>
                                          <p:attrName>style.visibility</p:attrName>
                                        </p:attrNameLst>
                                      </p:cBhvr>
                                      <p:to>
                                        <p:strVal val="visible"/>
                                      </p:to>
                                    </p:set>
                                    <p:anim calcmode="lin" valueType="num">
                                      <p:cBhvr additive="base">
                                        <p:cTn id="23" dur="3000" fill="hold"/>
                                        <p:tgtEl>
                                          <p:spTgt spid="11"/>
                                        </p:tgtEl>
                                        <p:attrNameLst>
                                          <p:attrName>ppt_x</p:attrName>
                                        </p:attrNameLst>
                                      </p:cBhvr>
                                      <p:tavLst>
                                        <p:tav tm="0">
                                          <p:val>
                                            <p:strVal val="#ppt_x"/>
                                          </p:val>
                                        </p:tav>
                                        <p:tav tm="100000">
                                          <p:val>
                                            <p:strVal val="#ppt_x"/>
                                          </p:val>
                                        </p:tav>
                                      </p:tavLst>
                                    </p:anim>
                                    <p:anim calcmode="lin" valueType="num">
                                      <p:cBhvr additive="base">
                                        <p:cTn id="24" dur="30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7" presetClass="entr" presetSubtype="4" fill="hold" grpId="0" nodeType="clickEffect">
                                  <p:stCondLst>
                                    <p:cond delay="0"/>
                                  </p:stCondLst>
                                  <p:childTnLst>
                                    <p:set>
                                      <p:cBhvr>
                                        <p:cTn id="28" dur="3000" fill="hold">
                                          <p:stCondLst>
                                            <p:cond delay="0"/>
                                          </p:stCondLst>
                                        </p:cTn>
                                        <p:tgtEl>
                                          <p:spTgt spid="12"/>
                                        </p:tgtEl>
                                        <p:attrNameLst>
                                          <p:attrName>style.visibility</p:attrName>
                                        </p:attrNameLst>
                                      </p:cBhvr>
                                      <p:to>
                                        <p:strVal val="visible"/>
                                      </p:to>
                                    </p:set>
                                    <p:anim calcmode="lin" valueType="num">
                                      <p:cBhvr additive="base">
                                        <p:cTn id="29" dur="3000" fill="hold"/>
                                        <p:tgtEl>
                                          <p:spTgt spid="12"/>
                                        </p:tgtEl>
                                        <p:attrNameLst>
                                          <p:attrName>ppt_x</p:attrName>
                                        </p:attrNameLst>
                                      </p:cBhvr>
                                      <p:tavLst>
                                        <p:tav tm="0">
                                          <p:val>
                                            <p:strVal val="#ppt_x"/>
                                          </p:val>
                                        </p:tav>
                                        <p:tav tm="100000">
                                          <p:val>
                                            <p:strVal val="#ppt_x"/>
                                          </p:val>
                                        </p:tav>
                                      </p:tavLst>
                                    </p:anim>
                                    <p:anim calcmode="lin" valueType="num">
                                      <p:cBhvr additive="base">
                                        <p:cTn id="30" dur="30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10" grpId="0"/>
      <p:bldP spid="11" grpId="0"/>
      <p:bldP spid="12" grpId="0"/>
      <p:bldP spid="9" grpId="0"/>
      <p:bldP spid="9" grpId="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框 4"/>
          <p:cNvSpPr txBox="1"/>
          <p:nvPr/>
        </p:nvSpPr>
        <p:spPr>
          <a:xfrm>
            <a:off x="329565" y="4027805"/>
            <a:ext cx="6422390" cy="829945"/>
          </a:xfrm>
          <a:prstGeom prst="rect">
            <a:avLst/>
          </a:prstGeom>
          <a:noFill/>
        </p:spPr>
        <p:txBody>
          <a:bodyPr wrap="square" rtlCol="0">
            <a:spAutoFit/>
          </a:bodyPr>
          <a:lstStyle/>
          <a:p>
            <a:r>
              <a:rPr lang="en-US" altLang="zh-CN" sz="4800">
                <a:solidFill>
                  <a:srgbClr val="FF0000"/>
                </a:solidFill>
                <a:latin typeface="楷体" panose="02010609060101010101" charset="-122"/>
                <a:ea typeface="楷体" panose="02010609060101010101" charset="-122"/>
              </a:rPr>
              <a:t>3.</a:t>
            </a:r>
            <a:r>
              <a:rPr lang="zh-CN" altLang="zh-CN" sz="4800">
                <a:solidFill>
                  <a:srgbClr val="FF0000"/>
                </a:solidFill>
                <a:latin typeface="楷体" panose="02010609060101010101" charset="-122"/>
                <a:ea typeface="楷体" panose="02010609060101010101" charset="-122"/>
              </a:rPr>
              <a:t>你被父母批评过吗？</a:t>
            </a:r>
            <a:endParaRPr lang="zh-CN" altLang="zh-CN" sz="4800">
              <a:solidFill>
                <a:srgbClr val="FF0000"/>
              </a:solidFill>
              <a:latin typeface="楷体" panose="02010609060101010101" charset="-122"/>
              <a:ea typeface="楷体" panose="02010609060101010101" charset="-122"/>
            </a:endParaRPr>
          </a:p>
        </p:txBody>
      </p:sp>
      <p:sp>
        <p:nvSpPr>
          <p:cNvPr id="6" name="文本框 5"/>
          <p:cNvSpPr txBox="1"/>
          <p:nvPr/>
        </p:nvSpPr>
        <p:spPr>
          <a:xfrm>
            <a:off x="6085205" y="3798570"/>
            <a:ext cx="5863590" cy="1198880"/>
          </a:xfrm>
          <a:prstGeom prst="rect">
            <a:avLst/>
          </a:prstGeom>
          <a:noFill/>
        </p:spPr>
        <p:txBody>
          <a:bodyPr wrap="square" rtlCol="0">
            <a:spAutoFit/>
          </a:bodyPr>
          <a:lstStyle/>
          <a:p>
            <a:r>
              <a:rPr lang="zh-CN" altLang="en-US" sz="7200">
                <a:solidFill>
                  <a:srgbClr val="FF0000"/>
                </a:solidFill>
                <a:latin typeface="楷体" panose="02010609060101010101" charset="-122"/>
                <a:ea typeface="楷体" panose="02010609060101010101" charset="-122"/>
              </a:rPr>
              <a:t>甚至挨揍过吗？</a:t>
            </a:r>
            <a:endParaRPr lang="zh-CN" altLang="en-US" sz="7200">
              <a:solidFill>
                <a:srgbClr val="FF0000"/>
              </a:solidFill>
              <a:latin typeface="楷体" panose="02010609060101010101" charset="-122"/>
              <a:ea typeface="楷体" panose="02010609060101010101" charset="-122"/>
            </a:endParaRPr>
          </a:p>
        </p:txBody>
      </p:sp>
      <p:sp>
        <p:nvSpPr>
          <p:cNvPr id="7" name="文本框 6"/>
          <p:cNvSpPr txBox="1"/>
          <p:nvPr/>
        </p:nvSpPr>
        <p:spPr>
          <a:xfrm>
            <a:off x="328930" y="2603500"/>
            <a:ext cx="10828655" cy="829945"/>
          </a:xfrm>
          <a:prstGeom prst="rect">
            <a:avLst/>
          </a:prstGeom>
          <a:noFill/>
        </p:spPr>
        <p:txBody>
          <a:bodyPr wrap="square" rtlCol="0">
            <a:spAutoFit/>
          </a:bodyPr>
          <a:lstStyle/>
          <a:p>
            <a:r>
              <a:rPr lang="en-US" altLang="zh-CN" sz="4800">
                <a:solidFill>
                  <a:srgbClr val="FF0000"/>
                </a:solidFill>
                <a:latin typeface="楷体" panose="02010609060101010101" charset="-122"/>
                <a:ea typeface="楷体" panose="02010609060101010101" charset="-122"/>
              </a:rPr>
              <a:t>2.</a:t>
            </a:r>
            <a:r>
              <a:rPr lang="zh-CN" altLang="en-US" sz="4800">
                <a:solidFill>
                  <a:srgbClr val="FF0000"/>
                </a:solidFill>
                <a:latin typeface="楷体" panose="02010609060101010101" charset="-122"/>
                <a:ea typeface="楷体" panose="02010609060101010101" charset="-122"/>
              </a:rPr>
              <a:t>你提出的要求被父母无情地拒绝过吗？</a:t>
            </a:r>
            <a:endParaRPr lang="zh-CN" altLang="en-US" sz="4800">
              <a:solidFill>
                <a:srgbClr val="FF0000"/>
              </a:solidFill>
              <a:latin typeface="楷体" panose="02010609060101010101" charset="-122"/>
              <a:ea typeface="楷体" panose="02010609060101010101" charset="-122"/>
            </a:endParaRPr>
          </a:p>
        </p:txBody>
      </p:sp>
      <p:sp>
        <p:nvSpPr>
          <p:cNvPr id="8" name="文本框 7"/>
          <p:cNvSpPr txBox="1"/>
          <p:nvPr/>
        </p:nvSpPr>
        <p:spPr>
          <a:xfrm>
            <a:off x="329565" y="1241425"/>
            <a:ext cx="11484610" cy="1583055"/>
          </a:xfrm>
          <a:prstGeom prst="rect">
            <a:avLst/>
          </a:prstGeom>
          <a:noFill/>
        </p:spPr>
        <p:txBody>
          <a:bodyPr wrap="square" rtlCol="0">
            <a:noAutofit/>
          </a:bodyPr>
          <a:lstStyle/>
          <a:p>
            <a:r>
              <a:rPr lang="en-US" altLang="zh-CN" sz="4800">
                <a:solidFill>
                  <a:srgbClr val="FF0000"/>
                </a:solidFill>
                <a:latin typeface="楷体" panose="02010609060101010101" charset="-122"/>
                <a:ea typeface="楷体" panose="02010609060101010101" charset="-122"/>
              </a:rPr>
              <a:t>1.</a:t>
            </a:r>
            <a:r>
              <a:rPr lang="zh-CN" altLang="en-US" sz="4800">
                <a:solidFill>
                  <a:srgbClr val="FF0000"/>
                </a:solidFill>
                <a:latin typeface="楷体" panose="02010609060101010101" charset="-122"/>
                <a:ea typeface="楷体" panose="02010609060101010101" charset="-122"/>
              </a:rPr>
              <a:t>你有没有被父母要求做过你不想做的事？</a:t>
            </a:r>
            <a:endParaRPr lang="zh-CN" altLang="en-US" sz="480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000" fill="hold">
                                          <p:stCondLst>
                                            <p:cond delay="0"/>
                                          </p:stCondLst>
                                        </p:cTn>
                                        <p:tgtEl>
                                          <p:spTgt spid="8"/>
                                        </p:tgtEl>
                                        <p:attrNameLst>
                                          <p:attrName>style.visibility</p:attrName>
                                        </p:attrNameLst>
                                      </p:cBhvr>
                                      <p:to>
                                        <p:strVal val="visible"/>
                                      </p:to>
                                    </p:set>
                                    <p:animEffect transition="in" filter="barn(outVertical)">
                                      <p:cBhvr>
                                        <p:cTn id="7" dur="1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out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0-#ppt_w/2"/>
                                          </p:val>
                                        </p:tav>
                                        <p:tav tm="100000">
                                          <p:val>
                                            <p:strVal val="#ppt_x"/>
                                          </p:val>
                                        </p:tav>
                                      </p:tavLst>
                                    </p:anim>
                                    <p:anim calcmode="lin" valueType="num">
                                      <p:cBhvr additive="base">
                                        <p:cTn id="1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6" grpId="0"/>
      <p:bldP spid="6" grpId="1"/>
      <p:bldP spid="7" grpId="0"/>
      <p:bldP spid="7" grpId="1"/>
      <p:bldP spid="8" grpId="0"/>
      <p:bldP spid="8" grpId="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custDataLst>
              <p:tags r:id="rId1"/>
            </p:custDataLst>
          </p:nvPr>
        </p:nvSpPr>
        <p:spPr>
          <a:xfrm>
            <a:off x="2632075" y="2275840"/>
            <a:ext cx="6312535" cy="2306955"/>
          </a:xfrm>
          <a:prstGeom prst="rect">
            <a:avLst/>
          </a:prstGeom>
          <a:noFill/>
        </p:spPr>
        <p:txBody>
          <a:bodyPr wrap="square" rtlCol="0">
            <a:spAutoFit/>
          </a:bodyPr>
          <a:lstStyle/>
          <a:p>
            <a:r>
              <a:rPr lang="zh-CN" altLang="en-US" sz="7200">
                <a:solidFill>
                  <a:srgbClr val="FF0000"/>
                </a:solidFill>
                <a:latin typeface="楷体" panose="02010609060101010101" charset="-122"/>
                <a:ea typeface="楷体" panose="02010609060101010101" charset="-122"/>
              </a:rPr>
              <a:t>爸爸妈妈到底</a:t>
            </a:r>
            <a:r>
              <a:rPr lang="en-US" altLang="zh-CN" sz="7200">
                <a:solidFill>
                  <a:srgbClr val="FF0000"/>
                </a:solidFill>
                <a:latin typeface="楷体" panose="02010609060101010101" charset="-122"/>
                <a:ea typeface="楷体" panose="02010609060101010101" charset="-122"/>
              </a:rPr>
              <a:t>   </a:t>
            </a:r>
            <a:r>
              <a:rPr lang="zh-CN" altLang="en-US" sz="7200">
                <a:solidFill>
                  <a:srgbClr val="FF0000"/>
                </a:solidFill>
                <a:latin typeface="楷体" panose="02010609060101010101" charset="-122"/>
                <a:ea typeface="楷体" panose="02010609060101010101" charset="-122"/>
              </a:rPr>
              <a:t>爱不爱我们？</a:t>
            </a:r>
            <a:endParaRPr lang="en-US" altLang="zh-CN" sz="7200">
              <a:solidFill>
                <a:srgbClr val="FF0000"/>
              </a:solidFill>
              <a:latin typeface="楷体" panose="02010609060101010101" charset="-122"/>
              <a:ea typeface="楷体" panose="02010609060101010101" charset="-122"/>
            </a:endParaRPr>
          </a:p>
        </p:txBody>
      </p:sp>
      <p:pic>
        <p:nvPicPr>
          <p:cNvPr id="2" name="图片 1" descr="问号2"/>
          <p:cNvPicPr>
            <a:picLocks noChangeAspect="1"/>
          </p:cNvPicPr>
          <p:nvPr/>
        </p:nvPicPr>
        <p:blipFill>
          <a:blip r:embed="rId2"/>
          <a:srcRect l="-2612" t="-12540" r="2612" b="12540"/>
          <a:stretch>
            <a:fillRect/>
          </a:stretch>
        </p:blipFill>
        <p:spPr>
          <a:xfrm>
            <a:off x="8155305" y="2099310"/>
            <a:ext cx="3292475" cy="3292475"/>
          </a:xfrm>
          <a:prstGeom prst="rect">
            <a:avLst/>
          </a:prstGeom>
        </p:spPr>
      </p:pic>
      <p:pic>
        <p:nvPicPr>
          <p:cNvPr id="5" name="Andre Gagnon - L' Amour Reve">
            <a:hlinkClick r:id="" action="ppaction://media"/>
          </p:cNvPr>
          <p:cNvPicPr/>
          <p:nvPr>
            <a:audioFile r:link="rId3"/>
            <p:extLst>
              <p:ext uri="{DAA4B4D4-6D71-4841-9C94-3DE7FCFB9230}">
                <p14:media xmlns:p14="http://schemas.microsoft.com/office/powerpoint/2010/main" r:embed="rId4"/>
              </p:ext>
            </p:extLst>
          </p:nvPr>
        </p:nvPicPr>
        <p:blipFill>
          <a:blip r:embed="rId5"/>
          <a:stretch>
            <a:fillRect/>
          </a:stretch>
        </p:blipFill>
        <p:spPr>
          <a:xfrm>
            <a:off x="9662160" y="632714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1000" fill="hold"/>
                                        <p:tgtEl>
                                          <p:spTgt spid="3"/>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additive="base">
                                        <p:cTn id="10" dur="21255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000">
                <p:cTn id="11" fill="hold" display="1">
                  <p:stCondLst>
                    <p:cond delay="indefinite"/>
                  </p:stCondLst>
                  <p:endCondLst>
                    <p:cond evt="onStopAudio">
                      <p:tgtEl>
                        <p:sldTgt/>
                      </p:tgtEl>
                    </p:cond>
                  </p:endCondLst>
                </p:cTn>
                <p:tgtEl>
                  <p:spTgt spid="5"/>
                </p:tgtEl>
              </p:cMediaNode>
            </p:audio>
          </p:childTnLst>
        </p:cTn>
      </p:par>
    </p:tnLst>
    <p:bldLst>
      <p:bldP spid="3" grpId="0"/>
      <p:bldP spid="3" grpId="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5" name="Andre Gagnon - L' Amour Reve">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0604500" y="6240145"/>
            <a:ext cx="412750" cy="412750"/>
          </a:xfrm>
          <a:prstGeom prst="rect">
            <a:avLst/>
          </a:prstGeom>
        </p:spPr>
      </p:pic>
      <p:sp>
        <p:nvSpPr>
          <p:cNvPr id="8" name="文本框 7"/>
          <p:cNvSpPr txBox="1"/>
          <p:nvPr/>
        </p:nvSpPr>
        <p:spPr>
          <a:xfrm>
            <a:off x="0" y="127000"/>
            <a:ext cx="12350115" cy="2122805"/>
          </a:xfrm>
          <a:prstGeom prst="rect">
            <a:avLst/>
          </a:prstGeom>
          <a:noFill/>
        </p:spPr>
        <p:txBody>
          <a:bodyPr wrap="square" rtlCol="0" anchor="t">
            <a:spAutoFit/>
          </a:bodyPr>
          <a:p>
            <a:r>
              <a:rPr lang="en-US" altLang="zh-CN" sz="4400">
                <a:solidFill>
                  <a:srgbClr val="FF0000"/>
                </a:solidFill>
                <a:latin typeface="楷体" panose="02010609060101010101" charset="-122"/>
                <a:ea typeface="楷体" panose="02010609060101010101" charset="-122"/>
                <a:cs typeface="楷体" panose="02010609060101010101" charset="-122"/>
              </a:rPr>
              <a:t>  </a:t>
            </a:r>
            <a:r>
              <a:rPr lang="zh-CN" altLang="en-US" sz="4400">
                <a:solidFill>
                  <a:srgbClr val="FF0000"/>
                </a:solidFill>
                <a:latin typeface="楷体" panose="02010609060101010101" charset="-122"/>
                <a:ea typeface="楷体" panose="02010609060101010101" charset="-122"/>
                <a:cs typeface="楷体" panose="02010609060101010101" charset="-122"/>
              </a:rPr>
              <a:t>亲爱的</a:t>
            </a:r>
            <a:r>
              <a:rPr lang="en-US" altLang="zh-CN" sz="4400">
                <a:solidFill>
                  <a:srgbClr val="FF0000"/>
                </a:solidFill>
                <a:latin typeface="楷体" panose="02010609060101010101" charset="-122"/>
                <a:ea typeface="楷体" panose="02010609060101010101" charset="-122"/>
                <a:cs typeface="楷体" panose="02010609060101010101" charset="-122"/>
              </a:rPr>
              <a:t>孩子，每当打你的时候，我的心都在轻轻颤抖。…… </a:t>
            </a:r>
            <a:endParaRPr lang="zh-CN" altLang="en-US" sz="4400">
              <a:solidFill>
                <a:srgbClr val="FF0000"/>
              </a:solidFill>
              <a:latin typeface="楷体" panose="02010609060101010101" charset="-122"/>
              <a:ea typeface="楷体" panose="02010609060101010101" charset="-122"/>
              <a:cs typeface="楷体" panose="02010609060101010101" charset="-122"/>
            </a:endParaRPr>
          </a:p>
          <a:p>
            <a:r>
              <a:rPr lang="en-US" altLang="zh-CN" sz="4400">
                <a:solidFill>
                  <a:srgbClr val="FF0000"/>
                </a:solidFill>
                <a:latin typeface="楷体" panose="02010609060101010101" charset="-122"/>
                <a:ea typeface="楷体" panose="02010609060101010101" charset="-122"/>
                <a:cs typeface="楷体" panose="02010609060101010101" charset="-122"/>
              </a:rPr>
              <a:t>   </a:t>
            </a:r>
            <a:endParaRPr lang="zh-CN" altLang="en-US" sz="4400">
              <a:solidFill>
                <a:srgbClr val="FF0000"/>
              </a:solidFill>
              <a:latin typeface="楷体" panose="02010609060101010101" charset="-122"/>
              <a:ea typeface="楷体" panose="02010609060101010101" charset="-122"/>
              <a:cs typeface="楷体" panose="02010609060101010101" charset="-122"/>
            </a:endParaRPr>
          </a:p>
        </p:txBody>
      </p:sp>
      <p:sp>
        <p:nvSpPr>
          <p:cNvPr id="13" name="文本框 12"/>
          <p:cNvSpPr txBox="1"/>
          <p:nvPr/>
        </p:nvSpPr>
        <p:spPr>
          <a:xfrm>
            <a:off x="627380" y="4732020"/>
            <a:ext cx="9977120" cy="3291840"/>
          </a:xfrm>
          <a:prstGeom prst="rect">
            <a:avLst/>
          </a:prstGeom>
          <a:noFill/>
        </p:spPr>
        <p:txBody>
          <a:bodyPr wrap="square" rtlCol="0">
            <a:spAutoFit/>
          </a:bodyPr>
          <a:p>
            <a:r>
              <a:rPr lang="en-US" altLang="zh-CN" sz="6000">
                <a:solidFill>
                  <a:srgbClr val="FF0000"/>
                </a:solidFill>
                <a:latin typeface="楷体" panose="02010609060101010101" charset="-122"/>
                <a:ea typeface="楷体" panose="02010609060101010101" charset="-122"/>
                <a:cs typeface="楷体" panose="02010609060101010101" charset="-122"/>
                <a:sym typeface="+mn-ea"/>
              </a:rPr>
              <a:t>   </a:t>
            </a:r>
            <a:r>
              <a:rPr lang="zh-CN" altLang="en-US" sz="6000">
                <a:solidFill>
                  <a:srgbClr val="FF0000"/>
                </a:solidFill>
                <a:latin typeface="楷体" panose="02010609060101010101" charset="-122"/>
                <a:ea typeface="楷体" panose="02010609060101010101" charset="-122"/>
                <a:cs typeface="楷体" panose="02010609060101010101" charset="-122"/>
                <a:sym typeface="+mn-ea"/>
              </a:rPr>
              <a:t>孩子，打与不打都是爱，</a:t>
            </a:r>
            <a:endParaRPr lang="zh-CN" altLang="en-US" sz="6000">
              <a:solidFill>
                <a:srgbClr val="FF0000"/>
              </a:solidFill>
              <a:latin typeface="楷体" panose="02010609060101010101" charset="-122"/>
              <a:ea typeface="楷体" panose="02010609060101010101" charset="-122"/>
              <a:cs typeface="楷体" panose="02010609060101010101" charset="-122"/>
              <a:sym typeface="+mn-ea"/>
            </a:endParaRPr>
          </a:p>
          <a:p>
            <a:r>
              <a:rPr lang="en-US" altLang="zh-CN" sz="8800">
                <a:solidFill>
                  <a:srgbClr val="FF0000"/>
                </a:solidFill>
                <a:latin typeface="楷体" panose="02010609060101010101" charset="-122"/>
                <a:ea typeface="楷体" panose="02010609060101010101" charset="-122"/>
                <a:cs typeface="楷体" panose="02010609060101010101" charset="-122"/>
                <a:sym typeface="+mn-ea"/>
              </a:rPr>
              <a:t>    </a:t>
            </a:r>
            <a:r>
              <a:rPr lang="zh-CN" altLang="en-US" sz="8800">
                <a:solidFill>
                  <a:srgbClr val="FF0000"/>
                </a:solidFill>
                <a:latin typeface="楷体" panose="02010609060101010101" charset="-122"/>
                <a:ea typeface="楷体" panose="02010609060101010101" charset="-122"/>
                <a:cs typeface="楷体" panose="02010609060101010101" charset="-122"/>
                <a:sym typeface="+mn-ea"/>
              </a:rPr>
              <a:t>你可懂得？</a:t>
            </a:r>
            <a:endParaRPr lang="zh-CN" altLang="en-US" sz="6000">
              <a:latin typeface="楷体" panose="02010609060101010101" charset="-122"/>
              <a:ea typeface="楷体" panose="02010609060101010101" charset="-122"/>
            </a:endParaRPr>
          </a:p>
          <a:p>
            <a:endParaRPr lang="zh-CN" altLang="en-US" sz="6000">
              <a:latin typeface="楷体" panose="02010609060101010101" charset="-122"/>
              <a:ea typeface="楷体" panose="02010609060101010101" charset="-122"/>
            </a:endParaRPr>
          </a:p>
        </p:txBody>
      </p:sp>
      <p:sp>
        <p:nvSpPr>
          <p:cNvPr id="3" name="文本框 2"/>
          <p:cNvSpPr txBox="1"/>
          <p:nvPr/>
        </p:nvSpPr>
        <p:spPr>
          <a:xfrm>
            <a:off x="0" y="1631950"/>
            <a:ext cx="12349480" cy="1445260"/>
          </a:xfrm>
          <a:prstGeom prst="rect">
            <a:avLst/>
          </a:prstGeom>
          <a:noFill/>
        </p:spPr>
        <p:txBody>
          <a:bodyPr wrap="square" rtlCol="0">
            <a:spAutoFit/>
          </a:bodyPr>
          <a:p>
            <a:r>
              <a:rPr lang="en-US" altLang="zh-CN" sz="4400">
                <a:solidFill>
                  <a:srgbClr val="FF0000"/>
                </a:solidFill>
                <a:latin typeface="楷体" panose="02010609060101010101" charset="-122"/>
                <a:ea typeface="楷体" panose="02010609060101010101" charset="-122"/>
                <a:cs typeface="楷体" panose="02010609060101010101" charset="-122"/>
                <a:sym typeface="+mn-ea"/>
              </a:rPr>
              <a:t>  只有当所有的努力都归于失败，孩子，我才</a:t>
            </a:r>
            <a:r>
              <a:rPr lang="zh-CN" altLang="en-US" sz="4400">
                <a:solidFill>
                  <a:srgbClr val="FF0000"/>
                </a:solidFill>
                <a:latin typeface="楷体" panose="02010609060101010101" charset="-122"/>
                <a:ea typeface="楷体" panose="02010609060101010101" charset="-122"/>
                <a:cs typeface="楷体" panose="02010609060101010101" charset="-122"/>
                <a:sym typeface="+mn-ea"/>
              </a:rPr>
              <a:t>会</a:t>
            </a:r>
            <a:r>
              <a:rPr lang="en-US" altLang="zh-CN" sz="4400">
                <a:solidFill>
                  <a:srgbClr val="FF0000"/>
                </a:solidFill>
                <a:latin typeface="楷体" panose="02010609060101010101" charset="-122"/>
                <a:ea typeface="楷体" panose="02010609060101010101" charset="-122"/>
                <a:cs typeface="楷体" panose="02010609060101010101" charset="-122"/>
                <a:sym typeface="+mn-ea"/>
              </a:rPr>
              <a:t>高高举起我的手……</a:t>
            </a:r>
            <a:endParaRPr lang="en-US" altLang="zh-CN" sz="4400">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4" name="文本框 3"/>
          <p:cNvSpPr txBox="1"/>
          <p:nvPr/>
        </p:nvSpPr>
        <p:spPr>
          <a:xfrm>
            <a:off x="0" y="3049905"/>
            <a:ext cx="13188950" cy="1445260"/>
          </a:xfrm>
          <a:prstGeom prst="rect">
            <a:avLst/>
          </a:prstGeom>
          <a:noFill/>
        </p:spPr>
        <p:txBody>
          <a:bodyPr wrap="square" rtlCol="0">
            <a:spAutoFit/>
          </a:bodyPr>
          <a:p>
            <a:r>
              <a:rPr lang="en-US" altLang="zh-CN" sz="4400">
                <a:solidFill>
                  <a:srgbClr val="FF0000"/>
                </a:solidFill>
                <a:latin typeface="楷体" panose="02010609060101010101" charset="-122"/>
                <a:ea typeface="楷体" panose="02010609060101010101" charset="-122"/>
              </a:rPr>
              <a:t>  </a:t>
            </a:r>
            <a:r>
              <a:rPr lang="zh-CN" altLang="en-US" sz="4400">
                <a:solidFill>
                  <a:srgbClr val="FF0000"/>
                </a:solidFill>
                <a:latin typeface="楷体" panose="02010609060101010101" charset="-122"/>
                <a:ea typeface="楷体" panose="02010609060101010101" charset="-122"/>
              </a:rPr>
              <a:t>每一次打过你之后，我都要深深地自责</a:t>
            </a:r>
            <a:r>
              <a:rPr lang="en-US" altLang="zh-CN" sz="4400">
                <a:solidFill>
                  <a:srgbClr val="FF0000"/>
                </a:solidFill>
                <a:latin typeface="楷体" panose="02010609060101010101" charset="-122"/>
                <a:ea typeface="楷体" panose="02010609060101010101" charset="-122"/>
                <a:cs typeface="楷体" panose="02010609060101010101" charset="-122"/>
                <a:sym typeface="+mn-ea"/>
              </a:rPr>
              <a:t>……</a:t>
            </a:r>
            <a:endParaRPr lang="en-US" altLang="zh-CN" sz="4400">
              <a:solidFill>
                <a:srgbClr val="FF0000"/>
              </a:solidFill>
              <a:latin typeface="楷体" panose="02010609060101010101" charset="-122"/>
              <a:ea typeface="楷体" panose="02010609060101010101" charset="-122"/>
              <a:cs typeface="楷体" panose="02010609060101010101" charset="-122"/>
              <a:sym typeface="+mn-ea"/>
            </a:endParaRPr>
          </a:p>
          <a:p>
            <a:endParaRPr lang="en-US" altLang="zh-CN" sz="4400">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6" name="文本框 5"/>
          <p:cNvSpPr txBox="1"/>
          <p:nvPr/>
        </p:nvSpPr>
        <p:spPr>
          <a:xfrm>
            <a:off x="635" y="3736340"/>
            <a:ext cx="12349480" cy="1445260"/>
          </a:xfrm>
          <a:prstGeom prst="rect">
            <a:avLst/>
          </a:prstGeom>
          <a:noFill/>
        </p:spPr>
        <p:txBody>
          <a:bodyPr wrap="square" rtlCol="0">
            <a:spAutoFit/>
          </a:bodyPr>
          <a:p>
            <a:r>
              <a:rPr lang="en-US" altLang="zh-CN" sz="4400">
                <a:solidFill>
                  <a:srgbClr val="FF0000"/>
                </a:solidFill>
                <a:latin typeface="楷体" panose="02010609060101010101" charset="-122"/>
                <a:ea typeface="楷体" panose="02010609060101010101" charset="-122"/>
                <a:cs typeface="楷体" panose="02010609060101010101" charset="-122"/>
              </a:rPr>
              <a:t>  </a:t>
            </a:r>
            <a:r>
              <a:rPr lang="zh-CN" altLang="en-US" sz="4400">
                <a:solidFill>
                  <a:srgbClr val="FF0000"/>
                </a:solidFill>
                <a:latin typeface="楷体" panose="02010609060101010101" charset="-122"/>
                <a:ea typeface="楷体" panose="02010609060101010101" charset="-122"/>
                <a:cs typeface="楷体" panose="02010609060101010101" charset="-122"/>
              </a:rPr>
              <a:t>每打你一次,我感到的痛楚都要比你更为久远而悠长。</a:t>
            </a:r>
            <a:endParaRPr lang="zh-CN" altLang="en-US" sz="4400">
              <a:solidFill>
                <a:srgbClr val="FF0000"/>
              </a:solidFill>
              <a:latin typeface="楷体" panose="02010609060101010101" charset="-122"/>
              <a:ea typeface="楷体" panose="02010609060101010101" charset="-122"/>
              <a:cs typeface="楷体" panose="02010609060101010101" charset="-122"/>
            </a:endParaRPr>
          </a:p>
        </p:txBody>
      </p:sp>
      <p:pic>
        <p:nvPicPr>
          <p:cNvPr id="9" name="张家港市实验小学(东校区) 2">
            <a:hlinkClick r:id="" action="ppaction://media"/>
          </p:cNvPr>
          <p:cNvPicPr/>
          <p:nvPr>
            <a:audioFile r:link="rId4"/>
            <p:extLst>
              <p:ext uri="{DAA4B4D4-6D71-4841-9C94-3DE7FCFB9230}">
                <p14:media xmlns:p14="http://schemas.microsoft.com/office/powerpoint/2010/main" r:embed="rId5"/>
              </p:ext>
            </p:extLst>
          </p:nvPr>
        </p:nvPicPr>
        <p:blipFill>
          <a:blip r:embed="rId3"/>
          <a:stretch>
            <a:fillRect/>
          </a:stretch>
        </p:blipFill>
        <p:spPr>
          <a:xfrm>
            <a:off x="11438890" y="6188075"/>
            <a:ext cx="408305" cy="51625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64288" fill="hold"/>
                                        <p:tgtEl>
                                          <p:spTgt spid="9"/>
                                        </p:tgtEl>
                                      </p:cBhvr>
                                    </p:cmd>
                                  </p:childTnLst>
                                </p:cTn>
                              </p:par>
                            </p:childTnLst>
                          </p:cTn>
                        </p:par>
                      </p:childTnLst>
                    </p:cTn>
                  </p:par>
                  <p:par>
                    <p:cTn id="10" fill="hold">
                      <p:stCondLst>
                        <p:cond delay="indefinite"/>
                      </p:stCondLst>
                      <p:childTnLst>
                        <p:par>
                          <p:cTn id="11" fill="hold">
                            <p:stCondLst>
                              <p:cond delay="0"/>
                            </p:stCondLst>
                            <p:childTnLst>
                              <p:par>
                                <p:cTn id="12" presetID="41" presetClass="entr" presetSubtype="0" fill="hold" grpId="0" nodeType="clickEffect">
                                  <p:stCondLst>
                                    <p:cond delay="0"/>
                                  </p:stCondLst>
                                  <p:iterate type="lt">
                                    <p:tmPct val="10000"/>
                                  </p:iterate>
                                  <p:childTnLst>
                                    <p:set>
                                      <p:cBhvr>
                                        <p:cTn id="13" dur="3000" fill="hold">
                                          <p:stCondLst>
                                            <p:cond delay="0"/>
                                          </p:stCondLst>
                                        </p:cTn>
                                        <p:tgtEl>
                                          <p:spTgt spid="8"/>
                                        </p:tgtEl>
                                        <p:attrNameLst>
                                          <p:attrName>style.visibility</p:attrName>
                                        </p:attrNameLst>
                                      </p:cBhvr>
                                      <p:to>
                                        <p:strVal val="visible"/>
                                      </p:to>
                                    </p:set>
                                    <p:anim calcmode="lin" valueType="num">
                                      <p:cBhvr>
                                        <p:cTn id="14" dur="30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15" dur="3000" fill="hold"/>
                                        <p:tgtEl>
                                          <p:spTgt spid="8"/>
                                        </p:tgtEl>
                                        <p:attrNameLst>
                                          <p:attrName>ppt_y</p:attrName>
                                        </p:attrNameLst>
                                      </p:cBhvr>
                                      <p:tavLst>
                                        <p:tav tm="0">
                                          <p:val>
                                            <p:strVal val="#ppt_y"/>
                                          </p:val>
                                        </p:tav>
                                        <p:tav tm="100000">
                                          <p:val>
                                            <p:strVal val="#ppt_y"/>
                                          </p:val>
                                        </p:tav>
                                      </p:tavLst>
                                    </p:anim>
                                    <p:anim calcmode="lin" valueType="num">
                                      <p:cBhvr>
                                        <p:cTn id="16" dur="30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7" dur="30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8" dur="3000" tmFilter="0,0; .5, 1; 1, 1"/>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41" presetClass="entr" presetSubtype="0" fill="hold" grpId="0" nodeType="clickEffect">
                                  <p:stCondLst>
                                    <p:cond delay="0"/>
                                  </p:stCondLst>
                                  <p:iterate type="lt">
                                    <p:tmPct val="10000"/>
                                  </p:iterate>
                                  <p:childTnLst>
                                    <p:set>
                                      <p:cBhvr>
                                        <p:cTn id="22" dur="3000" fill="hold">
                                          <p:stCondLst>
                                            <p:cond delay="0"/>
                                          </p:stCondLst>
                                        </p:cTn>
                                        <p:tgtEl>
                                          <p:spTgt spid="3"/>
                                        </p:tgtEl>
                                        <p:attrNameLst>
                                          <p:attrName>style.visibility</p:attrName>
                                        </p:attrNameLst>
                                      </p:cBhvr>
                                      <p:to>
                                        <p:strVal val="visible"/>
                                      </p:to>
                                    </p:set>
                                    <p:anim calcmode="lin" valueType="num">
                                      <p:cBhvr>
                                        <p:cTn id="23" dur="30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24" dur="3000" fill="hold"/>
                                        <p:tgtEl>
                                          <p:spTgt spid="3"/>
                                        </p:tgtEl>
                                        <p:attrNameLst>
                                          <p:attrName>ppt_y</p:attrName>
                                        </p:attrNameLst>
                                      </p:cBhvr>
                                      <p:tavLst>
                                        <p:tav tm="0">
                                          <p:val>
                                            <p:strVal val="#ppt_y"/>
                                          </p:val>
                                        </p:tav>
                                        <p:tav tm="100000">
                                          <p:val>
                                            <p:strVal val="#ppt_y"/>
                                          </p:val>
                                        </p:tav>
                                      </p:tavLst>
                                    </p:anim>
                                    <p:anim calcmode="lin" valueType="num">
                                      <p:cBhvr>
                                        <p:cTn id="25" dur="30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26" dur="30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27" dur="3000" tmFilter="0,0; .5, 1; 1, 1"/>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41" presetClass="entr" presetSubtype="0" fill="hold" grpId="0" nodeType="clickEffect">
                                  <p:stCondLst>
                                    <p:cond delay="0"/>
                                  </p:stCondLst>
                                  <p:iterate type="lt">
                                    <p:tmPct val="10000"/>
                                  </p:iterate>
                                  <p:childTnLst>
                                    <p:set>
                                      <p:cBhvr>
                                        <p:cTn id="31" dur="3000" fill="hold">
                                          <p:stCondLst>
                                            <p:cond delay="0"/>
                                          </p:stCondLst>
                                        </p:cTn>
                                        <p:tgtEl>
                                          <p:spTgt spid="4"/>
                                        </p:tgtEl>
                                        <p:attrNameLst>
                                          <p:attrName>style.visibility</p:attrName>
                                        </p:attrNameLst>
                                      </p:cBhvr>
                                      <p:to>
                                        <p:strVal val="visible"/>
                                      </p:to>
                                    </p:set>
                                    <p:anim calcmode="lin" valueType="num">
                                      <p:cBhvr>
                                        <p:cTn id="32" dur="30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33" dur="3000" fill="hold"/>
                                        <p:tgtEl>
                                          <p:spTgt spid="4"/>
                                        </p:tgtEl>
                                        <p:attrNameLst>
                                          <p:attrName>ppt_y</p:attrName>
                                        </p:attrNameLst>
                                      </p:cBhvr>
                                      <p:tavLst>
                                        <p:tav tm="0">
                                          <p:val>
                                            <p:strVal val="#ppt_y"/>
                                          </p:val>
                                        </p:tav>
                                        <p:tav tm="100000">
                                          <p:val>
                                            <p:strVal val="#ppt_y"/>
                                          </p:val>
                                        </p:tav>
                                      </p:tavLst>
                                    </p:anim>
                                    <p:anim calcmode="lin" valueType="num">
                                      <p:cBhvr>
                                        <p:cTn id="34" dur="30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35" dur="30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36" dur="3000" tmFilter="0,0; .5, 1; 1, 1"/>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41" presetClass="entr" presetSubtype="0" fill="hold" grpId="0" nodeType="clickEffect">
                                  <p:stCondLst>
                                    <p:cond delay="0"/>
                                  </p:stCondLst>
                                  <p:iterate type="lt">
                                    <p:tmPct val="10000"/>
                                  </p:iterate>
                                  <p:childTnLst>
                                    <p:set>
                                      <p:cBhvr>
                                        <p:cTn id="40" dur="3000" fill="hold">
                                          <p:stCondLst>
                                            <p:cond delay="0"/>
                                          </p:stCondLst>
                                        </p:cTn>
                                        <p:tgtEl>
                                          <p:spTgt spid="6"/>
                                        </p:tgtEl>
                                        <p:attrNameLst>
                                          <p:attrName>style.visibility</p:attrName>
                                        </p:attrNameLst>
                                      </p:cBhvr>
                                      <p:to>
                                        <p:strVal val="visible"/>
                                      </p:to>
                                    </p:set>
                                    <p:anim calcmode="lin" valueType="num">
                                      <p:cBhvr>
                                        <p:cTn id="41" dur="30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42" dur="3000" fill="hold"/>
                                        <p:tgtEl>
                                          <p:spTgt spid="6"/>
                                        </p:tgtEl>
                                        <p:attrNameLst>
                                          <p:attrName>ppt_y</p:attrName>
                                        </p:attrNameLst>
                                      </p:cBhvr>
                                      <p:tavLst>
                                        <p:tav tm="0">
                                          <p:val>
                                            <p:strVal val="#ppt_y"/>
                                          </p:val>
                                        </p:tav>
                                        <p:tav tm="100000">
                                          <p:val>
                                            <p:strVal val="#ppt_y"/>
                                          </p:val>
                                        </p:tav>
                                      </p:tavLst>
                                    </p:anim>
                                    <p:anim calcmode="lin" valueType="num">
                                      <p:cBhvr>
                                        <p:cTn id="43" dur="30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44" dur="30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45" dur="3000" tmFilter="0,0; .5, 1; 1, 1"/>
                                        <p:tgtEl>
                                          <p:spTgt spid="6"/>
                                        </p:tgtEl>
                                      </p:cBhvr>
                                    </p:animEffect>
                                  </p:childTnLst>
                                </p:cTn>
                              </p:par>
                            </p:childTnLst>
                          </p:cTn>
                        </p:par>
                      </p:childTnLst>
                    </p:cTn>
                  </p:par>
                  <p:par>
                    <p:cTn id="46" fill="hold">
                      <p:stCondLst>
                        <p:cond delay="indefinite"/>
                      </p:stCondLst>
                      <p:childTnLst>
                        <p:par>
                          <p:cTn id="47" fill="hold">
                            <p:stCondLst>
                              <p:cond delay="0"/>
                            </p:stCondLst>
                            <p:childTnLst>
                              <p:par>
                                <p:cTn id="48" presetID="41" presetClass="entr" presetSubtype="0" fill="hold" grpId="0" nodeType="clickEffect">
                                  <p:stCondLst>
                                    <p:cond delay="0"/>
                                  </p:stCondLst>
                                  <p:iterate type="lt">
                                    <p:tmPct val="10000"/>
                                  </p:iterate>
                                  <p:childTnLst>
                                    <p:set>
                                      <p:cBhvr>
                                        <p:cTn id="49" dur="3000" fill="hold">
                                          <p:stCondLst>
                                            <p:cond delay="0"/>
                                          </p:stCondLst>
                                        </p:cTn>
                                        <p:tgtEl>
                                          <p:spTgt spid="13"/>
                                        </p:tgtEl>
                                        <p:attrNameLst>
                                          <p:attrName>style.visibility</p:attrName>
                                        </p:attrNameLst>
                                      </p:cBhvr>
                                      <p:to>
                                        <p:strVal val="visible"/>
                                      </p:to>
                                    </p:set>
                                    <p:anim calcmode="lin" valueType="num">
                                      <p:cBhvr>
                                        <p:cTn id="50" dur="30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51" dur="3000" fill="hold"/>
                                        <p:tgtEl>
                                          <p:spTgt spid="13"/>
                                        </p:tgtEl>
                                        <p:attrNameLst>
                                          <p:attrName>ppt_y</p:attrName>
                                        </p:attrNameLst>
                                      </p:cBhvr>
                                      <p:tavLst>
                                        <p:tav tm="0">
                                          <p:val>
                                            <p:strVal val="#ppt_y"/>
                                          </p:val>
                                        </p:tav>
                                        <p:tav tm="100000">
                                          <p:val>
                                            <p:strVal val="#ppt_y"/>
                                          </p:val>
                                        </p:tav>
                                      </p:tavLst>
                                    </p:anim>
                                    <p:anim calcmode="lin" valueType="num">
                                      <p:cBhvr>
                                        <p:cTn id="52" dur="30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53" dur="30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54" dur="3000" tmFilter="0,0; .5, 1; 1, 1"/>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32000" numSld="1" showWhenStopped="0">
                <p:cTn id="55" repeatCount="indefinite" fill="hold" display="1">
                  <p:stCondLst>
                    <p:cond delay="indefinite"/>
                  </p:stCondLst>
                  <p:endCondLst>
                    <p:cond evt="onStopAudio">
                      <p:tgtEl>
                        <p:sldTgt/>
                      </p:tgtEl>
                    </p:cond>
                  </p:endCondLst>
                </p:cTn>
                <p:tgtEl>
                  <p:spTgt spid="5"/>
                </p:tgtEl>
              </p:cMediaNode>
            </p:audio>
            <p:audio>
              <p:cMediaNode>
                <p:cTn id="56" fill="hold" display="1">
                  <p:stCondLst>
                    <p:cond delay="indefinite"/>
                  </p:stCondLst>
                  <p:endCondLst>
                    <p:cond evt="onStopAudio">
                      <p:tgtEl>
                        <p:sldTgt/>
                      </p:tgtEl>
                    </p:cond>
                  </p:endCondLst>
                </p:cTn>
                <p:tgtEl>
                  <p:spTgt spid="9"/>
                </p:tgtEl>
              </p:cMediaNode>
            </p:audio>
          </p:childTnLst>
        </p:cTn>
      </p:par>
    </p:tnLst>
    <p:bldLst>
      <p:bldP spid="8" grpId="0"/>
      <p:bldP spid="8" grpId="1"/>
      <p:bldP spid="3" grpId="0"/>
      <p:bldP spid="3" grpId="1"/>
      <p:bldP spid="4" grpId="0"/>
      <p:bldP spid="4" grpId="1"/>
      <p:bldP spid="6" grpId="0"/>
      <p:bldP spid="6" grpId="1"/>
      <p:bldP spid="13" grpId="0"/>
      <p:bldP spid="13" grpId="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2" name="bc5761935ea8e50dabb50e0d75f08cd0">
            <a:hlinkClick r:id="" action="ppaction://media"/>
          </p:cNvPr>
          <p:cNvPicPr/>
          <p:nvPr>
            <a:videoFile r:link="rId1"/>
            <p:extLst>
              <p:ext uri="{DAA4B4D4-6D71-4841-9C94-3DE7FCFB9230}">
                <p14:media xmlns:p14="http://schemas.microsoft.com/office/powerpoint/2010/main" r:embed="rId2"/>
              </p:ext>
            </p:extLst>
          </p:nvPr>
        </p:nvPicPr>
        <p:blipFill>
          <a:blip r:embed="rId3"/>
          <a:stretch>
            <a:fillRect/>
          </a:stretch>
        </p:blipFill>
        <p:spPr>
          <a:xfrm>
            <a:off x="0" y="0"/>
            <a:ext cx="12192000"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video>
              <p:cMediaNode>
                <p:cTn id="2" fill="hold" display="1">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5" name="图片 4"/>
          <p:cNvPicPr>
            <a:picLocks noChangeAspect="1"/>
          </p:cNvPicPr>
          <p:nvPr/>
        </p:nvPicPr>
        <p:blipFill rotWithShape="1">
          <a:blip r:embed="rId1">
            <a:extLst>
              <a:ext uri="{28A0092B-C50C-407E-A947-70E740481C1C}">
                <a14:useLocalDpi xmlns:a14="http://schemas.microsoft.com/office/drawing/2010/main" val="0"/>
              </a:ext>
            </a:extLst>
          </a:blip>
          <a:srcRect t="5900" b="2751"/>
          <a:stretch>
            <a:fillRect/>
          </a:stretch>
        </p:blipFill>
        <p:spPr>
          <a:xfrm>
            <a:off x="1615440" y="207645"/>
            <a:ext cx="8961120" cy="6007100"/>
          </a:xfrm>
          <a:prstGeom prst="roundRect">
            <a:avLst/>
          </a:prstGeom>
        </p:spPr>
      </p:pic>
      <p:sp>
        <p:nvSpPr>
          <p:cNvPr id="7" name="文本框 6"/>
          <p:cNvSpPr txBox="1"/>
          <p:nvPr/>
        </p:nvSpPr>
        <p:spPr>
          <a:xfrm>
            <a:off x="4344670" y="6116955"/>
            <a:ext cx="5095875" cy="922020"/>
          </a:xfrm>
          <a:prstGeom prst="rect">
            <a:avLst/>
          </a:prstGeom>
          <a:noFill/>
        </p:spPr>
        <p:txBody>
          <a:bodyPr wrap="square" rtlCol="0">
            <a:spAutoFit/>
          </a:bodyPr>
          <a:lstStyle/>
          <a:p>
            <a:r>
              <a:rPr lang="zh-CN" altLang="zh-CN" sz="5400">
                <a:solidFill>
                  <a:srgbClr val="FF0000"/>
                </a:solidFill>
                <a:latin typeface="楷体" panose="02010609060101010101" charset="-122"/>
                <a:ea typeface="楷体" panose="02010609060101010101" charset="-122"/>
              </a:rPr>
              <a:t>爱的魔盒</a:t>
            </a:r>
            <a:endParaRPr lang="zh-CN" altLang="zh-CN" sz="540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e8ac26c4b196e2cd9745500240fdc9af">
            <a:hlinkClick r:id="" action="ppaction://media"/>
          </p:cNvPr>
          <p:cNvPicPr/>
          <p:nvPr>
            <a:videoFile r:link="rId1"/>
            <p:extLst>
              <p:ext uri="{DAA4B4D4-6D71-4841-9C94-3DE7FCFB9230}">
                <p14:media xmlns:p14="http://schemas.microsoft.com/office/powerpoint/2010/main" r:embed="rId2"/>
              </p:ext>
            </p:extLst>
          </p:nvPr>
        </p:nvPicPr>
        <p:blipFill>
          <a:blip r:embed="rId3"/>
          <a:stretch>
            <a:fillRect/>
          </a:stretch>
        </p:blipFill>
        <p:spPr>
          <a:xfrm>
            <a:off x="127000" y="140335"/>
            <a:ext cx="11820525" cy="62369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video>
              <p:cMediaNode>
                <p:cTn id="2" fill="hold" display="1">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QQ图片20190429233144.jpg"/>
          <p:cNvPicPr>
            <a:picLocks noChangeAspect="1"/>
          </p:cNvPicPr>
          <p:nvPr/>
        </p:nvPicPr>
        <p:blipFill>
          <a:blip r:embed="rId1" cstate="print"/>
          <a:stretch>
            <a:fillRect/>
          </a:stretch>
        </p:blipFill>
        <p:spPr>
          <a:xfrm>
            <a:off x="1524000" y="0"/>
            <a:ext cx="9144000"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3799734" y="4653136"/>
            <a:ext cx="5328592" cy="922020"/>
          </a:xfrm>
          <a:prstGeom prst="rect">
            <a:avLst/>
          </a:prstGeom>
          <a:noFill/>
        </p:spPr>
        <p:txBody>
          <a:bodyPr wrap="square" rtlCol="0">
            <a:spAutoFit/>
          </a:bodyPr>
          <a:lstStyle/>
          <a:p>
            <a:r>
              <a:rPr lang="zh-CN" altLang="en-US" sz="5400" b="1" dirty="0">
                <a:solidFill>
                  <a:srgbClr val="FF0000"/>
                </a:solidFill>
                <a:latin typeface="楷体" panose="02010609060101010101" charset="-122"/>
                <a:ea typeface="楷体" panose="02010609060101010101" charset="-122"/>
              </a:rPr>
              <a:t>寓意：平平安安</a:t>
            </a:r>
            <a:r>
              <a:rPr lang="en-US" altLang="zh-CN" sz="5400" b="1" dirty="0">
                <a:solidFill>
                  <a:srgbClr val="FF0000"/>
                </a:solidFill>
                <a:latin typeface="楷体" panose="02010609060101010101" charset="-122"/>
                <a:ea typeface="楷体" panose="02010609060101010101" charset="-122"/>
              </a:rPr>
              <a:t>       </a:t>
            </a:r>
            <a:endParaRPr lang="zh-CN" altLang="en-US" sz="5400" b="1" dirty="0">
              <a:solidFill>
                <a:srgbClr val="FF0000"/>
              </a:solidFill>
              <a:latin typeface="楷体" panose="02010609060101010101" charset="-122"/>
              <a:ea typeface="楷体" panose="02010609060101010101" charset="-122"/>
            </a:endParaRPr>
          </a:p>
        </p:txBody>
      </p:sp>
      <p:pic>
        <p:nvPicPr>
          <p:cNvPr id="5" name="图片 4" descr="苹果"/>
          <p:cNvPicPr>
            <a:picLocks noChangeAspect="1"/>
          </p:cNvPicPr>
          <p:nvPr/>
        </p:nvPicPr>
        <p:blipFill>
          <a:blip r:embed="rId1"/>
          <a:stretch>
            <a:fillRect/>
          </a:stretch>
        </p:blipFill>
        <p:spPr>
          <a:xfrm>
            <a:off x="3226435" y="1153160"/>
            <a:ext cx="5242560" cy="3790315"/>
          </a:xfrm>
          <a:prstGeom prst="rect">
            <a:avLst/>
          </a:prstGeom>
        </p:spPr>
      </p:pic>
      <p:pic>
        <p:nvPicPr>
          <p:cNvPr id="15" name="图片 14" descr="桌子上有一些广告&#10;&#10;中度可信度描述已自动生成">
            <a:hlinkClick r:id="rId2" action="ppaction://hlinksldjump"/>
          </p:cNvPr>
          <p:cNvPicPr>
            <a:picLocks noChangeAspect="1"/>
          </p:cNvPicPr>
          <p:nvPr>
            <p:custDataLst>
              <p:tags r:id="rId3"/>
            </p:custDataLst>
          </p:nvPr>
        </p:nvPicPr>
        <p:blipFill>
          <a:blip r:embed="rId4" cstate="print">
            <a:extLst>
              <a:ext uri="{BEBA8EAE-BF5A-486C-A8C5-ECC9F3942E4B}">
                <a14:imgProps xmlns:a14="http://schemas.microsoft.com/office/drawing/2010/main">
                  <a14:imgLayer r:embed="rId5">
                    <a14:imgEffect>
                      <a14:brightnessContrast bright="40000" contrast="-26000"/>
                    </a14:imgEffect>
                  </a14:imgLayer>
                </a14:imgProps>
              </a:ext>
              <a:ext uri="{28A0092B-C50C-407E-A947-70E740481C1C}">
                <a14:useLocalDpi xmlns:a14="http://schemas.microsoft.com/office/drawing/2010/main" val="0"/>
              </a:ext>
            </a:extLst>
          </a:blip>
          <a:stretch>
            <a:fillRect/>
          </a:stretch>
        </p:blipFill>
        <p:spPr>
          <a:xfrm>
            <a:off x="4041775" y="6437630"/>
            <a:ext cx="402590" cy="276860"/>
          </a:xfrm>
          <a:prstGeom prst="ellipse">
            <a:avLst/>
          </a:prstGeom>
        </p:spPr>
      </p:pic>
      <p:pic>
        <p:nvPicPr>
          <p:cNvPr id="4" name="图片 3" descr="橙子">
            <a:hlinkClick r:id="rId6" action="ppaction://hlinksldjump"/>
          </p:cNvPr>
          <p:cNvPicPr>
            <a:picLocks noChangeAspect="1"/>
          </p:cNvPicPr>
          <p:nvPr/>
        </p:nvPicPr>
        <p:blipFill>
          <a:blip r:embed="rId7"/>
          <a:stretch>
            <a:fillRect/>
          </a:stretch>
        </p:blipFill>
        <p:spPr>
          <a:xfrm>
            <a:off x="5739765" y="6457950"/>
            <a:ext cx="261620" cy="256540"/>
          </a:xfrm>
          <a:prstGeom prst="rect">
            <a:avLst/>
          </a:prstGeom>
        </p:spPr>
      </p:pic>
      <p:pic>
        <p:nvPicPr>
          <p:cNvPr id="6" name="图片 5" descr="葱">
            <a:hlinkClick r:id="rId8" action="ppaction://hlinksldjump"/>
          </p:cNvPr>
          <p:cNvPicPr>
            <a:picLocks noChangeAspect="1"/>
          </p:cNvPicPr>
          <p:nvPr/>
        </p:nvPicPr>
        <p:blipFill>
          <a:blip r:embed="rId9"/>
          <a:stretch>
            <a:fillRect/>
          </a:stretch>
        </p:blipFill>
        <p:spPr>
          <a:xfrm>
            <a:off x="7442200" y="6480175"/>
            <a:ext cx="265430" cy="265430"/>
          </a:xfrm>
          <a:prstGeom prst="rect">
            <a:avLst/>
          </a:prstGeom>
        </p:spPr>
      </p:pic>
      <p:pic>
        <p:nvPicPr>
          <p:cNvPr id="2" name="图片 1" descr="菱角">
            <a:hlinkClick r:id="rId10" action="ppaction://hlinksldjump"/>
          </p:cNvPr>
          <p:cNvPicPr>
            <a:picLocks noChangeAspect="1"/>
          </p:cNvPicPr>
          <p:nvPr/>
        </p:nvPicPr>
        <p:blipFill>
          <a:blip r:embed="rId11"/>
          <a:stretch>
            <a:fillRect/>
          </a:stretch>
        </p:blipFill>
        <p:spPr>
          <a:xfrm>
            <a:off x="8803640" y="6550025"/>
            <a:ext cx="298450" cy="195580"/>
          </a:xfrm>
          <a:prstGeom prst="rect">
            <a:avLst/>
          </a:prstGeom>
        </p:spPr>
      </p:pic>
      <p:pic>
        <p:nvPicPr>
          <p:cNvPr id="3" name="图片 2" descr="苹果">
            <a:hlinkClick r:id="rId12" action="ppaction://hlinksldjump"/>
          </p:cNvPr>
          <p:cNvPicPr>
            <a:picLocks noChangeAspect="1"/>
          </p:cNvPicPr>
          <p:nvPr/>
        </p:nvPicPr>
        <p:blipFill>
          <a:blip r:embed="rId1"/>
          <a:stretch>
            <a:fillRect/>
          </a:stretch>
        </p:blipFill>
        <p:spPr>
          <a:xfrm>
            <a:off x="2127250" y="6428740"/>
            <a:ext cx="394335" cy="2851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37"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out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descr="桌子上有一些广告&#10;&#10;中度可信度描述已自动生成"/>
          <p:cNvPicPr>
            <a:picLocks noChangeAspect="1"/>
          </p:cNvPicPr>
          <p:nvPr>
            <p:custDataLst>
              <p:tags r:id="rId1"/>
            </p:custDataLst>
          </p:nvPr>
        </p:nvPicPr>
        <p:blipFill>
          <a:blip r:embed="rId2">
            <a:extLst>
              <a:ext uri="{BEBA8EAE-BF5A-486C-A8C5-ECC9F3942E4B}">
                <a14:imgProps xmlns:a14="http://schemas.microsoft.com/office/drawing/2010/main">
                  <a14:imgLayer r:embed="rId3">
                    <a14:imgEffect>
                      <a14:brightnessContrast bright="40000" contrast="-26000"/>
                    </a14:imgEffect>
                  </a14:imgLayer>
                </a14:imgProps>
              </a:ext>
              <a:ext uri="{28A0092B-C50C-407E-A947-70E740481C1C}">
                <a14:useLocalDpi xmlns:a14="http://schemas.microsoft.com/office/drawing/2010/main" val="0"/>
              </a:ext>
            </a:extLst>
          </a:blip>
          <a:stretch>
            <a:fillRect/>
          </a:stretch>
        </p:blipFill>
        <p:spPr>
          <a:xfrm>
            <a:off x="3124340" y="1124744"/>
            <a:ext cx="5544616" cy="3816424"/>
          </a:xfrm>
          <a:prstGeom prst="ellipse">
            <a:avLst/>
          </a:prstGeom>
        </p:spPr>
      </p:pic>
      <p:sp>
        <p:nvSpPr>
          <p:cNvPr id="16" name="文本框 15"/>
          <p:cNvSpPr txBox="1"/>
          <p:nvPr/>
        </p:nvSpPr>
        <p:spPr>
          <a:xfrm>
            <a:off x="3647728" y="5271591"/>
            <a:ext cx="5292079" cy="922020"/>
          </a:xfrm>
          <a:prstGeom prst="rect">
            <a:avLst/>
          </a:prstGeom>
          <a:noFill/>
        </p:spPr>
        <p:txBody>
          <a:bodyPr wrap="square" rtlCol="0">
            <a:spAutoFit/>
          </a:bodyPr>
          <a:lstStyle/>
          <a:p>
            <a:r>
              <a:rPr lang="zh-CN" altLang="en-US" sz="5400" b="1" dirty="0">
                <a:solidFill>
                  <a:srgbClr val="FF0000"/>
                </a:solidFill>
                <a:latin typeface="楷体" panose="02010609060101010101" charset="-122"/>
                <a:ea typeface="楷体" panose="02010609060101010101" charset="-122"/>
              </a:rPr>
              <a:t>寓意：步步高升</a:t>
            </a:r>
            <a:r>
              <a:rPr lang="en-US" altLang="zh-CN" sz="5400" b="1" dirty="0">
                <a:solidFill>
                  <a:srgbClr val="FF0000"/>
                </a:solidFill>
                <a:latin typeface="楷体" panose="02010609060101010101" charset="-122"/>
                <a:ea typeface="楷体" panose="02010609060101010101" charset="-122"/>
              </a:rPr>
              <a:t>      </a:t>
            </a:r>
            <a:endParaRPr lang="zh-CN" altLang="en-US" sz="5400" b="1" dirty="0">
              <a:solidFill>
                <a:srgbClr val="FF0000"/>
              </a:solidFill>
              <a:latin typeface="楷体" panose="02010609060101010101" charset="-122"/>
              <a:ea typeface="楷体" panose="02010609060101010101" charset="-122"/>
            </a:endParaRPr>
          </a:p>
        </p:txBody>
      </p:sp>
      <p:pic>
        <p:nvPicPr>
          <p:cNvPr id="5" name="图片 4" descr="苹果">
            <a:hlinkClick r:id="rId4" action="ppaction://hlinksldjump"/>
          </p:cNvPr>
          <p:cNvPicPr>
            <a:picLocks noChangeAspect="1"/>
          </p:cNvPicPr>
          <p:nvPr/>
        </p:nvPicPr>
        <p:blipFill>
          <a:blip r:embed="rId5"/>
          <a:stretch>
            <a:fillRect/>
          </a:stretch>
        </p:blipFill>
        <p:spPr>
          <a:xfrm>
            <a:off x="2127250" y="6428740"/>
            <a:ext cx="394335" cy="285750"/>
          </a:xfrm>
          <a:prstGeom prst="rect">
            <a:avLst/>
          </a:prstGeom>
        </p:spPr>
      </p:pic>
      <p:pic>
        <p:nvPicPr>
          <p:cNvPr id="4" name="图片 3" descr="橙子">
            <a:hlinkClick r:id="rId6" action="ppaction://hlinksldjump"/>
          </p:cNvPr>
          <p:cNvPicPr>
            <a:picLocks noChangeAspect="1"/>
          </p:cNvPicPr>
          <p:nvPr/>
        </p:nvPicPr>
        <p:blipFill>
          <a:blip r:embed="rId7"/>
          <a:stretch>
            <a:fillRect/>
          </a:stretch>
        </p:blipFill>
        <p:spPr>
          <a:xfrm>
            <a:off x="5739765" y="6457950"/>
            <a:ext cx="261620" cy="256540"/>
          </a:xfrm>
          <a:prstGeom prst="rect">
            <a:avLst/>
          </a:prstGeom>
        </p:spPr>
      </p:pic>
      <p:pic>
        <p:nvPicPr>
          <p:cNvPr id="8" name="图片 7" descr="桌子上有一些广告&#10;&#10;中度可信度描述已自动生成">
            <a:hlinkClick r:id="rId8" action="ppaction://hlinksldjump"/>
          </p:cNvPr>
          <p:cNvPicPr>
            <a:picLocks noChangeAspect="1"/>
          </p:cNvPicPr>
          <p:nvPr>
            <p:custDataLst>
              <p:tags r:id="rId9"/>
            </p:custDataLst>
          </p:nvPr>
        </p:nvPicPr>
        <p:blipFill>
          <a:blip r:embed="rId10" cstate="print">
            <a:extLst>
              <a:ext uri="{BEBA8EAE-BF5A-486C-A8C5-ECC9F3942E4B}">
                <a14:imgProps xmlns:a14="http://schemas.microsoft.com/office/drawing/2010/main">
                  <a14:imgLayer r:embed="rId11">
                    <a14:imgEffect>
                      <a14:brightnessContrast bright="40000" contrast="-26000"/>
                    </a14:imgEffect>
                  </a14:imgLayer>
                </a14:imgProps>
              </a:ext>
              <a:ext uri="{28A0092B-C50C-407E-A947-70E740481C1C}">
                <a14:useLocalDpi xmlns:a14="http://schemas.microsoft.com/office/drawing/2010/main" val="0"/>
              </a:ext>
            </a:extLst>
          </a:blip>
          <a:stretch>
            <a:fillRect/>
          </a:stretch>
        </p:blipFill>
        <p:spPr>
          <a:xfrm>
            <a:off x="4041775" y="6437630"/>
            <a:ext cx="402590" cy="276860"/>
          </a:xfrm>
          <a:prstGeom prst="ellipse">
            <a:avLst/>
          </a:prstGeom>
        </p:spPr>
      </p:pic>
      <p:pic>
        <p:nvPicPr>
          <p:cNvPr id="9" name="图片 8" descr="葱">
            <a:hlinkClick r:id="rId12" action="ppaction://hlinksldjump"/>
          </p:cNvPr>
          <p:cNvPicPr>
            <a:picLocks noChangeAspect="1"/>
          </p:cNvPicPr>
          <p:nvPr/>
        </p:nvPicPr>
        <p:blipFill>
          <a:blip r:embed="rId13"/>
          <a:stretch>
            <a:fillRect/>
          </a:stretch>
        </p:blipFill>
        <p:spPr>
          <a:xfrm>
            <a:off x="7442200" y="6480175"/>
            <a:ext cx="265430" cy="265430"/>
          </a:xfrm>
          <a:prstGeom prst="rect">
            <a:avLst/>
          </a:prstGeom>
        </p:spPr>
      </p:pic>
      <p:pic>
        <p:nvPicPr>
          <p:cNvPr id="10" name="图片 9" descr="菱角">
            <a:hlinkClick r:id="rId14" action="ppaction://hlinksldjump"/>
          </p:cNvPr>
          <p:cNvPicPr>
            <a:picLocks noChangeAspect="1"/>
          </p:cNvPicPr>
          <p:nvPr/>
        </p:nvPicPr>
        <p:blipFill>
          <a:blip r:embed="rId15"/>
          <a:stretch>
            <a:fillRect/>
          </a:stretch>
        </p:blipFill>
        <p:spPr>
          <a:xfrm>
            <a:off x="8803640" y="6550025"/>
            <a:ext cx="298450" cy="1955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additive="base">
                                        <p:cTn id="14" dur="500" fill="hold"/>
                                        <p:tgtEl>
                                          <p:spTgt spid="16"/>
                                        </p:tgtEl>
                                        <p:attrNameLst>
                                          <p:attrName>ppt_x</p:attrName>
                                        </p:attrNameLst>
                                      </p:cBhvr>
                                      <p:tavLst>
                                        <p:tav tm="0">
                                          <p:val>
                                            <p:strVal val="#ppt_x"/>
                                          </p:val>
                                        </p:tav>
                                        <p:tav tm="100000">
                                          <p:val>
                                            <p:strVal val="#ppt_x"/>
                                          </p:val>
                                        </p:tav>
                                      </p:tavLst>
                                    </p:anim>
                                    <p:anim calcmode="lin" valueType="num">
                                      <p:cBhvr additive="base">
                                        <p:cTn id="1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3719736" y="4941168"/>
            <a:ext cx="5292079" cy="922020"/>
          </a:xfrm>
          <a:prstGeom prst="rect">
            <a:avLst/>
          </a:prstGeom>
          <a:noFill/>
        </p:spPr>
        <p:txBody>
          <a:bodyPr wrap="square" rtlCol="0">
            <a:spAutoFit/>
          </a:bodyPr>
          <a:lstStyle/>
          <a:p>
            <a:r>
              <a:rPr lang="zh-CN" altLang="en-US" sz="5400" b="1" dirty="0">
                <a:solidFill>
                  <a:srgbClr val="FF0000"/>
                </a:solidFill>
                <a:latin typeface="楷体" panose="02010609060101010101" charset="-122"/>
                <a:ea typeface="楷体" panose="02010609060101010101" charset="-122"/>
              </a:rPr>
              <a:t>寓意：称心如意</a:t>
            </a:r>
            <a:r>
              <a:rPr lang="en-US" altLang="zh-CN" sz="5400" b="1" dirty="0">
                <a:solidFill>
                  <a:srgbClr val="FF0000"/>
                </a:solidFill>
                <a:latin typeface="楷体" panose="02010609060101010101" charset="-122"/>
                <a:ea typeface="楷体" panose="02010609060101010101" charset="-122"/>
              </a:rPr>
              <a:t>      </a:t>
            </a:r>
            <a:endParaRPr lang="zh-CN" altLang="en-US" sz="5400" b="1" dirty="0">
              <a:solidFill>
                <a:srgbClr val="FF0000"/>
              </a:solidFill>
              <a:latin typeface="楷体" panose="02010609060101010101" charset="-122"/>
              <a:ea typeface="楷体" panose="02010609060101010101" charset="-122"/>
            </a:endParaRPr>
          </a:p>
        </p:txBody>
      </p:sp>
      <p:pic>
        <p:nvPicPr>
          <p:cNvPr id="4" name="图片 3" descr="橙子"/>
          <p:cNvPicPr>
            <a:picLocks noChangeAspect="1"/>
          </p:cNvPicPr>
          <p:nvPr/>
        </p:nvPicPr>
        <p:blipFill>
          <a:blip r:embed="rId1"/>
          <a:stretch>
            <a:fillRect/>
          </a:stretch>
        </p:blipFill>
        <p:spPr>
          <a:xfrm>
            <a:off x="4049395" y="655320"/>
            <a:ext cx="4474845" cy="4393565"/>
          </a:xfrm>
          <a:prstGeom prst="rect">
            <a:avLst/>
          </a:prstGeom>
        </p:spPr>
      </p:pic>
      <p:pic>
        <p:nvPicPr>
          <p:cNvPr id="5" name="图片 4" descr="苹果">
            <a:hlinkClick r:id="rId2" action="ppaction://hlinksldjump"/>
          </p:cNvPr>
          <p:cNvPicPr>
            <a:picLocks noChangeAspect="1"/>
          </p:cNvPicPr>
          <p:nvPr/>
        </p:nvPicPr>
        <p:blipFill>
          <a:blip r:embed="rId3"/>
          <a:stretch>
            <a:fillRect/>
          </a:stretch>
        </p:blipFill>
        <p:spPr>
          <a:xfrm>
            <a:off x="2127250" y="6428740"/>
            <a:ext cx="394335" cy="285750"/>
          </a:xfrm>
          <a:prstGeom prst="rect">
            <a:avLst/>
          </a:prstGeom>
        </p:spPr>
      </p:pic>
      <p:pic>
        <p:nvPicPr>
          <p:cNvPr id="15" name="图片 14" descr="桌子上有一些广告&#10;&#10;中度可信度描述已自动生成">
            <a:hlinkClick r:id="rId4" action="ppaction://hlinksldjump"/>
          </p:cNvPr>
          <p:cNvPicPr>
            <a:picLocks noChangeAspect="1"/>
          </p:cNvPicPr>
          <p:nvPr>
            <p:custDataLst>
              <p:tags r:id="rId5"/>
            </p:custDataLst>
          </p:nvPr>
        </p:nvPicPr>
        <p:blipFill>
          <a:blip r:embed="rId6" cstate="print">
            <a:extLst>
              <a:ext uri="{BEBA8EAE-BF5A-486C-A8C5-ECC9F3942E4B}">
                <a14:imgProps xmlns:a14="http://schemas.microsoft.com/office/drawing/2010/main">
                  <a14:imgLayer r:embed="rId7">
                    <a14:imgEffect>
                      <a14:brightnessContrast bright="40000" contrast="-26000"/>
                    </a14:imgEffect>
                  </a14:imgLayer>
                </a14:imgProps>
              </a:ext>
              <a:ext uri="{28A0092B-C50C-407E-A947-70E740481C1C}">
                <a14:useLocalDpi xmlns:a14="http://schemas.microsoft.com/office/drawing/2010/main" val="0"/>
              </a:ext>
            </a:extLst>
          </a:blip>
          <a:stretch>
            <a:fillRect/>
          </a:stretch>
        </p:blipFill>
        <p:spPr>
          <a:xfrm>
            <a:off x="4041775" y="6437630"/>
            <a:ext cx="402590" cy="276860"/>
          </a:xfrm>
          <a:prstGeom prst="ellipse">
            <a:avLst/>
          </a:prstGeom>
        </p:spPr>
      </p:pic>
      <p:pic>
        <p:nvPicPr>
          <p:cNvPr id="9" name="图片 8" descr="葱">
            <a:hlinkClick r:id="rId8" action="ppaction://hlinksldjump"/>
          </p:cNvPr>
          <p:cNvPicPr>
            <a:picLocks noChangeAspect="1"/>
          </p:cNvPicPr>
          <p:nvPr/>
        </p:nvPicPr>
        <p:blipFill>
          <a:blip r:embed="rId9"/>
          <a:stretch>
            <a:fillRect/>
          </a:stretch>
        </p:blipFill>
        <p:spPr>
          <a:xfrm>
            <a:off x="7442200" y="6480175"/>
            <a:ext cx="265430" cy="265430"/>
          </a:xfrm>
          <a:prstGeom prst="rect">
            <a:avLst/>
          </a:prstGeom>
        </p:spPr>
      </p:pic>
      <p:pic>
        <p:nvPicPr>
          <p:cNvPr id="10" name="图片 9" descr="菱角">
            <a:hlinkClick r:id="rId10" action="ppaction://hlinksldjump"/>
          </p:cNvPr>
          <p:cNvPicPr>
            <a:picLocks noChangeAspect="1"/>
          </p:cNvPicPr>
          <p:nvPr/>
        </p:nvPicPr>
        <p:blipFill>
          <a:blip r:embed="rId11"/>
          <a:stretch>
            <a:fillRect/>
          </a:stretch>
        </p:blipFill>
        <p:spPr>
          <a:xfrm>
            <a:off x="8803640" y="6550025"/>
            <a:ext cx="298450" cy="195580"/>
          </a:xfrm>
          <a:prstGeom prst="rect">
            <a:avLst/>
          </a:prstGeom>
        </p:spPr>
      </p:pic>
      <p:pic>
        <p:nvPicPr>
          <p:cNvPr id="11" name="图片 10" descr="橙子">
            <a:hlinkClick r:id="rId12" action="ppaction://hlinksldjump"/>
          </p:cNvPr>
          <p:cNvPicPr>
            <a:picLocks noChangeAspect="1"/>
          </p:cNvPicPr>
          <p:nvPr/>
        </p:nvPicPr>
        <p:blipFill>
          <a:blip r:embed="rId1"/>
          <a:stretch>
            <a:fillRect/>
          </a:stretch>
        </p:blipFill>
        <p:spPr>
          <a:xfrm>
            <a:off x="5739765" y="6457950"/>
            <a:ext cx="261620" cy="2565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3719736" y="4941168"/>
            <a:ext cx="5292079" cy="922020"/>
          </a:xfrm>
          <a:prstGeom prst="rect">
            <a:avLst/>
          </a:prstGeom>
          <a:noFill/>
        </p:spPr>
        <p:txBody>
          <a:bodyPr wrap="square" rtlCol="0">
            <a:spAutoFit/>
          </a:bodyPr>
          <a:lstStyle/>
          <a:p>
            <a:r>
              <a:rPr lang="zh-CN" altLang="en-US" sz="5400" b="1" dirty="0">
                <a:solidFill>
                  <a:srgbClr val="FF0000"/>
                </a:solidFill>
                <a:latin typeface="楷体" panose="02010609060101010101" charset="-122"/>
                <a:ea typeface="楷体" panose="02010609060101010101" charset="-122"/>
              </a:rPr>
              <a:t>寓意：聪明机灵</a:t>
            </a:r>
            <a:r>
              <a:rPr lang="en-US" altLang="zh-CN" sz="5400" b="1" dirty="0">
                <a:solidFill>
                  <a:srgbClr val="FF0000"/>
                </a:solidFill>
                <a:latin typeface="楷体" panose="02010609060101010101" charset="-122"/>
                <a:ea typeface="楷体" panose="02010609060101010101" charset="-122"/>
              </a:rPr>
              <a:t>   </a:t>
            </a:r>
            <a:endParaRPr lang="zh-CN" altLang="en-US" sz="5400" b="1" dirty="0">
              <a:solidFill>
                <a:srgbClr val="FF0000"/>
              </a:solidFill>
              <a:latin typeface="楷体" panose="02010609060101010101" charset="-122"/>
              <a:ea typeface="楷体" panose="02010609060101010101" charset="-122"/>
            </a:endParaRPr>
          </a:p>
        </p:txBody>
      </p:sp>
      <p:pic>
        <p:nvPicPr>
          <p:cNvPr id="4" name="图片 3" descr="葱"/>
          <p:cNvPicPr>
            <a:picLocks noChangeAspect="1"/>
          </p:cNvPicPr>
          <p:nvPr/>
        </p:nvPicPr>
        <p:blipFill>
          <a:blip r:embed="rId1"/>
          <a:stretch>
            <a:fillRect/>
          </a:stretch>
        </p:blipFill>
        <p:spPr>
          <a:xfrm>
            <a:off x="3370580" y="717550"/>
            <a:ext cx="4999990" cy="4999990"/>
          </a:xfrm>
          <a:prstGeom prst="rect">
            <a:avLst/>
          </a:prstGeom>
        </p:spPr>
      </p:pic>
      <p:pic>
        <p:nvPicPr>
          <p:cNvPr id="7" name="图片 6" descr="苹果">
            <a:hlinkClick r:id="rId2" action="ppaction://hlinksldjump"/>
          </p:cNvPr>
          <p:cNvPicPr>
            <a:picLocks noChangeAspect="1"/>
          </p:cNvPicPr>
          <p:nvPr/>
        </p:nvPicPr>
        <p:blipFill>
          <a:blip r:embed="rId3"/>
          <a:stretch>
            <a:fillRect/>
          </a:stretch>
        </p:blipFill>
        <p:spPr>
          <a:xfrm>
            <a:off x="2127250" y="6428740"/>
            <a:ext cx="394335" cy="285750"/>
          </a:xfrm>
          <a:prstGeom prst="rect">
            <a:avLst/>
          </a:prstGeom>
        </p:spPr>
      </p:pic>
      <p:pic>
        <p:nvPicPr>
          <p:cNvPr id="15" name="图片 14" descr="桌子上有一些广告&#10;&#10;中度可信度描述已自动生成">
            <a:hlinkClick r:id="rId4" action="ppaction://hlinksldjump"/>
          </p:cNvPr>
          <p:cNvPicPr>
            <a:picLocks noChangeAspect="1"/>
          </p:cNvPicPr>
          <p:nvPr>
            <p:custDataLst>
              <p:tags r:id="rId5"/>
            </p:custDataLst>
          </p:nvPr>
        </p:nvPicPr>
        <p:blipFill>
          <a:blip r:embed="rId6" cstate="print">
            <a:extLst>
              <a:ext uri="{BEBA8EAE-BF5A-486C-A8C5-ECC9F3942E4B}">
                <a14:imgProps xmlns:a14="http://schemas.microsoft.com/office/drawing/2010/main">
                  <a14:imgLayer r:embed="rId7">
                    <a14:imgEffect>
                      <a14:brightnessContrast bright="40000" contrast="-26000"/>
                    </a14:imgEffect>
                  </a14:imgLayer>
                </a14:imgProps>
              </a:ext>
              <a:ext uri="{28A0092B-C50C-407E-A947-70E740481C1C}">
                <a14:useLocalDpi xmlns:a14="http://schemas.microsoft.com/office/drawing/2010/main" val="0"/>
              </a:ext>
            </a:extLst>
          </a:blip>
          <a:stretch>
            <a:fillRect/>
          </a:stretch>
        </p:blipFill>
        <p:spPr>
          <a:xfrm>
            <a:off x="4041775" y="6437630"/>
            <a:ext cx="402590" cy="276860"/>
          </a:xfrm>
          <a:prstGeom prst="ellipse">
            <a:avLst/>
          </a:prstGeom>
        </p:spPr>
      </p:pic>
      <p:pic>
        <p:nvPicPr>
          <p:cNvPr id="8" name="图片 7" descr="橙子">
            <a:hlinkClick r:id="rId8" action="ppaction://hlinksldjump"/>
          </p:cNvPr>
          <p:cNvPicPr>
            <a:picLocks noChangeAspect="1"/>
          </p:cNvPicPr>
          <p:nvPr/>
        </p:nvPicPr>
        <p:blipFill>
          <a:blip r:embed="rId9"/>
          <a:stretch>
            <a:fillRect/>
          </a:stretch>
        </p:blipFill>
        <p:spPr>
          <a:xfrm>
            <a:off x="5739765" y="6457950"/>
            <a:ext cx="261620" cy="256540"/>
          </a:xfrm>
          <a:prstGeom prst="rect">
            <a:avLst/>
          </a:prstGeom>
        </p:spPr>
      </p:pic>
      <p:pic>
        <p:nvPicPr>
          <p:cNvPr id="9" name="图片 8" descr="葱">
            <a:hlinkClick r:id="rId10" action="ppaction://hlinksldjump"/>
          </p:cNvPr>
          <p:cNvPicPr>
            <a:picLocks noChangeAspect="1"/>
          </p:cNvPicPr>
          <p:nvPr/>
        </p:nvPicPr>
        <p:blipFill>
          <a:blip r:embed="rId1"/>
          <a:stretch>
            <a:fillRect/>
          </a:stretch>
        </p:blipFill>
        <p:spPr>
          <a:xfrm>
            <a:off x="7442200" y="6480175"/>
            <a:ext cx="265430" cy="265430"/>
          </a:xfrm>
          <a:prstGeom prst="rect">
            <a:avLst/>
          </a:prstGeom>
        </p:spPr>
      </p:pic>
      <p:pic>
        <p:nvPicPr>
          <p:cNvPr id="10" name="图片 9" descr="菱角">
            <a:hlinkClick r:id="rId11" action="ppaction://hlinksldjump"/>
          </p:cNvPr>
          <p:cNvPicPr>
            <a:picLocks noChangeAspect="1"/>
          </p:cNvPicPr>
          <p:nvPr/>
        </p:nvPicPr>
        <p:blipFill>
          <a:blip r:embed="rId12"/>
          <a:stretch>
            <a:fillRect/>
          </a:stretch>
        </p:blipFill>
        <p:spPr>
          <a:xfrm>
            <a:off x="8803640" y="6550025"/>
            <a:ext cx="298450" cy="1955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out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3719736" y="4941168"/>
            <a:ext cx="5292079" cy="922020"/>
          </a:xfrm>
          <a:prstGeom prst="rect">
            <a:avLst/>
          </a:prstGeom>
          <a:noFill/>
        </p:spPr>
        <p:txBody>
          <a:bodyPr wrap="square" rtlCol="0">
            <a:spAutoFit/>
          </a:bodyPr>
          <a:lstStyle/>
          <a:p>
            <a:r>
              <a:rPr lang="zh-CN" altLang="en-US" sz="5400" b="1" dirty="0">
                <a:solidFill>
                  <a:srgbClr val="FF0000"/>
                </a:solidFill>
                <a:latin typeface="楷体" panose="02010609060101010101" charset="-122"/>
                <a:ea typeface="楷体" panose="02010609060101010101" charset="-122"/>
              </a:rPr>
              <a:t>寓意：活泼灵巧</a:t>
            </a:r>
            <a:r>
              <a:rPr lang="en-US" altLang="zh-CN" sz="5400" b="1" dirty="0">
                <a:solidFill>
                  <a:srgbClr val="FF0000"/>
                </a:solidFill>
                <a:latin typeface="楷体" panose="02010609060101010101" charset="-122"/>
                <a:ea typeface="楷体" panose="02010609060101010101" charset="-122"/>
              </a:rPr>
              <a:t>      </a:t>
            </a:r>
            <a:endParaRPr lang="zh-CN" altLang="en-US" sz="5400" b="1" dirty="0">
              <a:solidFill>
                <a:srgbClr val="FF0000"/>
              </a:solidFill>
              <a:latin typeface="楷体" panose="02010609060101010101" charset="-122"/>
              <a:ea typeface="楷体" panose="02010609060101010101" charset="-122"/>
            </a:endParaRPr>
          </a:p>
        </p:txBody>
      </p:sp>
      <p:pic>
        <p:nvPicPr>
          <p:cNvPr id="5" name="图片 4" descr="菱角"/>
          <p:cNvPicPr>
            <a:picLocks noChangeAspect="1"/>
          </p:cNvPicPr>
          <p:nvPr/>
        </p:nvPicPr>
        <p:blipFill>
          <a:blip r:embed="rId1"/>
          <a:stretch>
            <a:fillRect/>
          </a:stretch>
        </p:blipFill>
        <p:spPr>
          <a:xfrm>
            <a:off x="3719830" y="1341755"/>
            <a:ext cx="4614545" cy="3024505"/>
          </a:xfrm>
          <a:prstGeom prst="rect">
            <a:avLst/>
          </a:prstGeom>
        </p:spPr>
      </p:pic>
      <p:pic>
        <p:nvPicPr>
          <p:cNvPr id="7" name="图片 6" descr="苹果">
            <a:hlinkClick r:id="rId2" action="ppaction://hlinksldjump"/>
          </p:cNvPr>
          <p:cNvPicPr>
            <a:picLocks noChangeAspect="1"/>
          </p:cNvPicPr>
          <p:nvPr/>
        </p:nvPicPr>
        <p:blipFill>
          <a:blip r:embed="rId3"/>
          <a:stretch>
            <a:fillRect/>
          </a:stretch>
        </p:blipFill>
        <p:spPr>
          <a:xfrm>
            <a:off x="2127250" y="6428740"/>
            <a:ext cx="394335" cy="285750"/>
          </a:xfrm>
          <a:prstGeom prst="rect">
            <a:avLst/>
          </a:prstGeom>
        </p:spPr>
      </p:pic>
      <p:pic>
        <p:nvPicPr>
          <p:cNvPr id="15" name="图片 14" descr="桌子上有一些广告&#10;&#10;中度可信度描述已自动生成">
            <a:hlinkClick r:id="rId4" action="ppaction://hlinksldjump"/>
          </p:cNvPr>
          <p:cNvPicPr>
            <a:picLocks noChangeAspect="1"/>
          </p:cNvPicPr>
          <p:nvPr>
            <p:custDataLst>
              <p:tags r:id="rId5"/>
            </p:custDataLst>
          </p:nvPr>
        </p:nvPicPr>
        <p:blipFill>
          <a:blip r:embed="rId6" cstate="print">
            <a:extLst>
              <a:ext uri="{BEBA8EAE-BF5A-486C-A8C5-ECC9F3942E4B}">
                <a14:imgProps xmlns:a14="http://schemas.microsoft.com/office/drawing/2010/main">
                  <a14:imgLayer r:embed="rId7">
                    <a14:imgEffect>
                      <a14:brightnessContrast bright="40000" contrast="-26000"/>
                    </a14:imgEffect>
                  </a14:imgLayer>
                </a14:imgProps>
              </a:ext>
              <a:ext uri="{28A0092B-C50C-407E-A947-70E740481C1C}">
                <a14:useLocalDpi xmlns:a14="http://schemas.microsoft.com/office/drawing/2010/main" val="0"/>
              </a:ext>
            </a:extLst>
          </a:blip>
          <a:stretch>
            <a:fillRect/>
          </a:stretch>
        </p:blipFill>
        <p:spPr>
          <a:xfrm>
            <a:off x="4041775" y="6437630"/>
            <a:ext cx="402590" cy="276860"/>
          </a:xfrm>
          <a:prstGeom prst="ellipse">
            <a:avLst/>
          </a:prstGeom>
        </p:spPr>
      </p:pic>
      <p:pic>
        <p:nvPicPr>
          <p:cNvPr id="8" name="图片 7" descr="橙子">
            <a:hlinkClick r:id="rId8" action="ppaction://hlinksldjump"/>
          </p:cNvPr>
          <p:cNvPicPr>
            <a:picLocks noChangeAspect="1"/>
          </p:cNvPicPr>
          <p:nvPr/>
        </p:nvPicPr>
        <p:blipFill>
          <a:blip r:embed="rId9"/>
          <a:stretch>
            <a:fillRect/>
          </a:stretch>
        </p:blipFill>
        <p:spPr>
          <a:xfrm>
            <a:off x="5739765" y="6457950"/>
            <a:ext cx="261620" cy="256540"/>
          </a:xfrm>
          <a:prstGeom prst="rect">
            <a:avLst/>
          </a:prstGeom>
        </p:spPr>
      </p:pic>
      <p:pic>
        <p:nvPicPr>
          <p:cNvPr id="9" name="图片 8" descr="葱">
            <a:hlinkClick r:id="rId10" action="ppaction://hlinksldjump"/>
          </p:cNvPr>
          <p:cNvPicPr>
            <a:picLocks noChangeAspect="1"/>
          </p:cNvPicPr>
          <p:nvPr/>
        </p:nvPicPr>
        <p:blipFill>
          <a:blip r:embed="rId11"/>
          <a:stretch>
            <a:fillRect/>
          </a:stretch>
        </p:blipFill>
        <p:spPr>
          <a:xfrm>
            <a:off x="7442200" y="6480175"/>
            <a:ext cx="265430" cy="265430"/>
          </a:xfrm>
          <a:prstGeom prst="rect">
            <a:avLst/>
          </a:prstGeom>
        </p:spPr>
      </p:pic>
      <p:pic>
        <p:nvPicPr>
          <p:cNvPr id="10" name="图片 9" descr="菱角">
            <a:hlinkClick r:id="rId12" action="ppaction://hlinksldjump"/>
          </p:cNvPr>
          <p:cNvPicPr>
            <a:picLocks noChangeAspect="1"/>
          </p:cNvPicPr>
          <p:nvPr/>
        </p:nvPicPr>
        <p:blipFill>
          <a:blip r:embed="rId1"/>
          <a:stretch>
            <a:fillRect/>
          </a:stretch>
        </p:blipFill>
        <p:spPr>
          <a:xfrm>
            <a:off x="8803640" y="6550025"/>
            <a:ext cx="298450" cy="1955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src=http___51wendang.com_8080_pic_c08360c5009fc74f8df0fb74_3-810-jpg_6-1080-0-0-1080.jpg&amp;refer=http___51wendang.webp"/>
          <p:cNvPicPr>
            <a:picLocks noChangeAspect="1"/>
          </p:cNvPicPr>
          <p:nvPr/>
        </p:nvPicPr>
        <p:blipFill>
          <a:blip r:embed="rId1"/>
          <a:stretch>
            <a:fillRect/>
          </a:stretch>
        </p:blipFill>
        <p:spPr>
          <a:xfrm>
            <a:off x="635" y="0"/>
            <a:ext cx="12191365" cy="6858000"/>
          </a:xfrm>
          <a:prstGeom prst="rect">
            <a:avLst/>
          </a:prstGeom>
        </p:spPr>
      </p:pic>
      <p:sp>
        <p:nvSpPr>
          <p:cNvPr id="2" name="文本框 1"/>
          <p:cNvSpPr txBox="1"/>
          <p:nvPr/>
        </p:nvSpPr>
        <p:spPr>
          <a:xfrm>
            <a:off x="3647729" y="1341120"/>
            <a:ext cx="5571838" cy="1754326"/>
          </a:xfrm>
          <a:prstGeom prst="rect">
            <a:avLst/>
          </a:prstGeom>
          <a:noFill/>
        </p:spPr>
        <p:txBody>
          <a:bodyPr wrap="square" rtlCol="0">
            <a:spAutoFit/>
          </a:bodyPr>
          <a:lstStyle/>
          <a:p>
            <a:r>
              <a:rPr lang="zh-CN" altLang="en-US" sz="5400" dirty="0">
                <a:latin typeface="楷体" panose="02010609060101010101" charset="-122"/>
                <a:ea typeface="楷体" panose="02010609060101010101" charset="-122"/>
              </a:rPr>
              <a:t>有信来时泪眼花。</a:t>
            </a:r>
            <a:r>
              <a:rPr lang="en-US" altLang="zh-CN" sz="5400" dirty="0">
                <a:latin typeface="楷体" panose="02010609060101010101" charset="-122"/>
                <a:ea typeface="楷体" panose="02010609060101010101" charset="-122"/>
              </a:rPr>
              <a:t>         </a:t>
            </a:r>
            <a:endParaRPr lang="en-US" altLang="zh-CN" sz="5400" dirty="0">
              <a:latin typeface="楷体" panose="02010609060101010101" charset="-122"/>
              <a:ea typeface="楷体" panose="02010609060101010101" charset="-122"/>
            </a:endParaRPr>
          </a:p>
          <a:p>
            <a:r>
              <a:rPr lang="en-US" altLang="zh-CN" sz="5400" dirty="0">
                <a:latin typeface="楷体" panose="02010609060101010101" charset="-122"/>
                <a:ea typeface="楷体" panose="02010609060101010101" charset="-122"/>
              </a:rPr>
              <a:t>       </a:t>
            </a:r>
            <a:r>
              <a:rPr lang="zh-CN" altLang="en-US" sz="5400" dirty="0">
                <a:latin typeface="楷体" panose="02010609060101010101" charset="-122"/>
                <a:ea typeface="楷体" panose="02010609060101010101" charset="-122"/>
              </a:rPr>
              <a:t>（打一字）</a:t>
            </a:r>
            <a:endParaRPr lang="zh-CN" altLang="en-US" sz="5400" dirty="0">
              <a:latin typeface="楷体" panose="02010609060101010101" charset="-122"/>
              <a:ea typeface="楷体" panose="02010609060101010101" charset="-122"/>
            </a:endParaRPr>
          </a:p>
        </p:txBody>
      </p:sp>
      <p:sp>
        <p:nvSpPr>
          <p:cNvPr id="6" name="文本框 5"/>
          <p:cNvSpPr txBox="1"/>
          <p:nvPr/>
        </p:nvSpPr>
        <p:spPr>
          <a:xfrm>
            <a:off x="4151784" y="3095446"/>
            <a:ext cx="1051560" cy="1107996"/>
          </a:xfrm>
          <a:prstGeom prst="rect">
            <a:avLst/>
          </a:prstGeom>
          <a:noFill/>
        </p:spPr>
        <p:txBody>
          <a:bodyPr wrap="square" rtlCol="0">
            <a:spAutoFit/>
          </a:bodyPr>
          <a:lstStyle/>
          <a:p>
            <a:r>
              <a:rPr lang="zh-CN" altLang="en-US" sz="6600" dirty="0">
                <a:latin typeface="楷体" panose="02010609060101010101" charset="-122"/>
                <a:ea typeface="楷体" panose="02010609060101010101" charset="-122"/>
              </a:rPr>
              <a:t>函</a:t>
            </a:r>
            <a:endParaRPr lang="zh-CN" altLang="en-US" sz="6600" dirty="0">
              <a:latin typeface="楷体" panose="02010609060101010101" charset="-122"/>
              <a:ea typeface="楷体" panose="02010609060101010101" charset="-122"/>
            </a:endParaRPr>
          </a:p>
        </p:txBody>
      </p:sp>
      <p:sp>
        <p:nvSpPr>
          <p:cNvPr id="7" name="文本框 6"/>
          <p:cNvSpPr txBox="1"/>
          <p:nvPr/>
        </p:nvSpPr>
        <p:spPr>
          <a:xfrm>
            <a:off x="6096000" y="3003113"/>
            <a:ext cx="1051560" cy="1200329"/>
          </a:xfrm>
          <a:prstGeom prst="rect">
            <a:avLst/>
          </a:prstGeom>
          <a:noFill/>
        </p:spPr>
        <p:txBody>
          <a:bodyPr wrap="square" rtlCol="0">
            <a:spAutoFit/>
          </a:bodyPr>
          <a:lstStyle/>
          <a:p>
            <a:r>
              <a:rPr lang="zh-CN" altLang="en-US" sz="7200" dirty="0">
                <a:solidFill>
                  <a:srgbClr val="FF0000"/>
                </a:solidFill>
                <a:latin typeface="楷体" panose="02010609060101010101" charset="-122"/>
                <a:ea typeface="楷体" panose="02010609060101010101" charset="-122"/>
              </a:rPr>
              <a:t>涵</a:t>
            </a:r>
            <a:endParaRPr lang="zh-CN" altLang="en-US" sz="7200" dirty="0">
              <a:solidFill>
                <a:srgbClr val="FF0000"/>
              </a:solidFill>
              <a:latin typeface="楷体" panose="02010609060101010101" charset="-122"/>
              <a:ea typeface="楷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80">
                                          <p:stCondLst>
                                            <p:cond delay="0"/>
                                          </p:stCondLst>
                                        </p:cTn>
                                        <p:tgtEl>
                                          <p:spTgt spid="7"/>
                                        </p:tgtEl>
                                      </p:cBhvr>
                                    </p:animEffect>
                                    <p:anim calcmode="lin" valueType="num">
                                      <p:cBhvr>
                                        <p:cTn id="1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3" dur="26">
                                          <p:stCondLst>
                                            <p:cond delay="650"/>
                                          </p:stCondLst>
                                        </p:cTn>
                                        <p:tgtEl>
                                          <p:spTgt spid="7"/>
                                        </p:tgtEl>
                                      </p:cBhvr>
                                      <p:to x="100000" y="60000"/>
                                    </p:animScale>
                                    <p:animScale>
                                      <p:cBhvr>
                                        <p:cTn id="24" dur="166" decel="50000">
                                          <p:stCondLst>
                                            <p:cond delay="676"/>
                                          </p:stCondLst>
                                        </p:cTn>
                                        <p:tgtEl>
                                          <p:spTgt spid="7"/>
                                        </p:tgtEl>
                                      </p:cBhvr>
                                      <p:to x="100000" y="100000"/>
                                    </p:animScale>
                                    <p:animScale>
                                      <p:cBhvr>
                                        <p:cTn id="25" dur="26">
                                          <p:stCondLst>
                                            <p:cond delay="1312"/>
                                          </p:stCondLst>
                                        </p:cTn>
                                        <p:tgtEl>
                                          <p:spTgt spid="7"/>
                                        </p:tgtEl>
                                      </p:cBhvr>
                                      <p:to x="100000" y="80000"/>
                                    </p:animScale>
                                    <p:animScale>
                                      <p:cBhvr>
                                        <p:cTn id="26" dur="166" decel="50000">
                                          <p:stCondLst>
                                            <p:cond delay="1338"/>
                                          </p:stCondLst>
                                        </p:cTn>
                                        <p:tgtEl>
                                          <p:spTgt spid="7"/>
                                        </p:tgtEl>
                                      </p:cBhvr>
                                      <p:to x="100000" y="100000"/>
                                    </p:animScale>
                                    <p:animScale>
                                      <p:cBhvr>
                                        <p:cTn id="27" dur="26">
                                          <p:stCondLst>
                                            <p:cond delay="1642"/>
                                          </p:stCondLst>
                                        </p:cTn>
                                        <p:tgtEl>
                                          <p:spTgt spid="7"/>
                                        </p:tgtEl>
                                      </p:cBhvr>
                                      <p:to x="100000" y="90000"/>
                                    </p:animScale>
                                    <p:animScale>
                                      <p:cBhvr>
                                        <p:cTn id="28" dur="166" decel="50000">
                                          <p:stCondLst>
                                            <p:cond delay="1668"/>
                                          </p:stCondLst>
                                        </p:cTn>
                                        <p:tgtEl>
                                          <p:spTgt spid="7"/>
                                        </p:tgtEl>
                                      </p:cBhvr>
                                      <p:to x="100000" y="100000"/>
                                    </p:animScale>
                                    <p:animScale>
                                      <p:cBhvr>
                                        <p:cTn id="29" dur="26">
                                          <p:stCondLst>
                                            <p:cond delay="1808"/>
                                          </p:stCondLst>
                                        </p:cTn>
                                        <p:tgtEl>
                                          <p:spTgt spid="7"/>
                                        </p:tgtEl>
                                      </p:cBhvr>
                                      <p:to x="100000" y="95000"/>
                                    </p:animScale>
                                    <p:animScale>
                                      <p:cBhvr>
                                        <p:cTn id="3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8110755" y="0"/>
            <a:ext cx="70662800" cy="6856730"/>
            <a:chOff x="-96269" y="11591"/>
            <a:chExt cx="111280" cy="10798"/>
          </a:xfrm>
        </p:grpSpPr>
        <p:pic>
          <p:nvPicPr>
            <p:cNvPr id="8" name="图片 7" descr="1111"/>
            <p:cNvPicPr>
              <a:picLocks noChangeAspect="1"/>
            </p:cNvPicPr>
            <p:nvPr/>
          </p:nvPicPr>
          <p:blipFill>
            <a:blip r:embed="rId1"/>
            <a:srcRect l="1622" t="5260" r="1855" b="5030"/>
            <a:stretch>
              <a:fillRect/>
            </a:stretch>
          </p:blipFill>
          <p:spPr>
            <a:xfrm rot="16200000">
              <a:off x="-46028" y="-38650"/>
              <a:ext cx="10799" cy="111281"/>
            </a:xfrm>
            <a:prstGeom prst="rect">
              <a:avLst/>
            </a:prstGeom>
          </p:spPr>
        </p:pic>
        <p:grpSp>
          <p:nvGrpSpPr>
            <p:cNvPr id="24" name="组合 23"/>
            <p:cNvGrpSpPr/>
            <p:nvPr/>
          </p:nvGrpSpPr>
          <p:grpSpPr>
            <a:xfrm>
              <a:off x="-45716" y="12388"/>
              <a:ext cx="57983" cy="9503"/>
              <a:chOff x="-50254" y="16775"/>
              <a:chExt cx="65461" cy="9503"/>
            </a:xfrm>
          </p:grpSpPr>
          <p:pic>
            <p:nvPicPr>
              <p:cNvPr id="14" name="图片 13" descr="微信图片_20221102131010"/>
              <p:cNvPicPr>
                <a:picLocks noChangeAspect="1"/>
              </p:cNvPicPr>
              <p:nvPr/>
            </p:nvPicPr>
            <p:blipFill>
              <a:blip r:embed="rId2"/>
              <a:stretch>
                <a:fillRect/>
              </a:stretch>
            </p:blipFill>
            <p:spPr>
              <a:xfrm>
                <a:off x="-50254" y="16848"/>
                <a:ext cx="13751" cy="9132"/>
              </a:xfrm>
              <a:prstGeom prst="rect">
                <a:avLst/>
              </a:prstGeom>
            </p:spPr>
          </p:pic>
          <p:pic>
            <p:nvPicPr>
              <p:cNvPr id="16" name="图片 15" descr="微信图片_20221102131037"/>
              <p:cNvPicPr>
                <a:picLocks noChangeAspect="1"/>
              </p:cNvPicPr>
              <p:nvPr/>
            </p:nvPicPr>
            <p:blipFill>
              <a:blip r:embed="rId3"/>
              <a:stretch>
                <a:fillRect/>
              </a:stretch>
            </p:blipFill>
            <p:spPr>
              <a:xfrm>
                <a:off x="-36503" y="16848"/>
                <a:ext cx="8530" cy="9396"/>
              </a:xfrm>
              <a:prstGeom prst="rect">
                <a:avLst/>
              </a:prstGeom>
            </p:spPr>
          </p:pic>
          <p:pic>
            <p:nvPicPr>
              <p:cNvPr id="17" name="图片 16" descr="QQ图片20190429232728.jpg"/>
              <p:cNvPicPr>
                <a:picLocks noChangeAspect="1"/>
              </p:cNvPicPr>
              <p:nvPr/>
            </p:nvPicPr>
            <p:blipFill>
              <a:blip r:embed="rId4" cstate="print"/>
              <a:stretch>
                <a:fillRect/>
              </a:stretch>
            </p:blipFill>
            <p:spPr>
              <a:xfrm>
                <a:off x="-27973" y="16775"/>
                <a:ext cx="12272" cy="9205"/>
              </a:xfrm>
              <a:prstGeom prst="rect">
                <a:avLst/>
              </a:prstGeom>
            </p:spPr>
          </p:pic>
          <p:pic>
            <p:nvPicPr>
              <p:cNvPr id="18" name="图片 17" descr="QQ图片20190429232745.jpg"/>
              <p:cNvPicPr>
                <a:picLocks noChangeAspect="1"/>
              </p:cNvPicPr>
              <p:nvPr/>
            </p:nvPicPr>
            <p:blipFill rotWithShape="1">
              <a:blip r:embed="rId5" cstate="print"/>
              <a:srcRect l="7476" t="19958" r="7476" b="14943"/>
              <a:stretch>
                <a:fillRect/>
              </a:stretch>
            </p:blipFill>
            <p:spPr>
              <a:xfrm>
                <a:off x="-1555" y="16775"/>
                <a:ext cx="16763" cy="9206"/>
              </a:xfrm>
              <a:prstGeom prst="rect">
                <a:avLst/>
              </a:prstGeom>
            </p:spPr>
          </p:pic>
          <p:pic>
            <p:nvPicPr>
              <p:cNvPr id="20" name="图片 19" descr="微信图片_20221102131019"/>
              <p:cNvPicPr>
                <a:picLocks noChangeAspect="1"/>
              </p:cNvPicPr>
              <p:nvPr/>
            </p:nvPicPr>
            <p:blipFill>
              <a:blip r:embed="rId6"/>
              <a:stretch>
                <a:fillRect/>
              </a:stretch>
            </p:blipFill>
            <p:spPr>
              <a:xfrm>
                <a:off x="-15701" y="16848"/>
                <a:ext cx="14146" cy="9431"/>
              </a:xfrm>
              <a:prstGeom prst="rect">
                <a:avLst/>
              </a:prstGeom>
            </p:spPr>
          </p:pic>
        </p:grpSp>
        <p:grpSp>
          <p:nvGrpSpPr>
            <p:cNvPr id="23" name="组合 22"/>
            <p:cNvGrpSpPr/>
            <p:nvPr/>
          </p:nvGrpSpPr>
          <p:grpSpPr>
            <a:xfrm>
              <a:off x="-93573" y="12387"/>
              <a:ext cx="47857" cy="9252"/>
              <a:chOff x="-90347" y="15497"/>
              <a:chExt cx="49807" cy="9252"/>
            </a:xfrm>
          </p:grpSpPr>
          <p:grpSp>
            <p:nvGrpSpPr>
              <p:cNvPr id="13" name="组合 12"/>
              <p:cNvGrpSpPr/>
              <p:nvPr/>
            </p:nvGrpSpPr>
            <p:grpSpPr>
              <a:xfrm>
                <a:off x="-90347" y="15497"/>
                <a:ext cx="22163" cy="9252"/>
                <a:chOff x="6383" y="-3726"/>
                <a:chExt cx="17849" cy="9252"/>
              </a:xfrm>
            </p:grpSpPr>
            <p:pic>
              <p:nvPicPr>
                <p:cNvPr id="9" name="内容占位符 3" descr="C:\Users\Administrator\Desktop\父母多爱我\素材\微信图片_20221102100831.jpg微信图片_20221102100831"/>
                <p:cNvPicPr>
                  <a:picLocks noChangeAspect="1"/>
                </p:cNvPicPr>
                <p:nvPr/>
              </p:nvPicPr>
              <p:blipFill>
                <a:blip r:embed="rId7"/>
                <a:srcRect/>
                <a:stretch>
                  <a:fillRect/>
                </a:stretch>
              </p:blipFill>
              <p:spPr>
                <a:xfrm>
                  <a:off x="6383" y="-3726"/>
                  <a:ext cx="10943" cy="9252"/>
                </a:xfrm>
                <a:prstGeom prst="rect">
                  <a:avLst/>
                </a:prstGeom>
              </p:spPr>
            </p:pic>
            <p:pic>
              <p:nvPicPr>
                <p:cNvPr id="11" name="图片 10" descr="C:\Users\Administrator\Desktop\父母多爱我\素材\微信图片_20221102100751.jpg微信图片_20221102100751"/>
                <p:cNvPicPr>
                  <a:picLocks noChangeAspect="1"/>
                </p:cNvPicPr>
                <p:nvPr/>
              </p:nvPicPr>
              <p:blipFill>
                <a:blip r:embed="rId8"/>
                <a:srcRect/>
                <a:stretch>
                  <a:fillRect/>
                </a:stretch>
              </p:blipFill>
              <p:spPr>
                <a:xfrm>
                  <a:off x="17326" y="-3726"/>
                  <a:ext cx="6906" cy="9205"/>
                </a:xfrm>
                <a:prstGeom prst="rect">
                  <a:avLst/>
                </a:prstGeom>
              </p:spPr>
            </p:pic>
          </p:grpSp>
          <p:pic>
            <p:nvPicPr>
              <p:cNvPr id="3" name="图片 2" descr="C:\Users\Administrator\Desktop\父母多爱我\素材\微信图片_20221102100826.jpg微信图片_20221102100826"/>
              <p:cNvPicPr>
                <a:picLocks noChangeAspect="1"/>
              </p:cNvPicPr>
              <p:nvPr/>
            </p:nvPicPr>
            <p:blipFill>
              <a:blip r:embed="rId9"/>
              <a:srcRect/>
              <a:stretch>
                <a:fillRect/>
              </a:stretch>
            </p:blipFill>
            <p:spPr>
              <a:xfrm>
                <a:off x="-68184" y="15497"/>
                <a:ext cx="12269" cy="9205"/>
              </a:xfrm>
              <a:prstGeom prst="rect">
                <a:avLst/>
              </a:prstGeom>
            </p:spPr>
          </p:pic>
          <p:pic>
            <p:nvPicPr>
              <p:cNvPr id="19" name="图片 18" descr="图片3"/>
              <p:cNvPicPr>
                <a:picLocks noChangeAspect="1"/>
              </p:cNvPicPr>
              <p:nvPr/>
            </p:nvPicPr>
            <p:blipFill>
              <a:blip r:embed="rId10"/>
              <a:stretch>
                <a:fillRect/>
              </a:stretch>
            </p:blipFill>
            <p:spPr>
              <a:xfrm>
                <a:off x="-55915" y="15497"/>
                <a:ext cx="15375" cy="9206"/>
              </a:xfrm>
              <a:prstGeom prst="rect">
                <a:avLst/>
              </a:prstGeom>
            </p:spPr>
          </p:pic>
        </p:grpSp>
      </p:grpSp>
      <p:pic>
        <p:nvPicPr>
          <p:cNvPr id="4" name="昼夜 - 岁月神偷 (钢琴版)">
            <a:hlinkClick r:id="" action="ppaction://media"/>
          </p:cNvPr>
          <p:cNvPicPr/>
          <p:nvPr>
            <a:audioFile r:link="rId11"/>
            <p:extLst>
              <p:ext uri="{DAA4B4D4-6D71-4841-9C94-3DE7FCFB9230}">
                <p14:media xmlns:p14="http://schemas.microsoft.com/office/powerpoint/2010/main" r:link="rId12">
                  <p14:trim st="22582.000000" end="186304.000000"/>
                </p14:media>
              </p:ext>
            </p:extLst>
          </p:nvPr>
        </p:nvPicPr>
        <p:blipFill>
          <a:blip r:embed="rId13"/>
          <a:stretch>
            <a:fillRect/>
          </a:stretch>
        </p:blipFill>
        <p:spPr>
          <a:xfrm>
            <a:off x="6294120" y="8104505"/>
            <a:ext cx="2270125" cy="17621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2"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0" fill="hold"/>
                                        <p:tgtEl>
                                          <p:spTgt spid="2"/>
                                        </p:tgtEl>
                                        <p:attrNameLst>
                                          <p:attrName>ppt_x</p:attrName>
                                        </p:attrNameLst>
                                      </p:cBhvr>
                                      <p:tavLst>
                                        <p:tav tm="0">
                                          <p:val>
                                            <p:strVal val="1+#ppt_w/2"/>
                                          </p:val>
                                        </p:tav>
                                        <p:tav tm="100000">
                                          <p:val>
                                            <p:strVal val="#ppt_x"/>
                                          </p:val>
                                        </p:tav>
                                      </p:tavLst>
                                    </p:anim>
                                    <p:anim calcmode="lin" valueType="num">
                                      <p:cBhvr additive="base">
                                        <p:cTn id="8" dur="20000" fill="hold"/>
                                        <p:tgtEl>
                                          <p:spTgt spid="2"/>
                                        </p:tgtEl>
                                        <p:attrNameLst>
                                          <p:attrName>ppt_y</p:attrName>
                                        </p:attrNameLst>
                                      </p:cBhvr>
                                      <p:tavLst>
                                        <p:tav tm="0">
                                          <p:val>
                                            <p:strVal val="#ppt_y"/>
                                          </p:val>
                                        </p:tav>
                                        <p:tav tm="100000">
                                          <p:val>
                                            <p:strVal val="#ppt_y"/>
                                          </p:val>
                                        </p:tav>
                                      </p:tavLst>
                                    </p:anim>
                                  </p:childTnLst>
                                </p:cTn>
                              </p:par>
                              <p:par>
                                <p:cTn id="9" presetID="1" presetClass="mediacall" presetSubtype="0" fill="hold" nodeType="withEffect">
                                  <p:stCondLst>
                                    <p:cond delay="0"/>
                                  </p:stCondLst>
                                  <p:childTnLst>
                                    <p:cmd type="call" cmd="playFrom(0.0)">
                                      <p:cBhvr additive="base">
                                        <p:cTn id="10" dur="2435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1">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QQ图片20190429233111.jpg"/>
          <p:cNvPicPr>
            <a:picLocks noChangeAspect="1"/>
          </p:cNvPicPr>
          <p:nvPr/>
        </p:nvPicPr>
        <p:blipFill>
          <a:blip r:embed="rId1" cstate="print"/>
          <a:stretch>
            <a:fillRect/>
          </a:stretch>
        </p:blipFill>
        <p:spPr>
          <a:xfrm>
            <a:off x="1524000" y="0"/>
            <a:ext cx="9144000" cy="6858000"/>
          </a:xfrm>
          <a:prstGeom prst="rect">
            <a:avLst/>
          </a:prstGeom>
        </p:spPr>
      </p:pic>
      <p:pic>
        <p:nvPicPr>
          <p:cNvPr id="5" name="童声 - 让爱传出去.mp3">
            <a:hlinkClick r:id="" action="ppaction://media"/>
          </p:cNvPr>
          <p:cNvPicPr>
            <a:picLocks noRot="1" noChangeAspect="1"/>
          </p:cNvPicPr>
          <p:nvPr>
            <a:audioFile r:link="rId2"/>
            <p:extLst>
              <p:ext uri="{DAA4B4D4-6D71-4841-9C94-3DE7FCFB9230}">
                <p14:media xmlns:p14="http://schemas.microsoft.com/office/powerpoint/2010/main" r:link="rId3"/>
              </p:ext>
            </p:extLst>
          </p:nvPr>
        </p:nvPicPr>
        <p:blipFill>
          <a:blip r:embed="rId4" cstate="print"/>
          <a:stretch>
            <a:fillRect/>
          </a:stretch>
        </p:blipFill>
        <p:spPr>
          <a:xfrm>
            <a:off x="8596330" y="642918"/>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7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69166" y="1353004"/>
            <a:ext cx="4330631" cy="4330631"/>
          </a:xfrm>
          <a:prstGeom prst="rect">
            <a:avLst/>
          </a:prstGeom>
        </p:spPr>
      </p:pic>
      <p:pic>
        <p:nvPicPr>
          <p:cNvPr id="6" name="图片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23539" y="4843192"/>
            <a:ext cx="3864872" cy="1255779"/>
          </a:xfrm>
          <a:prstGeom prst="rect">
            <a:avLst/>
          </a:prstGeom>
        </p:spPr>
      </p:pic>
      <p:sp>
        <p:nvSpPr>
          <p:cNvPr id="8" name="矩形 7"/>
          <p:cNvSpPr/>
          <p:nvPr/>
        </p:nvSpPr>
        <p:spPr>
          <a:xfrm>
            <a:off x="6139557" y="1772918"/>
            <a:ext cx="3571164" cy="2677656"/>
          </a:xfrm>
          <a:prstGeom prst="rect">
            <a:avLst/>
          </a:prstGeom>
        </p:spPr>
        <p:txBody>
          <a:bodyPr wrap="square">
            <a:spAutoFit/>
          </a:bodyPr>
          <a:lstStyle/>
          <a:p>
            <a:pPr algn="ct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数年春秋清苦日，</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gn="ct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无言白发换青丝。</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gn="ct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寸草之心须明示，</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gn="ct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莫到春晖不再时。</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p:txBody>
      </p:sp>
      <p:grpSp>
        <p:nvGrpSpPr>
          <p:cNvPr id="13" name="组合 12"/>
          <p:cNvGrpSpPr/>
          <p:nvPr/>
        </p:nvGrpSpPr>
        <p:grpSpPr>
          <a:xfrm>
            <a:off x="382138" y="394254"/>
            <a:ext cx="2795789" cy="643748"/>
            <a:chOff x="382138" y="394254"/>
            <a:chExt cx="2795789" cy="643748"/>
          </a:xfrm>
        </p:grpSpPr>
        <p:sp>
          <p:nvSpPr>
            <p:cNvPr id="11" name="矩形 10"/>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一、感恩父母</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2" name="图片 11"/>
            <p:cNvPicPr>
              <a:picLocks noChangeAspect="1"/>
            </p:cNvPicPr>
            <p:nvPr/>
          </p:nvPicPr>
          <p:blipFill rotWithShape="1">
            <a:blip r:embed="rId3"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1">
            <a:extLst>
              <a:ext uri="{28A0092B-C50C-407E-A947-70E740481C1C}">
                <a14:useLocalDpi xmlns:a14="http://schemas.microsoft.com/office/drawing/2010/main" val="0"/>
              </a:ext>
            </a:extLst>
          </a:blip>
          <a:srcRect t="64873" r="50804" b="4000"/>
          <a:stretch>
            <a:fillRect/>
          </a:stretch>
        </p:blipFill>
        <p:spPr>
          <a:xfrm>
            <a:off x="5937978" y="1554914"/>
            <a:ext cx="4918060" cy="4697886"/>
          </a:xfrm>
          <a:prstGeom prst="rect">
            <a:avLst/>
          </a:prstGeom>
        </p:spPr>
      </p:pic>
      <p:sp>
        <p:nvSpPr>
          <p:cNvPr id="7" name="矩形 6"/>
          <p:cNvSpPr/>
          <p:nvPr/>
        </p:nvSpPr>
        <p:spPr>
          <a:xfrm>
            <a:off x="1161093" y="1172777"/>
            <a:ext cx="4776885" cy="3108543"/>
          </a:xfrm>
          <a:prstGeom prst="rect">
            <a:avLst/>
          </a:prstGeom>
        </p:spPr>
        <p:txBody>
          <a:bodyPr wrap="square">
            <a:spAutoFit/>
          </a:bodyPr>
          <a:lstStyle/>
          <a:p>
            <a:pPr algn="ctr"/>
            <a:r>
              <a:rPr lang="zh-CN" altLang="en-US" sz="2800" dirty="0">
                <a:solidFill>
                  <a:srgbClr val="F77241"/>
                </a:solidFill>
                <a:latin typeface="方正清刻本悦宋简体" panose="02000000000000000000" pitchFamily="2" charset="-122"/>
                <a:ea typeface="方正清刻本悦宋简体" panose="02000000000000000000" pitchFamily="2" charset="-122"/>
              </a:rPr>
              <a:t>游子吟</a:t>
            </a:r>
            <a:endParaRPr lang="en-US" altLang="zh-CN" sz="2800" dirty="0">
              <a:solidFill>
                <a:srgbClr val="F77241"/>
              </a:solidFill>
              <a:latin typeface="方正清刻本悦宋简体" panose="02000000000000000000" pitchFamily="2" charset="-122"/>
              <a:ea typeface="方正清刻本悦宋简体" panose="02000000000000000000" pitchFamily="2" charset="-122"/>
            </a:endParaRPr>
          </a:p>
          <a:p>
            <a:pPr algn="ct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gn="ctr"/>
            <a:r>
              <a:rPr lang="zh-CN" altLang="en-US" sz="2800" dirty="0">
                <a:solidFill>
                  <a:srgbClr val="F77241"/>
                </a:solidFill>
                <a:latin typeface="方正清刻本悦宋简体" panose="02000000000000000000" pitchFamily="2" charset="-122"/>
                <a:ea typeface="方正清刻本悦宋简体" panose="02000000000000000000" pitchFamily="2" charset="-122"/>
              </a:rPr>
              <a:t>慈母手中线，游子身上衣。</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gn="ctr"/>
            <a:r>
              <a:rPr lang="zh-CN" altLang="en-US" sz="2800" dirty="0">
                <a:solidFill>
                  <a:srgbClr val="F77241"/>
                </a:solidFill>
                <a:latin typeface="方正清刻本悦宋简体" panose="02000000000000000000" pitchFamily="2" charset="-122"/>
                <a:ea typeface="方正清刻本悦宋简体" panose="02000000000000000000" pitchFamily="2" charset="-122"/>
              </a:rPr>
              <a:t>临行密密缝，意恐迟迟归。</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gn="ctr"/>
            <a:r>
              <a:rPr lang="zh-CN" altLang="en-US" sz="2800" dirty="0">
                <a:solidFill>
                  <a:srgbClr val="F77241"/>
                </a:solidFill>
                <a:latin typeface="方正清刻本悦宋简体" panose="02000000000000000000" pitchFamily="2" charset="-122"/>
                <a:ea typeface="方正清刻本悦宋简体" panose="02000000000000000000" pitchFamily="2" charset="-122"/>
              </a:rPr>
              <a:t>谁言寸草心，报得三春晖。</a:t>
            </a:r>
            <a:endParaRPr lang="en-US" altLang="zh-CN" sz="2800" dirty="0">
              <a:solidFill>
                <a:srgbClr val="F77241"/>
              </a:solidFill>
              <a:latin typeface="方正清刻本悦宋简体" panose="02000000000000000000" pitchFamily="2" charset="-122"/>
              <a:ea typeface="方正清刻本悦宋简体" panose="02000000000000000000" pitchFamily="2" charset="-122"/>
            </a:endParaRPr>
          </a:p>
          <a:p>
            <a:pPr algn="ct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gn="r"/>
            <a:r>
              <a:rPr lang="en-US" altLang="zh-CN" sz="2800" dirty="0">
                <a:solidFill>
                  <a:srgbClr val="F77241"/>
                </a:solidFill>
                <a:latin typeface="方正清刻本悦宋简体" panose="02000000000000000000" pitchFamily="2" charset="-122"/>
                <a:ea typeface="方正清刻本悦宋简体" panose="02000000000000000000" pitchFamily="2" charset="-122"/>
              </a:rPr>
              <a:t>——</a:t>
            </a:r>
            <a:r>
              <a:rPr lang="zh-CN" altLang="en-US" sz="2800" dirty="0">
                <a:solidFill>
                  <a:srgbClr val="F77241"/>
                </a:solidFill>
                <a:latin typeface="方正清刻本悦宋简体" panose="02000000000000000000" pitchFamily="2" charset="-122"/>
                <a:ea typeface="方正清刻本悦宋简体" panose="02000000000000000000" pitchFamily="2" charset="-122"/>
              </a:rPr>
              <a:t>孟郊</a:t>
            </a:r>
            <a:endParaRPr lang="en-US" altLang="zh-CN" sz="2800" dirty="0">
              <a:solidFill>
                <a:srgbClr val="F77241"/>
              </a:solidFill>
              <a:latin typeface="方正清刻本悦宋简体" panose="02000000000000000000" pitchFamily="2" charset="-122"/>
              <a:ea typeface="方正清刻本悦宋简体" panose="02000000000000000000" pitchFamily="2" charset="-122"/>
            </a:endParaRPr>
          </a:p>
        </p:txBody>
      </p:sp>
      <p:grpSp>
        <p:nvGrpSpPr>
          <p:cNvPr id="19" name="组合 18"/>
          <p:cNvGrpSpPr/>
          <p:nvPr/>
        </p:nvGrpSpPr>
        <p:grpSpPr>
          <a:xfrm>
            <a:off x="382138" y="394254"/>
            <a:ext cx="2795789" cy="643748"/>
            <a:chOff x="382138" y="394254"/>
            <a:chExt cx="2795789" cy="643748"/>
          </a:xfrm>
        </p:grpSpPr>
        <p:sp>
          <p:nvSpPr>
            <p:cNvPr id="20" name="矩形 19"/>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一、感恩父母</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21" name="图片 20"/>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6107062" y="1863888"/>
            <a:ext cx="5413612" cy="1815882"/>
          </a:xfrm>
          <a:prstGeom prst="rect">
            <a:avLst/>
          </a:prstGeom>
        </p:spPr>
        <p:txBody>
          <a:bodyPr wrap="square">
            <a:spAutoFit/>
          </a:bodyPr>
          <a:lstStyle/>
          <a:p>
            <a:pPr algn="ct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r>
              <a:rPr lang="zh-CN" altLang="en-US" sz="2800" dirty="0">
                <a:solidFill>
                  <a:srgbClr val="F77241"/>
                </a:solidFill>
                <a:latin typeface="方正清刻本悦宋简体" panose="02000000000000000000" pitchFamily="2" charset="-122"/>
                <a:ea typeface="方正清刻本悦宋简体" panose="02000000000000000000" pitchFamily="2" charset="-122"/>
              </a:rPr>
              <a:t>母亲节，谢恩节，谢尔慈，谢尔恩，谢尔予我之今生。</a:t>
            </a:r>
            <a:endParaRPr lang="en-US" altLang="zh-CN" sz="2800" dirty="0">
              <a:solidFill>
                <a:srgbClr val="F77241"/>
              </a:solidFill>
              <a:latin typeface="方正清刻本悦宋简体" panose="02000000000000000000" pitchFamily="2" charset="-122"/>
              <a:ea typeface="方正清刻本悦宋简体" panose="02000000000000000000" pitchFamily="2" charset="-122"/>
            </a:endParaRPr>
          </a:p>
          <a:p>
            <a:pPr algn="r"/>
            <a:r>
              <a:rPr lang="en-US" altLang="zh-CN" sz="2800" dirty="0">
                <a:solidFill>
                  <a:srgbClr val="F77241"/>
                </a:solidFill>
                <a:latin typeface="方正清刻本悦宋简体" panose="02000000000000000000" pitchFamily="2" charset="-122"/>
                <a:ea typeface="方正清刻本悦宋简体" panose="02000000000000000000" pitchFamily="2" charset="-122"/>
              </a:rPr>
              <a:t>——</a:t>
            </a:r>
            <a:r>
              <a:rPr lang="zh-CN" altLang="en-US" sz="2800" dirty="0">
                <a:solidFill>
                  <a:srgbClr val="F77241"/>
                </a:solidFill>
                <a:latin typeface="方正清刻本悦宋简体" panose="02000000000000000000" pitchFamily="2" charset="-122"/>
                <a:ea typeface="方正清刻本悦宋简体" panose="02000000000000000000" pitchFamily="2" charset="-122"/>
              </a:rPr>
              <a:t>仲原</a:t>
            </a:r>
            <a:endParaRPr lang="en-US" altLang="zh-CN" sz="2800" dirty="0">
              <a:solidFill>
                <a:srgbClr val="F77241"/>
              </a:solidFill>
              <a:latin typeface="方正清刻本悦宋简体" panose="02000000000000000000" pitchFamily="2" charset="-122"/>
              <a:ea typeface="方正清刻本悦宋简体" panose="02000000000000000000" pitchFamily="2" charset="-122"/>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502496" y="1300299"/>
            <a:ext cx="5181486" cy="4070095"/>
          </a:xfrm>
          <a:prstGeom prst="rect">
            <a:avLst/>
          </a:prstGeom>
        </p:spPr>
      </p:pic>
      <p:grpSp>
        <p:nvGrpSpPr>
          <p:cNvPr id="13" name="组合 12"/>
          <p:cNvGrpSpPr/>
          <p:nvPr/>
        </p:nvGrpSpPr>
        <p:grpSpPr>
          <a:xfrm>
            <a:off x="382138" y="394254"/>
            <a:ext cx="2795789" cy="643748"/>
            <a:chOff x="382138" y="394254"/>
            <a:chExt cx="2795789" cy="643748"/>
          </a:xfrm>
        </p:grpSpPr>
        <p:sp>
          <p:nvSpPr>
            <p:cNvPr id="14" name="矩形 13"/>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一、感恩父母</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5" name="图片 14"/>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2158551"/>
            <a:ext cx="4380931" cy="4699449"/>
          </a:xfrm>
          <a:prstGeom prst="rect">
            <a:avLst/>
          </a:prstGeom>
        </p:spPr>
      </p:pic>
      <p:sp>
        <p:nvSpPr>
          <p:cNvPr id="2" name="矩形 1"/>
          <p:cNvSpPr/>
          <p:nvPr/>
        </p:nvSpPr>
        <p:spPr>
          <a:xfrm>
            <a:off x="3507473" y="1831781"/>
            <a:ext cx="7724634" cy="2308324"/>
          </a:xfrm>
          <a:prstGeom prst="rect">
            <a:avLst/>
          </a:prstGeom>
        </p:spPr>
        <p:txBody>
          <a:bodyPr wrap="square">
            <a:spAutoFit/>
          </a:bodyPr>
          <a:lstStyle/>
          <a:p>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a:p>
            <a:r>
              <a:rPr lang="zh-CN" altLang="en-US" sz="2400" dirty="0">
                <a:solidFill>
                  <a:srgbClr val="F77241"/>
                </a:solidFill>
                <a:latin typeface="方正清刻本悦宋简体" panose="02000000000000000000" pitchFamily="2" charset="-122"/>
                <a:ea typeface="方正清刻本悦宋简体" panose="02000000000000000000" pitchFamily="2" charset="-122"/>
              </a:rPr>
              <a:t>        恐惧时，父爱是一块踏脚的石；黑暗时，父爱是一盏照明的灯；枯竭时，父爱是一湾生命之水；努力时，父爱是精神上的支柱；成功时，父爱又是鼓励与警钟。</a:t>
            </a:r>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a:p>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a:p>
            <a:pPr algn="r"/>
            <a:r>
              <a:rPr lang="en-US" altLang="zh-CN" sz="2400" dirty="0">
                <a:solidFill>
                  <a:srgbClr val="F77241"/>
                </a:solidFill>
                <a:latin typeface="方正清刻本悦宋简体" panose="02000000000000000000" pitchFamily="2" charset="-122"/>
                <a:ea typeface="方正清刻本悦宋简体" panose="02000000000000000000" pitchFamily="2" charset="-122"/>
              </a:rPr>
              <a:t>——</a:t>
            </a:r>
            <a:r>
              <a:rPr lang="zh-CN" altLang="en-US" sz="2400" dirty="0">
                <a:solidFill>
                  <a:srgbClr val="F77241"/>
                </a:solidFill>
                <a:latin typeface="方正清刻本悦宋简体" panose="02000000000000000000" pitchFamily="2" charset="-122"/>
                <a:ea typeface="方正清刻本悦宋简体" panose="02000000000000000000" pitchFamily="2" charset="-122"/>
              </a:rPr>
              <a:t>香港著名作家梁凤仪</a:t>
            </a:r>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p:txBody>
      </p:sp>
      <p:grpSp>
        <p:nvGrpSpPr>
          <p:cNvPr id="11" name="组合 10"/>
          <p:cNvGrpSpPr/>
          <p:nvPr/>
        </p:nvGrpSpPr>
        <p:grpSpPr>
          <a:xfrm>
            <a:off x="382138" y="394254"/>
            <a:ext cx="2795789" cy="643748"/>
            <a:chOff x="382138" y="394254"/>
            <a:chExt cx="2795789" cy="643748"/>
          </a:xfrm>
        </p:grpSpPr>
        <p:sp>
          <p:nvSpPr>
            <p:cNvPr id="12" name="矩形 11"/>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一、感恩父母</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3" name="图片 12"/>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655930" y="1027331"/>
            <a:ext cx="5877635" cy="3970318"/>
          </a:xfrm>
          <a:prstGeom prst="rect">
            <a:avLst/>
          </a:prstGeom>
        </p:spPr>
        <p:txBody>
          <a:bodyPr wrap="square">
            <a:spAutoFit/>
          </a:bodyPr>
          <a:lstStyle/>
          <a:p>
            <a:pPr>
              <a:lnSpc>
                <a:spcPct val="150000"/>
              </a:lnSpc>
            </a:pPr>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400" dirty="0">
                <a:solidFill>
                  <a:srgbClr val="F77241"/>
                </a:solidFill>
                <a:latin typeface="方正清刻本悦宋简体" panose="02000000000000000000" pitchFamily="2" charset="-122"/>
                <a:ea typeface="方正清刻本悦宋简体" panose="02000000000000000000" pitchFamily="2" charset="-122"/>
              </a:rPr>
              <a:t>父之美德，儿之遗产。</a:t>
            </a:r>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a:p>
            <a:pPr algn="r">
              <a:lnSpc>
                <a:spcPct val="150000"/>
              </a:lnSpc>
            </a:pPr>
            <a:r>
              <a:rPr lang="en-US" altLang="zh-CN" sz="2400" dirty="0">
                <a:solidFill>
                  <a:srgbClr val="F77241"/>
                </a:solidFill>
                <a:latin typeface="方正清刻本悦宋简体" panose="02000000000000000000" pitchFamily="2" charset="-122"/>
                <a:ea typeface="方正清刻本悦宋简体" panose="02000000000000000000" pitchFamily="2" charset="-122"/>
              </a:rPr>
              <a:t>——</a:t>
            </a:r>
            <a:r>
              <a:rPr lang="zh-CN" altLang="en-US" sz="2400" dirty="0">
                <a:solidFill>
                  <a:srgbClr val="F77241"/>
                </a:solidFill>
                <a:latin typeface="方正清刻本悦宋简体" panose="02000000000000000000" pitchFamily="2" charset="-122"/>
                <a:ea typeface="方正清刻本悦宋简体" panose="02000000000000000000" pitchFamily="2" charset="-122"/>
              </a:rPr>
              <a:t>字严</a:t>
            </a:r>
            <a:endParaRPr lang="en-US" altLang="zh-CN" sz="2400" dirty="0">
              <a:solidFill>
                <a:srgbClr val="F77241"/>
              </a:solidFill>
              <a:latin typeface="方正清刻本悦宋简体" panose="02000000000000000000" pitchFamily="2" charset="-122"/>
              <a:ea typeface="方正清刻本悦宋简体" panose="02000000000000000000" pitchFamily="2" charset="-122"/>
            </a:endParaRPr>
          </a:p>
          <a:p>
            <a:pPr algn="r">
              <a:lnSpc>
                <a:spcPct val="150000"/>
              </a:lnSpc>
            </a:pPr>
            <a:endParaRPr lang="en-US" altLang="zh-CN" sz="24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400" dirty="0">
                <a:solidFill>
                  <a:srgbClr val="F77241"/>
                </a:solidFill>
                <a:latin typeface="方正清刻本悦宋简体" panose="02000000000000000000" pitchFamily="2" charset="-122"/>
                <a:ea typeface="方正清刻本悦宋简体" panose="02000000000000000000" pitchFamily="2" charset="-122"/>
              </a:rPr>
              <a:t>父爱是沉默的，如果你感觉到了那就不是父爱了！ </a:t>
            </a:r>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a:p>
            <a:pPr algn="r">
              <a:lnSpc>
                <a:spcPct val="150000"/>
              </a:lnSpc>
            </a:pPr>
            <a:r>
              <a:rPr lang="en-US" altLang="zh-CN" sz="2400" dirty="0">
                <a:solidFill>
                  <a:srgbClr val="F77241"/>
                </a:solidFill>
                <a:latin typeface="方正清刻本悦宋简体" panose="02000000000000000000" pitchFamily="2" charset="-122"/>
                <a:ea typeface="方正清刻本悦宋简体" panose="02000000000000000000" pitchFamily="2" charset="-122"/>
              </a:rPr>
              <a:t>——</a:t>
            </a:r>
            <a:r>
              <a:rPr lang="zh-CN" altLang="en-US" sz="2400" dirty="0">
                <a:solidFill>
                  <a:srgbClr val="F77241"/>
                </a:solidFill>
                <a:latin typeface="方正清刻本悦宋简体" panose="02000000000000000000" pitchFamily="2" charset="-122"/>
                <a:ea typeface="方正清刻本悦宋简体" panose="02000000000000000000" pitchFamily="2" charset="-122"/>
              </a:rPr>
              <a:t>冰心</a:t>
            </a:r>
            <a:endParaRPr lang="zh-CN" altLang="en-US" sz="2400" dirty="0">
              <a:solidFill>
                <a:srgbClr val="F77241"/>
              </a:solidFill>
              <a:latin typeface="方正清刻本悦宋简体" panose="02000000000000000000" pitchFamily="2" charset="-122"/>
              <a:ea typeface="方正清刻本悦宋简体" panose="02000000000000000000" pitchFamily="2" charset="-122"/>
            </a:endParaRPr>
          </a:p>
        </p:txBody>
      </p:sp>
      <p:pic>
        <p:nvPicPr>
          <p:cNvPr id="3" name="图片 2"/>
          <p:cNvPicPr>
            <a:picLocks noChangeAspect="1"/>
          </p:cNvPicPr>
          <p:nvPr/>
        </p:nvPicPr>
        <p:blipFill rotWithShape="1">
          <a:blip r:embed="rId1">
            <a:extLst>
              <a:ext uri="{28A0092B-C50C-407E-A947-70E740481C1C}">
                <a14:useLocalDpi xmlns:a14="http://schemas.microsoft.com/office/drawing/2010/main" val="0"/>
              </a:ext>
            </a:extLst>
          </a:blip>
          <a:srcRect l="36268" t="40199"/>
          <a:stretch>
            <a:fillRect/>
          </a:stretch>
        </p:blipFill>
        <p:spPr>
          <a:xfrm>
            <a:off x="8720920" y="1728200"/>
            <a:ext cx="3471080" cy="5129800"/>
          </a:xfrm>
          <a:prstGeom prst="rect">
            <a:avLst/>
          </a:prstGeom>
        </p:spPr>
      </p:pic>
      <p:grpSp>
        <p:nvGrpSpPr>
          <p:cNvPr id="13" name="组合 12"/>
          <p:cNvGrpSpPr/>
          <p:nvPr/>
        </p:nvGrpSpPr>
        <p:grpSpPr>
          <a:xfrm>
            <a:off x="382138" y="394254"/>
            <a:ext cx="2795789" cy="643748"/>
            <a:chOff x="382138" y="394254"/>
            <a:chExt cx="2795789" cy="643748"/>
          </a:xfrm>
        </p:grpSpPr>
        <p:sp>
          <p:nvSpPr>
            <p:cNvPr id="14" name="矩形 13"/>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一、感恩父母</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5" name="图片 14"/>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等腰三角形 11"/>
          <p:cNvSpPr/>
          <p:nvPr/>
        </p:nvSpPr>
        <p:spPr>
          <a:xfrm flipV="1">
            <a:off x="3623110" y="1987050"/>
            <a:ext cx="4773032" cy="3602864"/>
          </a:xfrm>
          <a:prstGeom prst="triangle">
            <a:avLst/>
          </a:prstGeom>
          <a:noFill/>
          <a:ln w="38100">
            <a:solidFill>
              <a:srgbClr val="F772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p>
        </p:txBody>
      </p:sp>
      <p:sp>
        <p:nvSpPr>
          <p:cNvPr id="15" name="文本框 6"/>
          <p:cNvSpPr txBox="1">
            <a:spLocks noChangeArrowheads="1"/>
          </p:cNvSpPr>
          <p:nvPr/>
        </p:nvSpPr>
        <p:spPr bwMode="auto">
          <a:xfrm>
            <a:off x="4138873" y="2707162"/>
            <a:ext cx="3877985" cy="1200329"/>
          </a:xfrm>
          <a:prstGeom prst="rect">
            <a:avLst/>
          </a:prstGeom>
          <a:noFill/>
          <a:ln>
            <a:noFill/>
          </a:ln>
        </p:spPr>
        <p:txBody>
          <a:bodyPr wrap="non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defTabSz="385445" fontAlgn="base">
              <a:spcBef>
                <a:spcPct val="0"/>
              </a:spcBef>
              <a:spcAft>
                <a:spcPct val="0"/>
              </a:spcAft>
              <a:defRPr/>
            </a:pPr>
            <a:r>
              <a:rPr lang="zh-CN" altLang="en-US" sz="7200" dirty="0">
                <a:solidFill>
                  <a:schemeClr val="bg1"/>
                </a:solidFill>
                <a:latin typeface="方正清刻本悦宋简体" panose="02000000000000000000" pitchFamily="2" charset="-122"/>
                <a:ea typeface="方正清刻本悦宋简体" panose="02000000000000000000" pitchFamily="2" charset="-122"/>
              </a:rPr>
              <a:t>感恩老师</a:t>
            </a:r>
            <a:endParaRPr lang="en-US" altLang="zh-CN" sz="7200" dirty="0">
              <a:solidFill>
                <a:schemeClr val="bg1"/>
              </a:solidFill>
              <a:latin typeface="方正清刻本悦宋简体" panose="02000000000000000000" pitchFamily="2" charset="-122"/>
              <a:ea typeface="方正清刻本悦宋简体" panose="02000000000000000000" pitchFamily="2" charset="-122"/>
            </a:endParaRPr>
          </a:p>
        </p:txBody>
      </p:sp>
      <p:sp>
        <p:nvSpPr>
          <p:cNvPr id="16" name="文本框 6"/>
          <p:cNvSpPr txBox="1">
            <a:spLocks noChangeArrowheads="1"/>
          </p:cNvSpPr>
          <p:nvPr/>
        </p:nvSpPr>
        <p:spPr bwMode="auto">
          <a:xfrm>
            <a:off x="4070634" y="2707163"/>
            <a:ext cx="3877985" cy="1200329"/>
          </a:xfrm>
          <a:prstGeom prst="rect">
            <a:avLst/>
          </a:prstGeom>
          <a:noFill/>
          <a:ln>
            <a:noFill/>
          </a:ln>
        </p:spPr>
        <p:txBody>
          <a:bodyPr wrap="non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defTabSz="385445" fontAlgn="base">
              <a:spcBef>
                <a:spcPct val="0"/>
              </a:spcBef>
              <a:spcAft>
                <a:spcPct val="0"/>
              </a:spcAft>
              <a:defRPr/>
            </a:pPr>
            <a:r>
              <a:rPr lang="zh-CN" altLang="en-US" sz="7200" dirty="0">
                <a:solidFill>
                  <a:srgbClr val="F77241"/>
                </a:solidFill>
                <a:latin typeface="方正清刻本悦宋简体" panose="02000000000000000000" pitchFamily="2" charset="-122"/>
                <a:ea typeface="方正清刻本悦宋简体" panose="02000000000000000000" pitchFamily="2" charset="-122"/>
              </a:rPr>
              <a:t>感恩老师</a:t>
            </a:r>
            <a:endParaRPr lang="en-US" altLang="zh-CN" sz="7200" dirty="0">
              <a:solidFill>
                <a:srgbClr val="F77241"/>
              </a:solidFill>
              <a:latin typeface="方正清刻本悦宋简体" panose="02000000000000000000" pitchFamily="2" charset="-122"/>
              <a:ea typeface="方正清刻本悦宋简体" panose="02000000000000000000" pitchFamily="2" charset="-122"/>
            </a:endParaRPr>
          </a:p>
        </p:txBody>
      </p:sp>
      <p:sp>
        <p:nvSpPr>
          <p:cNvPr id="17" name="文本框 16"/>
          <p:cNvSpPr txBox="1"/>
          <p:nvPr/>
        </p:nvSpPr>
        <p:spPr>
          <a:xfrm>
            <a:off x="4902477" y="1663885"/>
            <a:ext cx="2214301" cy="646331"/>
          </a:xfrm>
          <a:prstGeom prst="rect">
            <a:avLst/>
          </a:prstGeom>
          <a:solidFill>
            <a:srgbClr val="F77241"/>
          </a:solidFill>
        </p:spPr>
        <p:txBody>
          <a:bodyPr wrap="square" rtlCol="0">
            <a:spAutoFit/>
          </a:bodyPr>
          <a:lstStyle/>
          <a:p>
            <a:pPr algn="ctr"/>
            <a:r>
              <a:rPr lang="zh-CN" altLang="en-US" sz="3600" b="1" dirty="0">
                <a:solidFill>
                  <a:schemeClr val="bg1"/>
                </a:solidFill>
                <a:latin typeface="微软雅黑" panose="020B0503020204020204" charset="-122"/>
                <a:ea typeface="微软雅黑" panose="020B0503020204020204" charset="-122"/>
              </a:rPr>
              <a:t>第二章</a:t>
            </a:r>
            <a:endParaRPr lang="zh-CN" altLang="en-US" sz="3600" b="1" dirty="0">
              <a:solidFill>
                <a:schemeClr val="bg1"/>
              </a:solidFill>
              <a:latin typeface="微软雅黑" panose="020B0503020204020204" charset="-122"/>
              <a:ea typeface="微软雅黑" panose="020B0503020204020204" charset="-122"/>
            </a:endParaRPr>
          </a:p>
        </p:txBody>
      </p:sp>
      <p:pic>
        <p:nvPicPr>
          <p:cNvPr id="19" name="图片 18"/>
          <p:cNvPicPr>
            <a:picLocks noChangeAspect="1"/>
          </p:cNvPicPr>
          <p:nvPr/>
        </p:nvPicPr>
        <p:blipFill rotWithShape="1">
          <a:blip r:embed="rId1">
            <a:extLst>
              <a:ext uri="{28A0092B-C50C-407E-A947-70E740481C1C}">
                <a14:useLocalDpi xmlns:a14="http://schemas.microsoft.com/office/drawing/2010/main" val="0"/>
              </a:ext>
            </a:extLst>
          </a:blip>
          <a:srcRect l="14976" t="16500" r="5621" b="17033"/>
          <a:stretch>
            <a:fillRect/>
          </a:stretch>
        </p:blipFill>
        <p:spPr>
          <a:xfrm>
            <a:off x="7275342" y="2886500"/>
            <a:ext cx="4744396" cy="3971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circle(in)">
                                      <p:cBhvr>
                                        <p:cTn id="7" dur="2000"/>
                                        <p:tgtEl>
                                          <p:spTgt spid="1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barn(inVertical)">
                                      <p:cBhvr>
                                        <p:cTn id="10" dur="2000"/>
                                        <p:tgtEl>
                                          <p:spTgt spid="16"/>
                                        </p:tgtEl>
                                      </p:cBhvr>
                                    </p:animEffect>
                                  </p:childTnLst>
                                </p:cTn>
                              </p:par>
                            </p:childTnLst>
                          </p:cTn>
                        </p:par>
                        <p:par>
                          <p:cTn id="11" fill="hold">
                            <p:stCondLst>
                              <p:cond delay="2000"/>
                            </p:stCondLst>
                            <p:childTnLst>
                              <p:par>
                                <p:cTn id="12" presetID="16" presetClass="entr" presetSubtype="21" fill="hold" grpId="0"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barn(inVertical)">
                                      <p:cBhvr>
                                        <p:cTn id="14" dur="2000"/>
                                        <p:tgtEl>
                                          <p:spTgt spid="12"/>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p:bldP spid="16" grpId="0"/>
      <p:bldP spid="17"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flipV="1">
            <a:off x="1762971" y="5885543"/>
            <a:ext cx="972457" cy="972457"/>
          </a:xfrm>
          <a:prstGeom prst="line">
            <a:avLst/>
          </a:prstGeom>
          <a:ln w="12700">
            <a:solidFill>
              <a:srgbClr val="E6191A"/>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flipV="1">
            <a:off x="2487722" y="5885543"/>
            <a:ext cx="972457" cy="972457"/>
          </a:xfrm>
          <a:prstGeom prst="line">
            <a:avLst/>
          </a:prstGeom>
          <a:ln w="12700">
            <a:solidFill>
              <a:srgbClr val="E6191A"/>
            </a:solidFill>
          </a:ln>
        </p:spPr>
        <p:style>
          <a:lnRef idx="1">
            <a:schemeClr val="accent1"/>
          </a:lnRef>
          <a:fillRef idx="0">
            <a:schemeClr val="accent1"/>
          </a:fillRef>
          <a:effectRef idx="0">
            <a:schemeClr val="accent1"/>
          </a:effectRef>
          <a:fontRef idx="minor">
            <a:schemeClr val="tx1"/>
          </a:fontRef>
        </p:style>
      </p:cxnSp>
      <p:sp>
        <p:nvSpPr>
          <p:cNvPr id="2" name="矩形 1"/>
          <p:cNvSpPr/>
          <p:nvPr/>
        </p:nvSpPr>
        <p:spPr>
          <a:xfrm>
            <a:off x="1530958" y="767518"/>
            <a:ext cx="9114295" cy="4431983"/>
          </a:xfrm>
          <a:prstGeom prst="rect">
            <a:avLst/>
          </a:prstGeom>
        </p:spPr>
        <p:txBody>
          <a:bodyPr wrap="square">
            <a:spAutoFit/>
          </a:bodyPr>
          <a:lstStyle/>
          <a:p>
            <a:pPr algn="ct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谭千秋老师的故事</a:t>
            </a:r>
            <a:endParaRPr lang="en-US" altLang="zh-CN" sz="2800" dirty="0">
              <a:solidFill>
                <a:srgbClr val="F77241"/>
              </a:solidFill>
              <a:latin typeface="方正清刻本悦宋简体" panose="02000000000000000000" pitchFamily="2" charset="-122"/>
              <a:ea typeface="方正清刻本悦宋简体" panose="02000000000000000000" pitchFamily="2" charset="-122"/>
            </a:endParaRPr>
          </a:p>
          <a:p>
            <a:pPr algn="ctr">
              <a:lnSpc>
                <a:spcPct val="150000"/>
              </a:lnSpc>
            </a:pPr>
            <a:endParaRPr lang="zh-CN" altLang="en-US" sz="20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000" dirty="0">
                <a:solidFill>
                  <a:srgbClr val="F77241"/>
                </a:solidFill>
                <a:latin typeface="方正清刻本悦宋简体" panose="02000000000000000000" pitchFamily="2" charset="-122"/>
                <a:ea typeface="方正清刻本悦宋简体" panose="02000000000000000000" pitchFamily="2" charset="-122"/>
              </a:rPr>
              <a:t>在2008年，五月十二日，下午2点多钟，谭千秋在教室上课，他正讲到高潮部分时，房子突然剧烈地抖动起来。地震！谭千秋意识到情况不妙，立即喊道：“大家快跑，什么也不要拿！快!”同学们迅速冲出教室，往操场上跑。房子摇晃得越来越厉害了，并伴随着刺耳的吱吱声，外面阵阵尘埃腾空而起……还有四位同学已没办法冲出去了，谭千秋立即将他们拉到课桌底下，自己弓着背，双手撑在课桌上，用自己的身体盖着四个学生。轰轰轰──砖块、水泥板重重地砸在他的身上，房子塌陷了……</a:t>
            </a:r>
            <a:endParaRPr lang="zh-CN" altLang="en-US" sz="2000" dirty="0">
              <a:solidFill>
                <a:srgbClr val="F77241"/>
              </a:solidFill>
              <a:latin typeface="方正清刻本悦宋简体" panose="02000000000000000000" pitchFamily="2" charset="-122"/>
              <a:ea typeface="方正清刻本悦宋简体" panose="02000000000000000000" pitchFamily="2" charset="-122"/>
            </a:endParaRPr>
          </a:p>
        </p:txBody>
      </p:sp>
      <p:grpSp>
        <p:nvGrpSpPr>
          <p:cNvPr id="14" name="组合 13"/>
          <p:cNvGrpSpPr/>
          <p:nvPr/>
        </p:nvGrpSpPr>
        <p:grpSpPr>
          <a:xfrm>
            <a:off x="382138" y="394254"/>
            <a:ext cx="2795789" cy="643748"/>
            <a:chOff x="382138" y="394254"/>
            <a:chExt cx="2795789" cy="643748"/>
          </a:xfrm>
        </p:grpSpPr>
        <p:sp>
          <p:nvSpPr>
            <p:cNvPr id="15" name="矩形 14"/>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二、感恩老师</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6" name="图片 15"/>
            <p:cNvPicPr>
              <a:picLocks noChangeAspect="1"/>
            </p:cNvPicPr>
            <p:nvPr/>
          </p:nvPicPr>
          <p:blipFill rotWithShape="1">
            <a:blip r:embed="rId1"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1" cstate="print">
            <a:extLst>
              <a:ext uri="{28A0092B-C50C-407E-A947-70E740481C1C}">
                <a14:useLocalDpi xmlns:a14="http://schemas.microsoft.com/office/drawing/2010/main" val="0"/>
              </a:ext>
            </a:extLst>
          </a:blip>
          <a:srcRect t="30286" r="50000" b="34437"/>
          <a:stretch>
            <a:fillRect/>
          </a:stretch>
        </p:blipFill>
        <p:spPr>
          <a:xfrm>
            <a:off x="304104" y="1307258"/>
            <a:ext cx="3797598" cy="4045234"/>
          </a:xfrm>
          <a:prstGeom prst="rect">
            <a:avLst/>
          </a:prstGeom>
        </p:spPr>
      </p:pic>
      <p:sp>
        <p:nvSpPr>
          <p:cNvPr id="15" name="矩形 14"/>
          <p:cNvSpPr/>
          <p:nvPr/>
        </p:nvSpPr>
        <p:spPr bwMode="auto">
          <a:xfrm rot="10800000">
            <a:off x="9210383" y="1770030"/>
            <a:ext cx="1768486" cy="1285381"/>
          </a:xfrm>
          <a:prstGeom prst="rect">
            <a:avLst/>
          </a:prstGeom>
          <a:solidFill>
            <a:srgbClr val="FF6824"/>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09600" rtl="0" eaLnBrk="1" fontAlgn="auto" latinLnBrk="0" hangingPunct="1">
              <a:lnSpc>
                <a:spcPct val="100000"/>
              </a:lnSpc>
              <a:spcBef>
                <a:spcPts val="0"/>
              </a:spcBef>
              <a:spcAft>
                <a:spcPts val="0"/>
              </a:spcAft>
              <a:buClrTx/>
              <a:buSzTx/>
              <a:buFontTx/>
              <a:buNone/>
              <a:defRPr/>
            </a:pPr>
            <a:endParaRPr kumimoji="0" lang="zh-CN" altLang="en-US" sz="32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9" name="矩形 18"/>
          <p:cNvSpPr/>
          <p:nvPr/>
        </p:nvSpPr>
        <p:spPr bwMode="auto">
          <a:xfrm rot="10800000">
            <a:off x="4194997" y="1764214"/>
            <a:ext cx="1768486" cy="1285381"/>
          </a:xfrm>
          <a:prstGeom prst="rect">
            <a:avLst/>
          </a:prstGeom>
          <a:solidFill>
            <a:srgbClr val="FF6824"/>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09600" rtl="0" eaLnBrk="1" fontAlgn="auto" latinLnBrk="0" hangingPunct="1">
              <a:lnSpc>
                <a:spcPct val="100000"/>
              </a:lnSpc>
              <a:spcBef>
                <a:spcPts val="0"/>
              </a:spcBef>
              <a:spcAft>
                <a:spcPts val="0"/>
              </a:spcAft>
              <a:buClrTx/>
              <a:buSzTx/>
              <a:buFontTx/>
              <a:buNone/>
              <a:defRPr/>
            </a:pPr>
            <a:endParaRPr kumimoji="0" lang="zh-CN" altLang="en-US" sz="32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23" name="矩形 22"/>
          <p:cNvSpPr/>
          <p:nvPr/>
        </p:nvSpPr>
        <p:spPr bwMode="auto">
          <a:xfrm rot="10800000">
            <a:off x="6703292" y="1758397"/>
            <a:ext cx="1768486" cy="1285381"/>
          </a:xfrm>
          <a:prstGeom prst="rect">
            <a:avLst/>
          </a:prstGeom>
          <a:solidFill>
            <a:srgbClr val="FF6824"/>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609600" rtl="0" eaLnBrk="1" fontAlgn="auto" latinLnBrk="0" hangingPunct="1">
              <a:lnSpc>
                <a:spcPct val="100000"/>
              </a:lnSpc>
              <a:spcBef>
                <a:spcPts val="0"/>
              </a:spcBef>
              <a:spcAft>
                <a:spcPts val="0"/>
              </a:spcAft>
              <a:buClrTx/>
              <a:buSzTx/>
              <a:buFontTx/>
              <a:buNone/>
              <a:defRPr/>
            </a:pPr>
            <a:endParaRPr kumimoji="0" lang="zh-CN" altLang="en-US" sz="32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26" name="矩形 25"/>
          <p:cNvSpPr/>
          <p:nvPr/>
        </p:nvSpPr>
        <p:spPr>
          <a:xfrm>
            <a:off x="4471606" y="2526171"/>
            <a:ext cx="1498520"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dirty="0">
                <a:solidFill>
                  <a:prstClr val="white"/>
                </a:solidFill>
                <a:latin typeface="微软雅黑" panose="020B0503020204020204" charset="-122"/>
                <a:ea typeface="微软雅黑" panose="020B0503020204020204" charset="-122"/>
              </a:rPr>
              <a:t>您的内容</a:t>
            </a:r>
            <a:endParaRPr lang="zh-CN" altLang="en-US" dirty="0">
              <a:solidFill>
                <a:prstClr val="white"/>
              </a:solidFill>
              <a:latin typeface="微软雅黑" panose="020B0503020204020204" charset="-122"/>
              <a:ea typeface="微软雅黑" panose="020B0503020204020204" charset="-122"/>
            </a:endParaRPr>
          </a:p>
        </p:txBody>
      </p:sp>
      <p:sp>
        <p:nvSpPr>
          <p:cNvPr id="27" name="矩形 26"/>
          <p:cNvSpPr/>
          <p:nvPr/>
        </p:nvSpPr>
        <p:spPr>
          <a:xfrm>
            <a:off x="4109396" y="3308459"/>
            <a:ext cx="2056399"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dirty="0">
                <a:solidFill>
                  <a:srgbClr val="F77241"/>
                </a:solidFill>
                <a:latin typeface="微软雅黑" panose="020B0503020204020204" charset="-122"/>
                <a:ea typeface="微软雅黑" panose="020B0503020204020204" charset="-122"/>
              </a:rPr>
              <a:t>点击输入文字点击输入文字点击输入文字点击输入文字点击输入文字点击点击输入文字点击输入</a:t>
            </a:r>
            <a:endParaRPr lang="zh-CN" altLang="en-US" sz="1600" dirty="0">
              <a:solidFill>
                <a:srgbClr val="F77241"/>
              </a:solidFill>
              <a:latin typeface="微软雅黑" panose="020B0503020204020204" charset="-122"/>
              <a:ea typeface="微软雅黑" panose="020B0503020204020204" charset="-122"/>
            </a:endParaRPr>
          </a:p>
        </p:txBody>
      </p:sp>
      <p:sp>
        <p:nvSpPr>
          <p:cNvPr id="29" name="矩形 28"/>
          <p:cNvSpPr/>
          <p:nvPr/>
        </p:nvSpPr>
        <p:spPr>
          <a:xfrm>
            <a:off x="6960069" y="2547587"/>
            <a:ext cx="1498520"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dirty="0">
                <a:solidFill>
                  <a:prstClr val="white"/>
                </a:solidFill>
                <a:latin typeface="微软雅黑" panose="020B0503020204020204" charset="-122"/>
                <a:ea typeface="微软雅黑" panose="020B0503020204020204" charset="-122"/>
              </a:rPr>
              <a:t>您的内容</a:t>
            </a:r>
            <a:endParaRPr lang="zh-CN" altLang="en-US" dirty="0">
              <a:solidFill>
                <a:prstClr val="white"/>
              </a:solidFill>
              <a:latin typeface="微软雅黑" panose="020B0503020204020204" charset="-122"/>
              <a:ea typeface="微软雅黑" panose="020B0503020204020204" charset="-122"/>
            </a:endParaRPr>
          </a:p>
        </p:txBody>
      </p:sp>
      <p:sp>
        <p:nvSpPr>
          <p:cNvPr id="30" name="矩形 29"/>
          <p:cNvSpPr/>
          <p:nvPr/>
        </p:nvSpPr>
        <p:spPr>
          <a:xfrm>
            <a:off x="6597859" y="3329875"/>
            <a:ext cx="2056399"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dirty="0">
                <a:solidFill>
                  <a:srgbClr val="F77241"/>
                </a:solidFill>
                <a:latin typeface="微软雅黑" panose="020B0503020204020204" charset="-122"/>
                <a:ea typeface="微软雅黑" panose="020B0503020204020204" charset="-122"/>
              </a:rPr>
              <a:t>点击输入文字点击输入文字点击输入文字点击输入文字点击输入文字点击点击输入文字点击输入</a:t>
            </a:r>
            <a:endParaRPr lang="zh-CN" altLang="en-US" sz="1600" dirty="0">
              <a:solidFill>
                <a:srgbClr val="F77241"/>
              </a:solidFill>
              <a:latin typeface="微软雅黑" panose="020B0503020204020204" charset="-122"/>
              <a:ea typeface="微软雅黑" panose="020B0503020204020204" charset="-122"/>
            </a:endParaRPr>
          </a:p>
        </p:txBody>
      </p:sp>
      <p:sp>
        <p:nvSpPr>
          <p:cNvPr id="31" name="矩形 30"/>
          <p:cNvSpPr/>
          <p:nvPr/>
        </p:nvSpPr>
        <p:spPr>
          <a:xfrm>
            <a:off x="9480349" y="2533073"/>
            <a:ext cx="1498520"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dirty="0">
                <a:solidFill>
                  <a:prstClr val="white"/>
                </a:solidFill>
                <a:latin typeface="微软雅黑" panose="020B0503020204020204" charset="-122"/>
                <a:ea typeface="微软雅黑" panose="020B0503020204020204" charset="-122"/>
              </a:rPr>
              <a:t>您的内容</a:t>
            </a:r>
            <a:endParaRPr lang="zh-CN" altLang="en-US" dirty="0">
              <a:solidFill>
                <a:prstClr val="white"/>
              </a:solidFill>
              <a:latin typeface="微软雅黑" panose="020B0503020204020204" charset="-122"/>
              <a:ea typeface="微软雅黑" panose="020B0503020204020204" charset="-122"/>
            </a:endParaRPr>
          </a:p>
        </p:txBody>
      </p:sp>
      <p:sp>
        <p:nvSpPr>
          <p:cNvPr id="32" name="矩形 31"/>
          <p:cNvSpPr/>
          <p:nvPr/>
        </p:nvSpPr>
        <p:spPr>
          <a:xfrm>
            <a:off x="9080174" y="3315361"/>
            <a:ext cx="2056399"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dirty="0">
                <a:solidFill>
                  <a:srgbClr val="F77241"/>
                </a:solidFill>
                <a:latin typeface="微软雅黑" panose="020B0503020204020204" charset="-122"/>
                <a:ea typeface="微软雅黑" panose="020B0503020204020204" charset="-122"/>
              </a:rPr>
              <a:t>点击输入文字点击输入文字点击输入文字点击输入文字点击输入文字点击点击输入文字点击输入</a:t>
            </a:r>
            <a:endParaRPr lang="zh-CN" altLang="en-US" sz="1600" dirty="0">
              <a:solidFill>
                <a:srgbClr val="F77241"/>
              </a:solidFill>
              <a:latin typeface="微软雅黑" panose="020B0503020204020204" charset="-122"/>
              <a:ea typeface="微软雅黑" panose="020B0503020204020204" charset="-122"/>
            </a:endParaRPr>
          </a:p>
        </p:txBody>
      </p:sp>
      <p:sp>
        <p:nvSpPr>
          <p:cNvPr id="33" name="Freeform 145"/>
          <p:cNvSpPr>
            <a:spLocks noEditPoints="1"/>
          </p:cNvSpPr>
          <p:nvPr/>
        </p:nvSpPr>
        <p:spPr bwMode="auto">
          <a:xfrm>
            <a:off x="4703644" y="1892957"/>
            <a:ext cx="639551" cy="633214"/>
          </a:xfrm>
          <a:custGeom>
            <a:avLst/>
            <a:gdLst>
              <a:gd name="T0" fmla="*/ 95 w 111"/>
              <a:gd name="T1" fmla="*/ 16 h 111"/>
              <a:gd name="T2" fmla="*/ 95 w 111"/>
              <a:gd name="T3" fmla="*/ 94 h 111"/>
              <a:gd name="T4" fmla="*/ 16 w 111"/>
              <a:gd name="T5" fmla="*/ 94 h 111"/>
              <a:gd name="T6" fmla="*/ 16 w 111"/>
              <a:gd name="T7" fmla="*/ 16 h 111"/>
              <a:gd name="T8" fmla="*/ 51 w 111"/>
              <a:gd name="T9" fmla="*/ 100 h 111"/>
              <a:gd name="T10" fmla="*/ 38 w 111"/>
              <a:gd name="T11" fmla="*/ 85 h 111"/>
              <a:gd name="T12" fmla="*/ 51 w 111"/>
              <a:gd name="T13" fmla="*/ 100 h 111"/>
              <a:gd name="T14" fmla="*/ 51 w 111"/>
              <a:gd name="T15" fmla="*/ 60 h 111"/>
              <a:gd name="T16" fmla="*/ 35 w 111"/>
              <a:gd name="T17" fmla="*/ 75 h 111"/>
              <a:gd name="T18" fmla="*/ 51 w 111"/>
              <a:gd name="T19" fmla="*/ 50 h 111"/>
              <a:gd name="T20" fmla="*/ 35 w 111"/>
              <a:gd name="T21" fmla="*/ 36 h 111"/>
              <a:gd name="T22" fmla="*/ 51 w 111"/>
              <a:gd name="T23" fmla="*/ 50 h 111"/>
              <a:gd name="T24" fmla="*/ 51 w 111"/>
              <a:gd name="T25" fmla="*/ 10 h 111"/>
              <a:gd name="T26" fmla="*/ 38 w 111"/>
              <a:gd name="T27" fmla="*/ 25 h 111"/>
              <a:gd name="T28" fmla="*/ 61 w 111"/>
              <a:gd name="T29" fmla="*/ 10 h 111"/>
              <a:gd name="T30" fmla="*/ 73 w 111"/>
              <a:gd name="T31" fmla="*/ 25 h 111"/>
              <a:gd name="T32" fmla="*/ 61 w 111"/>
              <a:gd name="T33" fmla="*/ 10 h 111"/>
              <a:gd name="T34" fmla="*/ 61 w 111"/>
              <a:gd name="T35" fmla="*/ 50 h 111"/>
              <a:gd name="T36" fmla="*/ 77 w 111"/>
              <a:gd name="T37" fmla="*/ 36 h 111"/>
              <a:gd name="T38" fmla="*/ 61 w 111"/>
              <a:gd name="T39" fmla="*/ 60 h 111"/>
              <a:gd name="T40" fmla="*/ 77 w 111"/>
              <a:gd name="T41" fmla="*/ 75 h 111"/>
              <a:gd name="T42" fmla="*/ 61 w 111"/>
              <a:gd name="T43" fmla="*/ 60 h 111"/>
              <a:gd name="T44" fmla="*/ 61 w 111"/>
              <a:gd name="T45" fmla="*/ 100 h 111"/>
              <a:gd name="T46" fmla="*/ 73 w 111"/>
              <a:gd name="T47" fmla="*/ 85 h 111"/>
              <a:gd name="T48" fmla="*/ 11 w 111"/>
              <a:gd name="T49" fmla="*/ 50 h 111"/>
              <a:gd name="T50" fmla="*/ 24 w 111"/>
              <a:gd name="T51" fmla="*/ 39 h 111"/>
              <a:gd name="T52" fmla="*/ 11 w 111"/>
              <a:gd name="T53" fmla="*/ 50 h 111"/>
              <a:gd name="T54" fmla="*/ 100 w 111"/>
              <a:gd name="T55" fmla="*/ 50 h 111"/>
              <a:gd name="T56" fmla="*/ 87 w 111"/>
              <a:gd name="T57" fmla="*/ 39 h 111"/>
              <a:gd name="T58" fmla="*/ 100 w 111"/>
              <a:gd name="T59" fmla="*/ 60 h 111"/>
              <a:gd name="T60" fmla="*/ 87 w 111"/>
              <a:gd name="T61" fmla="*/ 71 h 111"/>
              <a:gd name="T62" fmla="*/ 100 w 111"/>
              <a:gd name="T63" fmla="*/ 60 h 111"/>
              <a:gd name="T64" fmla="*/ 11 w 111"/>
              <a:gd name="T65" fmla="*/ 60 h 111"/>
              <a:gd name="T66" fmla="*/ 24 w 111"/>
              <a:gd name="T67" fmla="*/ 71 h 111"/>
              <a:gd name="T68" fmla="*/ 96 w 111"/>
              <a:gd name="T69" fmla="*/ 77 h 111"/>
              <a:gd name="T70" fmla="*/ 84 w 111"/>
              <a:gd name="T71" fmla="*/ 82 h 111"/>
              <a:gd name="T72" fmla="*/ 79 w 111"/>
              <a:gd name="T73" fmla="*/ 95 h 111"/>
              <a:gd name="T74" fmla="*/ 96 w 111"/>
              <a:gd name="T75" fmla="*/ 77 h 111"/>
              <a:gd name="T76" fmla="*/ 18 w 111"/>
              <a:gd name="T77" fmla="*/ 78 h 111"/>
              <a:gd name="T78" fmla="*/ 23 w 111"/>
              <a:gd name="T79" fmla="*/ 88 h 111"/>
              <a:gd name="T80" fmla="*/ 32 w 111"/>
              <a:gd name="T81" fmla="*/ 93 h 111"/>
              <a:gd name="T82" fmla="*/ 15 w 111"/>
              <a:gd name="T83" fmla="*/ 33 h 111"/>
              <a:gd name="T84" fmla="*/ 27 w 111"/>
              <a:gd name="T85" fmla="*/ 28 h 111"/>
              <a:gd name="T86" fmla="*/ 33 w 111"/>
              <a:gd name="T87" fmla="*/ 16 h 111"/>
              <a:gd name="T88" fmla="*/ 15 w 111"/>
              <a:gd name="T89" fmla="*/ 33 h 111"/>
              <a:gd name="T90" fmla="*/ 94 w 111"/>
              <a:gd name="T91" fmla="*/ 32 h 111"/>
              <a:gd name="T92" fmla="*/ 88 w 111"/>
              <a:gd name="T93" fmla="*/ 23 h 111"/>
              <a:gd name="T94" fmla="*/ 80 w 111"/>
              <a:gd name="T95" fmla="*/ 17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11" h="111">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ysClr val="window" lastClr="FFFFFF">
              <a:lumMod val="95000"/>
            </a:sysClr>
          </a:solidFill>
          <a:ln>
            <a:noFill/>
          </a:ln>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9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微软雅黑" panose="020B0503020204020204" charset="-122"/>
              <a:cs typeface="Arial" panose="020B0604020202020204" pitchFamily="34" charset="0"/>
            </a:endParaRPr>
          </a:p>
        </p:txBody>
      </p:sp>
      <p:sp>
        <p:nvSpPr>
          <p:cNvPr id="34" name="Freeform 151"/>
          <p:cNvSpPr>
            <a:spLocks noEditPoints="1"/>
          </p:cNvSpPr>
          <p:nvPr/>
        </p:nvSpPr>
        <p:spPr bwMode="auto">
          <a:xfrm>
            <a:off x="7198349" y="1876153"/>
            <a:ext cx="645257" cy="650018"/>
          </a:xfrm>
          <a:custGeom>
            <a:avLst/>
            <a:gdLst>
              <a:gd name="T0" fmla="*/ 93 w 123"/>
              <a:gd name="T1" fmla="*/ 129 h 129"/>
              <a:gd name="T2" fmla="*/ 62 w 123"/>
              <a:gd name="T3" fmla="*/ 111 h 129"/>
              <a:gd name="T4" fmla="*/ 89 w 123"/>
              <a:gd name="T5" fmla="*/ 84 h 129"/>
              <a:gd name="T6" fmla="*/ 91 w 123"/>
              <a:gd name="T7" fmla="*/ 98 h 129"/>
              <a:gd name="T8" fmla="*/ 111 w 123"/>
              <a:gd name="T9" fmla="*/ 70 h 129"/>
              <a:gd name="T10" fmla="*/ 109 w 123"/>
              <a:gd name="T11" fmla="*/ 62 h 129"/>
              <a:gd name="T12" fmla="*/ 114 w 123"/>
              <a:gd name="T13" fmla="*/ 59 h 129"/>
              <a:gd name="T14" fmla="*/ 122 w 123"/>
              <a:gd name="T15" fmla="*/ 79 h 129"/>
              <a:gd name="T16" fmla="*/ 92 w 123"/>
              <a:gd name="T17" fmla="*/ 118 h 129"/>
              <a:gd name="T18" fmla="*/ 93 w 123"/>
              <a:gd name="T19" fmla="*/ 129 h 129"/>
              <a:gd name="T20" fmla="*/ 0 w 123"/>
              <a:gd name="T21" fmla="*/ 58 h 129"/>
              <a:gd name="T22" fmla="*/ 30 w 123"/>
              <a:gd name="T23" fmla="*/ 38 h 129"/>
              <a:gd name="T24" fmla="*/ 42 w 123"/>
              <a:gd name="T25" fmla="*/ 74 h 129"/>
              <a:gd name="T26" fmla="*/ 29 w 123"/>
              <a:gd name="T27" fmla="*/ 69 h 129"/>
              <a:gd name="T28" fmla="*/ 45 w 123"/>
              <a:gd name="T29" fmla="*/ 99 h 129"/>
              <a:gd name="T30" fmla="*/ 53 w 123"/>
              <a:gd name="T31" fmla="*/ 101 h 129"/>
              <a:gd name="T32" fmla="*/ 53 w 123"/>
              <a:gd name="T33" fmla="*/ 107 h 129"/>
              <a:gd name="T34" fmla="*/ 33 w 123"/>
              <a:gd name="T35" fmla="*/ 105 h 129"/>
              <a:gd name="T36" fmla="*/ 11 w 123"/>
              <a:gd name="T37" fmla="*/ 62 h 129"/>
              <a:gd name="T38" fmla="*/ 0 w 123"/>
              <a:gd name="T39" fmla="*/ 58 h 129"/>
              <a:gd name="T40" fmla="*/ 111 w 123"/>
              <a:gd name="T41" fmla="*/ 9 h 129"/>
              <a:gd name="T42" fmla="*/ 102 w 123"/>
              <a:gd name="T43" fmla="*/ 16 h 129"/>
              <a:gd name="T44" fmla="*/ 54 w 123"/>
              <a:gd name="T45" fmla="*/ 12 h 129"/>
              <a:gd name="T46" fmla="*/ 41 w 123"/>
              <a:gd name="T47" fmla="*/ 28 h 129"/>
              <a:gd name="T48" fmla="*/ 46 w 123"/>
              <a:gd name="T49" fmla="*/ 32 h 129"/>
              <a:gd name="T50" fmla="*/ 52 w 123"/>
              <a:gd name="T51" fmla="*/ 26 h 129"/>
              <a:gd name="T52" fmla="*/ 86 w 123"/>
              <a:gd name="T53" fmla="*/ 28 h 129"/>
              <a:gd name="T54" fmla="*/ 75 w 123"/>
              <a:gd name="T55" fmla="*/ 37 h 129"/>
              <a:gd name="T56" fmla="*/ 112 w 123"/>
              <a:gd name="T57" fmla="*/ 46 h 129"/>
              <a:gd name="T58" fmla="*/ 111 w 123"/>
              <a:gd name="T59" fmla="*/ 9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23" h="129">
                <a:moveTo>
                  <a:pt x="93" y="129"/>
                </a:moveTo>
                <a:cubicBezTo>
                  <a:pt x="62" y="111"/>
                  <a:pt x="62" y="111"/>
                  <a:pt x="62" y="111"/>
                </a:cubicBezTo>
                <a:cubicBezTo>
                  <a:pt x="89" y="84"/>
                  <a:pt x="89" y="84"/>
                  <a:pt x="89" y="84"/>
                </a:cubicBezTo>
                <a:cubicBezTo>
                  <a:pt x="91" y="98"/>
                  <a:pt x="91" y="98"/>
                  <a:pt x="91" y="98"/>
                </a:cubicBezTo>
                <a:cubicBezTo>
                  <a:pt x="103" y="95"/>
                  <a:pt x="112" y="83"/>
                  <a:pt x="111" y="70"/>
                </a:cubicBezTo>
                <a:cubicBezTo>
                  <a:pt x="110" y="67"/>
                  <a:pt x="110" y="64"/>
                  <a:pt x="109" y="62"/>
                </a:cubicBezTo>
                <a:cubicBezTo>
                  <a:pt x="114" y="59"/>
                  <a:pt x="114" y="59"/>
                  <a:pt x="114" y="59"/>
                </a:cubicBezTo>
                <a:cubicBezTo>
                  <a:pt x="118" y="65"/>
                  <a:pt x="121" y="71"/>
                  <a:pt x="122" y="79"/>
                </a:cubicBezTo>
                <a:cubicBezTo>
                  <a:pt x="123" y="98"/>
                  <a:pt x="111" y="114"/>
                  <a:pt x="92" y="118"/>
                </a:cubicBezTo>
                <a:cubicBezTo>
                  <a:pt x="93" y="129"/>
                  <a:pt x="93" y="129"/>
                  <a:pt x="93" y="129"/>
                </a:cubicBezTo>
                <a:close/>
                <a:moveTo>
                  <a:pt x="0" y="58"/>
                </a:moveTo>
                <a:cubicBezTo>
                  <a:pt x="30" y="38"/>
                  <a:pt x="30" y="38"/>
                  <a:pt x="30" y="38"/>
                </a:cubicBezTo>
                <a:cubicBezTo>
                  <a:pt x="42" y="74"/>
                  <a:pt x="42" y="74"/>
                  <a:pt x="42" y="74"/>
                </a:cubicBezTo>
                <a:cubicBezTo>
                  <a:pt x="29" y="69"/>
                  <a:pt x="29" y="69"/>
                  <a:pt x="29" y="69"/>
                </a:cubicBezTo>
                <a:cubicBezTo>
                  <a:pt x="26" y="82"/>
                  <a:pt x="33" y="95"/>
                  <a:pt x="45" y="99"/>
                </a:cubicBezTo>
                <a:cubicBezTo>
                  <a:pt x="48" y="100"/>
                  <a:pt x="51" y="101"/>
                  <a:pt x="53" y="101"/>
                </a:cubicBezTo>
                <a:cubicBezTo>
                  <a:pt x="53" y="107"/>
                  <a:pt x="53" y="107"/>
                  <a:pt x="53" y="107"/>
                </a:cubicBezTo>
                <a:cubicBezTo>
                  <a:pt x="47" y="108"/>
                  <a:pt x="39" y="108"/>
                  <a:pt x="33" y="105"/>
                </a:cubicBezTo>
                <a:cubicBezTo>
                  <a:pt x="15" y="99"/>
                  <a:pt x="6" y="80"/>
                  <a:pt x="11" y="62"/>
                </a:cubicBezTo>
                <a:cubicBezTo>
                  <a:pt x="0" y="58"/>
                  <a:pt x="0" y="58"/>
                  <a:pt x="0" y="58"/>
                </a:cubicBezTo>
                <a:close/>
                <a:moveTo>
                  <a:pt x="111" y="9"/>
                </a:moveTo>
                <a:cubicBezTo>
                  <a:pt x="102" y="16"/>
                  <a:pt x="102" y="16"/>
                  <a:pt x="102" y="16"/>
                </a:cubicBezTo>
                <a:cubicBezTo>
                  <a:pt x="90" y="3"/>
                  <a:pt x="69" y="0"/>
                  <a:pt x="54" y="12"/>
                </a:cubicBezTo>
                <a:cubicBezTo>
                  <a:pt x="48" y="16"/>
                  <a:pt x="44" y="22"/>
                  <a:pt x="41" y="28"/>
                </a:cubicBezTo>
                <a:cubicBezTo>
                  <a:pt x="46" y="32"/>
                  <a:pt x="46" y="32"/>
                  <a:pt x="46" y="32"/>
                </a:cubicBezTo>
                <a:cubicBezTo>
                  <a:pt x="48" y="29"/>
                  <a:pt x="49" y="27"/>
                  <a:pt x="52" y="26"/>
                </a:cubicBezTo>
                <a:cubicBezTo>
                  <a:pt x="62" y="18"/>
                  <a:pt x="77" y="19"/>
                  <a:pt x="86" y="28"/>
                </a:cubicBezTo>
                <a:cubicBezTo>
                  <a:pt x="75" y="37"/>
                  <a:pt x="75" y="37"/>
                  <a:pt x="75" y="37"/>
                </a:cubicBezTo>
                <a:cubicBezTo>
                  <a:pt x="112" y="46"/>
                  <a:pt x="112" y="46"/>
                  <a:pt x="112" y="46"/>
                </a:cubicBezTo>
                <a:lnTo>
                  <a:pt x="111" y="9"/>
                </a:lnTo>
                <a:close/>
              </a:path>
            </a:pathLst>
          </a:custGeom>
          <a:solidFill>
            <a:sysClr val="window" lastClr="FFFFFF">
              <a:lumMod val="95000"/>
            </a:sysClr>
          </a:solidFill>
          <a:ln>
            <a:noFill/>
          </a:ln>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9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微软雅黑" panose="020B0503020204020204" charset="-122"/>
              <a:cs typeface="Arial" panose="020B0604020202020204" pitchFamily="34" charset="0"/>
            </a:endParaRPr>
          </a:p>
        </p:txBody>
      </p:sp>
      <p:sp>
        <p:nvSpPr>
          <p:cNvPr id="35" name="Freeform 123"/>
          <p:cNvSpPr>
            <a:spLocks noEditPoints="1"/>
          </p:cNvSpPr>
          <p:nvPr/>
        </p:nvSpPr>
        <p:spPr bwMode="auto">
          <a:xfrm>
            <a:off x="9688817" y="1940427"/>
            <a:ext cx="668010" cy="472294"/>
          </a:xfrm>
          <a:custGeom>
            <a:avLst/>
            <a:gdLst>
              <a:gd name="T0" fmla="*/ 0 w 61"/>
              <a:gd name="T1" fmla="*/ 5 h 40"/>
              <a:gd name="T2" fmla="*/ 0 w 61"/>
              <a:gd name="T3" fmla="*/ 5 h 40"/>
              <a:gd name="T4" fmla="*/ 0 w 61"/>
              <a:gd name="T5" fmla="*/ 35 h 40"/>
              <a:gd name="T6" fmla="*/ 0 w 61"/>
              <a:gd name="T7" fmla="*/ 35 h 40"/>
              <a:gd name="T8" fmla="*/ 16 w 61"/>
              <a:gd name="T9" fmla="*/ 20 h 40"/>
              <a:gd name="T10" fmla="*/ 0 w 61"/>
              <a:gd name="T11" fmla="*/ 5 h 40"/>
              <a:gd name="T12" fmla="*/ 19 w 61"/>
              <a:gd name="T13" fmla="*/ 17 h 40"/>
              <a:gd name="T14" fmla="*/ 22 w 61"/>
              <a:gd name="T15" fmla="*/ 20 h 40"/>
              <a:gd name="T16" fmla="*/ 26 w 61"/>
              <a:gd name="T17" fmla="*/ 23 h 40"/>
              <a:gd name="T18" fmla="*/ 31 w 61"/>
              <a:gd name="T19" fmla="*/ 25 h 40"/>
              <a:gd name="T20" fmla="*/ 36 w 61"/>
              <a:gd name="T21" fmla="*/ 23 h 40"/>
              <a:gd name="T22" fmla="*/ 38 w 61"/>
              <a:gd name="T23" fmla="*/ 21 h 40"/>
              <a:gd name="T24" fmla="*/ 42 w 61"/>
              <a:gd name="T25" fmla="*/ 17 h 40"/>
              <a:gd name="T26" fmla="*/ 58 w 61"/>
              <a:gd name="T27" fmla="*/ 2 h 40"/>
              <a:gd name="T28" fmla="*/ 59 w 61"/>
              <a:gd name="T29" fmla="*/ 0 h 40"/>
              <a:gd name="T30" fmla="*/ 2 w 61"/>
              <a:gd name="T31" fmla="*/ 0 h 40"/>
              <a:gd name="T32" fmla="*/ 3 w 61"/>
              <a:gd name="T33" fmla="*/ 1 h 40"/>
              <a:gd name="T34" fmla="*/ 19 w 61"/>
              <a:gd name="T35" fmla="*/ 17 h 40"/>
              <a:gd name="T36" fmla="*/ 42 w 61"/>
              <a:gd name="T37" fmla="*/ 24 h 40"/>
              <a:gd name="T38" fmla="*/ 38 w 61"/>
              <a:gd name="T39" fmla="*/ 27 h 40"/>
              <a:gd name="T40" fmla="*/ 31 w 61"/>
              <a:gd name="T41" fmla="*/ 30 h 40"/>
              <a:gd name="T42" fmla="*/ 23 w 61"/>
              <a:gd name="T43" fmla="*/ 27 h 40"/>
              <a:gd name="T44" fmla="*/ 19 w 61"/>
              <a:gd name="T45" fmla="*/ 23 h 40"/>
              <a:gd name="T46" fmla="*/ 3 w 61"/>
              <a:gd name="T47" fmla="*/ 39 h 40"/>
              <a:gd name="T48" fmla="*/ 2 w 61"/>
              <a:gd name="T49" fmla="*/ 40 h 40"/>
              <a:gd name="T50" fmla="*/ 59 w 61"/>
              <a:gd name="T51" fmla="*/ 40 h 40"/>
              <a:gd name="T52" fmla="*/ 58 w 61"/>
              <a:gd name="T53" fmla="*/ 39 h 40"/>
              <a:gd name="T54" fmla="*/ 42 w 61"/>
              <a:gd name="T55" fmla="*/ 24 h 40"/>
              <a:gd name="T56" fmla="*/ 60 w 61"/>
              <a:gd name="T57" fmla="*/ 6 h 40"/>
              <a:gd name="T58" fmla="*/ 45 w 61"/>
              <a:gd name="T59" fmla="*/ 21 h 40"/>
              <a:gd name="T60" fmla="*/ 60 w 61"/>
              <a:gd name="T61" fmla="*/ 36 h 40"/>
              <a:gd name="T62" fmla="*/ 61 w 61"/>
              <a:gd name="T63" fmla="*/ 36 h 40"/>
              <a:gd name="T64" fmla="*/ 61 w 61"/>
              <a:gd name="T65" fmla="*/ 5 h 40"/>
              <a:gd name="T66" fmla="*/ 60 w 61"/>
              <a:gd name="T67" fmla="*/ 6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61" h="40">
                <a:moveTo>
                  <a:pt x="0" y="5"/>
                </a:moveTo>
                <a:cubicBezTo>
                  <a:pt x="0" y="5"/>
                  <a:pt x="0" y="5"/>
                  <a:pt x="0" y="5"/>
                </a:cubicBezTo>
                <a:cubicBezTo>
                  <a:pt x="0" y="35"/>
                  <a:pt x="0" y="35"/>
                  <a:pt x="0" y="35"/>
                </a:cubicBezTo>
                <a:cubicBezTo>
                  <a:pt x="0" y="35"/>
                  <a:pt x="0" y="35"/>
                  <a:pt x="0" y="35"/>
                </a:cubicBezTo>
                <a:cubicBezTo>
                  <a:pt x="16" y="20"/>
                  <a:pt x="16" y="20"/>
                  <a:pt x="16" y="20"/>
                </a:cubicBezTo>
                <a:lnTo>
                  <a:pt x="0" y="5"/>
                </a:lnTo>
                <a:close/>
                <a:moveTo>
                  <a:pt x="19" y="17"/>
                </a:moveTo>
                <a:cubicBezTo>
                  <a:pt x="22" y="20"/>
                  <a:pt x="22" y="20"/>
                  <a:pt x="22" y="20"/>
                </a:cubicBezTo>
                <a:cubicBezTo>
                  <a:pt x="26" y="23"/>
                  <a:pt x="26" y="23"/>
                  <a:pt x="26" y="23"/>
                </a:cubicBezTo>
                <a:cubicBezTo>
                  <a:pt x="27" y="24"/>
                  <a:pt x="29" y="25"/>
                  <a:pt x="31" y="25"/>
                </a:cubicBezTo>
                <a:cubicBezTo>
                  <a:pt x="32" y="25"/>
                  <a:pt x="34" y="24"/>
                  <a:pt x="36" y="23"/>
                </a:cubicBezTo>
                <a:cubicBezTo>
                  <a:pt x="38" y="21"/>
                  <a:pt x="38" y="21"/>
                  <a:pt x="38" y="21"/>
                </a:cubicBezTo>
                <a:cubicBezTo>
                  <a:pt x="42" y="17"/>
                  <a:pt x="42" y="17"/>
                  <a:pt x="42" y="17"/>
                </a:cubicBezTo>
                <a:cubicBezTo>
                  <a:pt x="58" y="2"/>
                  <a:pt x="58" y="2"/>
                  <a:pt x="58" y="2"/>
                </a:cubicBezTo>
                <a:cubicBezTo>
                  <a:pt x="58" y="1"/>
                  <a:pt x="59" y="1"/>
                  <a:pt x="59" y="0"/>
                </a:cubicBezTo>
                <a:cubicBezTo>
                  <a:pt x="2" y="0"/>
                  <a:pt x="2" y="0"/>
                  <a:pt x="2" y="0"/>
                </a:cubicBezTo>
                <a:cubicBezTo>
                  <a:pt x="2" y="1"/>
                  <a:pt x="3" y="1"/>
                  <a:pt x="3" y="1"/>
                </a:cubicBezTo>
                <a:lnTo>
                  <a:pt x="19" y="17"/>
                </a:lnTo>
                <a:close/>
                <a:moveTo>
                  <a:pt x="42" y="24"/>
                </a:moveTo>
                <a:cubicBezTo>
                  <a:pt x="38" y="27"/>
                  <a:pt x="38" y="27"/>
                  <a:pt x="38" y="27"/>
                </a:cubicBezTo>
                <a:cubicBezTo>
                  <a:pt x="36" y="29"/>
                  <a:pt x="33" y="30"/>
                  <a:pt x="31" y="30"/>
                </a:cubicBezTo>
                <a:cubicBezTo>
                  <a:pt x="28" y="30"/>
                  <a:pt x="25" y="29"/>
                  <a:pt x="23" y="27"/>
                </a:cubicBezTo>
                <a:cubicBezTo>
                  <a:pt x="19" y="23"/>
                  <a:pt x="19" y="23"/>
                  <a:pt x="19" y="23"/>
                </a:cubicBezTo>
                <a:cubicBezTo>
                  <a:pt x="3" y="39"/>
                  <a:pt x="3" y="39"/>
                  <a:pt x="3" y="39"/>
                </a:cubicBezTo>
                <a:cubicBezTo>
                  <a:pt x="2" y="39"/>
                  <a:pt x="2" y="40"/>
                  <a:pt x="2" y="40"/>
                </a:cubicBezTo>
                <a:cubicBezTo>
                  <a:pt x="59" y="40"/>
                  <a:pt x="59" y="40"/>
                  <a:pt x="59" y="40"/>
                </a:cubicBezTo>
                <a:cubicBezTo>
                  <a:pt x="58" y="40"/>
                  <a:pt x="58" y="40"/>
                  <a:pt x="58" y="39"/>
                </a:cubicBezTo>
                <a:lnTo>
                  <a:pt x="42" y="24"/>
                </a:lnTo>
                <a:close/>
                <a:moveTo>
                  <a:pt x="60" y="6"/>
                </a:moveTo>
                <a:cubicBezTo>
                  <a:pt x="45" y="21"/>
                  <a:pt x="45" y="21"/>
                  <a:pt x="45" y="21"/>
                </a:cubicBezTo>
                <a:cubicBezTo>
                  <a:pt x="60" y="36"/>
                  <a:pt x="60" y="36"/>
                  <a:pt x="60" y="36"/>
                </a:cubicBezTo>
                <a:cubicBezTo>
                  <a:pt x="60" y="36"/>
                  <a:pt x="60" y="36"/>
                  <a:pt x="61" y="36"/>
                </a:cubicBezTo>
                <a:cubicBezTo>
                  <a:pt x="61" y="5"/>
                  <a:pt x="61" y="5"/>
                  <a:pt x="61" y="5"/>
                </a:cubicBezTo>
                <a:cubicBezTo>
                  <a:pt x="60" y="5"/>
                  <a:pt x="60" y="5"/>
                  <a:pt x="60" y="6"/>
                </a:cubicBezTo>
                <a:close/>
              </a:path>
            </a:pathLst>
          </a:custGeom>
          <a:solidFill>
            <a:sysClr val="window" lastClr="FFFFFF">
              <a:lumMod val="95000"/>
            </a:sysClr>
          </a:solidFill>
          <a:ln>
            <a:noFill/>
          </a:ln>
        </p:spPr>
        <p:txBody>
          <a:bodyPr vert="horz" wrap="square" lIns="91431" tIns="45716" rIns="91431" bIns="4571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249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grpSp>
        <p:nvGrpSpPr>
          <p:cNvPr id="36" name="组合 35"/>
          <p:cNvGrpSpPr/>
          <p:nvPr/>
        </p:nvGrpSpPr>
        <p:grpSpPr>
          <a:xfrm>
            <a:off x="382138" y="394254"/>
            <a:ext cx="2795789" cy="643748"/>
            <a:chOff x="382138" y="394254"/>
            <a:chExt cx="2795789" cy="643748"/>
          </a:xfrm>
        </p:grpSpPr>
        <p:sp>
          <p:nvSpPr>
            <p:cNvPr id="37" name="矩形 36"/>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二、感恩老师</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38" name="图片 37"/>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2000"/>
                                        <p:tgtEl>
                                          <p:spTgt spid="19"/>
                                        </p:tgtEl>
                                      </p:cBhvr>
                                    </p:animEffect>
                                    <p:anim calcmode="lin" valueType="num">
                                      <p:cBhvr>
                                        <p:cTn id="8" dur="2000" fill="hold"/>
                                        <p:tgtEl>
                                          <p:spTgt spid="19"/>
                                        </p:tgtEl>
                                        <p:attrNameLst>
                                          <p:attrName>ppt_w</p:attrName>
                                        </p:attrNameLst>
                                      </p:cBhvr>
                                      <p:tavLst>
                                        <p:tav tm="0" fmla="#ppt_w*sin(2.5*pi*$)">
                                          <p:val>
                                            <p:fltVal val="0"/>
                                          </p:val>
                                        </p:tav>
                                        <p:tav tm="100000">
                                          <p:val>
                                            <p:fltVal val="1"/>
                                          </p:val>
                                        </p:tav>
                                      </p:tavLst>
                                    </p:anim>
                                    <p:anim calcmode="lin" valueType="num">
                                      <p:cBhvr>
                                        <p:cTn id="9" dur="2000" fill="hold"/>
                                        <p:tgtEl>
                                          <p:spTgt spid="19"/>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2000"/>
                                        <p:tgtEl>
                                          <p:spTgt spid="26"/>
                                        </p:tgtEl>
                                      </p:cBhvr>
                                    </p:animEffect>
                                    <p:anim calcmode="lin" valueType="num">
                                      <p:cBhvr>
                                        <p:cTn id="13" dur="2000" fill="hold"/>
                                        <p:tgtEl>
                                          <p:spTgt spid="26"/>
                                        </p:tgtEl>
                                        <p:attrNameLst>
                                          <p:attrName>ppt_w</p:attrName>
                                        </p:attrNameLst>
                                      </p:cBhvr>
                                      <p:tavLst>
                                        <p:tav tm="0" fmla="#ppt_w*sin(2.5*pi*$)">
                                          <p:val>
                                            <p:fltVal val="0"/>
                                          </p:val>
                                        </p:tav>
                                        <p:tav tm="100000">
                                          <p:val>
                                            <p:fltVal val="1"/>
                                          </p:val>
                                        </p:tav>
                                      </p:tavLst>
                                    </p:anim>
                                    <p:anim calcmode="lin" valueType="num">
                                      <p:cBhvr>
                                        <p:cTn id="14" dur="2000" fill="hold"/>
                                        <p:tgtEl>
                                          <p:spTgt spid="26"/>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2000"/>
                                        <p:tgtEl>
                                          <p:spTgt spid="27"/>
                                        </p:tgtEl>
                                      </p:cBhvr>
                                    </p:animEffect>
                                    <p:anim calcmode="lin" valueType="num">
                                      <p:cBhvr>
                                        <p:cTn id="18" dur="2000" fill="hold"/>
                                        <p:tgtEl>
                                          <p:spTgt spid="27"/>
                                        </p:tgtEl>
                                        <p:attrNameLst>
                                          <p:attrName>ppt_w</p:attrName>
                                        </p:attrNameLst>
                                      </p:cBhvr>
                                      <p:tavLst>
                                        <p:tav tm="0" fmla="#ppt_w*sin(2.5*pi*$)">
                                          <p:val>
                                            <p:fltVal val="0"/>
                                          </p:val>
                                        </p:tav>
                                        <p:tav tm="100000">
                                          <p:val>
                                            <p:fltVal val="1"/>
                                          </p:val>
                                        </p:tav>
                                      </p:tavLst>
                                    </p:anim>
                                    <p:anim calcmode="lin" valueType="num">
                                      <p:cBhvr>
                                        <p:cTn id="19" dur="2000" fill="hold"/>
                                        <p:tgtEl>
                                          <p:spTgt spid="27"/>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2000"/>
                                        <p:tgtEl>
                                          <p:spTgt spid="29"/>
                                        </p:tgtEl>
                                      </p:cBhvr>
                                    </p:animEffect>
                                    <p:anim calcmode="lin" valueType="num">
                                      <p:cBhvr>
                                        <p:cTn id="23" dur="2000" fill="hold"/>
                                        <p:tgtEl>
                                          <p:spTgt spid="29"/>
                                        </p:tgtEl>
                                        <p:attrNameLst>
                                          <p:attrName>ppt_w</p:attrName>
                                        </p:attrNameLst>
                                      </p:cBhvr>
                                      <p:tavLst>
                                        <p:tav tm="0" fmla="#ppt_w*sin(2.5*pi*$)">
                                          <p:val>
                                            <p:fltVal val="0"/>
                                          </p:val>
                                        </p:tav>
                                        <p:tav tm="100000">
                                          <p:val>
                                            <p:fltVal val="1"/>
                                          </p:val>
                                        </p:tav>
                                      </p:tavLst>
                                    </p:anim>
                                    <p:anim calcmode="lin" valueType="num">
                                      <p:cBhvr>
                                        <p:cTn id="24" dur="2000" fill="hold"/>
                                        <p:tgtEl>
                                          <p:spTgt spid="29"/>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2000"/>
                                        <p:tgtEl>
                                          <p:spTgt spid="30"/>
                                        </p:tgtEl>
                                      </p:cBhvr>
                                    </p:animEffect>
                                    <p:anim calcmode="lin" valueType="num">
                                      <p:cBhvr>
                                        <p:cTn id="28" dur="2000" fill="hold"/>
                                        <p:tgtEl>
                                          <p:spTgt spid="30"/>
                                        </p:tgtEl>
                                        <p:attrNameLst>
                                          <p:attrName>ppt_w</p:attrName>
                                        </p:attrNameLst>
                                      </p:cBhvr>
                                      <p:tavLst>
                                        <p:tav tm="0" fmla="#ppt_w*sin(2.5*pi*$)">
                                          <p:val>
                                            <p:fltVal val="0"/>
                                          </p:val>
                                        </p:tav>
                                        <p:tav tm="100000">
                                          <p:val>
                                            <p:fltVal val="1"/>
                                          </p:val>
                                        </p:tav>
                                      </p:tavLst>
                                    </p:anim>
                                    <p:anim calcmode="lin" valueType="num">
                                      <p:cBhvr>
                                        <p:cTn id="29" dur="2000" fill="hold"/>
                                        <p:tgtEl>
                                          <p:spTgt spid="30"/>
                                        </p:tgtEl>
                                        <p:attrNameLst>
                                          <p:attrName>ppt_h</p:attrName>
                                        </p:attrNameLst>
                                      </p:cBhvr>
                                      <p:tavLst>
                                        <p:tav tm="0">
                                          <p:val>
                                            <p:strVal val="#ppt_h"/>
                                          </p:val>
                                        </p:tav>
                                        <p:tav tm="100000">
                                          <p:val>
                                            <p:strVal val="#ppt_h"/>
                                          </p:val>
                                        </p:tav>
                                      </p:tavLst>
                                    </p:anim>
                                  </p:childTnLst>
                                </p:cTn>
                              </p:par>
                              <p:par>
                                <p:cTn id="30" presetID="45" presetClass="entr" presetSubtype="0" fill="hold" grpId="0"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fade">
                                      <p:cBhvr>
                                        <p:cTn id="32" dur="2000"/>
                                        <p:tgtEl>
                                          <p:spTgt spid="31"/>
                                        </p:tgtEl>
                                      </p:cBhvr>
                                    </p:animEffect>
                                    <p:anim calcmode="lin" valueType="num">
                                      <p:cBhvr>
                                        <p:cTn id="33" dur="2000" fill="hold"/>
                                        <p:tgtEl>
                                          <p:spTgt spid="31"/>
                                        </p:tgtEl>
                                        <p:attrNameLst>
                                          <p:attrName>ppt_w</p:attrName>
                                        </p:attrNameLst>
                                      </p:cBhvr>
                                      <p:tavLst>
                                        <p:tav tm="0" fmla="#ppt_w*sin(2.5*pi*$)">
                                          <p:val>
                                            <p:fltVal val="0"/>
                                          </p:val>
                                        </p:tav>
                                        <p:tav tm="100000">
                                          <p:val>
                                            <p:fltVal val="1"/>
                                          </p:val>
                                        </p:tav>
                                      </p:tavLst>
                                    </p:anim>
                                    <p:anim calcmode="lin" valueType="num">
                                      <p:cBhvr>
                                        <p:cTn id="34" dur="2000" fill="hold"/>
                                        <p:tgtEl>
                                          <p:spTgt spid="31"/>
                                        </p:tgtEl>
                                        <p:attrNameLst>
                                          <p:attrName>ppt_h</p:attrName>
                                        </p:attrNameLst>
                                      </p:cBhvr>
                                      <p:tavLst>
                                        <p:tav tm="0">
                                          <p:val>
                                            <p:strVal val="#ppt_h"/>
                                          </p:val>
                                        </p:tav>
                                        <p:tav tm="100000">
                                          <p:val>
                                            <p:strVal val="#ppt_h"/>
                                          </p:val>
                                        </p:tav>
                                      </p:tavLst>
                                    </p:anim>
                                  </p:childTnLst>
                                </p:cTn>
                              </p:par>
                              <p:par>
                                <p:cTn id="35" presetID="45" presetClass="entr" presetSubtype="0" fill="hold" grpId="0" nodeType="with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fade">
                                      <p:cBhvr>
                                        <p:cTn id="37" dur="2000"/>
                                        <p:tgtEl>
                                          <p:spTgt spid="32"/>
                                        </p:tgtEl>
                                      </p:cBhvr>
                                    </p:animEffect>
                                    <p:anim calcmode="lin" valueType="num">
                                      <p:cBhvr>
                                        <p:cTn id="38" dur="2000" fill="hold"/>
                                        <p:tgtEl>
                                          <p:spTgt spid="32"/>
                                        </p:tgtEl>
                                        <p:attrNameLst>
                                          <p:attrName>ppt_w</p:attrName>
                                        </p:attrNameLst>
                                      </p:cBhvr>
                                      <p:tavLst>
                                        <p:tav tm="0" fmla="#ppt_w*sin(2.5*pi*$)">
                                          <p:val>
                                            <p:fltVal val="0"/>
                                          </p:val>
                                        </p:tav>
                                        <p:tav tm="100000">
                                          <p:val>
                                            <p:fltVal val="1"/>
                                          </p:val>
                                        </p:tav>
                                      </p:tavLst>
                                    </p:anim>
                                    <p:anim calcmode="lin" valueType="num">
                                      <p:cBhvr>
                                        <p:cTn id="39" dur="2000" fill="hold"/>
                                        <p:tgtEl>
                                          <p:spTgt spid="32"/>
                                        </p:tgtEl>
                                        <p:attrNameLst>
                                          <p:attrName>ppt_h</p:attrName>
                                        </p:attrNameLst>
                                      </p:cBhvr>
                                      <p:tavLst>
                                        <p:tav tm="0">
                                          <p:val>
                                            <p:strVal val="#ppt_h"/>
                                          </p:val>
                                        </p:tav>
                                        <p:tav tm="100000">
                                          <p:val>
                                            <p:strVal val="#ppt_h"/>
                                          </p:val>
                                        </p:tav>
                                      </p:tavLst>
                                    </p:anim>
                                  </p:childTnLst>
                                </p:cTn>
                              </p:par>
                              <p:par>
                                <p:cTn id="40" presetID="45" presetClass="entr" presetSubtype="0" fill="hold" grpId="0"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2000"/>
                                        <p:tgtEl>
                                          <p:spTgt spid="33"/>
                                        </p:tgtEl>
                                      </p:cBhvr>
                                    </p:animEffect>
                                    <p:anim calcmode="lin" valueType="num">
                                      <p:cBhvr>
                                        <p:cTn id="43" dur="2000" fill="hold"/>
                                        <p:tgtEl>
                                          <p:spTgt spid="33"/>
                                        </p:tgtEl>
                                        <p:attrNameLst>
                                          <p:attrName>ppt_w</p:attrName>
                                        </p:attrNameLst>
                                      </p:cBhvr>
                                      <p:tavLst>
                                        <p:tav tm="0" fmla="#ppt_w*sin(2.5*pi*$)">
                                          <p:val>
                                            <p:fltVal val="0"/>
                                          </p:val>
                                        </p:tav>
                                        <p:tav tm="100000">
                                          <p:val>
                                            <p:fltVal val="1"/>
                                          </p:val>
                                        </p:tav>
                                      </p:tavLst>
                                    </p:anim>
                                    <p:anim calcmode="lin" valueType="num">
                                      <p:cBhvr>
                                        <p:cTn id="44" dur="2000" fill="hold"/>
                                        <p:tgtEl>
                                          <p:spTgt spid="33"/>
                                        </p:tgtEl>
                                        <p:attrNameLst>
                                          <p:attrName>ppt_h</p:attrName>
                                        </p:attrNameLst>
                                      </p:cBhvr>
                                      <p:tavLst>
                                        <p:tav tm="0">
                                          <p:val>
                                            <p:strVal val="#ppt_h"/>
                                          </p:val>
                                        </p:tav>
                                        <p:tav tm="100000">
                                          <p:val>
                                            <p:strVal val="#ppt_h"/>
                                          </p:val>
                                        </p:tav>
                                      </p:tavLst>
                                    </p:anim>
                                  </p:childTnLst>
                                </p:cTn>
                              </p:par>
                              <p:par>
                                <p:cTn id="45" presetID="45" presetClass="entr" presetSubtype="0" fill="hold" grpId="0" nodeType="with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2000"/>
                                        <p:tgtEl>
                                          <p:spTgt spid="34"/>
                                        </p:tgtEl>
                                      </p:cBhvr>
                                    </p:animEffect>
                                    <p:anim calcmode="lin" valueType="num">
                                      <p:cBhvr>
                                        <p:cTn id="48" dur="2000" fill="hold"/>
                                        <p:tgtEl>
                                          <p:spTgt spid="34"/>
                                        </p:tgtEl>
                                        <p:attrNameLst>
                                          <p:attrName>ppt_w</p:attrName>
                                        </p:attrNameLst>
                                      </p:cBhvr>
                                      <p:tavLst>
                                        <p:tav tm="0" fmla="#ppt_w*sin(2.5*pi*$)">
                                          <p:val>
                                            <p:fltVal val="0"/>
                                          </p:val>
                                        </p:tav>
                                        <p:tav tm="100000">
                                          <p:val>
                                            <p:fltVal val="1"/>
                                          </p:val>
                                        </p:tav>
                                      </p:tavLst>
                                    </p:anim>
                                    <p:anim calcmode="lin" valueType="num">
                                      <p:cBhvr>
                                        <p:cTn id="49" dur="2000" fill="hold"/>
                                        <p:tgtEl>
                                          <p:spTgt spid="34"/>
                                        </p:tgtEl>
                                        <p:attrNameLst>
                                          <p:attrName>ppt_h</p:attrName>
                                        </p:attrNameLst>
                                      </p:cBhvr>
                                      <p:tavLst>
                                        <p:tav tm="0">
                                          <p:val>
                                            <p:strVal val="#ppt_h"/>
                                          </p:val>
                                        </p:tav>
                                        <p:tav tm="100000">
                                          <p:val>
                                            <p:strVal val="#ppt_h"/>
                                          </p:val>
                                        </p:tav>
                                      </p:tavLst>
                                    </p:anim>
                                  </p:childTnLst>
                                </p:cTn>
                              </p:par>
                              <p:par>
                                <p:cTn id="50" presetID="45" presetClass="entr" presetSubtype="0" fill="hold" grpId="0" nodeType="withEffect">
                                  <p:stCondLst>
                                    <p:cond delay="0"/>
                                  </p:stCondLst>
                                  <p:childTnLst>
                                    <p:set>
                                      <p:cBhvr>
                                        <p:cTn id="51" dur="1" fill="hold">
                                          <p:stCondLst>
                                            <p:cond delay="0"/>
                                          </p:stCondLst>
                                        </p:cTn>
                                        <p:tgtEl>
                                          <p:spTgt spid="35"/>
                                        </p:tgtEl>
                                        <p:attrNameLst>
                                          <p:attrName>style.visibility</p:attrName>
                                        </p:attrNameLst>
                                      </p:cBhvr>
                                      <p:to>
                                        <p:strVal val="visible"/>
                                      </p:to>
                                    </p:set>
                                    <p:animEffect transition="in" filter="fade">
                                      <p:cBhvr>
                                        <p:cTn id="52" dur="2000"/>
                                        <p:tgtEl>
                                          <p:spTgt spid="35"/>
                                        </p:tgtEl>
                                      </p:cBhvr>
                                    </p:animEffect>
                                    <p:anim calcmode="lin" valueType="num">
                                      <p:cBhvr>
                                        <p:cTn id="53" dur="2000" fill="hold"/>
                                        <p:tgtEl>
                                          <p:spTgt spid="35"/>
                                        </p:tgtEl>
                                        <p:attrNameLst>
                                          <p:attrName>ppt_w</p:attrName>
                                        </p:attrNameLst>
                                      </p:cBhvr>
                                      <p:tavLst>
                                        <p:tav tm="0" fmla="#ppt_w*sin(2.5*pi*$)">
                                          <p:val>
                                            <p:fltVal val="0"/>
                                          </p:val>
                                        </p:tav>
                                        <p:tav tm="100000">
                                          <p:val>
                                            <p:fltVal val="1"/>
                                          </p:val>
                                        </p:tav>
                                      </p:tavLst>
                                    </p:anim>
                                    <p:anim calcmode="lin" valueType="num">
                                      <p:cBhvr>
                                        <p:cTn id="54" dur="2000" fill="hold"/>
                                        <p:tgtEl>
                                          <p:spTgt spid="3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6" grpId="0"/>
      <p:bldP spid="27" grpId="0"/>
      <p:bldP spid="29" grpId="0"/>
      <p:bldP spid="30" grpId="0"/>
      <p:bldP spid="31" grpId="0"/>
      <p:bldP spid="32" grpId="0"/>
      <p:bldP spid="33" grpId="0" animBg="1"/>
      <p:bldP spid="34" grpId="0" animBg="1"/>
      <p:bldP spid="35"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679509" y="1222444"/>
            <a:ext cx="7174173" cy="523220"/>
          </a:xfrm>
          <a:prstGeom prst="rect">
            <a:avLst/>
          </a:prstGeom>
        </p:spPr>
        <p:txBody>
          <a:bodyPr wrap="square">
            <a:spAutoFit/>
          </a:bodyPr>
          <a:lstStyle/>
          <a:p>
            <a:r>
              <a:rPr lang="zh-CN" altLang="en-US" sz="2800" dirty="0">
                <a:solidFill>
                  <a:srgbClr val="F77241"/>
                </a:solidFill>
                <a:latin typeface="方正清刻本悦宋简体" panose="02000000000000000000" pitchFamily="2" charset="-122"/>
                <a:ea typeface="方正清刻本悦宋简体" panose="02000000000000000000" pitchFamily="2" charset="-122"/>
              </a:rPr>
              <a:t>学者必求师,从师不可不谨也。 ——程颐 </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p:txBody>
      </p:sp>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1637446" y="1745664"/>
            <a:ext cx="9258300" cy="4562475"/>
          </a:xfrm>
          <a:prstGeom prst="rect">
            <a:avLst/>
          </a:prstGeom>
        </p:spPr>
      </p:pic>
      <p:grpSp>
        <p:nvGrpSpPr>
          <p:cNvPr id="13" name="组合 12"/>
          <p:cNvGrpSpPr/>
          <p:nvPr/>
        </p:nvGrpSpPr>
        <p:grpSpPr>
          <a:xfrm>
            <a:off x="382138" y="394254"/>
            <a:ext cx="2795789" cy="643748"/>
            <a:chOff x="382138" y="394254"/>
            <a:chExt cx="2795789" cy="643748"/>
          </a:xfrm>
        </p:grpSpPr>
        <p:sp>
          <p:nvSpPr>
            <p:cNvPr id="14" name="矩形 13"/>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二、感恩老师</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5" name="图片 14"/>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5527476" y="408880"/>
            <a:ext cx="1079461" cy="1328954"/>
          </a:xfrm>
          <a:prstGeom prst="rect">
            <a:avLst/>
          </a:prstGeom>
        </p:spPr>
        <p:txBody>
          <a:bodyPr wrap="square" lIns="0" tIns="0" rIns="0" bIns="0">
            <a:spAutoFit/>
          </a:bodyPr>
          <a:lstStyle>
            <a:defPPr>
              <a:defRPr lang="zh-CN"/>
            </a:defPPr>
            <a:lvl1pPr>
              <a:lnSpc>
                <a:spcPct val="150000"/>
              </a:lnSpc>
              <a:defRPr sz="2400" b="1">
                <a:ln>
                  <a:solidFill>
                    <a:prstClr val="white"/>
                  </a:solidFill>
                </a:ln>
                <a:gradFill>
                  <a:gsLst>
                    <a:gs pos="0">
                      <a:srgbClr val="FFF586"/>
                    </a:gs>
                    <a:gs pos="50000">
                      <a:srgbClr val="E6191A"/>
                    </a:gs>
                  </a:gsLst>
                  <a:lin ang="5400000" scaled="0"/>
                </a:gradFill>
                <a:latin typeface="华康海报体W12(P)" panose="040B0C00000000000000" pitchFamily="82" charset="-122"/>
                <a:ea typeface="华康海报体W12(P)" panose="040B0C00000000000000" pitchFamily="82" charset="-122"/>
                <a:cs typeface="+mn-ea"/>
              </a:defRPr>
            </a:lvl1pPr>
          </a:lstStyle>
          <a:p>
            <a:pPr algn="r"/>
            <a:r>
              <a:rPr lang="zh-CN" altLang="en-US" sz="6600" dirty="0">
                <a:solidFill>
                  <a:srgbClr val="F77241"/>
                </a:solidFill>
                <a:latin typeface="禹卫书法行书简体" panose="02000603000000000000" pitchFamily="2" charset="-122"/>
                <a:ea typeface="禹卫书法行书简体" panose="02000603000000000000" pitchFamily="2" charset="-122"/>
              </a:rPr>
              <a:t>忆</a:t>
            </a:r>
            <a:endParaRPr lang="zh-CN" altLang="en-US" sz="6600" dirty="0">
              <a:solidFill>
                <a:srgbClr val="F77241"/>
              </a:solidFill>
              <a:latin typeface="禹卫书法行书简体" panose="02000603000000000000" pitchFamily="2" charset="-122"/>
              <a:ea typeface="禹卫书法行书简体" panose="02000603000000000000" pitchFamily="2" charset="-122"/>
            </a:endParaRPr>
          </a:p>
        </p:txBody>
      </p:sp>
      <p:cxnSp>
        <p:nvCxnSpPr>
          <p:cNvPr id="10" name="直接连接符 9"/>
          <p:cNvCxnSpPr/>
          <p:nvPr/>
        </p:nvCxnSpPr>
        <p:spPr>
          <a:xfrm flipV="1">
            <a:off x="6295585" y="1251606"/>
            <a:ext cx="972457" cy="972457"/>
          </a:xfrm>
          <a:prstGeom prst="line">
            <a:avLst/>
          </a:prstGeom>
          <a:ln w="28575">
            <a:solidFill>
              <a:srgbClr val="FF6824"/>
            </a:solidFill>
          </a:ln>
        </p:spPr>
        <p:style>
          <a:lnRef idx="1">
            <a:schemeClr val="accent1"/>
          </a:lnRef>
          <a:fillRef idx="0">
            <a:schemeClr val="accent1"/>
          </a:fillRef>
          <a:effectRef idx="0">
            <a:schemeClr val="accent1"/>
          </a:effectRef>
          <a:fontRef idx="minor">
            <a:schemeClr val="tx1"/>
          </a:fontRef>
        </p:style>
      </p:cxnSp>
      <p:sp>
        <p:nvSpPr>
          <p:cNvPr id="4" name="矩形 3"/>
          <p:cNvSpPr/>
          <p:nvPr/>
        </p:nvSpPr>
        <p:spPr>
          <a:xfrm>
            <a:off x="6781813" y="1815448"/>
            <a:ext cx="3202675" cy="2605650"/>
          </a:xfrm>
          <a:prstGeom prst="rect">
            <a:avLst/>
          </a:prstGeom>
        </p:spPr>
        <p:txBody>
          <a:bodyPr wrap="square">
            <a:spAutoFit/>
          </a:bodyPr>
          <a:lstStyle/>
          <a:p>
            <a:pP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红烛临风泪有痕，</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师怀浩浩情无垠。</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学海彼岸植旌日，</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800" dirty="0">
                <a:solidFill>
                  <a:srgbClr val="F77241"/>
                </a:solidFill>
                <a:latin typeface="方正清刻本悦宋简体" panose="02000000000000000000" pitchFamily="2" charset="-122"/>
                <a:ea typeface="方正清刻本悦宋简体" panose="02000000000000000000" pitchFamily="2" charset="-122"/>
              </a:rPr>
              <a:t>白衣乌冠还故恩。</a:t>
            </a:r>
            <a:endParaRPr lang="zh-CN" altLang="en-US" sz="2800" dirty="0">
              <a:solidFill>
                <a:srgbClr val="F77241"/>
              </a:solidFill>
              <a:latin typeface="方正清刻本悦宋简体" panose="02000000000000000000" pitchFamily="2" charset="-122"/>
              <a:ea typeface="方正清刻本悦宋简体" panose="02000000000000000000" pitchFamily="2" charset="-122"/>
            </a:endParaRPr>
          </a:p>
        </p:txBody>
      </p:sp>
      <p:pic>
        <p:nvPicPr>
          <p:cNvPr id="12" name="图片 11"/>
          <p:cNvPicPr>
            <a:picLocks noChangeAspect="1"/>
          </p:cNvPicPr>
          <p:nvPr/>
        </p:nvPicPr>
        <p:blipFill rotWithShape="1">
          <a:blip r:embed="rId1">
            <a:extLst>
              <a:ext uri="{28A0092B-C50C-407E-A947-70E740481C1C}">
                <a14:useLocalDpi xmlns:a14="http://schemas.microsoft.com/office/drawing/2010/main" val="0"/>
              </a:ext>
            </a:extLst>
          </a:blip>
          <a:srcRect l="17665" t="18317" r="15947" b="18201"/>
          <a:stretch>
            <a:fillRect/>
          </a:stretch>
        </p:blipFill>
        <p:spPr>
          <a:xfrm>
            <a:off x="1556264" y="1815448"/>
            <a:ext cx="4045750" cy="4642426"/>
          </a:xfrm>
          <a:prstGeom prst="rect">
            <a:avLst/>
          </a:prstGeom>
        </p:spPr>
      </p:pic>
      <p:grpSp>
        <p:nvGrpSpPr>
          <p:cNvPr id="13" name="组合 12"/>
          <p:cNvGrpSpPr/>
          <p:nvPr/>
        </p:nvGrpSpPr>
        <p:grpSpPr>
          <a:xfrm>
            <a:off x="382138" y="394254"/>
            <a:ext cx="2795789" cy="643748"/>
            <a:chOff x="382138" y="394254"/>
            <a:chExt cx="2795789" cy="643748"/>
          </a:xfrm>
        </p:grpSpPr>
        <p:sp>
          <p:nvSpPr>
            <p:cNvPr id="14" name="矩形 13"/>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二、感恩老师</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5" name="图片 14"/>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4"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等腰三角形 18"/>
          <p:cNvSpPr/>
          <p:nvPr/>
        </p:nvSpPr>
        <p:spPr>
          <a:xfrm flipV="1">
            <a:off x="3623110" y="1987050"/>
            <a:ext cx="4773032" cy="3602864"/>
          </a:xfrm>
          <a:prstGeom prst="triangle">
            <a:avLst/>
          </a:prstGeom>
          <a:noFill/>
          <a:ln w="38100">
            <a:solidFill>
              <a:srgbClr val="F772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p>
        </p:txBody>
      </p:sp>
      <p:sp>
        <p:nvSpPr>
          <p:cNvPr id="20" name="文本框 6"/>
          <p:cNvSpPr txBox="1">
            <a:spLocks noChangeArrowheads="1"/>
          </p:cNvSpPr>
          <p:nvPr/>
        </p:nvSpPr>
        <p:spPr bwMode="auto">
          <a:xfrm>
            <a:off x="4138873" y="2707162"/>
            <a:ext cx="3877985" cy="1200329"/>
          </a:xfrm>
          <a:prstGeom prst="rect">
            <a:avLst/>
          </a:prstGeom>
          <a:noFill/>
          <a:ln>
            <a:noFill/>
          </a:ln>
        </p:spPr>
        <p:txBody>
          <a:bodyPr wrap="non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defTabSz="385445" fontAlgn="base">
              <a:spcBef>
                <a:spcPct val="0"/>
              </a:spcBef>
              <a:spcAft>
                <a:spcPct val="0"/>
              </a:spcAft>
              <a:defRPr/>
            </a:pPr>
            <a:r>
              <a:rPr lang="zh-CN" altLang="en-US" sz="7200" dirty="0">
                <a:solidFill>
                  <a:schemeClr val="bg1"/>
                </a:solidFill>
                <a:latin typeface="方正清刻本悦宋简体" panose="02000000000000000000" pitchFamily="2" charset="-122"/>
                <a:ea typeface="方正清刻本悦宋简体" panose="02000000000000000000" pitchFamily="2" charset="-122"/>
              </a:rPr>
              <a:t>感恩朋友</a:t>
            </a:r>
            <a:endParaRPr lang="en-US" altLang="zh-CN" sz="7200" dirty="0">
              <a:solidFill>
                <a:schemeClr val="bg1"/>
              </a:solidFill>
              <a:latin typeface="方正清刻本悦宋简体" panose="02000000000000000000" pitchFamily="2" charset="-122"/>
              <a:ea typeface="方正清刻本悦宋简体" panose="02000000000000000000" pitchFamily="2" charset="-122"/>
            </a:endParaRPr>
          </a:p>
        </p:txBody>
      </p:sp>
      <p:sp>
        <p:nvSpPr>
          <p:cNvPr id="21" name="文本框 6"/>
          <p:cNvSpPr txBox="1">
            <a:spLocks noChangeArrowheads="1"/>
          </p:cNvSpPr>
          <p:nvPr/>
        </p:nvSpPr>
        <p:spPr bwMode="auto">
          <a:xfrm>
            <a:off x="4070634" y="2707163"/>
            <a:ext cx="3877985" cy="1200329"/>
          </a:xfrm>
          <a:prstGeom prst="rect">
            <a:avLst/>
          </a:prstGeom>
          <a:noFill/>
          <a:ln>
            <a:noFill/>
          </a:ln>
        </p:spPr>
        <p:txBody>
          <a:bodyPr wrap="non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defTabSz="385445" fontAlgn="base">
              <a:spcBef>
                <a:spcPct val="0"/>
              </a:spcBef>
              <a:spcAft>
                <a:spcPct val="0"/>
              </a:spcAft>
              <a:defRPr/>
            </a:pPr>
            <a:r>
              <a:rPr lang="zh-CN" altLang="en-US" sz="7200" dirty="0">
                <a:solidFill>
                  <a:srgbClr val="F77241"/>
                </a:solidFill>
                <a:latin typeface="方正清刻本悦宋简体" panose="02000000000000000000" pitchFamily="2" charset="-122"/>
                <a:ea typeface="方正清刻本悦宋简体" panose="02000000000000000000" pitchFamily="2" charset="-122"/>
              </a:rPr>
              <a:t>感恩朋友</a:t>
            </a:r>
            <a:endParaRPr lang="en-US" altLang="zh-CN" sz="7200" dirty="0">
              <a:solidFill>
                <a:srgbClr val="F77241"/>
              </a:solidFill>
              <a:latin typeface="方正清刻本悦宋简体" panose="02000000000000000000" pitchFamily="2" charset="-122"/>
              <a:ea typeface="方正清刻本悦宋简体" panose="02000000000000000000" pitchFamily="2" charset="-122"/>
            </a:endParaRPr>
          </a:p>
        </p:txBody>
      </p:sp>
      <p:sp>
        <p:nvSpPr>
          <p:cNvPr id="22" name="文本框 21"/>
          <p:cNvSpPr txBox="1"/>
          <p:nvPr/>
        </p:nvSpPr>
        <p:spPr>
          <a:xfrm>
            <a:off x="4902477" y="1663885"/>
            <a:ext cx="2214301" cy="646331"/>
          </a:xfrm>
          <a:prstGeom prst="rect">
            <a:avLst/>
          </a:prstGeom>
          <a:solidFill>
            <a:srgbClr val="F77241"/>
          </a:solidFill>
        </p:spPr>
        <p:txBody>
          <a:bodyPr wrap="square" rtlCol="0">
            <a:spAutoFit/>
          </a:bodyPr>
          <a:lstStyle/>
          <a:p>
            <a:pPr algn="ctr"/>
            <a:r>
              <a:rPr lang="zh-CN" altLang="en-US" sz="3600" b="1" dirty="0">
                <a:solidFill>
                  <a:schemeClr val="bg1"/>
                </a:solidFill>
                <a:latin typeface="微软雅黑" panose="020B0503020204020204" charset="-122"/>
                <a:ea typeface="微软雅黑" panose="020B0503020204020204" charset="-122"/>
              </a:rPr>
              <a:t>第三章</a:t>
            </a:r>
            <a:endParaRPr lang="zh-CN" altLang="en-US" sz="3600" b="1" dirty="0">
              <a:solidFill>
                <a:schemeClr val="bg1"/>
              </a:solidFill>
              <a:latin typeface="微软雅黑" panose="020B0503020204020204" charset="-122"/>
              <a:ea typeface="微软雅黑" panose="020B0503020204020204" charset="-122"/>
            </a:endParaRPr>
          </a:p>
        </p:txBody>
      </p:sp>
      <p:pic>
        <p:nvPicPr>
          <p:cNvPr id="24" name="图片 2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7678230" y="3220873"/>
            <a:ext cx="4094367" cy="363712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barn(inVertical)">
                                      <p:cBhvr>
                                        <p:cTn id="10" dur="2000"/>
                                        <p:tgtEl>
                                          <p:spTgt spid="21"/>
                                        </p:tgtEl>
                                      </p:cBhvr>
                                    </p:animEffect>
                                  </p:childTnLst>
                                </p:cTn>
                              </p:par>
                            </p:childTnLst>
                          </p:cTn>
                        </p:par>
                        <p:par>
                          <p:cTn id="11" fill="hold">
                            <p:stCondLst>
                              <p:cond delay="2000"/>
                            </p:stCondLst>
                            <p:childTnLst>
                              <p:par>
                                <p:cTn id="12" presetID="16" presetClass="entr" presetSubtype="21" fill="hold" grpId="0" nodeType="after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barn(inVertical)">
                                      <p:cBhvr>
                                        <p:cTn id="14" dur="2000"/>
                                        <p:tgtEl>
                                          <p:spTgt spid="19"/>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barn(inVertical)">
                                      <p:cBhvr>
                                        <p:cTn id="17"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p:bldP spid="21" grpId="0"/>
      <p:bldP spid="22"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descr="E:\素材\卡通\1a3917578da033056df778d0765b9131.png1a3917578da033056df778d0765b9131"/>
          <p:cNvPicPr>
            <a:picLocks noChangeAspect="1"/>
          </p:cNvPicPr>
          <p:nvPr/>
        </p:nvPicPr>
        <p:blipFill>
          <a:blip r:embed="rId1"/>
          <a:srcRect/>
          <a:stretch>
            <a:fillRect/>
          </a:stretch>
        </p:blipFill>
        <p:spPr>
          <a:xfrm>
            <a:off x="7289666" y="1775256"/>
            <a:ext cx="4706715" cy="4956610"/>
          </a:xfrm>
          <a:prstGeom prst="rect">
            <a:avLst/>
          </a:prstGeom>
        </p:spPr>
      </p:pic>
      <p:sp>
        <p:nvSpPr>
          <p:cNvPr id="2" name="矩形 1"/>
          <p:cNvSpPr/>
          <p:nvPr/>
        </p:nvSpPr>
        <p:spPr>
          <a:xfrm>
            <a:off x="770583" y="1170480"/>
            <a:ext cx="6614617" cy="4247317"/>
          </a:xfrm>
          <a:prstGeom prst="rect">
            <a:avLst/>
          </a:prstGeom>
        </p:spPr>
        <p:txBody>
          <a:bodyPr wrap="square">
            <a:spAutoFit/>
          </a:bodyPr>
          <a:lstStyle/>
          <a:p>
            <a:pPr>
              <a:lnSpc>
                <a:spcPct val="150000"/>
              </a:lnSpc>
            </a:pPr>
            <a:r>
              <a:rPr lang="zh-CN" altLang="en-US" sz="2000" dirty="0">
                <a:solidFill>
                  <a:srgbClr val="F77241"/>
                </a:solidFill>
                <a:latin typeface="方正清刻本悦宋简体" panose="02000000000000000000" pitchFamily="2" charset="-122"/>
                <a:ea typeface="方正清刻本悦宋简体" panose="02000000000000000000" pitchFamily="2" charset="-122"/>
              </a:rPr>
              <a:t>Friend：</a:t>
            </a:r>
            <a:endParaRPr lang="zh-CN" altLang="en-US" sz="20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000" dirty="0">
                <a:solidFill>
                  <a:srgbClr val="F77241"/>
                </a:solidFill>
                <a:latin typeface="方正清刻本悦宋简体" panose="02000000000000000000" pitchFamily="2" charset="-122"/>
                <a:ea typeface="方正清刻本悦宋简体" panose="02000000000000000000" pitchFamily="2" charset="-122"/>
              </a:rPr>
              <a:t>       无论在生命的那个阶段，我们的生活中都不缺少朋友的影子，陪你哭，陪你笑，陪你走过或长或短的几个生命历程。</a:t>
            </a:r>
            <a:endParaRPr lang="zh-CN" altLang="en-US" sz="20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000" dirty="0">
                <a:solidFill>
                  <a:srgbClr val="F77241"/>
                </a:solidFill>
                <a:latin typeface="方正清刻本悦宋简体" panose="02000000000000000000" pitchFamily="2" charset="-122"/>
                <a:ea typeface="方正清刻本悦宋简体" panose="02000000000000000000" pitchFamily="2" charset="-122"/>
              </a:rPr>
              <a:t>       然而我们却常常忽略朋友所带给我们的帮助和支持，是因为距离太近而觉得理所应当，还是从来未曾放到心上？</a:t>
            </a:r>
            <a:endParaRPr lang="zh-CN" altLang="en-US" sz="20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000" dirty="0">
                <a:solidFill>
                  <a:srgbClr val="F77241"/>
                </a:solidFill>
                <a:latin typeface="方正清刻本悦宋简体" panose="02000000000000000000" pitchFamily="2" charset="-122"/>
                <a:ea typeface="方正清刻本悦宋简体" panose="02000000000000000000" pitchFamily="2" charset="-122"/>
              </a:rPr>
              <a:t>       要知道，交友难而失友易。与其等到失去后才觉得后悔，不如现在开始行动起来。</a:t>
            </a:r>
            <a:endParaRPr lang="zh-CN" altLang="en-US" sz="2000" dirty="0">
              <a:solidFill>
                <a:srgbClr val="F77241"/>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000" dirty="0">
                <a:solidFill>
                  <a:srgbClr val="F77241"/>
                </a:solidFill>
                <a:latin typeface="方正清刻本悦宋简体" panose="02000000000000000000" pitchFamily="2" charset="-122"/>
                <a:ea typeface="方正清刻本悦宋简体" panose="02000000000000000000" pitchFamily="2" charset="-122"/>
              </a:rPr>
              <a:t>       也许一个小小的细节就能带来温暖。</a:t>
            </a:r>
            <a:endParaRPr lang="zh-CN" altLang="en-US" sz="2000" dirty="0">
              <a:solidFill>
                <a:srgbClr val="F77241"/>
              </a:solidFill>
              <a:latin typeface="方正清刻本悦宋简体" panose="02000000000000000000" pitchFamily="2" charset="-122"/>
              <a:ea typeface="方正清刻本悦宋简体" panose="02000000000000000000" pitchFamily="2" charset="-122"/>
            </a:endParaRPr>
          </a:p>
        </p:txBody>
      </p:sp>
      <p:grpSp>
        <p:nvGrpSpPr>
          <p:cNvPr id="10" name="组合 9"/>
          <p:cNvGrpSpPr/>
          <p:nvPr/>
        </p:nvGrpSpPr>
        <p:grpSpPr>
          <a:xfrm>
            <a:off x="382138" y="394254"/>
            <a:ext cx="2795789" cy="643748"/>
            <a:chOff x="382138" y="394254"/>
            <a:chExt cx="2795789" cy="643748"/>
          </a:xfrm>
        </p:grpSpPr>
        <p:sp>
          <p:nvSpPr>
            <p:cNvPr id="11" name="矩形 10"/>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三、感恩朋友</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242782" y="1509047"/>
            <a:ext cx="2602173" cy="1200329"/>
          </a:xfrm>
          <a:prstGeom prst="rect">
            <a:avLst/>
          </a:prstGeom>
        </p:spPr>
        <p:txBody>
          <a:bodyPr wrap="square">
            <a:spAutoFit/>
          </a:bodyPr>
          <a:lstStyle/>
          <a:p>
            <a:r>
              <a:rPr lang="zh-CN" altLang="en-US" dirty="0">
                <a:solidFill>
                  <a:schemeClr val="bg2">
                    <a:lumMod val="10000"/>
                  </a:schemeClr>
                </a:solidFill>
                <a:latin typeface="+mn-ea"/>
              </a:rPr>
              <a:t>养成感恩的习惯。每天清晨醒来时，我都会默默地感激已有的生活和所爱的</a:t>
            </a:r>
            <a:endParaRPr lang="zh-CN" altLang="en-US" dirty="0">
              <a:solidFill>
                <a:schemeClr val="bg2">
                  <a:lumMod val="10000"/>
                </a:schemeClr>
              </a:solidFill>
              <a:latin typeface="+mn-ea"/>
            </a:endParaRPr>
          </a:p>
        </p:txBody>
      </p:sp>
      <p:sp>
        <p:nvSpPr>
          <p:cNvPr id="3" name="矩形 2"/>
          <p:cNvSpPr/>
          <p:nvPr/>
        </p:nvSpPr>
        <p:spPr>
          <a:xfrm>
            <a:off x="5081516" y="1503192"/>
            <a:ext cx="2138149" cy="1477328"/>
          </a:xfrm>
          <a:prstGeom prst="rect">
            <a:avLst/>
          </a:prstGeom>
        </p:spPr>
        <p:txBody>
          <a:bodyPr wrap="square">
            <a:spAutoFit/>
          </a:bodyPr>
          <a:lstStyle/>
          <a:p>
            <a:r>
              <a:rPr lang="zh-CN" altLang="en-US">
                <a:solidFill>
                  <a:schemeClr val="bg2">
                    <a:lumMod val="10000"/>
                  </a:schemeClr>
                </a:solidFill>
                <a:latin typeface="+mn-ea"/>
              </a:rPr>
              <a:t>一个小小的拥抱,对与你共处很长时间了的朋友或同事，小小的拥抱是很好的礼物</a:t>
            </a:r>
            <a:endParaRPr lang="zh-CN" altLang="en-US" dirty="0">
              <a:solidFill>
                <a:schemeClr val="bg2">
                  <a:lumMod val="10000"/>
                </a:schemeClr>
              </a:solidFill>
              <a:latin typeface="+mn-ea"/>
            </a:endParaRPr>
          </a:p>
        </p:txBody>
      </p:sp>
      <p:sp>
        <p:nvSpPr>
          <p:cNvPr id="4" name="矩形 3"/>
          <p:cNvSpPr/>
          <p:nvPr/>
        </p:nvSpPr>
        <p:spPr>
          <a:xfrm>
            <a:off x="7688238" y="1503192"/>
            <a:ext cx="2481993" cy="1200329"/>
          </a:xfrm>
          <a:prstGeom prst="rect">
            <a:avLst/>
          </a:prstGeom>
        </p:spPr>
        <p:txBody>
          <a:bodyPr wrap="square">
            <a:spAutoFit/>
          </a:bodyPr>
          <a:lstStyle/>
          <a:p>
            <a:r>
              <a:rPr lang="zh-CN" altLang="en-US" dirty="0">
                <a:solidFill>
                  <a:schemeClr val="bg2">
                    <a:lumMod val="10000"/>
                  </a:schemeClr>
                </a:solidFill>
                <a:latin typeface="+mn-ea"/>
              </a:rPr>
              <a:t>不求回报的小小善意。不要为了私利去做好事，也不要因为善小而不为。留心一下他人</a:t>
            </a:r>
            <a:endParaRPr lang="zh-CN" altLang="en-US" dirty="0">
              <a:solidFill>
                <a:schemeClr val="bg2">
                  <a:lumMod val="10000"/>
                </a:schemeClr>
              </a:solidFill>
              <a:latin typeface="+mn-ea"/>
            </a:endParaRPr>
          </a:p>
        </p:txBody>
      </p:sp>
      <p:sp>
        <p:nvSpPr>
          <p:cNvPr id="6" name="Freeform 76"/>
          <p:cNvSpPr/>
          <p:nvPr/>
        </p:nvSpPr>
        <p:spPr bwMode="auto">
          <a:xfrm>
            <a:off x="5760273" y="3149338"/>
            <a:ext cx="780633" cy="692479"/>
          </a:xfrm>
          <a:custGeom>
            <a:avLst/>
            <a:gdLst/>
            <a:ahLst/>
            <a:cxnLst>
              <a:cxn ang="0">
                <a:pos x="183" y="603"/>
              </a:cxn>
              <a:cxn ang="0">
                <a:pos x="256" y="638"/>
              </a:cxn>
              <a:cxn ang="0">
                <a:pos x="218" y="731"/>
              </a:cxn>
              <a:cxn ang="0">
                <a:pos x="386" y="731"/>
              </a:cxn>
              <a:cxn ang="0">
                <a:pos x="347" y="638"/>
              </a:cxn>
              <a:cxn ang="0">
                <a:pos x="420" y="603"/>
              </a:cxn>
              <a:cxn ang="0">
                <a:pos x="603" y="603"/>
              </a:cxn>
              <a:cxn ang="0">
                <a:pos x="603" y="420"/>
              </a:cxn>
              <a:cxn ang="0">
                <a:pos x="639" y="347"/>
              </a:cxn>
              <a:cxn ang="0">
                <a:pos x="731" y="385"/>
              </a:cxn>
              <a:cxn ang="0">
                <a:pos x="731" y="217"/>
              </a:cxn>
              <a:cxn ang="0">
                <a:pos x="639" y="256"/>
              </a:cxn>
              <a:cxn ang="0">
                <a:pos x="603" y="183"/>
              </a:cxn>
              <a:cxn ang="0">
                <a:pos x="603" y="0"/>
              </a:cxn>
              <a:cxn ang="0">
                <a:pos x="420" y="0"/>
              </a:cxn>
              <a:cxn ang="0">
                <a:pos x="347" y="35"/>
              </a:cxn>
              <a:cxn ang="0">
                <a:pos x="386" y="128"/>
              </a:cxn>
              <a:cxn ang="0">
                <a:pos x="218" y="128"/>
              </a:cxn>
              <a:cxn ang="0">
                <a:pos x="256" y="35"/>
              </a:cxn>
              <a:cxn ang="0">
                <a:pos x="183" y="0"/>
              </a:cxn>
              <a:cxn ang="0">
                <a:pos x="0" y="0"/>
              </a:cxn>
              <a:cxn ang="0">
                <a:pos x="0" y="183"/>
              </a:cxn>
              <a:cxn ang="0">
                <a:pos x="35" y="256"/>
              </a:cxn>
              <a:cxn ang="0">
                <a:pos x="128" y="217"/>
              </a:cxn>
              <a:cxn ang="0">
                <a:pos x="128" y="385"/>
              </a:cxn>
              <a:cxn ang="0">
                <a:pos x="35" y="347"/>
              </a:cxn>
              <a:cxn ang="0">
                <a:pos x="0" y="420"/>
              </a:cxn>
              <a:cxn ang="0">
                <a:pos x="0" y="603"/>
              </a:cxn>
              <a:cxn ang="0">
                <a:pos x="183" y="603"/>
              </a:cxn>
            </a:cxnLst>
            <a:rect l="0" t="0"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rgbClr val="F77241"/>
          </a:solidFill>
          <a:ln w="19050">
            <a:solidFill>
              <a:schemeClr val="bg1"/>
            </a:solidFill>
            <a:round/>
          </a:ln>
        </p:spPr>
        <p:txBody>
          <a:bodyPr vert="horz" wrap="square" lIns="111330" tIns="55665" rIns="111330" bIns="55665" numCol="1" anchor="t" anchorCtr="0" compatLnSpc="1"/>
          <a:lstStyle/>
          <a:p>
            <a:pPr>
              <a:lnSpc>
                <a:spcPct val="120000"/>
              </a:lnSpc>
            </a:pPr>
            <a:endParaRPr lang="en-US" sz="800">
              <a:latin typeface="华康海报体W12(P)" panose="040B0C00000000000000" pitchFamily="82" charset="-122"/>
              <a:ea typeface="华康海报体W12(P)" panose="040B0C00000000000000" pitchFamily="82" charset="-122"/>
              <a:cs typeface="+mn-ea"/>
              <a:sym typeface="Arial" panose="020B0604020202020204" pitchFamily="34" charset="0"/>
            </a:endParaRPr>
          </a:p>
        </p:txBody>
      </p:sp>
      <p:sp>
        <p:nvSpPr>
          <p:cNvPr id="8" name="Freeform 76"/>
          <p:cNvSpPr/>
          <p:nvPr/>
        </p:nvSpPr>
        <p:spPr bwMode="auto">
          <a:xfrm>
            <a:off x="2917512" y="3078607"/>
            <a:ext cx="780633" cy="692479"/>
          </a:xfrm>
          <a:custGeom>
            <a:avLst/>
            <a:gdLst/>
            <a:ahLst/>
            <a:cxnLst>
              <a:cxn ang="0">
                <a:pos x="183" y="603"/>
              </a:cxn>
              <a:cxn ang="0">
                <a:pos x="256" y="638"/>
              </a:cxn>
              <a:cxn ang="0">
                <a:pos x="218" y="731"/>
              </a:cxn>
              <a:cxn ang="0">
                <a:pos x="386" y="731"/>
              </a:cxn>
              <a:cxn ang="0">
                <a:pos x="347" y="638"/>
              </a:cxn>
              <a:cxn ang="0">
                <a:pos x="420" y="603"/>
              </a:cxn>
              <a:cxn ang="0">
                <a:pos x="603" y="603"/>
              </a:cxn>
              <a:cxn ang="0">
                <a:pos x="603" y="420"/>
              </a:cxn>
              <a:cxn ang="0">
                <a:pos x="639" y="347"/>
              </a:cxn>
              <a:cxn ang="0">
                <a:pos x="731" y="385"/>
              </a:cxn>
              <a:cxn ang="0">
                <a:pos x="731" y="217"/>
              </a:cxn>
              <a:cxn ang="0">
                <a:pos x="639" y="256"/>
              </a:cxn>
              <a:cxn ang="0">
                <a:pos x="603" y="183"/>
              </a:cxn>
              <a:cxn ang="0">
                <a:pos x="603" y="0"/>
              </a:cxn>
              <a:cxn ang="0">
                <a:pos x="420" y="0"/>
              </a:cxn>
              <a:cxn ang="0">
                <a:pos x="347" y="35"/>
              </a:cxn>
              <a:cxn ang="0">
                <a:pos x="386" y="128"/>
              </a:cxn>
              <a:cxn ang="0">
                <a:pos x="218" y="128"/>
              </a:cxn>
              <a:cxn ang="0">
                <a:pos x="256" y="35"/>
              </a:cxn>
              <a:cxn ang="0">
                <a:pos x="183" y="0"/>
              </a:cxn>
              <a:cxn ang="0">
                <a:pos x="0" y="0"/>
              </a:cxn>
              <a:cxn ang="0">
                <a:pos x="0" y="183"/>
              </a:cxn>
              <a:cxn ang="0">
                <a:pos x="35" y="256"/>
              </a:cxn>
              <a:cxn ang="0">
                <a:pos x="128" y="217"/>
              </a:cxn>
              <a:cxn ang="0">
                <a:pos x="128" y="385"/>
              </a:cxn>
              <a:cxn ang="0">
                <a:pos x="35" y="347"/>
              </a:cxn>
              <a:cxn ang="0">
                <a:pos x="0" y="420"/>
              </a:cxn>
              <a:cxn ang="0">
                <a:pos x="0" y="603"/>
              </a:cxn>
              <a:cxn ang="0">
                <a:pos x="183" y="603"/>
              </a:cxn>
            </a:cxnLst>
            <a:rect l="0" t="0"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rgbClr val="F77241"/>
          </a:solidFill>
          <a:ln w="19050">
            <a:solidFill>
              <a:schemeClr val="bg1"/>
            </a:solidFill>
            <a:round/>
          </a:ln>
        </p:spPr>
        <p:txBody>
          <a:bodyPr vert="horz" wrap="square" lIns="111330" tIns="55665" rIns="111330" bIns="55665" numCol="1" anchor="t" anchorCtr="0" compatLnSpc="1"/>
          <a:lstStyle/>
          <a:p>
            <a:pPr>
              <a:lnSpc>
                <a:spcPct val="120000"/>
              </a:lnSpc>
            </a:pPr>
            <a:endParaRPr lang="en-US" sz="800">
              <a:latin typeface="华康海报体W12(P)" panose="040B0C00000000000000" pitchFamily="82" charset="-122"/>
              <a:ea typeface="华康海报体W12(P)" panose="040B0C00000000000000" pitchFamily="82" charset="-122"/>
              <a:cs typeface="+mn-ea"/>
              <a:sym typeface="Arial" panose="020B0604020202020204" pitchFamily="34" charset="0"/>
            </a:endParaRPr>
          </a:p>
        </p:txBody>
      </p:sp>
      <p:sp>
        <p:nvSpPr>
          <p:cNvPr id="22" name="矩形 21"/>
          <p:cNvSpPr/>
          <p:nvPr/>
        </p:nvSpPr>
        <p:spPr>
          <a:xfrm>
            <a:off x="2242782" y="4140317"/>
            <a:ext cx="2602173" cy="1200329"/>
          </a:xfrm>
          <a:prstGeom prst="rect">
            <a:avLst/>
          </a:prstGeom>
        </p:spPr>
        <p:txBody>
          <a:bodyPr wrap="square">
            <a:spAutoFit/>
          </a:bodyPr>
          <a:lstStyle/>
          <a:p>
            <a:r>
              <a:rPr lang="zh-CN" altLang="en-US" dirty="0">
                <a:solidFill>
                  <a:schemeClr val="bg2">
                    <a:lumMod val="10000"/>
                  </a:schemeClr>
                </a:solidFill>
                <a:latin typeface="+mn-ea"/>
              </a:rPr>
              <a:t>一封表达谢意纸条。如果别人向你寄来一封表达谢意的纸条，你一定会很开心吧</a:t>
            </a:r>
            <a:endParaRPr lang="zh-CN" altLang="en-US" dirty="0">
              <a:solidFill>
                <a:schemeClr val="bg2">
                  <a:lumMod val="10000"/>
                </a:schemeClr>
              </a:solidFill>
              <a:latin typeface="+mn-ea"/>
            </a:endParaRPr>
          </a:p>
        </p:txBody>
      </p:sp>
      <p:sp>
        <p:nvSpPr>
          <p:cNvPr id="23" name="矩形 22"/>
          <p:cNvSpPr/>
          <p:nvPr/>
        </p:nvSpPr>
        <p:spPr>
          <a:xfrm>
            <a:off x="5081516" y="4140317"/>
            <a:ext cx="2138149" cy="1200329"/>
          </a:xfrm>
          <a:prstGeom prst="rect">
            <a:avLst/>
          </a:prstGeom>
        </p:spPr>
        <p:txBody>
          <a:bodyPr wrap="square">
            <a:spAutoFit/>
          </a:bodyPr>
          <a:lstStyle/>
          <a:p>
            <a:r>
              <a:rPr lang="zh-CN" altLang="en-US" dirty="0">
                <a:solidFill>
                  <a:schemeClr val="bg2">
                    <a:lumMod val="10000"/>
                  </a:schemeClr>
                </a:solidFill>
                <a:latin typeface="+mn-ea"/>
              </a:rPr>
              <a:t>对每一天怀有感恩。你并不需要感谢特定的某人，因为你可以感谢生活！</a:t>
            </a:r>
            <a:endParaRPr lang="zh-CN" altLang="en-US" dirty="0">
              <a:solidFill>
                <a:schemeClr val="bg2">
                  <a:lumMod val="10000"/>
                </a:schemeClr>
              </a:solidFill>
              <a:latin typeface="+mn-ea"/>
            </a:endParaRPr>
          </a:p>
        </p:txBody>
      </p:sp>
      <p:sp>
        <p:nvSpPr>
          <p:cNvPr id="25" name="Freeform 76"/>
          <p:cNvSpPr/>
          <p:nvPr/>
        </p:nvSpPr>
        <p:spPr bwMode="auto">
          <a:xfrm>
            <a:off x="8603034" y="3149338"/>
            <a:ext cx="780633" cy="692479"/>
          </a:xfrm>
          <a:custGeom>
            <a:avLst/>
            <a:gdLst/>
            <a:ahLst/>
            <a:cxnLst>
              <a:cxn ang="0">
                <a:pos x="183" y="603"/>
              </a:cxn>
              <a:cxn ang="0">
                <a:pos x="256" y="638"/>
              </a:cxn>
              <a:cxn ang="0">
                <a:pos x="218" y="731"/>
              </a:cxn>
              <a:cxn ang="0">
                <a:pos x="386" y="731"/>
              </a:cxn>
              <a:cxn ang="0">
                <a:pos x="347" y="638"/>
              </a:cxn>
              <a:cxn ang="0">
                <a:pos x="420" y="603"/>
              </a:cxn>
              <a:cxn ang="0">
                <a:pos x="603" y="603"/>
              </a:cxn>
              <a:cxn ang="0">
                <a:pos x="603" y="420"/>
              </a:cxn>
              <a:cxn ang="0">
                <a:pos x="639" y="347"/>
              </a:cxn>
              <a:cxn ang="0">
                <a:pos x="731" y="385"/>
              </a:cxn>
              <a:cxn ang="0">
                <a:pos x="731" y="217"/>
              </a:cxn>
              <a:cxn ang="0">
                <a:pos x="639" y="256"/>
              </a:cxn>
              <a:cxn ang="0">
                <a:pos x="603" y="183"/>
              </a:cxn>
              <a:cxn ang="0">
                <a:pos x="603" y="0"/>
              </a:cxn>
              <a:cxn ang="0">
                <a:pos x="420" y="0"/>
              </a:cxn>
              <a:cxn ang="0">
                <a:pos x="347" y="35"/>
              </a:cxn>
              <a:cxn ang="0">
                <a:pos x="386" y="128"/>
              </a:cxn>
              <a:cxn ang="0">
                <a:pos x="218" y="128"/>
              </a:cxn>
              <a:cxn ang="0">
                <a:pos x="256" y="35"/>
              </a:cxn>
              <a:cxn ang="0">
                <a:pos x="183" y="0"/>
              </a:cxn>
              <a:cxn ang="0">
                <a:pos x="0" y="0"/>
              </a:cxn>
              <a:cxn ang="0">
                <a:pos x="0" y="183"/>
              </a:cxn>
              <a:cxn ang="0">
                <a:pos x="35" y="256"/>
              </a:cxn>
              <a:cxn ang="0">
                <a:pos x="128" y="217"/>
              </a:cxn>
              <a:cxn ang="0">
                <a:pos x="128" y="385"/>
              </a:cxn>
              <a:cxn ang="0">
                <a:pos x="35" y="347"/>
              </a:cxn>
              <a:cxn ang="0">
                <a:pos x="0" y="420"/>
              </a:cxn>
              <a:cxn ang="0">
                <a:pos x="0" y="603"/>
              </a:cxn>
              <a:cxn ang="0">
                <a:pos x="183" y="603"/>
              </a:cxn>
            </a:cxnLst>
            <a:rect l="0" t="0"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rgbClr val="F77241"/>
          </a:solidFill>
          <a:ln w="19050">
            <a:solidFill>
              <a:schemeClr val="bg1"/>
            </a:solidFill>
            <a:round/>
          </a:ln>
        </p:spPr>
        <p:txBody>
          <a:bodyPr vert="horz" wrap="square" lIns="111330" tIns="55665" rIns="111330" bIns="55665" numCol="1" anchor="t" anchorCtr="0" compatLnSpc="1"/>
          <a:lstStyle/>
          <a:p>
            <a:pPr>
              <a:lnSpc>
                <a:spcPct val="120000"/>
              </a:lnSpc>
            </a:pPr>
            <a:endParaRPr lang="en-US" sz="800">
              <a:latin typeface="华康海报体W12(P)" panose="040B0C00000000000000" pitchFamily="82" charset="-122"/>
              <a:ea typeface="华康海报体W12(P)" panose="040B0C00000000000000" pitchFamily="82" charset="-122"/>
              <a:cs typeface="+mn-ea"/>
              <a:sym typeface="Arial" panose="020B0604020202020204" pitchFamily="34" charset="0"/>
            </a:endParaRPr>
          </a:p>
        </p:txBody>
      </p:sp>
      <p:grpSp>
        <p:nvGrpSpPr>
          <p:cNvPr id="26" name="组合 25"/>
          <p:cNvGrpSpPr/>
          <p:nvPr/>
        </p:nvGrpSpPr>
        <p:grpSpPr>
          <a:xfrm>
            <a:off x="382138" y="394254"/>
            <a:ext cx="2795789" cy="643748"/>
            <a:chOff x="382138" y="394254"/>
            <a:chExt cx="2795789" cy="643748"/>
          </a:xfrm>
        </p:grpSpPr>
        <p:sp>
          <p:nvSpPr>
            <p:cNvPr id="27" name="矩形 26"/>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三、感恩朋友</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29" name="图片 28"/>
            <p:cNvPicPr>
              <a:picLocks noChangeAspect="1"/>
            </p:cNvPicPr>
            <p:nvPr/>
          </p:nvPicPr>
          <p:blipFill rotWithShape="1">
            <a:blip r:embed="rId1"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50000" decel="5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1+#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2" accel="50000" decel="5000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1+#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2" accel="50000" decel="5000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500" fill="hold"/>
                                        <p:tgtEl>
                                          <p:spTgt spid="25"/>
                                        </p:tgtEl>
                                        <p:attrNameLst>
                                          <p:attrName>ppt_x</p:attrName>
                                        </p:attrNameLst>
                                      </p:cBhvr>
                                      <p:tavLst>
                                        <p:tav tm="0">
                                          <p:val>
                                            <p:strVal val="1+#ppt_w/2"/>
                                          </p:val>
                                        </p:tav>
                                        <p:tav tm="100000">
                                          <p:val>
                                            <p:strVal val="#ppt_x"/>
                                          </p:val>
                                        </p:tav>
                                      </p:tavLst>
                                    </p:anim>
                                    <p:anim calcmode="lin" valueType="num">
                                      <p:cBhvr additive="base">
                                        <p:cTn id="16" dur="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P spid="8" grpId="0" bldLvl="0" animBg="1"/>
      <p:bldP spid="25" grpId="0" bldLvl="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Freeform 103"/>
          <p:cNvSpPr>
            <a:spLocks noEditPoints="1"/>
          </p:cNvSpPr>
          <p:nvPr/>
        </p:nvSpPr>
        <p:spPr bwMode="auto">
          <a:xfrm>
            <a:off x="1939925" y="1927337"/>
            <a:ext cx="402237" cy="592302"/>
          </a:xfrm>
          <a:custGeom>
            <a:avLst/>
            <a:gdLst/>
            <a:ahLst/>
            <a:cxnLst>
              <a:cxn ang="0">
                <a:pos x="37" y="29"/>
              </a:cxn>
              <a:cxn ang="0">
                <a:pos x="31" y="41"/>
              </a:cxn>
              <a:cxn ang="0">
                <a:pos x="33" y="44"/>
              </a:cxn>
              <a:cxn ang="0">
                <a:pos x="32" y="47"/>
              </a:cxn>
              <a:cxn ang="0">
                <a:pos x="33" y="49"/>
              </a:cxn>
              <a:cxn ang="0">
                <a:pos x="31" y="53"/>
              </a:cxn>
              <a:cxn ang="0">
                <a:pos x="31" y="54"/>
              </a:cxn>
              <a:cxn ang="0">
                <a:pos x="27" y="58"/>
              </a:cxn>
              <a:cxn ang="0">
                <a:pos x="21" y="62"/>
              </a:cxn>
              <a:cxn ang="0">
                <a:pos x="15" y="58"/>
              </a:cxn>
              <a:cxn ang="0">
                <a:pos x="11" y="54"/>
              </a:cxn>
              <a:cxn ang="0">
                <a:pos x="11" y="53"/>
              </a:cxn>
              <a:cxn ang="0">
                <a:pos x="9" y="49"/>
              </a:cxn>
              <a:cxn ang="0">
                <a:pos x="10" y="47"/>
              </a:cxn>
              <a:cxn ang="0">
                <a:pos x="9" y="44"/>
              </a:cxn>
              <a:cxn ang="0">
                <a:pos x="11" y="41"/>
              </a:cxn>
              <a:cxn ang="0">
                <a:pos x="5" y="29"/>
              </a:cxn>
              <a:cxn ang="0">
                <a:pos x="0" y="18"/>
              </a:cxn>
              <a:cxn ang="0">
                <a:pos x="21" y="0"/>
              </a:cxn>
              <a:cxn ang="0">
                <a:pos x="42" y="18"/>
              </a:cxn>
              <a:cxn ang="0">
                <a:pos x="37" y="29"/>
              </a:cxn>
              <a:cxn ang="0">
                <a:pos x="21" y="6"/>
              </a:cxn>
              <a:cxn ang="0">
                <a:pos x="6" y="18"/>
              </a:cxn>
              <a:cxn ang="0">
                <a:pos x="8" y="26"/>
              </a:cxn>
              <a:cxn ang="0">
                <a:pos x="11" y="28"/>
              </a:cxn>
              <a:cxn ang="0">
                <a:pos x="16" y="40"/>
              </a:cxn>
              <a:cxn ang="0">
                <a:pos x="26" y="40"/>
              </a:cxn>
              <a:cxn ang="0">
                <a:pos x="31" y="28"/>
              </a:cxn>
              <a:cxn ang="0">
                <a:pos x="34" y="26"/>
              </a:cxn>
              <a:cxn ang="0">
                <a:pos x="36" y="18"/>
              </a:cxn>
              <a:cxn ang="0">
                <a:pos x="21" y="6"/>
              </a:cxn>
              <a:cxn ang="0">
                <a:pos x="29" y="20"/>
              </a:cxn>
              <a:cxn ang="0">
                <a:pos x="27" y="18"/>
              </a:cxn>
              <a:cxn ang="0">
                <a:pos x="21" y="15"/>
              </a:cxn>
              <a:cxn ang="0">
                <a:pos x="20" y="13"/>
              </a:cxn>
              <a:cxn ang="0">
                <a:pos x="21" y="12"/>
              </a:cxn>
              <a:cxn ang="0">
                <a:pos x="30" y="18"/>
              </a:cxn>
              <a:cxn ang="0">
                <a:pos x="29" y="20"/>
              </a:cxn>
            </a:cxnLst>
            <a:rect l="0" t="0" r="r" b="b"/>
            <a:pathLst>
              <a:path w="42" h="62">
                <a:moveTo>
                  <a:pt x="37" y="29"/>
                </a:moveTo>
                <a:cubicBezTo>
                  <a:pt x="35" y="32"/>
                  <a:pt x="31" y="37"/>
                  <a:pt x="31" y="41"/>
                </a:cubicBezTo>
                <a:cubicBezTo>
                  <a:pt x="32" y="42"/>
                  <a:pt x="33" y="43"/>
                  <a:pt x="33" y="44"/>
                </a:cubicBezTo>
                <a:cubicBezTo>
                  <a:pt x="33" y="45"/>
                  <a:pt x="32" y="46"/>
                  <a:pt x="32" y="47"/>
                </a:cubicBezTo>
                <a:cubicBezTo>
                  <a:pt x="32" y="47"/>
                  <a:pt x="33" y="48"/>
                  <a:pt x="33" y="49"/>
                </a:cubicBezTo>
                <a:cubicBezTo>
                  <a:pt x="33" y="51"/>
                  <a:pt x="32" y="52"/>
                  <a:pt x="31" y="53"/>
                </a:cubicBezTo>
                <a:cubicBezTo>
                  <a:pt x="31" y="53"/>
                  <a:pt x="31" y="54"/>
                  <a:pt x="31" y="54"/>
                </a:cubicBezTo>
                <a:cubicBezTo>
                  <a:pt x="31" y="57"/>
                  <a:pt x="29" y="58"/>
                  <a:pt x="27" y="58"/>
                </a:cubicBezTo>
                <a:cubicBezTo>
                  <a:pt x="26" y="61"/>
                  <a:pt x="24" y="62"/>
                  <a:pt x="21" y="62"/>
                </a:cubicBezTo>
                <a:cubicBezTo>
                  <a:pt x="19" y="62"/>
                  <a:pt x="16" y="61"/>
                  <a:pt x="15" y="58"/>
                </a:cubicBezTo>
                <a:cubicBezTo>
                  <a:pt x="13" y="58"/>
                  <a:pt x="11" y="57"/>
                  <a:pt x="11" y="54"/>
                </a:cubicBezTo>
                <a:cubicBezTo>
                  <a:pt x="11" y="54"/>
                  <a:pt x="11" y="53"/>
                  <a:pt x="11" y="53"/>
                </a:cubicBezTo>
                <a:cubicBezTo>
                  <a:pt x="10" y="52"/>
                  <a:pt x="9" y="51"/>
                  <a:pt x="9" y="49"/>
                </a:cubicBezTo>
                <a:cubicBezTo>
                  <a:pt x="9" y="48"/>
                  <a:pt x="10" y="47"/>
                  <a:pt x="10" y="47"/>
                </a:cubicBezTo>
                <a:cubicBezTo>
                  <a:pt x="10" y="46"/>
                  <a:pt x="9" y="45"/>
                  <a:pt x="9" y="44"/>
                </a:cubicBezTo>
                <a:cubicBezTo>
                  <a:pt x="9" y="43"/>
                  <a:pt x="10" y="42"/>
                  <a:pt x="11" y="41"/>
                </a:cubicBezTo>
                <a:cubicBezTo>
                  <a:pt x="11" y="37"/>
                  <a:pt x="7" y="32"/>
                  <a:pt x="5" y="29"/>
                </a:cubicBezTo>
                <a:cubicBezTo>
                  <a:pt x="2" y="26"/>
                  <a:pt x="0" y="23"/>
                  <a:pt x="0" y="18"/>
                </a:cubicBezTo>
                <a:cubicBezTo>
                  <a:pt x="0" y="8"/>
                  <a:pt x="11" y="0"/>
                  <a:pt x="21" y="0"/>
                </a:cubicBezTo>
                <a:cubicBezTo>
                  <a:pt x="31" y="0"/>
                  <a:pt x="42" y="8"/>
                  <a:pt x="42" y="18"/>
                </a:cubicBezTo>
                <a:cubicBezTo>
                  <a:pt x="42" y="23"/>
                  <a:pt x="40" y="26"/>
                  <a:pt x="37" y="29"/>
                </a:cubicBezTo>
                <a:close/>
                <a:moveTo>
                  <a:pt x="21" y="6"/>
                </a:moveTo>
                <a:cubicBezTo>
                  <a:pt x="14" y="6"/>
                  <a:pt x="6" y="10"/>
                  <a:pt x="6" y="18"/>
                </a:cubicBezTo>
                <a:cubicBezTo>
                  <a:pt x="6" y="21"/>
                  <a:pt x="7" y="24"/>
                  <a:pt x="8" y="26"/>
                </a:cubicBezTo>
                <a:cubicBezTo>
                  <a:pt x="9" y="27"/>
                  <a:pt x="10" y="27"/>
                  <a:pt x="11" y="28"/>
                </a:cubicBezTo>
                <a:cubicBezTo>
                  <a:pt x="14" y="32"/>
                  <a:pt x="16" y="36"/>
                  <a:pt x="16" y="40"/>
                </a:cubicBezTo>
                <a:cubicBezTo>
                  <a:pt x="26" y="40"/>
                  <a:pt x="26" y="40"/>
                  <a:pt x="26" y="40"/>
                </a:cubicBezTo>
                <a:cubicBezTo>
                  <a:pt x="26" y="36"/>
                  <a:pt x="28" y="32"/>
                  <a:pt x="31" y="28"/>
                </a:cubicBezTo>
                <a:cubicBezTo>
                  <a:pt x="32" y="27"/>
                  <a:pt x="33" y="27"/>
                  <a:pt x="34" y="26"/>
                </a:cubicBezTo>
                <a:cubicBezTo>
                  <a:pt x="35" y="24"/>
                  <a:pt x="36" y="21"/>
                  <a:pt x="36" y="18"/>
                </a:cubicBezTo>
                <a:cubicBezTo>
                  <a:pt x="36" y="10"/>
                  <a:pt x="28" y="6"/>
                  <a:pt x="21" y="6"/>
                </a:cubicBezTo>
                <a:close/>
                <a:moveTo>
                  <a:pt x="29" y="20"/>
                </a:moveTo>
                <a:cubicBezTo>
                  <a:pt x="28" y="20"/>
                  <a:pt x="27" y="19"/>
                  <a:pt x="27" y="18"/>
                </a:cubicBezTo>
                <a:cubicBezTo>
                  <a:pt x="27" y="16"/>
                  <a:pt x="23" y="15"/>
                  <a:pt x="21" y="15"/>
                </a:cubicBezTo>
                <a:cubicBezTo>
                  <a:pt x="20" y="15"/>
                  <a:pt x="20" y="14"/>
                  <a:pt x="20" y="13"/>
                </a:cubicBezTo>
                <a:cubicBezTo>
                  <a:pt x="20" y="13"/>
                  <a:pt x="20" y="12"/>
                  <a:pt x="21" y="12"/>
                </a:cubicBezTo>
                <a:cubicBezTo>
                  <a:pt x="25" y="12"/>
                  <a:pt x="30" y="14"/>
                  <a:pt x="30" y="18"/>
                </a:cubicBezTo>
                <a:cubicBezTo>
                  <a:pt x="30" y="19"/>
                  <a:pt x="29" y="20"/>
                  <a:pt x="29" y="20"/>
                </a:cubicBez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a:ln>
                <a:noFill/>
              </a:ln>
              <a:solidFill>
                <a:prstClr val="black"/>
              </a:solidFill>
              <a:effectLst/>
              <a:uLnTx/>
              <a:uFillTx/>
              <a:latin typeface="华康海报体W12(P)" panose="040B0C00000000000000" pitchFamily="82" charset="-122"/>
              <a:ea typeface="华康海报体W12(P)" panose="040B0C00000000000000" pitchFamily="82" charset="-122"/>
              <a:sym typeface="Arial" panose="020B0604020202020204" pitchFamily="34" charset="0"/>
            </a:endParaRPr>
          </a:p>
        </p:txBody>
      </p:sp>
      <p:sp>
        <p:nvSpPr>
          <p:cNvPr id="43" name="Freeform 105"/>
          <p:cNvSpPr>
            <a:spLocks noEditPoints="1"/>
          </p:cNvSpPr>
          <p:nvPr/>
        </p:nvSpPr>
        <p:spPr bwMode="auto">
          <a:xfrm>
            <a:off x="3871815" y="1993789"/>
            <a:ext cx="466154" cy="459398"/>
          </a:xfrm>
          <a:custGeom>
            <a:avLst/>
            <a:gdLst/>
            <a:ahLst/>
            <a:cxnLst>
              <a:cxn ang="0">
                <a:pos x="59" y="63"/>
              </a:cxn>
              <a:cxn ang="0">
                <a:pos x="55" y="61"/>
              </a:cxn>
              <a:cxn ang="0">
                <a:pos x="42" y="48"/>
              </a:cxn>
              <a:cxn ang="0">
                <a:pos x="27" y="53"/>
              </a:cxn>
              <a:cxn ang="0">
                <a:pos x="0" y="26"/>
              </a:cxn>
              <a:cxn ang="0">
                <a:pos x="27" y="0"/>
              </a:cxn>
              <a:cxn ang="0">
                <a:pos x="54" y="26"/>
              </a:cxn>
              <a:cxn ang="0">
                <a:pos x="49" y="41"/>
              </a:cxn>
              <a:cxn ang="0">
                <a:pos x="62" y="54"/>
              </a:cxn>
              <a:cxn ang="0">
                <a:pos x="64" y="58"/>
              </a:cxn>
              <a:cxn ang="0">
                <a:pos x="59" y="63"/>
              </a:cxn>
              <a:cxn ang="0">
                <a:pos x="27" y="9"/>
              </a:cxn>
              <a:cxn ang="0">
                <a:pos x="10" y="26"/>
              </a:cxn>
              <a:cxn ang="0">
                <a:pos x="27" y="43"/>
              </a:cxn>
              <a:cxn ang="0">
                <a:pos x="44" y="26"/>
              </a:cxn>
              <a:cxn ang="0">
                <a:pos x="27" y="9"/>
              </a:cxn>
            </a:cxnLst>
            <a:rect l="0" t="0" r="r" b="b"/>
            <a:pathLst>
              <a:path w="64" h="63">
                <a:moveTo>
                  <a:pt x="59" y="63"/>
                </a:moveTo>
                <a:cubicBezTo>
                  <a:pt x="57" y="63"/>
                  <a:pt x="56" y="62"/>
                  <a:pt x="55" y="61"/>
                </a:cubicBezTo>
                <a:cubicBezTo>
                  <a:pt x="42" y="48"/>
                  <a:pt x="42" y="48"/>
                  <a:pt x="42" y="48"/>
                </a:cubicBezTo>
                <a:cubicBezTo>
                  <a:pt x="38" y="51"/>
                  <a:pt x="33" y="53"/>
                  <a:pt x="27" y="53"/>
                </a:cubicBezTo>
                <a:cubicBezTo>
                  <a:pt x="12" y="53"/>
                  <a:pt x="0" y="41"/>
                  <a:pt x="0" y="26"/>
                </a:cubicBezTo>
                <a:cubicBezTo>
                  <a:pt x="0" y="12"/>
                  <a:pt x="12" y="0"/>
                  <a:pt x="27" y="0"/>
                </a:cubicBezTo>
                <a:cubicBezTo>
                  <a:pt x="42" y="0"/>
                  <a:pt x="54" y="12"/>
                  <a:pt x="54" y="26"/>
                </a:cubicBezTo>
                <a:cubicBezTo>
                  <a:pt x="54" y="32"/>
                  <a:pt x="52" y="37"/>
                  <a:pt x="49" y="41"/>
                </a:cubicBezTo>
                <a:cubicBezTo>
                  <a:pt x="62" y="54"/>
                  <a:pt x="62" y="54"/>
                  <a:pt x="62" y="54"/>
                </a:cubicBezTo>
                <a:cubicBezTo>
                  <a:pt x="63" y="55"/>
                  <a:pt x="64" y="57"/>
                  <a:pt x="64" y="58"/>
                </a:cubicBezTo>
                <a:cubicBezTo>
                  <a:pt x="64" y="61"/>
                  <a:pt x="61" y="63"/>
                  <a:pt x="59" y="63"/>
                </a:cubicBezTo>
                <a:close/>
                <a:moveTo>
                  <a:pt x="27" y="9"/>
                </a:moveTo>
                <a:cubicBezTo>
                  <a:pt x="18" y="9"/>
                  <a:pt x="10" y="17"/>
                  <a:pt x="10" y="26"/>
                </a:cubicBezTo>
                <a:cubicBezTo>
                  <a:pt x="10" y="36"/>
                  <a:pt x="18" y="43"/>
                  <a:pt x="27" y="43"/>
                </a:cubicBezTo>
                <a:cubicBezTo>
                  <a:pt x="37" y="43"/>
                  <a:pt x="44" y="36"/>
                  <a:pt x="44" y="26"/>
                </a:cubicBezTo>
                <a:cubicBezTo>
                  <a:pt x="44" y="17"/>
                  <a:pt x="37" y="9"/>
                  <a:pt x="27" y="9"/>
                </a:cubicBez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dirty="0">
              <a:ln>
                <a:noFill/>
              </a:ln>
              <a:solidFill>
                <a:srgbClr val="A5A5A5">
                  <a:lumMod val="50000"/>
                </a:srgbClr>
              </a:solidFill>
              <a:effectLst/>
              <a:uLnTx/>
              <a:uFillTx/>
              <a:latin typeface="华康海报体W12(P)" panose="040B0C00000000000000" pitchFamily="82" charset="-122"/>
              <a:ea typeface="华康海报体W12(P)" panose="040B0C00000000000000" pitchFamily="82" charset="-122"/>
              <a:sym typeface="Arial" panose="020B0604020202020204" pitchFamily="34" charset="0"/>
            </a:endParaRPr>
          </a:p>
        </p:txBody>
      </p:sp>
      <p:sp>
        <p:nvSpPr>
          <p:cNvPr id="44" name="Freeform 56"/>
          <p:cNvSpPr>
            <a:spLocks noEditPoints="1"/>
          </p:cNvSpPr>
          <p:nvPr/>
        </p:nvSpPr>
        <p:spPr bwMode="auto">
          <a:xfrm>
            <a:off x="5818753" y="2019697"/>
            <a:ext cx="499924" cy="499924"/>
          </a:xfrm>
          <a:custGeom>
            <a:avLst/>
            <a:gdLst/>
            <a:ahLst/>
            <a:cxnLst>
              <a:cxn ang="0">
                <a:pos x="64" y="42"/>
              </a:cxn>
              <a:cxn ang="0">
                <a:pos x="63" y="44"/>
              </a:cxn>
              <a:cxn ang="0">
                <a:pos x="33" y="64"/>
              </a:cxn>
              <a:cxn ang="0">
                <a:pos x="32" y="64"/>
              </a:cxn>
              <a:cxn ang="0">
                <a:pos x="30" y="64"/>
              </a:cxn>
              <a:cxn ang="0">
                <a:pos x="1" y="44"/>
              </a:cxn>
              <a:cxn ang="0">
                <a:pos x="0" y="42"/>
              </a:cxn>
              <a:cxn ang="0">
                <a:pos x="0" y="23"/>
              </a:cxn>
              <a:cxn ang="0">
                <a:pos x="1" y="20"/>
              </a:cxn>
              <a:cxn ang="0">
                <a:pos x="30" y="1"/>
              </a:cxn>
              <a:cxn ang="0">
                <a:pos x="32" y="0"/>
              </a:cxn>
              <a:cxn ang="0">
                <a:pos x="33" y="1"/>
              </a:cxn>
              <a:cxn ang="0">
                <a:pos x="63" y="20"/>
              </a:cxn>
              <a:cxn ang="0">
                <a:pos x="64" y="23"/>
              </a:cxn>
              <a:cxn ang="0">
                <a:pos x="64" y="42"/>
              </a:cxn>
              <a:cxn ang="0">
                <a:pos x="12" y="32"/>
              </a:cxn>
              <a:cxn ang="0">
                <a:pos x="5" y="28"/>
              </a:cxn>
              <a:cxn ang="0">
                <a:pos x="5" y="37"/>
              </a:cxn>
              <a:cxn ang="0">
                <a:pos x="12" y="32"/>
              </a:cxn>
              <a:cxn ang="0">
                <a:pos x="29" y="21"/>
              </a:cxn>
              <a:cxn ang="0">
                <a:pos x="29" y="8"/>
              </a:cxn>
              <a:cxn ang="0">
                <a:pos x="7" y="23"/>
              </a:cxn>
              <a:cxn ang="0">
                <a:pos x="17" y="29"/>
              </a:cxn>
              <a:cxn ang="0">
                <a:pos x="29" y="21"/>
              </a:cxn>
              <a:cxn ang="0">
                <a:pos x="29" y="56"/>
              </a:cxn>
              <a:cxn ang="0">
                <a:pos x="29" y="44"/>
              </a:cxn>
              <a:cxn ang="0">
                <a:pos x="17" y="36"/>
              </a:cxn>
              <a:cxn ang="0">
                <a:pos x="7" y="42"/>
              </a:cxn>
              <a:cxn ang="0">
                <a:pos x="29" y="56"/>
              </a:cxn>
              <a:cxn ang="0">
                <a:pos x="41" y="32"/>
              </a:cxn>
              <a:cxn ang="0">
                <a:pos x="32" y="26"/>
              </a:cxn>
              <a:cxn ang="0">
                <a:pos x="22" y="32"/>
              </a:cxn>
              <a:cxn ang="0">
                <a:pos x="32" y="39"/>
              </a:cxn>
              <a:cxn ang="0">
                <a:pos x="41" y="32"/>
              </a:cxn>
              <a:cxn ang="0">
                <a:pos x="56" y="23"/>
              </a:cxn>
              <a:cxn ang="0">
                <a:pos x="35" y="8"/>
              </a:cxn>
              <a:cxn ang="0">
                <a:pos x="35" y="21"/>
              </a:cxn>
              <a:cxn ang="0">
                <a:pos x="46" y="29"/>
              </a:cxn>
              <a:cxn ang="0">
                <a:pos x="56" y="23"/>
              </a:cxn>
              <a:cxn ang="0">
                <a:pos x="56" y="42"/>
              </a:cxn>
              <a:cxn ang="0">
                <a:pos x="46" y="36"/>
              </a:cxn>
              <a:cxn ang="0">
                <a:pos x="35" y="44"/>
              </a:cxn>
              <a:cxn ang="0">
                <a:pos x="35" y="56"/>
              </a:cxn>
              <a:cxn ang="0">
                <a:pos x="56" y="42"/>
              </a:cxn>
              <a:cxn ang="0">
                <a:pos x="58" y="37"/>
              </a:cxn>
              <a:cxn ang="0">
                <a:pos x="58" y="28"/>
              </a:cxn>
              <a:cxn ang="0">
                <a:pos x="51" y="32"/>
              </a:cxn>
              <a:cxn ang="0">
                <a:pos x="58" y="37"/>
              </a:cxn>
            </a:cxnLst>
            <a:rect l="0" t="0" r="r" b="b"/>
            <a:pathLst>
              <a:path w="64" h="64">
                <a:moveTo>
                  <a:pt x="64" y="42"/>
                </a:moveTo>
                <a:cubicBezTo>
                  <a:pt x="64" y="43"/>
                  <a:pt x="63" y="44"/>
                  <a:pt x="63" y="44"/>
                </a:cubicBezTo>
                <a:cubicBezTo>
                  <a:pt x="33" y="64"/>
                  <a:pt x="33" y="64"/>
                  <a:pt x="33" y="64"/>
                </a:cubicBezTo>
                <a:cubicBezTo>
                  <a:pt x="33" y="64"/>
                  <a:pt x="32" y="64"/>
                  <a:pt x="32" y="64"/>
                </a:cubicBezTo>
                <a:cubicBezTo>
                  <a:pt x="31" y="64"/>
                  <a:pt x="31" y="64"/>
                  <a:pt x="30" y="64"/>
                </a:cubicBezTo>
                <a:cubicBezTo>
                  <a:pt x="1" y="44"/>
                  <a:pt x="1" y="44"/>
                  <a:pt x="1" y="44"/>
                </a:cubicBezTo>
                <a:cubicBezTo>
                  <a:pt x="0" y="44"/>
                  <a:pt x="0" y="43"/>
                  <a:pt x="0" y="42"/>
                </a:cubicBezTo>
                <a:cubicBezTo>
                  <a:pt x="0" y="23"/>
                  <a:pt x="0" y="23"/>
                  <a:pt x="0" y="23"/>
                </a:cubicBezTo>
                <a:cubicBezTo>
                  <a:pt x="0" y="22"/>
                  <a:pt x="0" y="21"/>
                  <a:pt x="1" y="20"/>
                </a:cubicBezTo>
                <a:cubicBezTo>
                  <a:pt x="30" y="1"/>
                  <a:pt x="30" y="1"/>
                  <a:pt x="30" y="1"/>
                </a:cubicBezTo>
                <a:cubicBezTo>
                  <a:pt x="31" y="1"/>
                  <a:pt x="31" y="0"/>
                  <a:pt x="32" y="0"/>
                </a:cubicBezTo>
                <a:cubicBezTo>
                  <a:pt x="32" y="0"/>
                  <a:pt x="33" y="1"/>
                  <a:pt x="33" y="1"/>
                </a:cubicBezTo>
                <a:cubicBezTo>
                  <a:pt x="63" y="20"/>
                  <a:pt x="63" y="20"/>
                  <a:pt x="63" y="20"/>
                </a:cubicBezTo>
                <a:cubicBezTo>
                  <a:pt x="63" y="21"/>
                  <a:pt x="64" y="22"/>
                  <a:pt x="64" y="23"/>
                </a:cubicBezTo>
                <a:lnTo>
                  <a:pt x="64" y="42"/>
                </a:lnTo>
                <a:close/>
                <a:moveTo>
                  <a:pt x="12" y="32"/>
                </a:moveTo>
                <a:cubicBezTo>
                  <a:pt x="5" y="28"/>
                  <a:pt x="5" y="28"/>
                  <a:pt x="5" y="28"/>
                </a:cubicBezTo>
                <a:cubicBezTo>
                  <a:pt x="5" y="37"/>
                  <a:pt x="5" y="37"/>
                  <a:pt x="5" y="37"/>
                </a:cubicBezTo>
                <a:lnTo>
                  <a:pt x="12" y="32"/>
                </a:lnTo>
                <a:close/>
                <a:moveTo>
                  <a:pt x="29" y="21"/>
                </a:moveTo>
                <a:cubicBezTo>
                  <a:pt x="29" y="8"/>
                  <a:pt x="29" y="8"/>
                  <a:pt x="29" y="8"/>
                </a:cubicBezTo>
                <a:cubicBezTo>
                  <a:pt x="7" y="23"/>
                  <a:pt x="7" y="23"/>
                  <a:pt x="7" y="23"/>
                </a:cubicBezTo>
                <a:cubicBezTo>
                  <a:pt x="17" y="29"/>
                  <a:pt x="17" y="29"/>
                  <a:pt x="17" y="29"/>
                </a:cubicBezTo>
                <a:lnTo>
                  <a:pt x="29" y="21"/>
                </a:lnTo>
                <a:close/>
                <a:moveTo>
                  <a:pt x="29" y="56"/>
                </a:moveTo>
                <a:cubicBezTo>
                  <a:pt x="29" y="44"/>
                  <a:pt x="29" y="44"/>
                  <a:pt x="29" y="44"/>
                </a:cubicBezTo>
                <a:cubicBezTo>
                  <a:pt x="17" y="36"/>
                  <a:pt x="17" y="36"/>
                  <a:pt x="17" y="36"/>
                </a:cubicBezTo>
                <a:cubicBezTo>
                  <a:pt x="7" y="42"/>
                  <a:pt x="7" y="42"/>
                  <a:pt x="7" y="42"/>
                </a:cubicBezTo>
                <a:lnTo>
                  <a:pt x="29" y="56"/>
                </a:lnTo>
                <a:close/>
                <a:moveTo>
                  <a:pt x="41" y="32"/>
                </a:moveTo>
                <a:cubicBezTo>
                  <a:pt x="32" y="26"/>
                  <a:pt x="32" y="26"/>
                  <a:pt x="32" y="26"/>
                </a:cubicBezTo>
                <a:cubicBezTo>
                  <a:pt x="22" y="32"/>
                  <a:pt x="22" y="32"/>
                  <a:pt x="22" y="32"/>
                </a:cubicBezTo>
                <a:cubicBezTo>
                  <a:pt x="32" y="39"/>
                  <a:pt x="32" y="39"/>
                  <a:pt x="32" y="39"/>
                </a:cubicBezTo>
                <a:lnTo>
                  <a:pt x="41" y="32"/>
                </a:lnTo>
                <a:close/>
                <a:moveTo>
                  <a:pt x="56" y="23"/>
                </a:moveTo>
                <a:cubicBezTo>
                  <a:pt x="35" y="8"/>
                  <a:pt x="35" y="8"/>
                  <a:pt x="35" y="8"/>
                </a:cubicBezTo>
                <a:cubicBezTo>
                  <a:pt x="35" y="21"/>
                  <a:pt x="35" y="21"/>
                  <a:pt x="35" y="21"/>
                </a:cubicBezTo>
                <a:cubicBezTo>
                  <a:pt x="46" y="29"/>
                  <a:pt x="46" y="29"/>
                  <a:pt x="46" y="29"/>
                </a:cubicBezTo>
                <a:lnTo>
                  <a:pt x="56" y="23"/>
                </a:lnTo>
                <a:close/>
                <a:moveTo>
                  <a:pt x="56" y="42"/>
                </a:moveTo>
                <a:cubicBezTo>
                  <a:pt x="46" y="36"/>
                  <a:pt x="46" y="36"/>
                  <a:pt x="46" y="36"/>
                </a:cubicBezTo>
                <a:cubicBezTo>
                  <a:pt x="35" y="44"/>
                  <a:pt x="35" y="44"/>
                  <a:pt x="35" y="44"/>
                </a:cubicBezTo>
                <a:cubicBezTo>
                  <a:pt x="35" y="56"/>
                  <a:pt x="35" y="56"/>
                  <a:pt x="35" y="56"/>
                </a:cubicBezTo>
                <a:lnTo>
                  <a:pt x="56" y="42"/>
                </a:lnTo>
                <a:close/>
                <a:moveTo>
                  <a:pt x="58" y="37"/>
                </a:moveTo>
                <a:cubicBezTo>
                  <a:pt x="58" y="28"/>
                  <a:pt x="58" y="28"/>
                  <a:pt x="58" y="28"/>
                </a:cubicBezTo>
                <a:cubicBezTo>
                  <a:pt x="51" y="32"/>
                  <a:pt x="51" y="32"/>
                  <a:pt x="51" y="32"/>
                </a:cubicBezTo>
                <a:lnTo>
                  <a:pt x="58" y="37"/>
                </a:ln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a:ln>
                <a:noFill/>
              </a:ln>
              <a:solidFill>
                <a:prstClr val="black"/>
              </a:solidFill>
              <a:effectLst/>
              <a:uLnTx/>
              <a:uFillTx/>
              <a:latin typeface="华康海报体W12(P)" panose="040B0C00000000000000" pitchFamily="82" charset="-122"/>
              <a:ea typeface="华康海报体W12(P)" panose="040B0C00000000000000" pitchFamily="82" charset="-122"/>
              <a:sym typeface="Arial" panose="020B0604020202020204" pitchFamily="34" charset="0"/>
            </a:endParaRPr>
          </a:p>
        </p:txBody>
      </p:sp>
      <p:sp>
        <p:nvSpPr>
          <p:cNvPr id="45" name="Freeform 6"/>
          <p:cNvSpPr>
            <a:spLocks noEditPoints="1"/>
          </p:cNvSpPr>
          <p:nvPr/>
        </p:nvSpPr>
        <p:spPr bwMode="auto">
          <a:xfrm>
            <a:off x="7786973" y="2031276"/>
            <a:ext cx="491232" cy="384442"/>
          </a:xfrm>
          <a:custGeom>
            <a:avLst/>
            <a:gdLst/>
            <a:ahLst/>
            <a:cxnLst>
              <a:cxn ang="0">
                <a:pos x="64" y="48"/>
              </a:cxn>
              <a:cxn ang="0">
                <a:pos x="61" y="50"/>
              </a:cxn>
              <a:cxn ang="0">
                <a:pos x="2" y="50"/>
              </a:cxn>
              <a:cxn ang="0">
                <a:pos x="0" y="48"/>
              </a:cxn>
              <a:cxn ang="0">
                <a:pos x="0" y="43"/>
              </a:cxn>
              <a:cxn ang="0">
                <a:pos x="2" y="41"/>
              </a:cxn>
              <a:cxn ang="0">
                <a:pos x="61" y="41"/>
              </a:cxn>
              <a:cxn ang="0">
                <a:pos x="64" y="43"/>
              </a:cxn>
              <a:cxn ang="0">
                <a:pos x="64" y="48"/>
              </a:cxn>
              <a:cxn ang="0">
                <a:pos x="59" y="20"/>
              </a:cxn>
              <a:cxn ang="0">
                <a:pos x="57" y="23"/>
              </a:cxn>
              <a:cxn ang="0">
                <a:pos x="7" y="23"/>
              </a:cxn>
              <a:cxn ang="0">
                <a:pos x="4" y="20"/>
              </a:cxn>
              <a:cxn ang="0">
                <a:pos x="4" y="16"/>
              </a:cxn>
              <a:cxn ang="0">
                <a:pos x="7" y="13"/>
              </a:cxn>
              <a:cxn ang="0">
                <a:pos x="57" y="13"/>
              </a:cxn>
              <a:cxn ang="0">
                <a:pos x="59" y="16"/>
              </a:cxn>
              <a:cxn ang="0">
                <a:pos x="59" y="20"/>
              </a:cxn>
              <a:cxn ang="0">
                <a:pos x="50" y="34"/>
              </a:cxn>
              <a:cxn ang="0">
                <a:pos x="48" y="36"/>
              </a:cxn>
              <a:cxn ang="0">
                <a:pos x="16" y="36"/>
              </a:cxn>
              <a:cxn ang="0">
                <a:pos x="13" y="34"/>
              </a:cxn>
              <a:cxn ang="0">
                <a:pos x="13" y="29"/>
              </a:cxn>
              <a:cxn ang="0">
                <a:pos x="16" y="27"/>
              </a:cxn>
              <a:cxn ang="0">
                <a:pos x="48" y="27"/>
              </a:cxn>
              <a:cxn ang="0">
                <a:pos x="50" y="29"/>
              </a:cxn>
              <a:cxn ang="0">
                <a:pos x="50" y="34"/>
              </a:cxn>
              <a:cxn ang="0">
                <a:pos x="45" y="7"/>
              </a:cxn>
              <a:cxn ang="0">
                <a:pos x="43" y="9"/>
              </a:cxn>
              <a:cxn ang="0">
                <a:pos x="20" y="9"/>
              </a:cxn>
              <a:cxn ang="0">
                <a:pos x="18" y="7"/>
              </a:cxn>
              <a:cxn ang="0">
                <a:pos x="18" y="2"/>
              </a:cxn>
              <a:cxn ang="0">
                <a:pos x="20" y="0"/>
              </a:cxn>
              <a:cxn ang="0">
                <a:pos x="43" y="0"/>
              </a:cxn>
              <a:cxn ang="0">
                <a:pos x="45" y="2"/>
              </a:cxn>
              <a:cxn ang="0">
                <a:pos x="45" y="7"/>
              </a:cxn>
            </a:cxnLst>
            <a:rect l="0" t="0" r="r" b="b"/>
            <a:pathLst>
              <a:path w="64" h="50">
                <a:moveTo>
                  <a:pt x="64" y="48"/>
                </a:moveTo>
                <a:cubicBezTo>
                  <a:pt x="64" y="49"/>
                  <a:pt x="63" y="50"/>
                  <a:pt x="61" y="50"/>
                </a:cubicBezTo>
                <a:cubicBezTo>
                  <a:pt x="2" y="50"/>
                  <a:pt x="2" y="50"/>
                  <a:pt x="2" y="50"/>
                </a:cubicBezTo>
                <a:cubicBezTo>
                  <a:pt x="1" y="50"/>
                  <a:pt x="0" y="49"/>
                  <a:pt x="0" y="48"/>
                </a:cubicBezTo>
                <a:cubicBezTo>
                  <a:pt x="0" y="43"/>
                  <a:pt x="0" y="43"/>
                  <a:pt x="0" y="43"/>
                </a:cubicBezTo>
                <a:cubicBezTo>
                  <a:pt x="0" y="42"/>
                  <a:pt x="1" y="41"/>
                  <a:pt x="2" y="41"/>
                </a:cubicBezTo>
                <a:cubicBezTo>
                  <a:pt x="61" y="41"/>
                  <a:pt x="61" y="41"/>
                  <a:pt x="61" y="41"/>
                </a:cubicBezTo>
                <a:cubicBezTo>
                  <a:pt x="63" y="41"/>
                  <a:pt x="64" y="42"/>
                  <a:pt x="64" y="43"/>
                </a:cubicBezTo>
                <a:lnTo>
                  <a:pt x="64" y="48"/>
                </a:lnTo>
                <a:close/>
                <a:moveTo>
                  <a:pt x="59" y="20"/>
                </a:moveTo>
                <a:cubicBezTo>
                  <a:pt x="59" y="22"/>
                  <a:pt x="58" y="23"/>
                  <a:pt x="57" y="23"/>
                </a:cubicBezTo>
                <a:cubicBezTo>
                  <a:pt x="7" y="23"/>
                  <a:pt x="7" y="23"/>
                  <a:pt x="7" y="23"/>
                </a:cubicBezTo>
                <a:cubicBezTo>
                  <a:pt x="5" y="23"/>
                  <a:pt x="4" y="22"/>
                  <a:pt x="4" y="20"/>
                </a:cubicBezTo>
                <a:cubicBezTo>
                  <a:pt x="4" y="16"/>
                  <a:pt x="4" y="16"/>
                  <a:pt x="4" y="16"/>
                </a:cubicBezTo>
                <a:cubicBezTo>
                  <a:pt x="4" y="14"/>
                  <a:pt x="5" y="13"/>
                  <a:pt x="7" y="13"/>
                </a:cubicBezTo>
                <a:cubicBezTo>
                  <a:pt x="57" y="13"/>
                  <a:pt x="57" y="13"/>
                  <a:pt x="57" y="13"/>
                </a:cubicBezTo>
                <a:cubicBezTo>
                  <a:pt x="58" y="13"/>
                  <a:pt x="59" y="14"/>
                  <a:pt x="59" y="16"/>
                </a:cubicBezTo>
                <a:lnTo>
                  <a:pt x="59" y="20"/>
                </a:lnTo>
                <a:close/>
                <a:moveTo>
                  <a:pt x="50" y="34"/>
                </a:moveTo>
                <a:cubicBezTo>
                  <a:pt x="50" y="35"/>
                  <a:pt x="49" y="36"/>
                  <a:pt x="48" y="36"/>
                </a:cubicBezTo>
                <a:cubicBezTo>
                  <a:pt x="16" y="36"/>
                  <a:pt x="16" y="36"/>
                  <a:pt x="16" y="36"/>
                </a:cubicBezTo>
                <a:cubicBezTo>
                  <a:pt x="15" y="36"/>
                  <a:pt x="13" y="35"/>
                  <a:pt x="13" y="34"/>
                </a:cubicBezTo>
                <a:cubicBezTo>
                  <a:pt x="13" y="29"/>
                  <a:pt x="13" y="29"/>
                  <a:pt x="13" y="29"/>
                </a:cubicBezTo>
                <a:cubicBezTo>
                  <a:pt x="13" y="28"/>
                  <a:pt x="15" y="27"/>
                  <a:pt x="16" y="27"/>
                </a:cubicBezTo>
                <a:cubicBezTo>
                  <a:pt x="48" y="27"/>
                  <a:pt x="48" y="27"/>
                  <a:pt x="48" y="27"/>
                </a:cubicBezTo>
                <a:cubicBezTo>
                  <a:pt x="49" y="27"/>
                  <a:pt x="50" y="28"/>
                  <a:pt x="50" y="29"/>
                </a:cubicBezTo>
                <a:lnTo>
                  <a:pt x="50" y="34"/>
                </a:lnTo>
                <a:close/>
                <a:moveTo>
                  <a:pt x="45" y="7"/>
                </a:moveTo>
                <a:cubicBezTo>
                  <a:pt x="45" y="8"/>
                  <a:pt x="44" y="9"/>
                  <a:pt x="43" y="9"/>
                </a:cubicBezTo>
                <a:cubicBezTo>
                  <a:pt x="20" y="9"/>
                  <a:pt x="20" y="9"/>
                  <a:pt x="20" y="9"/>
                </a:cubicBezTo>
                <a:cubicBezTo>
                  <a:pt x="19" y="9"/>
                  <a:pt x="18" y="8"/>
                  <a:pt x="18" y="7"/>
                </a:cubicBezTo>
                <a:cubicBezTo>
                  <a:pt x="18" y="2"/>
                  <a:pt x="18" y="2"/>
                  <a:pt x="18" y="2"/>
                </a:cubicBezTo>
                <a:cubicBezTo>
                  <a:pt x="18" y="1"/>
                  <a:pt x="19" y="0"/>
                  <a:pt x="20" y="0"/>
                </a:cubicBezTo>
                <a:cubicBezTo>
                  <a:pt x="43" y="0"/>
                  <a:pt x="43" y="0"/>
                  <a:pt x="43" y="0"/>
                </a:cubicBezTo>
                <a:cubicBezTo>
                  <a:pt x="44" y="0"/>
                  <a:pt x="45" y="1"/>
                  <a:pt x="45" y="2"/>
                </a:cubicBezTo>
                <a:lnTo>
                  <a:pt x="45" y="7"/>
                </a:ln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a:ln>
                <a:noFill/>
              </a:ln>
              <a:solidFill>
                <a:prstClr val="black"/>
              </a:solidFill>
              <a:effectLst/>
              <a:uLnTx/>
              <a:uFillTx/>
              <a:latin typeface="华康海报体W12(P)" panose="040B0C00000000000000" pitchFamily="82" charset="-122"/>
              <a:ea typeface="华康海报体W12(P)" panose="040B0C00000000000000" pitchFamily="82" charset="-122"/>
              <a:sym typeface="Arial" panose="020B0604020202020204" pitchFamily="34" charset="0"/>
            </a:endParaRPr>
          </a:p>
        </p:txBody>
      </p:sp>
      <p:sp>
        <p:nvSpPr>
          <p:cNvPr id="46" name="Freeform 245"/>
          <p:cNvSpPr/>
          <p:nvPr/>
        </p:nvSpPr>
        <p:spPr bwMode="auto">
          <a:xfrm>
            <a:off x="9715853" y="1942906"/>
            <a:ext cx="561126" cy="561126"/>
          </a:xfrm>
          <a:custGeom>
            <a:avLst/>
            <a:gdLst/>
            <a:ahLst/>
            <a:cxnLst>
              <a:cxn ang="0">
                <a:pos x="68" y="3"/>
              </a:cxn>
              <a:cxn ang="0">
                <a:pos x="58" y="61"/>
              </a:cxn>
              <a:cxn ang="0">
                <a:pos x="57" y="63"/>
              </a:cxn>
              <a:cxn ang="0">
                <a:pos x="56" y="63"/>
              </a:cxn>
              <a:cxn ang="0">
                <a:pos x="55" y="63"/>
              </a:cxn>
              <a:cxn ang="0">
                <a:pos x="38" y="56"/>
              </a:cxn>
              <a:cxn ang="0">
                <a:pos x="28" y="67"/>
              </a:cxn>
              <a:cxn ang="0">
                <a:pos x="26" y="68"/>
              </a:cxn>
              <a:cxn ang="0">
                <a:pos x="26" y="68"/>
              </a:cxn>
              <a:cxn ang="0">
                <a:pos x="24" y="65"/>
              </a:cxn>
              <a:cxn ang="0">
                <a:pos x="24" y="52"/>
              </a:cxn>
              <a:cxn ang="0">
                <a:pos x="57" y="12"/>
              </a:cxn>
              <a:cxn ang="0">
                <a:pos x="16" y="47"/>
              </a:cxn>
              <a:cxn ang="0">
                <a:pos x="1" y="41"/>
              </a:cxn>
              <a:cxn ang="0">
                <a:pos x="0" y="39"/>
              </a:cxn>
              <a:cxn ang="0">
                <a:pos x="1" y="36"/>
              </a:cxn>
              <a:cxn ang="0">
                <a:pos x="64" y="0"/>
              </a:cxn>
              <a:cxn ang="0">
                <a:pos x="65" y="0"/>
              </a:cxn>
              <a:cxn ang="0">
                <a:pos x="67" y="0"/>
              </a:cxn>
              <a:cxn ang="0">
                <a:pos x="68" y="3"/>
              </a:cxn>
            </a:cxnLst>
            <a:rect l="0" t="0" r="r" b="b"/>
            <a:pathLst>
              <a:path w="68" h="68">
                <a:moveTo>
                  <a:pt x="68" y="3"/>
                </a:moveTo>
                <a:cubicBezTo>
                  <a:pt x="58" y="61"/>
                  <a:pt x="58" y="61"/>
                  <a:pt x="58" y="61"/>
                </a:cubicBezTo>
                <a:cubicBezTo>
                  <a:pt x="58" y="62"/>
                  <a:pt x="57" y="62"/>
                  <a:pt x="57" y="63"/>
                </a:cubicBezTo>
                <a:cubicBezTo>
                  <a:pt x="56" y="63"/>
                  <a:pt x="56" y="63"/>
                  <a:pt x="56" y="63"/>
                </a:cubicBezTo>
                <a:cubicBezTo>
                  <a:pt x="55" y="63"/>
                  <a:pt x="55" y="63"/>
                  <a:pt x="55" y="63"/>
                </a:cubicBezTo>
                <a:cubicBezTo>
                  <a:pt x="38" y="56"/>
                  <a:pt x="38" y="56"/>
                  <a:pt x="38" y="56"/>
                </a:cubicBezTo>
                <a:cubicBezTo>
                  <a:pt x="28" y="67"/>
                  <a:pt x="28" y="67"/>
                  <a:pt x="28" y="67"/>
                </a:cubicBezTo>
                <a:cubicBezTo>
                  <a:pt x="28" y="67"/>
                  <a:pt x="27" y="68"/>
                  <a:pt x="26" y="68"/>
                </a:cubicBezTo>
                <a:cubicBezTo>
                  <a:pt x="26" y="68"/>
                  <a:pt x="26" y="68"/>
                  <a:pt x="26" y="68"/>
                </a:cubicBezTo>
                <a:cubicBezTo>
                  <a:pt x="25" y="67"/>
                  <a:pt x="24" y="66"/>
                  <a:pt x="24" y="65"/>
                </a:cubicBezTo>
                <a:cubicBezTo>
                  <a:pt x="24" y="52"/>
                  <a:pt x="24" y="52"/>
                  <a:pt x="24" y="52"/>
                </a:cubicBezTo>
                <a:cubicBezTo>
                  <a:pt x="57" y="12"/>
                  <a:pt x="57" y="12"/>
                  <a:pt x="57" y="12"/>
                </a:cubicBezTo>
                <a:cubicBezTo>
                  <a:pt x="16" y="47"/>
                  <a:pt x="16" y="47"/>
                  <a:pt x="16" y="47"/>
                </a:cubicBezTo>
                <a:cubicBezTo>
                  <a:pt x="1" y="41"/>
                  <a:pt x="1" y="41"/>
                  <a:pt x="1" y="41"/>
                </a:cubicBezTo>
                <a:cubicBezTo>
                  <a:pt x="0" y="40"/>
                  <a:pt x="0" y="40"/>
                  <a:pt x="0" y="39"/>
                </a:cubicBezTo>
                <a:cubicBezTo>
                  <a:pt x="0" y="38"/>
                  <a:pt x="0" y="37"/>
                  <a:pt x="1" y="36"/>
                </a:cubicBezTo>
                <a:cubicBezTo>
                  <a:pt x="64" y="0"/>
                  <a:pt x="64" y="0"/>
                  <a:pt x="64" y="0"/>
                </a:cubicBezTo>
                <a:cubicBezTo>
                  <a:pt x="65" y="0"/>
                  <a:pt x="65" y="0"/>
                  <a:pt x="65" y="0"/>
                </a:cubicBezTo>
                <a:cubicBezTo>
                  <a:pt x="66" y="0"/>
                  <a:pt x="66" y="0"/>
                  <a:pt x="67" y="0"/>
                </a:cubicBezTo>
                <a:cubicBezTo>
                  <a:pt x="68" y="1"/>
                  <a:pt x="68" y="2"/>
                  <a:pt x="68" y="3"/>
                </a:cubicBez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a:ln>
                <a:noFill/>
              </a:ln>
              <a:solidFill>
                <a:prstClr val="black"/>
              </a:solidFill>
              <a:effectLst/>
              <a:uLnTx/>
              <a:uFillTx/>
              <a:latin typeface="华康海报体W12(P)" panose="040B0C00000000000000" pitchFamily="82" charset="-122"/>
              <a:ea typeface="华康海报体W12(P)" panose="040B0C00000000000000" pitchFamily="82" charset="-122"/>
              <a:sym typeface="Arial" panose="020B0604020202020204" pitchFamily="34" charset="0"/>
            </a:endParaRPr>
          </a:p>
        </p:txBody>
      </p:sp>
      <p:sp>
        <p:nvSpPr>
          <p:cNvPr id="2" name="矩形 1"/>
          <p:cNvSpPr/>
          <p:nvPr/>
        </p:nvSpPr>
        <p:spPr>
          <a:xfrm>
            <a:off x="1194754" y="2998674"/>
            <a:ext cx="1892578" cy="923330"/>
          </a:xfrm>
          <a:prstGeom prst="rect">
            <a:avLst/>
          </a:prstGeom>
        </p:spPr>
        <p:txBody>
          <a:bodyPr wrap="square">
            <a:spAutoFit/>
          </a:bodyPr>
          <a:lstStyle/>
          <a:p>
            <a:r>
              <a:rPr lang="zh-CN" altLang="en-US" dirty="0"/>
              <a:t>一份小小的礼物。并不需要昂贵的礼物。</a:t>
            </a:r>
            <a:endParaRPr lang="zh-CN" altLang="en-US" dirty="0"/>
          </a:p>
        </p:txBody>
      </p:sp>
      <p:sp>
        <p:nvSpPr>
          <p:cNvPr id="4" name="矩形 3"/>
          <p:cNvSpPr/>
          <p:nvPr/>
        </p:nvSpPr>
        <p:spPr>
          <a:xfrm>
            <a:off x="3308772" y="2998674"/>
            <a:ext cx="1592239" cy="1477328"/>
          </a:xfrm>
          <a:prstGeom prst="rect">
            <a:avLst/>
          </a:prstGeom>
        </p:spPr>
        <p:txBody>
          <a:bodyPr wrap="square">
            <a:spAutoFit/>
          </a:bodyPr>
          <a:lstStyle/>
          <a:p>
            <a:r>
              <a:rPr lang="zh-CN" altLang="en-US" dirty="0"/>
              <a:t>列一份你感谢朋友的理由。列这样一份清单，大概十至五十几条</a:t>
            </a:r>
            <a:endParaRPr lang="zh-CN" altLang="en-US" dirty="0"/>
          </a:p>
        </p:txBody>
      </p:sp>
      <p:sp>
        <p:nvSpPr>
          <p:cNvPr id="47" name="矩形 46"/>
          <p:cNvSpPr/>
          <p:nvPr/>
        </p:nvSpPr>
        <p:spPr>
          <a:xfrm>
            <a:off x="5292756" y="2998674"/>
            <a:ext cx="1551917" cy="1477328"/>
          </a:xfrm>
          <a:prstGeom prst="rect">
            <a:avLst/>
          </a:prstGeom>
        </p:spPr>
        <p:txBody>
          <a:bodyPr wrap="square">
            <a:spAutoFit/>
          </a:bodyPr>
          <a:lstStyle/>
          <a:p>
            <a:r>
              <a:rPr lang="zh-CN" altLang="en-US" dirty="0"/>
              <a:t>公开地感谢。在一个公开的地方表达你对他们的感谢</a:t>
            </a:r>
            <a:endParaRPr lang="zh-CN" altLang="en-US" dirty="0"/>
          </a:p>
        </p:txBody>
      </p:sp>
      <p:sp>
        <p:nvSpPr>
          <p:cNvPr id="48" name="矩形 47"/>
          <p:cNvSpPr/>
          <p:nvPr/>
        </p:nvSpPr>
        <p:spPr>
          <a:xfrm>
            <a:off x="7229345" y="2998674"/>
            <a:ext cx="1606488" cy="1200329"/>
          </a:xfrm>
          <a:prstGeom prst="rect">
            <a:avLst/>
          </a:prstGeom>
        </p:spPr>
        <p:txBody>
          <a:bodyPr wrap="square">
            <a:spAutoFit/>
          </a:bodyPr>
          <a:lstStyle/>
          <a:p>
            <a:r>
              <a:rPr lang="zh-CN" altLang="en-US" dirty="0"/>
              <a:t>意外的小惊喜。小小的惊喜可以使事情变得不一般。</a:t>
            </a:r>
            <a:endParaRPr lang="zh-CN" altLang="en-US" dirty="0"/>
          </a:p>
        </p:txBody>
      </p:sp>
      <p:sp>
        <p:nvSpPr>
          <p:cNvPr id="49" name="矩形 48"/>
          <p:cNvSpPr/>
          <p:nvPr/>
        </p:nvSpPr>
        <p:spPr>
          <a:xfrm>
            <a:off x="9220505" y="2998674"/>
            <a:ext cx="1813679" cy="1477328"/>
          </a:xfrm>
          <a:prstGeom prst="rect">
            <a:avLst/>
          </a:prstGeom>
        </p:spPr>
        <p:txBody>
          <a:bodyPr wrap="square">
            <a:spAutoFit/>
          </a:bodyPr>
          <a:lstStyle/>
          <a:p>
            <a:r>
              <a:rPr lang="zh-CN" altLang="en-US" dirty="0"/>
              <a:t>对不幸也心怀感激。即便生活误解了你，使你遭遇挫折与打击，你也怀有感恩</a:t>
            </a:r>
            <a:endParaRPr lang="zh-CN" altLang="en-US" dirty="0"/>
          </a:p>
        </p:txBody>
      </p:sp>
      <p:grpSp>
        <p:nvGrpSpPr>
          <p:cNvPr id="50" name="组合 49"/>
          <p:cNvGrpSpPr/>
          <p:nvPr/>
        </p:nvGrpSpPr>
        <p:grpSpPr>
          <a:xfrm>
            <a:off x="382138" y="394254"/>
            <a:ext cx="2795789" cy="643748"/>
            <a:chOff x="382138" y="394254"/>
            <a:chExt cx="2795789" cy="643748"/>
          </a:xfrm>
        </p:grpSpPr>
        <p:sp>
          <p:nvSpPr>
            <p:cNvPr id="51" name="矩形 50"/>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三、感恩朋友</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52" name="图片 51"/>
            <p:cNvPicPr>
              <a:picLocks noChangeAspect="1"/>
            </p:cNvPicPr>
            <p:nvPr/>
          </p:nvPicPr>
          <p:blipFill rotWithShape="1">
            <a:blip r:embed="rId1"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p:cTn id="7" dur="500" fill="hold"/>
                                        <p:tgtEl>
                                          <p:spTgt spid="42"/>
                                        </p:tgtEl>
                                        <p:attrNameLst>
                                          <p:attrName>ppt_w</p:attrName>
                                        </p:attrNameLst>
                                      </p:cBhvr>
                                      <p:tavLst>
                                        <p:tav tm="0">
                                          <p:val>
                                            <p:fltVal val="0"/>
                                          </p:val>
                                        </p:tav>
                                        <p:tav tm="100000">
                                          <p:val>
                                            <p:strVal val="#ppt_w"/>
                                          </p:val>
                                        </p:tav>
                                      </p:tavLst>
                                    </p:anim>
                                    <p:anim calcmode="lin" valueType="num">
                                      <p:cBhvr>
                                        <p:cTn id="8" dur="500" fill="hold"/>
                                        <p:tgtEl>
                                          <p:spTgt spid="42"/>
                                        </p:tgtEl>
                                        <p:attrNameLst>
                                          <p:attrName>ppt_h</p:attrName>
                                        </p:attrNameLst>
                                      </p:cBhvr>
                                      <p:tavLst>
                                        <p:tav tm="0">
                                          <p:val>
                                            <p:fltVal val="0"/>
                                          </p:val>
                                        </p:tav>
                                        <p:tav tm="100000">
                                          <p:val>
                                            <p:strVal val="#ppt_h"/>
                                          </p:val>
                                        </p:tav>
                                      </p:tavLst>
                                    </p:anim>
                                    <p:animEffect transition="in" filter="fade">
                                      <p:cBhvr>
                                        <p:cTn id="9" dur="500"/>
                                        <p:tgtEl>
                                          <p:spTgt spid="4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p:cTn id="12" dur="500" fill="hold"/>
                                        <p:tgtEl>
                                          <p:spTgt spid="43"/>
                                        </p:tgtEl>
                                        <p:attrNameLst>
                                          <p:attrName>ppt_w</p:attrName>
                                        </p:attrNameLst>
                                      </p:cBhvr>
                                      <p:tavLst>
                                        <p:tav tm="0">
                                          <p:val>
                                            <p:fltVal val="0"/>
                                          </p:val>
                                        </p:tav>
                                        <p:tav tm="100000">
                                          <p:val>
                                            <p:strVal val="#ppt_w"/>
                                          </p:val>
                                        </p:tav>
                                      </p:tavLst>
                                    </p:anim>
                                    <p:anim calcmode="lin" valueType="num">
                                      <p:cBhvr>
                                        <p:cTn id="13" dur="500" fill="hold"/>
                                        <p:tgtEl>
                                          <p:spTgt spid="43"/>
                                        </p:tgtEl>
                                        <p:attrNameLst>
                                          <p:attrName>ppt_h</p:attrName>
                                        </p:attrNameLst>
                                      </p:cBhvr>
                                      <p:tavLst>
                                        <p:tav tm="0">
                                          <p:val>
                                            <p:fltVal val="0"/>
                                          </p:val>
                                        </p:tav>
                                        <p:tav tm="100000">
                                          <p:val>
                                            <p:strVal val="#ppt_h"/>
                                          </p:val>
                                        </p:tav>
                                      </p:tavLst>
                                    </p:anim>
                                    <p:animEffect transition="in" filter="fade">
                                      <p:cBhvr>
                                        <p:cTn id="14" dur="500"/>
                                        <p:tgtEl>
                                          <p:spTgt spid="43"/>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44"/>
                                        </p:tgtEl>
                                        <p:attrNameLst>
                                          <p:attrName>style.visibility</p:attrName>
                                        </p:attrNameLst>
                                      </p:cBhvr>
                                      <p:to>
                                        <p:strVal val="visible"/>
                                      </p:to>
                                    </p:set>
                                    <p:anim calcmode="lin" valueType="num">
                                      <p:cBhvr>
                                        <p:cTn id="17" dur="500" fill="hold"/>
                                        <p:tgtEl>
                                          <p:spTgt spid="44"/>
                                        </p:tgtEl>
                                        <p:attrNameLst>
                                          <p:attrName>ppt_w</p:attrName>
                                        </p:attrNameLst>
                                      </p:cBhvr>
                                      <p:tavLst>
                                        <p:tav tm="0">
                                          <p:val>
                                            <p:fltVal val="0"/>
                                          </p:val>
                                        </p:tav>
                                        <p:tav tm="100000">
                                          <p:val>
                                            <p:strVal val="#ppt_w"/>
                                          </p:val>
                                        </p:tav>
                                      </p:tavLst>
                                    </p:anim>
                                    <p:anim calcmode="lin" valueType="num">
                                      <p:cBhvr>
                                        <p:cTn id="18" dur="500" fill="hold"/>
                                        <p:tgtEl>
                                          <p:spTgt spid="44"/>
                                        </p:tgtEl>
                                        <p:attrNameLst>
                                          <p:attrName>ppt_h</p:attrName>
                                        </p:attrNameLst>
                                      </p:cBhvr>
                                      <p:tavLst>
                                        <p:tav tm="0">
                                          <p:val>
                                            <p:fltVal val="0"/>
                                          </p:val>
                                        </p:tav>
                                        <p:tav tm="100000">
                                          <p:val>
                                            <p:strVal val="#ppt_h"/>
                                          </p:val>
                                        </p:tav>
                                      </p:tavLst>
                                    </p:anim>
                                    <p:animEffect transition="in" filter="fade">
                                      <p:cBhvr>
                                        <p:cTn id="19" dur="500"/>
                                        <p:tgtEl>
                                          <p:spTgt spid="44"/>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45"/>
                                        </p:tgtEl>
                                        <p:attrNameLst>
                                          <p:attrName>style.visibility</p:attrName>
                                        </p:attrNameLst>
                                      </p:cBhvr>
                                      <p:to>
                                        <p:strVal val="visible"/>
                                      </p:to>
                                    </p:set>
                                    <p:anim calcmode="lin" valueType="num">
                                      <p:cBhvr>
                                        <p:cTn id="22" dur="500" fill="hold"/>
                                        <p:tgtEl>
                                          <p:spTgt spid="45"/>
                                        </p:tgtEl>
                                        <p:attrNameLst>
                                          <p:attrName>ppt_w</p:attrName>
                                        </p:attrNameLst>
                                      </p:cBhvr>
                                      <p:tavLst>
                                        <p:tav tm="0">
                                          <p:val>
                                            <p:fltVal val="0"/>
                                          </p:val>
                                        </p:tav>
                                        <p:tav tm="100000">
                                          <p:val>
                                            <p:strVal val="#ppt_w"/>
                                          </p:val>
                                        </p:tav>
                                      </p:tavLst>
                                    </p:anim>
                                    <p:anim calcmode="lin" valueType="num">
                                      <p:cBhvr>
                                        <p:cTn id="23" dur="500" fill="hold"/>
                                        <p:tgtEl>
                                          <p:spTgt spid="45"/>
                                        </p:tgtEl>
                                        <p:attrNameLst>
                                          <p:attrName>ppt_h</p:attrName>
                                        </p:attrNameLst>
                                      </p:cBhvr>
                                      <p:tavLst>
                                        <p:tav tm="0">
                                          <p:val>
                                            <p:fltVal val="0"/>
                                          </p:val>
                                        </p:tav>
                                        <p:tav tm="100000">
                                          <p:val>
                                            <p:strVal val="#ppt_h"/>
                                          </p:val>
                                        </p:tav>
                                      </p:tavLst>
                                    </p:anim>
                                    <p:animEffect transition="in" filter="fade">
                                      <p:cBhvr>
                                        <p:cTn id="24" dur="500"/>
                                        <p:tgtEl>
                                          <p:spTgt spid="45"/>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46"/>
                                        </p:tgtEl>
                                        <p:attrNameLst>
                                          <p:attrName>style.visibility</p:attrName>
                                        </p:attrNameLst>
                                      </p:cBhvr>
                                      <p:to>
                                        <p:strVal val="visible"/>
                                      </p:to>
                                    </p:set>
                                    <p:anim calcmode="lin" valueType="num">
                                      <p:cBhvr>
                                        <p:cTn id="27" dur="500" fill="hold"/>
                                        <p:tgtEl>
                                          <p:spTgt spid="46"/>
                                        </p:tgtEl>
                                        <p:attrNameLst>
                                          <p:attrName>ppt_w</p:attrName>
                                        </p:attrNameLst>
                                      </p:cBhvr>
                                      <p:tavLst>
                                        <p:tav tm="0">
                                          <p:val>
                                            <p:fltVal val="0"/>
                                          </p:val>
                                        </p:tav>
                                        <p:tav tm="100000">
                                          <p:val>
                                            <p:strVal val="#ppt_w"/>
                                          </p:val>
                                        </p:tav>
                                      </p:tavLst>
                                    </p:anim>
                                    <p:anim calcmode="lin" valueType="num">
                                      <p:cBhvr>
                                        <p:cTn id="28" dur="500" fill="hold"/>
                                        <p:tgtEl>
                                          <p:spTgt spid="46"/>
                                        </p:tgtEl>
                                        <p:attrNameLst>
                                          <p:attrName>ppt_h</p:attrName>
                                        </p:attrNameLst>
                                      </p:cBhvr>
                                      <p:tavLst>
                                        <p:tav tm="0">
                                          <p:val>
                                            <p:fltVal val="0"/>
                                          </p:val>
                                        </p:tav>
                                        <p:tav tm="100000">
                                          <p:val>
                                            <p:strVal val="#ppt_h"/>
                                          </p:val>
                                        </p:tav>
                                      </p:tavLst>
                                    </p:anim>
                                    <p:animEffect transition="in" filter="fade">
                                      <p:cBhvr>
                                        <p:cTn id="29"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bldLvl="0" animBg="1"/>
      <p:bldP spid="43" grpId="0" bldLvl="0" animBg="1"/>
      <p:bldP spid="44" grpId="0" bldLvl="0" animBg="1"/>
      <p:bldP spid="45" grpId="0" bldLvl="0" animBg="1"/>
      <p:bldP spid="46" grpId="0" bldLvl="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45"/>
          <p:cNvSpPr>
            <a:spLocks noEditPoints="1"/>
          </p:cNvSpPr>
          <p:nvPr/>
        </p:nvSpPr>
        <p:spPr bwMode="auto">
          <a:xfrm>
            <a:off x="5413894" y="1445184"/>
            <a:ext cx="378609" cy="378609"/>
          </a:xfrm>
          <a:custGeom>
            <a:avLst/>
            <a:gdLst/>
            <a:ahLst/>
            <a:cxnLst>
              <a:cxn ang="0">
                <a:pos x="27" y="55"/>
              </a:cxn>
              <a:cxn ang="0">
                <a:pos x="0" y="27"/>
              </a:cxn>
              <a:cxn ang="0">
                <a:pos x="27" y="0"/>
              </a:cxn>
              <a:cxn ang="0">
                <a:pos x="55" y="27"/>
              </a:cxn>
              <a:cxn ang="0">
                <a:pos x="27" y="55"/>
              </a:cxn>
              <a:cxn ang="0">
                <a:pos x="45" y="20"/>
              </a:cxn>
              <a:cxn ang="0">
                <a:pos x="42" y="17"/>
              </a:cxn>
              <a:cxn ang="0">
                <a:pos x="40" y="16"/>
              </a:cxn>
              <a:cxn ang="0">
                <a:pos x="38" y="17"/>
              </a:cxn>
              <a:cxn ang="0">
                <a:pos x="24" y="31"/>
              </a:cxn>
              <a:cxn ang="0">
                <a:pos x="16" y="23"/>
              </a:cxn>
              <a:cxn ang="0">
                <a:pos x="14" y="22"/>
              </a:cxn>
              <a:cxn ang="0">
                <a:pos x="13" y="23"/>
              </a:cxn>
              <a:cxn ang="0">
                <a:pos x="9" y="26"/>
              </a:cxn>
              <a:cxn ang="0">
                <a:pos x="9" y="28"/>
              </a:cxn>
              <a:cxn ang="0">
                <a:pos x="9" y="30"/>
              </a:cxn>
              <a:cxn ang="0">
                <a:pos x="22" y="43"/>
              </a:cxn>
              <a:cxn ang="0">
                <a:pos x="24" y="43"/>
              </a:cxn>
              <a:cxn ang="0">
                <a:pos x="26" y="43"/>
              </a:cxn>
              <a:cxn ang="0">
                <a:pos x="45" y="23"/>
              </a:cxn>
              <a:cxn ang="0">
                <a:pos x="46" y="22"/>
              </a:cxn>
              <a:cxn ang="0">
                <a:pos x="45" y="20"/>
              </a:cxn>
            </a:cxnLst>
            <a:rect l="0" t="0" r="r" b="b"/>
            <a:pathLst>
              <a:path w="55" h="55">
                <a:moveTo>
                  <a:pt x="27" y="55"/>
                </a:moveTo>
                <a:cubicBezTo>
                  <a:pt x="12" y="55"/>
                  <a:pt x="0" y="42"/>
                  <a:pt x="0" y="27"/>
                </a:cubicBezTo>
                <a:cubicBezTo>
                  <a:pt x="0" y="12"/>
                  <a:pt x="12" y="0"/>
                  <a:pt x="27" y="0"/>
                </a:cubicBezTo>
                <a:cubicBezTo>
                  <a:pt x="42" y="0"/>
                  <a:pt x="55" y="12"/>
                  <a:pt x="55" y="27"/>
                </a:cubicBezTo>
                <a:cubicBezTo>
                  <a:pt x="55" y="42"/>
                  <a:pt x="42" y="55"/>
                  <a:pt x="27" y="55"/>
                </a:cubicBezTo>
                <a:close/>
                <a:moveTo>
                  <a:pt x="45" y="20"/>
                </a:moveTo>
                <a:cubicBezTo>
                  <a:pt x="42" y="17"/>
                  <a:pt x="42" y="17"/>
                  <a:pt x="42" y="17"/>
                </a:cubicBezTo>
                <a:cubicBezTo>
                  <a:pt x="41" y="16"/>
                  <a:pt x="41" y="16"/>
                  <a:pt x="40" y="16"/>
                </a:cubicBezTo>
                <a:cubicBezTo>
                  <a:pt x="39" y="16"/>
                  <a:pt x="39" y="16"/>
                  <a:pt x="38" y="17"/>
                </a:cubicBezTo>
                <a:cubicBezTo>
                  <a:pt x="24" y="31"/>
                  <a:pt x="24" y="31"/>
                  <a:pt x="24" y="31"/>
                </a:cubicBezTo>
                <a:cubicBezTo>
                  <a:pt x="16" y="23"/>
                  <a:pt x="16" y="23"/>
                  <a:pt x="16" y="23"/>
                </a:cubicBezTo>
                <a:cubicBezTo>
                  <a:pt x="15" y="23"/>
                  <a:pt x="15" y="22"/>
                  <a:pt x="14" y="22"/>
                </a:cubicBezTo>
                <a:cubicBezTo>
                  <a:pt x="14" y="22"/>
                  <a:pt x="13" y="23"/>
                  <a:pt x="13" y="23"/>
                </a:cubicBezTo>
                <a:cubicBezTo>
                  <a:pt x="9" y="26"/>
                  <a:pt x="9" y="26"/>
                  <a:pt x="9" y="26"/>
                </a:cubicBezTo>
                <a:cubicBezTo>
                  <a:pt x="9" y="27"/>
                  <a:pt x="9" y="27"/>
                  <a:pt x="9" y="28"/>
                </a:cubicBezTo>
                <a:cubicBezTo>
                  <a:pt x="9" y="29"/>
                  <a:pt x="9" y="29"/>
                  <a:pt x="9" y="30"/>
                </a:cubicBezTo>
                <a:cubicBezTo>
                  <a:pt x="22" y="43"/>
                  <a:pt x="22" y="43"/>
                  <a:pt x="22" y="43"/>
                </a:cubicBezTo>
                <a:cubicBezTo>
                  <a:pt x="23" y="43"/>
                  <a:pt x="23" y="43"/>
                  <a:pt x="24" y="43"/>
                </a:cubicBezTo>
                <a:cubicBezTo>
                  <a:pt x="25" y="43"/>
                  <a:pt x="25" y="43"/>
                  <a:pt x="26" y="43"/>
                </a:cubicBezTo>
                <a:cubicBezTo>
                  <a:pt x="45" y="23"/>
                  <a:pt x="45" y="23"/>
                  <a:pt x="45" y="23"/>
                </a:cubicBezTo>
                <a:cubicBezTo>
                  <a:pt x="45" y="23"/>
                  <a:pt x="46" y="22"/>
                  <a:pt x="46" y="22"/>
                </a:cubicBezTo>
                <a:cubicBezTo>
                  <a:pt x="46" y="21"/>
                  <a:pt x="45" y="20"/>
                  <a:pt x="45" y="20"/>
                </a:cubicBez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微软雅黑" panose="020B0503020204020204" charset="-122"/>
              <a:cs typeface="+mn-cs"/>
              <a:sym typeface="Arial" panose="020B0604020202020204" pitchFamily="34" charset="0"/>
            </a:endParaRPr>
          </a:p>
        </p:txBody>
      </p:sp>
      <p:sp>
        <p:nvSpPr>
          <p:cNvPr id="14" name="Freeform 45"/>
          <p:cNvSpPr>
            <a:spLocks noEditPoints="1"/>
          </p:cNvSpPr>
          <p:nvPr/>
        </p:nvSpPr>
        <p:spPr bwMode="auto">
          <a:xfrm>
            <a:off x="5413894" y="2449008"/>
            <a:ext cx="378609" cy="378609"/>
          </a:xfrm>
          <a:custGeom>
            <a:avLst/>
            <a:gdLst/>
            <a:ahLst/>
            <a:cxnLst>
              <a:cxn ang="0">
                <a:pos x="27" y="55"/>
              </a:cxn>
              <a:cxn ang="0">
                <a:pos x="0" y="27"/>
              </a:cxn>
              <a:cxn ang="0">
                <a:pos x="27" y="0"/>
              </a:cxn>
              <a:cxn ang="0">
                <a:pos x="55" y="27"/>
              </a:cxn>
              <a:cxn ang="0">
                <a:pos x="27" y="55"/>
              </a:cxn>
              <a:cxn ang="0">
                <a:pos x="45" y="20"/>
              </a:cxn>
              <a:cxn ang="0">
                <a:pos x="42" y="17"/>
              </a:cxn>
              <a:cxn ang="0">
                <a:pos x="40" y="16"/>
              </a:cxn>
              <a:cxn ang="0">
                <a:pos x="38" y="17"/>
              </a:cxn>
              <a:cxn ang="0">
                <a:pos x="24" y="31"/>
              </a:cxn>
              <a:cxn ang="0">
                <a:pos x="16" y="23"/>
              </a:cxn>
              <a:cxn ang="0">
                <a:pos x="14" y="22"/>
              </a:cxn>
              <a:cxn ang="0">
                <a:pos x="13" y="23"/>
              </a:cxn>
              <a:cxn ang="0">
                <a:pos x="9" y="26"/>
              </a:cxn>
              <a:cxn ang="0">
                <a:pos x="9" y="28"/>
              </a:cxn>
              <a:cxn ang="0">
                <a:pos x="9" y="30"/>
              </a:cxn>
              <a:cxn ang="0">
                <a:pos x="22" y="43"/>
              </a:cxn>
              <a:cxn ang="0">
                <a:pos x="24" y="43"/>
              </a:cxn>
              <a:cxn ang="0">
                <a:pos x="26" y="43"/>
              </a:cxn>
              <a:cxn ang="0">
                <a:pos x="45" y="23"/>
              </a:cxn>
              <a:cxn ang="0">
                <a:pos x="46" y="22"/>
              </a:cxn>
              <a:cxn ang="0">
                <a:pos x="45" y="20"/>
              </a:cxn>
            </a:cxnLst>
            <a:rect l="0" t="0" r="r" b="b"/>
            <a:pathLst>
              <a:path w="55" h="55">
                <a:moveTo>
                  <a:pt x="27" y="55"/>
                </a:moveTo>
                <a:cubicBezTo>
                  <a:pt x="12" y="55"/>
                  <a:pt x="0" y="42"/>
                  <a:pt x="0" y="27"/>
                </a:cubicBezTo>
                <a:cubicBezTo>
                  <a:pt x="0" y="12"/>
                  <a:pt x="12" y="0"/>
                  <a:pt x="27" y="0"/>
                </a:cubicBezTo>
                <a:cubicBezTo>
                  <a:pt x="42" y="0"/>
                  <a:pt x="55" y="12"/>
                  <a:pt x="55" y="27"/>
                </a:cubicBezTo>
                <a:cubicBezTo>
                  <a:pt x="55" y="42"/>
                  <a:pt x="42" y="55"/>
                  <a:pt x="27" y="55"/>
                </a:cubicBezTo>
                <a:close/>
                <a:moveTo>
                  <a:pt x="45" y="20"/>
                </a:moveTo>
                <a:cubicBezTo>
                  <a:pt x="42" y="17"/>
                  <a:pt x="42" y="17"/>
                  <a:pt x="42" y="17"/>
                </a:cubicBezTo>
                <a:cubicBezTo>
                  <a:pt x="41" y="16"/>
                  <a:pt x="41" y="16"/>
                  <a:pt x="40" y="16"/>
                </a:cubicBezTo>
                <a:cubicBezTo>
                  <a:pt x="39" y="16"/>
                  <a:pt x="39" y="16"/>
                  <a:pt x="38" y="17"/>
                </a:cubicBezTo>
                <a:cubicBezTo>
                  <a:pt x="24" y="31"/>
                  <a:pt x="24" y="31"/>
                  <a:pt x="24" y="31"/>
                </a:cubicBezTo>
                <a:cubicBezTo>
                  <a:pt x="16" y="23"/>
                  <a:pt x="16" y="23"/>
                  <a:pt x="16" y="23"/>
                </a:cubicBezTo>
                <a:cubicBezTo>
                  <a:pt x="15" y="23"/>
                  <a:pt x="15" y="22"/>
                  <a:pt x="14" y="22"/>
                </a:cubicBezTo>
                <a:cubicBezTo>
                  <a:pt x="14" y="22"/>
                  <a:pt x="13" y="23"/>
                  <a:pt x="13" y="23"/>
                </a:cubicBezTo>
                <a:cubicBezTo>
                  <a:pt x="9" y="26"/>
                  <a:pt x="9" y="26"/>
                  <a:pt x="9" y="26"/>
                </a:cubicBezTo>
                <a:cubicBezTo>
                  <a:pt x="9" y="27"/>
                  <a:pt x="9" y="27"/>
                  <a:pt x="9" y="28"/>
                </a:cubicBezTo>
                <a:cubicBezTo>
                  <a:pt x="9" y="29"/>
                  <a:pt x="9" y="29"/>
                  <a:pt x="9" y="30"/>
                </a:cubicBezTo>
                <a:cubicBezTo>
                  <a:pt x="22" y="43"/>
                  <a:pt x="22" y="43"/>
                  <a:pt x="22" y="43"/>
                </a:cubicBezTo>
                <a:cubicBezTo>
                  <a:pt x="23" y="43"/>
                  <a:pt x="23" y="43"/>
                  <a:pt x="24" y="43"/>
                </a:cubicBezTo>
                <a:cubicBezTo>
                  <a:pt x="25" y="43"/>
                  <a:pt x="25" y="43"/>
                  <a:pt x="26" y="43"/>
                </a:cubicBezTo>
                <a:cubicBezTo>
                  <a:pt x="45" y="23"/>
                  <a:pt x="45" y="23"/>
                  <a:pt x="45" y="23"/>
                </a:cubicBezTo>
                <a:cubicBezTo>
                  <a:pt x="45" y="23"/>
                  <a:pt x="46" y="22"/>
                  <a:pt x="46" y="22"/>
                </a:cubicBezTo>
                <a:cubicBezTo>
                  <a:pt x="46" y="21"/>
                  <a:pt x="45" y="20"/>
                  <a:pt x="45" y="20"/>
                </a:cubicBez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微软雅黑" panose="020B0503020204020204" charset="-122"/>
              <a:cs typeface="+mn-cs"/>
              <a:sym typeface="Arial" panose="020B0604020202020204" pitchFamily="34" charset="0"/>
            </a:endParaRPr>
          </a:p>
        </p:txBody>
      </p:sp>
      <p:sp>
        <p:nvSpPr>
          <p:cNvPr id="15" name="Freeform 45"/>
          <p:cNvSpPr>
            <a:spLocks noEditPoints="1"/>
          </p:cNvSpPr>
          <p:nvPr/>
        </p:nvSpPr>
        <p:spPr bwMode="auto">
          <a:xfrm>
            <a:off x="5413894" y="3382696"/>
            <a:ext cx="378609" cy="378609"/>
          </a:xfrm>
          <a:custGeom>
            <a:avLst/>
            <a:gdLst/>
            <a:ahLst/>
            <a:cxnLst>
              <a:cxn ang="0">
                <a:pos x="27" y="55"/>
              </a:cxn>
              <a:cxn ang="0">
                <a:pos x="0" y="27"/>
              </a:cxn>
              <a:cxn ang="0">
                <a:pos x="27" y="0"/>
              </a:cxn>
              <a:cxn ang="0">
                <a:pos x="55" y="27"/>
              </a:cxn>
              <a:cxn ang="0">
                <a:pos x="27" y="55"/>
              </a:cxn>
              <a:cxn ang="0">
                <a:pos x="45" y="20"/>
              </a:cxn>
              <a:cxn ang="0">
                <a:pos x="42" y="17"/>
              </a:cxn>
              <a:cxn ang="0">
                <a:pos x="40" y="16"/>
              </a:cxn>
              <a:cxn ang="0">
                <a:pos x="38" y="17"/>
              </a:cxn>
              <a:cxn ang="0">
                <a:pos x="24" y="31"/>
              </a:cxn>
              <a:cxn ang="0">
                <a:pos x="16" y="23"/>
              </a:cxn>
              <a:cxn ang="0">
                <a:pos x="14" y="22"/>
              </a:cxn>
              <a:cxn ang="0">
                <a:pos x="13" y="23"/>
              </a:cxn>
              <a:cxn ang="0">
                <a:pos x="9" y="26"/>
              </a:cxn>
              <a:cxn ang="0">
                <a:pos x="9" y="28"/>
              </a:cxn>
              <a:cxn ang="0">
                <a:pos x="9" y="30"/>
              </a:cxn>
              <a:cxn ang="0">
                <a:pos x="22" y="43"/>
              </a:cxn>
              <a:cxn ang="0">
                <a:pos x="24" y="43"/>
              </a:cxn>
              <a:cxn ang="0">
                <a:pos x="26" y="43"/>
              </a:cxn>
              <a:cxn ang="0">
                <a:pos x="45" y="23"/>
              </a:cxn>
              <a:cxn ang="0">
                <a:pos x="46" y="22"/>
              </a:cxn>
              <a:cxn ang="0">
                <a:pos x="45" y="20"/>
              </a:cxn>
            </a:cxnLst>
            <a:rect l="0" t="0" r="r" b="b"/>
            <a:pathLst>
              <a:path w="55" h="55">
                <a:moveTo>
                  <a:pt x="27" y="55"/>
                </a:moveTo>
                <a:cubicBezTo>
                  <a:pt x="12" y="55"/>
                  <a:pt x="0" y="42"/>
                  <a:pt x="0" y="27"/>
                </a:cubicBezTo>
                <a:cubicBezTo>
                  <a:pt x="0" y="12"/>
                  <a:pt x="12" y="0"/>
                  <a:pt x="27" y="0"/>
                </a:cubicBezTo>
                <a:cubicBezTo>
                  <a:pt x="42" y="0"/>
                  <a:pt x="55" y="12"/>
                  <a:pt x="55" y="27"/>
                </a:cubicBezTo>
                <a:cubicBezTo>
                  <a:pt x="55" y="42"/>
                  <a:pt x="42" y="55"/>
                  <a:pt x="27" y="55"/>
                </a:cubicBezTo>
                <a:close/>
                <a:moveTo>
                  <a:pt x="45" y="20"/>
                </a:moveTo>
                <a:cubicBezTo>
                  <a:pt x="42" y="17"/>
                  <a:pt x="42" y="17"/>
                  <a:pt x="42" y="17"/>
                </a:cubicBezTo>
                <a:cubicBezTo>
                  <a:pt x="41" y="16"/>
                  <a:pt x="41" y="16"/>
                  <a:pt x="40" y="16"/>
                </a:cubicBezTo>
                <a:cubicBezTo>
                  <a:pt x="39" y="16"/>
                  <a:pt x="39" y="16"/>
                  <a:pt x="38" y="17"/>
                </a:cubicBezTo>
                <a:cubicBezTo>
                  <a:pt x="24" y="31"/>
                  <a:pt x="24" y="31"/>
                  <a:pt x="24" y="31"/>
                </a:cubicBezTo>
                <a:cubicBezTo>
                  <a:pt x="16" y="23"/>
                  <a:pt x="16" y="23"/>
                  <a:pt x="16" y="23"/>
                </a:cubicBezTo>
                <a:cubicBezTo>
                  <a:pt x="15" y="23"/>
                  <a:pt x="15" y="22"/>
                  <a:pt x="14" y="22"/>
                </a:cubicBezTo>
                <a:cubicBezTo>
                  <a:pt x="14" y="22"/>
                  <a:pt x="13" y="23"/>
                  <a:pt x="13" y="23"/>
                </a:cubicBezTo>
                <a:cubicBezTo>
                  <a:pt x="9" y="26"/>
                  <a:pt x="9" y="26"/>
                  <a:pt x="9" y="26"/>
                </a:cubicBezTo>
                <a:cubicBezTo>
                  <a:pt x="9" y="27"/>
                  <a:pt x="9" y="27"/>
                  <a:pt x="9" y="28"/>
                </a:cubicBezTo>
                <a:cubicBezTo>
                  <a:pt x="9" y="29"/>
                  <a:pt x="9" y="29"/>
                  <a:pt x="9" y="30"/>
                </a:cubicBezTo>
                <a:cubicBezTo>
                  <a:pt x="22" y="43"/>
                  <a:pt x="22" y="43"/>
                  <a:pt x="22" y="43"/>
                </a:cubicBezTo>
                <a:cubicBezTo>
                  <a:pt x="23" y="43"/>
                  <a:pt x="23" y="43"/>
                  <a:pt x="24" y="43"/>
                </a:cubicBezTo>
                <a:cubicBezTo>
                  <a:pt x="25" y="43"/>
                  <a:pt x="25" y="43"/>
                  <a:pt x="26" y="43"/>
                </a:cubicBezTo>
                <a:cubicBezTo>
                  <a:pt x="45" y="23"/>
                  <a:pt x="45" y="23"/>
                  <a:pt x="45" y="23"/>
                </a:cubicBezTo>
                <a:cubicBezTo>
                  <a:pt x="45" y="23"/>
                  <a:pt x="46" y="22"/>
                  <a:pt x="46" y="22"/>
                </a:cubicBezTo>
                <a:cubicBezTo>
                  <a:pt x="46" y="21"/>
                  <a:pt x="45" y="20"/>
                  <a:pt x="45" y="20"/>
                </a:cubicBezTo>
                <a:close/>
              </a:path>
            </a:pathLst>
          </a:custGeom>
          <a:solidFill>
            <a:srgbClr val="F77241"/>
          </a:solidFill>
          <a:ln w="9525">
            <a:noFill/>
            <a:round/>
          </a:ln>
        </p:spPr>
        <p:txBody>
          <a:bodyPr vert="horz" wrap="square" lIns="111330" tIns="55665" rIns="111330" bIns="55665" numCol="1" anchor="t" anchorCtr="0" compatLnSpc="1"/>
          <a:lstStyle/>
          <a:p>
            <a:pPr marL="0" marR="0" lvl="0" indent="0" algn="l" defTabSz="914400" rtl="0" eaLnBrk="1" fontAlgn="auto" latinLnBrk="0" hangingPunct="1">
              <a:lnSpc>
                <a:spcPct val="120000"/>
              </a:lnSpc>
              <a:spcBef>
                <a:spcPts val="0"/>
              </a:spcBef>
              <a:spcAft>
                <a:spcPts val="0"/>
              </a:spcAft>
              <a:buClrTx/>
              <a:buSzTx/>
              <a:buFontTx/>
              <a:buNone/>
              <a:defRPr/>
            </a:pPr>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微软雅黑" panose="020B0503020204020204" charset="-122"/>
              <a:cs typeface="+mn-cs"/>
              <a:sym typeface="Arial" panose="020B0604020202020204" pitchFamily="34" charset="0"/>
            </a:endParaRPr>
          </a:p>
        </p:txBody>
      </p:sp>
      <p:pic>
        <p:nvPicPr>
          <p:cNvPr id="19" name="图片 18" descr="ceebe0e5ce39b6b4403c8a251fedb26d"/>
          <p:cNvPicPr>
            <a:picLocks noChangeAspect="1"/>
          </p:cNvPicPr>
          <p:nvPr/>
        </p:nvPicPr>
        <p:blipFill>
          <a:blip r:embed="rId1"/>
          <a:stretch>
            <a:fillRect/>
          </a:stretch>
        </p:blipFill>
        <p:spPr>
          <a:xfrm>
            <a:off x="885997" y="1756878"/>
            <a:ext cx="3848884" cy="5101122"/>
          </a:xfrm>
          <a:prstGeom prst="rect">
            <a:avLst/>
          </a:prstGeom>
          <a:effectLst>
            <a:outerShdw blurRad="50800" dist="38100" dir="2700000" algn="tl" rotWithShape="0">
              <a:prstClr val="black">
                <a:alpha val="40000"/>
              </a:prstClr>
            </a:outerShdw>
          </a:effectLst>
        </p:spPr>
      </p:pic>
      <p:sp>
        <p:nvSpPr>
          <p:cNvPr id="2" name="矩形 1"/>
          <p:cNvSpPr/>
          <p:nvPr/>
        </p:nvSpPr>
        <p:spPr>
          <a:xfrm>
            <a:off x="5964071" y="1445184"/>
            <a:ext cx="3289111" cy="369332"/>
          </a:xfrm>
          <a:prstGeom prst="rect">
            <a:avLst/>
          </a:prstGeom>
        </p:spPr>
        <p:txBody>
          <a:bodyPr wrap="square">
            <a:spAutoFit/>
          </a:bodyPr>
          <a:lstStyle/>
          <a:p>
            <a:r>
              <a:rPr lang="zh-CN" altLang="en-US" dirty="0"/>
              <a:t>人非圣贤，孰能无过</a:t>
            </a:r>
            <a:endParaRPr lang="zh-CN" altLang="en-US" dirty="0"/>
          </a:p>
        </p:txBody>
      </p:sp>
      <p:sp>
        <p:nvSpPr>
          <p:cNvPr id="20" name="矩形 19"/>
          <p:cNvSpPr/>
          <p:nvPr/>
        </p:nvSpPr>
        <p:spPr>
          <a:xfrm>
            <a:off x="5964070" y="2338409"/>
            <a:ext cx="3289111" cy="646331"/>
          </a:xfrm>
          <a:prstGeom prst="rect">
            <a:avLst/>
          </a:prstGeom>
        </p:spPr>
        <p:txBody>
          <a:bodyPr wrap="square">
            <a:spAutoFit/>
          </a:bodyPr>
          <a:lstStyle/>
          <a:p>
            <a:r>
              <a:rPr lang="zh-CN" altLang="en-US" dirty="0"/>
              <a:t>只要在生活中，人际交往总是不可避免地会发生一些摩擦。</a:t>
            </a:r>
            <a:endParaRPr lang="zh-CN" altLang="en-US" dirty="0"/>
          </a:p>
        </p:txBody>
      </p:sp>
      <p:sp>
        <p:nvSpPr>
          <p:cNvPr id="21" name="矩形 20"/>
          <p:cNvSpPr/>
          <p:nvPr/>
        </p:nvSpPr>
        <p:spPr>
          <a:xfrm>
            <a:off x="5964070" y="3387334"/>
            <a:ext cx="5308981" cy="1200329"/>
          </a:xfrm>
          <a:prstGeom prst="rect">
            <a:avLst/>
          </a:prstGeom>
        </p:spPr>
        <p:txBody>
          <a:bodyPr wrap="square">
            <a:spAutoFit/>
          </a:bodyPr>
          <a:lstStyle/>
          <a:p>
            <a:r>
              <a:rPr lang="zh-CN" altLang="en-US" dirty="0"/>
              <a:t>当朋友之间发生矛盾的时候，一个真诚的道歉，便能让人冰释前嫌。因为朋友是我们在社会生活中不可或缺的，他们给予我们的帮助也不是仅仅只是一个争吵所能抹平的。</a:t>
            </a:r>
            <a:endParaRPr lang="zh-CN" altLang="en-US" dirty="0"/>
          </a:p>
        </p:txBody>
      </p:sp>
      <p:grpSp>
        <p:nvGrpSpPr>
          <p:cNvPr id="22" name="组合 21"/>
          <p:cNvGrpSpPr/>
          <p:nvPr/>
        </p:nvGrpSpPr>
        <p:grpSpPr>
          <a:xfrm>
            <a:off x="382138" y="394254"/>
            <a:ext cx="2795789" cy="643748"/>
            <a:chOff x="382138" y="394254"/>
            <a:chExt cx="2795789" cy="643748"/>
          </a:xfrm>
        </p:grpSpPr>
        <p:sp>
          <p:nvSpPr>
            <p:cNvPr id="23" name="矩形 22"/>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三、感恩朋友</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24" name="图片 23"/>
            <p:cNvPicPr>
              <a:picLocks noChangeAspect="1"/>
            </p:cNvPicPr>
            <p:nvPr/>
          </p:nvPicPr>
          <p:blipFill rotWithShape="1">
            <a:blip r:embed="rId2"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等腰三角形 11"/>
          <p:cNvSpPr/>
          <p:nvPr/>
        </p:nvSpPr>
        <p:spPr>
          <a:xfrm flipV="1">
            <a:off x="3623110" y="1987050"/>
            <a:ext cx="4773032" cy="3602864"/>
          </a:xfrm>
          <a:prstGeom prst="triangle">
            <a:avLst/>
          </a:prstGeom>
          <a:noFill/>
          <a:ln w="38100">
            <a:solidFill>
              <a:srgbClr val="F772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p>
        </p:txBody>
      </p:sp>
      <p:sp>
        <p:nvSpPr>
          <p:cNvPr id="15" name="文本框 6"/>
          <p:cNvSpPr txBox="1">
            <a:spLocks noChangeArrowheads="1"/>
          </p:cNvSpPr>
          <p:nvPr/>
        </p:nvSpPr>
        <p:spPr bwMode="auto">
          <a:xfrm>
            <a:off x="4138873" y="2707162"/>
            <a:ext cx="3877985" cy="1200329"/>
          </a:xfrm>
          <a:prstGeom prst="rect">
            <a:avLst/>
          </a:prstGeom>
          <a:noFill/>
          <a:ln>
            <a:noFill/>
          </a:ln>
        </p:spPr>
        <p:txBody>
          <a:bodyPr wrap="non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defTabSz="385445" fontAlgn="base">
              <a:spcBef>
                <a:spcPct val="0"/>
              </a:spcBef>
              <a:spcAft>
                <a:spcPct val="0"/>
              </a:spcAft>
              <a:defRPr/>
            </a:pPr>
            <a:r>
              <a:rPr lang="zh-CN" altLang="en-US" sz="7200" dirty="0">
                <a:solidFill>
                  <a:schemeClr val="bg1"/>
                </a:solidFill>
                <a:latin typeface="方正清刻本悦宋简体" panose="02000000000000000000" pitchFamily="2" charset="-122"/>
                <a:ea typeface="方正清刻本悦宋简体" panose="02000000000000000000" pitchFamily="2" charset="-122"/>
              </a:rPr>
              <a:t>感恩生活</a:t>
            </a:r>
            <a:endParaRPr lang="en-US" altLang="zh-CN" sz="7200" dirty="0">
              <a:solidFill>
                <a:schemeClr val="bg1"/>
              </a:solidFill>
              <a:latin typeface="方正清刻本悦宋简体" panose="02000000000000000000" pitchFamily="2" charset="-122"/>
              <a:ea typeface="方正清刻本悦宋简体" panose="02000000000000000000" pitchFamily="2" charset="-122"/>
            </a:endParaRPr>
          </a:p>
        </p:txBody>
      </p:sp>
      <p:sp>
        <p:nvSpPr>
          <p:cNvPr id="16" name="文本框 6"/>
          <p:cNvSpPr txBox="1">
            <a:spLocks noChangeArrowheads="1"/>
          </p:cNvSpPr>
          <p:nvPr/>
        </p:nvSpPr>
        <p:spPr bwMode="auto">
          <a:xfrm>
            <a:off x="4070634" y="2707163"/>
            <a:ext cx="3877985" cy="1200329"/>
          </a:xfrm>
          <a:prstGeom prst="rect">
            <a:avLst/>
          </a:prstGeom>
          <a:noFill/>
          <a:ln>
            <a:noFill/>
          </a:ln>
        </p:spPr>
        <p:txBody>
          <a:bodyPr wrap="non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defTabSz="385445" fontAlgn="base">
              <a:spcBef>
                <a:spcPct val="0"/>
              </a:spcBef>
              <a:spcAft>
                <a:spcPct val="0"/>
              </a:spcAft>
              <a:defRPr/>
            </a:pPr>
            <a:r>
              <a:rPr lang="zh-CN" altLang="en-US" sz="7200" dirty="0">
                <a:solidFill>
                  <a:srgbClr val="F77241"/>
                </a:solidFill>
                <a:latin typeface="方正清刻本悦宋简体" panose="02000000000000000000" pitchFamily="2" charset="-122"/>
                <a:ea typeface="方正清刻本悦宋简体" panose="02000000000000000000" pitchFamily="2" charset="-122"/>
              </a:rPr>
              <a:t>感恩生活</a:t>
            </a:r>
            <a:endParaRPr lang="en-US" altLang="zh-CN" sz="7200" dirty="0">
              <a:solidFill>
                <a:srgbClr val="F77241"/>
              </a:solidFill>
              <a:latin typeface="方正清刻本悦宋简体" panose="02000000000000000000" pitchFamily="2" charset="-122"/>
              <a:ea typeface="方正清刻本悦宋简体" panose="02000000000000000000" pitchFamily="2" charset="-122"/>
            </a:endParaRPr>
          </a:p>
        </p:txBody>
      </p:sp>
      <p:sp>
        <p:nvSpPr>
          <p:cNvPr id="17" name="文本框 16"/>
          <p:cNvSpPr txBox="1"/>
          <p:nvPr/>
        </p:nvSpPr>
        <p:spPr>
          <a:xfrm>
            <a:off x="4902477" y="1663885"/>
            <a:ext cx="2214301" cy="646331"/>
          </a:xfrm>
          <a:prstGeom prst="rect">
            <a:avLst/>
          </a:prstGeom>
          <a:solidFill>
            <a:srgbClr val="F77241"/>
          </a:solidFill>
        </p:spPr>
        <p:txBody>
          <a:bodyPr wrap="square" rtlCol="0">
            <a:spAutoFit/>
          </a:bodyPr>
          <a:lstStyle/>
          <a:p>
            <a:pPr algn="ctr"/>
            <a:r>
              <a:rPr lang="zh-CN" altLang="en-US" sz="3600" b="1" dirty="0">
                <a:solidFill>
                  <a:schemeClr val="bg1"/>
                </a:solidFill>
                <a:latin typeface="微软雅黑" panose="020B0503020204020204" charset="-122"/>
                <a:ea typeface="微软雅黑" panose="020B0503020204020204" charset="-122"/>
              </a:rPr>
              <a:t>第四章</a:t>
            </a:r>
            <a:endParaRPr lang="zh-CN" altLang="en-US" sz="3600" b="1" dirty="0">
              <a:solidFill>
                <a:schemeClr val="bg1"/>
              </a:solidFill>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circle(in)">
                                      <p:cBhvr>
                                        <p:cTn id="7" dur="2000"/>
                                        <p:tgtEl>
                                          <p:spTgt spid="1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barn(inVertical)">
                                      <p:cBhvr>
                                        <p:cTn id="10" dur="2000"/>
                                        <p:tgtEl>
                                          <p:spTgt spid="16"/>
                                        </p:tgtEl>
                                      </p:cBhvr>
                                    </p:animEffect>
                                  </p:childTnLst>
                                </p:cTn>
                              </p:par>
                            </p:childTnLst>
                          </p:cTn>
                        </p:par>
                        <p:par>
                          <p:cTn id="11" fill="hold">
                            <p:stCondLst>
                              <p:cond delay="2000"/>
                            </p:stCondLst>
                            <p:childTnLst>
                              <p:par>
                                <p:cTn id="12" presetID="16" presetClass="entr" presetSubtype="21" fill="hold" grpId="0"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barn(inVertical)">
                                      <p:cBhvr>
                                        <p:cTn id="14" dur="2000"/>
                                        <p:tgtEl>
                                          <p:spTgt spid="12"/>
                                        </p:tgtEl>
                                      </p:cBhvr>
                                    </p:animEffect>
                                  </p:childTnLst>
                                </p:cTn>
                              </p:par>
                              <p:par>
                                <p:cTn id="15" presetID="16" presetClass="entr" presetSubtype="21"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p:bldP spid="16" grpId="0"/>
      <p:bldP spid="17"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82475"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252676" y="1314608"/>
            <a:ext cx="8368993" cy="830997"/>
          </a:xfrm>
          <a:prstGeom prst="rect">
            <a:avLst/>
          </a:prstGeom>
        </p:spPr>
        <p:txBody>
          <a:bodyPr wrap="square">
            <a:spAutoFit/>
          </a:bodyPr>
          <a:lstStyle/>
          <a:p>
            <a:r>
              <a:rPr lang="zh-CN" altLang="en-US" sz="2400" dirty="0">
                <a:solidFill>
                  <a:srgbClr val="FF6824"/>
                </a:solidFill>
                <a:latin typeface="方正清刻本悦宋简体" panose="02000000000000000000" pitchFamily="2" charset="-122"/>
                <a:ea typeface="方正清刻本悦宋简体" panose="02000000000000000000" pitchFamily="2" charset="-122"/>
              </a:rPr>
              <a:t>无休止的抱怨，在我们身边，这样的抱怨每天都在发生。</a:t>
            </a:r>
            <a:endParaRPr lang="zh-CN" altLang="en-US" sz="2400" dirty="0">
              <a:solidFill>
                <a:srgbClr val="FF6824"/>
              </a:solidFill>
              <a:latin typeface="方正清刻本悦宋简体" panose="02000000000000000000" pitchFamily="2" charset="-122"/>
              <a:ea typeface="方正清刻本悦宋简体" panose="02000000000000000000" pitchFamily="2" charset="-122"/>
            </a:endParaRPr>
          </a:p>
          <a:p>
            <a:r>
              <a:rPr lang="zh-CN" altLang="en-US" sz="2400" dirty="0">
                <a:solidFill>
                  <a:srgbClr val="FF6824"/>
                </a:solidFill>
                <a:latin typeface="方正清刻本悦宋简体" panose="02000000000000000000" pitchFamily="2" charset="-122"/>
                <a:ea typeface="方正清刻本悦宋简体" panose="02000000000000000000" pitchFamily="2" charset="-122"/>
              </a:rPr>
              <a:t>我们似乎都习以为常了。</a:t>
            </a:r>
            <a:endParaRPr lang="zh-CN" altLang="en-US" sz="2400" dirty="0">
              <a:solidFill>
                <a:srgbClr val="FF6824"/>
              </a:solidFill>
              <a:latin typeface="方正清刻本悦宋简体" panose="02000000000000000000" pitchFamily="2" charset="-122"/>
              <a:ea typeface="方正清刻本悦宋简体" panose="02000000000000000000" pitchFamily="2" charset="-122"/>
            </a:endParaRPr>
          </a:p>
        </p:txBody>
      </p:sp>
      <p:sp>
        <p:nvSpPr>
          <p:cNvPr id="3" name="矩形 2"/>
          <p:cNvSpPr/>
          <p:nvPr/>
        </p:nvSpPr>
        <p:spPr>
          <a:xfrm>
            <a:off x="2208583" y="3477131"/>
            <a:ext cx="5408853" cy="400110"/>
          </a:xfrm>
          <a:prstGeom prst="rect">
            <a:avLst/>
          </a:prstGeom>
        </p:spPr>
        <p:txBody>
          <a:bodyPr wrap="none">
            <a:spAutoFit/>
          </a:bodyPr>
          <a:lstStyle/>
          <a:p>
            <a:r>
              <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rPr>
              <a:t>这公交车真***的挤啊，不能多加几班车吗！？</a:t>
            </a:r>
            <a:endPar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endParaRPr>
          </a:p>
        </p:txBody>
      </p:sp>
      <p:sp>
        <p:nvSpPr>
          <p:cNvPr id="4" name="矩形 3"/>
          <p:cNvSpPr/>
          <p:nvPr/>
        </p:nvSpPr>
        <p:spPr>
          <a:xfrm>
            <a:off x="1471095" y="4247065"/>
            <a:ext cx="2492990" cy="400110"/>
          </a:xfrm>
          <a:prstGeom prst="rect">
            <a:avLst/>
          </a:prstGeom>
        </p:spPr>
        <p:txBody>
          <a:bodyPr wrap="none">
            <a:spAutoFit/>
          </a:bodyPr>
          <a:lstStyle/>
          <a:p>
            <a:r>
              <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rPr>
              <a:t>又要考试了，天哪！</a:t>
            </a:r>
            <a:endPar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endParaRPr>
          </a:p>
        </p:txBody>
      </p:sp>
      <p:sp>
        <p:nvSpPr>
          <p:cNvPr id="39" name="矩形 38"/>
          <p:cNvSpPr/>
          <p:nvPr/>
        </p:nvSpPr>
        <p:spPr>
          <a:xfrm>
            <a:off x="4074447" y="5208768"/>
            <a:ext cx="2236510" cy="400110"/>
          </a:xfrm>
          <a:prstGeom prst="rect">
            <a:avLst/>
          </a:prstGeom>
        </p:spPr>
        <p:txBody>
          <a:bodyPr wrap="none">
            <a:spAutoFit/>
          </a:bodyPr>
          <a:lstStyle/>
          <a:p>
            <a:r>
              <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rPr>
              <a:t>真是太枯燥了！！</a:t>
            </a:r>
            <a:endPar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endParaRPr>
          </a:p>
        </p:txBody>
      </p:sp>
      <p:sp>
        <p:nvSpPr>
          <p:cNvPr id="40" name="矩形 39"/>
          <p:cNvSpPr/>
          <p:nvPr/>
        </p:nvSpPr>
        <p:spPr>
          <a:xfrm>
            <a:off x="5988165" y="2707197"/>
            <a:ext cx="4031873" cy="400110"/>
          </a:xfrm>
          <a:prstGeom prst="rect">
            <a:avLst/>
          </a:prstGeom>
        </p:spPr>
        <p:txBody>
          <a:bodyPr wrap="none">
            <a:spAutoFit/>
          </a:bodyPr>
          <a:lstStyle/>
          <a:p>
            <a:r>
              <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rPr>
              <a:t>是谁把垃圾放到我的位置上了？！</a:t>
            </a:r>
            <a:endPar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endParaRPr>
          </a:p>
        </p:txBody>
      </p:sp>
      <p:sp>
        <p:nvSpPr>
          <p:cNvPr id="41" name="矩形 40"/>
          <p:cNvSpPr/>
          <p:nvPr/>
        </p:nvSpPr>
        <p:spPr>
          <a:xfrm>
            <a:off x="5830628" y="4534131"/>
            <a:ext cx="5057795" cy="400110"/>
          </a:xfrm>
          <a:prstGeom prst="rect">
            <a:avLst/>
          </a:prstGeom>
        </p:spPr>
        <p:txBody>
          <a:bodyPr wrap="none">
            <a:spAutoFit/>
          </a:bodyPr>
          <a:lstStyle/>
          <a:p>
            <a:r>
              <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rPr>
              <a:t>为什么我们的教室里没有空调？！热死了！</a:t>
            </a:r>
            <a:endParaRPr lang="zh-CN" altLang="en-US" sz="2000" dirty="0">
              <a:solidFill>
                <a:schemeClr val="bg2">
                  <a:lumMod val="25000"/>
                </a:schemeClr>
              </a:solidFill>
              <a:latin typeface="方正清刻本悦宋简体" panose="02000000000000000000" pitchFamily="2" charset="-122"/>
              <a:ea typeface="方正清刻本悦宋简体" panose="02000000000000000000" pitchFamily="2" charset="-122"/>
            </a:endParaRPr>
          </a:p>
        </p:txBody>
      </p:sp>
      <p:grpSp>
        <p:nvGrpSpPr>
          <p:cNvPr id="42" name="组合 41"/>
          <p:cNvGrpSpPr/>
          <p:nvPr/>
        </p:nvGrpSpPr>
        <p:grpSpPr>
          <a:xfrm>
            <a:off x="382138" y="394254"/>
            <a:ext cx="2795789" cy="643748"/>
            <a:chOff x="382138" y="394254"/>
            <a:chExt cx="2795789" cy="643748"/>
          </a:xfrm>
        </p:grpSpPr>
        <p:sp>
          <p:nvSpPr>
            <p:cNvPr id="43" name="矩形 42"/>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四、感恩生活</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44" name="图片 43"/>
            <p:cNvPicPr>
              <a:picLocks noChangeAspect="1"/>
            </p:cNvPicPr>
            <p:nvPr/>
          </p:nvPicPr>
          <p:blipFill rotWithShape="1">
            <a:blip r:embed="rId1"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C:\Users\Administrator\Desktop\QQ截图20171101235601.jpgQQ截图20171101235601"/>
          <p:cNvPicPr>
            <a:picLocks noChangeAspect="1"/>
          </p:cNvPicPr>
          <p:nvPr/>
        </p:nvPicPr>
        <p:blipFill rotWithShape="1">
          <a:blip r:embed="rId1"/>
          <a:srcRect/>
          <a:stretch>
            <a:fillRect/>
          </a:stretch>
        </p:blipFill>
        <p:spPr>
          <a:xfrm>
            <a:off x="4007211" y="3717357"/>
            <a:ext cx="1930186" cy="1486970"/>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图片 6" descr="C:\Users\Administrator\Desktop\QQ截图20171101235552.jpgQQ截图20171101235552"/>
          <p:cNvPicPr>
            <a:picLocks noChangeAspect="1"/>
          </p:cNvPicPr>
          <p:nvPr/>
        </p:nvPicPr>
        <p:blipFill rotWithShape="1">
          <a:blip r:embed="rId2"/>
          <a:srcRect/>
          <a:stretch>
            <a:fillRect/>
          </a:stretch>
        </p:blipFill>
        <p:spPr>
          <a:xfrm>
            <a:off x="1746507" y="3715972"/>
            <a:ext cx="1928459" cy="1488355"/>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图片 7" descr="C:\Users\Administrator\Desktop\QQ截图20171101235546.jpgQQ截图20171101235546"/>
          <p:cNvPicPr>
            <a:picLocks noChangeAspect="1"/>
          </p:cNvPicPr>
          <p:nvPr/>
        </p:nvPicPr>
        <p:blipFill rotWithShape="1">
          <a:blip r:embed="rId3"/>
          <a:srcRect/>
          <a:stretch>
            <a:fillRect/>
          </a:stretch>
        </p:blipFill>
        <p:spPr>
          <a:xfrm>
            <a:off x="4007211" y="1880340"/>
            <a:ext cx="1930186" cy="1488816"/>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图片 9" descr="C:\Users\Administrator\Desktop\QQ截图20171101235540.jpgQQ截图20171101235540"/>
          <p:cNvPicPr>
            <a:picLocks noChangeAspect="1"/>
          </p:cNvPicPr>
          <p:nvPr/>
        </p:nvPicPr>
        <p:blipFill rotWithShape="1">
          <a:blip r:embed="rId4"/>
          <a:srcRect/>
          <a:stretch>
            <a:fillRect/>
          </a:stretch>
        </p:blipFill>
        <p:spPr>
          <a:xfrm>
            <a:off x="1746506" y="1880341"/>
            <a:ext cx="1928460" cy="1488815"/>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矩形 1"/>
          <p:cNvSpPr/>
          <p:nvPr/>
        </p:nvSpPr>
        <p:spPr>
          <a:xfrm>
            <a:off x="6696443" y="1771158"/>
            <a:ext cx="4276357" cy="3323987"/>
          </a:xfrm>
          <a:prstGeom prst="rect">
            <a:avLst/>
          </a:prstGeom>
        </p:spPr>
        <p:txBody>
          <a:bodyPr wrap="square">
            <a:spAutoFit/>
          </a:bodyPr>
          <a:lstStyle/>
          <a:p>
            <a:pPr>
              <a:lnSpc>
                <a:spcPct val="150000"/>
              </a:lnSpc>
            </a:pPr>
            <a:r>
              <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rPr>
              <a:t>他们每天走的路</a:t>
            </a:r>
            <a:endPar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rPr>
              <a:t>你还觉得学习太累吗？</a:t>
            </a:r>
            <a:endPar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rPr>
              <a:t>你认为社会对你不公平，那么他们呢？</a:t>
            </a:r>
            <a:endPar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endParaRPr>
          </a:p>
          <a:p>
            <a:pPr>
              <a:lnSpc>
                <a:spcPct val="150000"/>
              </a:lnSpc>
            </a:pPr>
            <a:r>
              <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rPr>
              <a:t>有他们辛苦吗？</a:t>
            </a:r>
            <a:endParaRPr lang="zh-CN" altLang="en-US" sz="2800" dirty="0">
              <a:solidFill>
                <a:schemeClr val="bg2">
                  <a:lumMod val="25000"/>
                </a:schemeClr>
              </a:solidFill>
              <a:latin typeface="方正清刻本悦宋简体" panose="02000000000000000000" pitchFamily="2" charset="-122"/>
              <a:ea typeface="方正清刻本悦宋简体" panose="02000000000000000000" pitchFamily="2" charset="-122"/>
            </a:endParaRPr>
          </a:p>
        </p:txBody>
      </p:sp>
      <p:grpSp>
        <p:nvGrpSpPr>
          <p:cNvPr id="23" name="组合 22"/>
          <p:cNvGrpSpPr/>
          <p:nvPr/>
        </p:nvGrpSpPr>
        <p:grpSpPr>
          <a:xfrm>
            <a:off x="382138" y="394254"/>
            <a:ext cx="2795789" cy="643748"/>
            <a:chOff x="382138" y="394254"/>
            <a:chExt cx="2795789" cy="643748"/>
          </a:xfrm>
        </p:grpSpPr>
        <p:sp>
          <p:nvSpPr>
            <p:cNvPr id="24" name="矩形 23"/>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四、感恩生活</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25" name="图片 24"/>
            <p:cNvPicPr>
              <a:picLocks noChangeAspect="1"/>
            </p:cNvPicPr>
            <p:nvPr/>
          </p:nvPicPr>
          <p:blipFill rotWithShape="1">
            <a:blip r:embed="rId5"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par>
                                <p:cTn id="10" presetID="53" presetClass="entr" presetSubtype="16"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53" presetClass="entr" presetSubtype="16"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animEffect transition="in" filter="fade">
                                      <p:cBhvr>
                                        <p:cTn id="19" dur="500"/>
                                        <p:tgtEl>
                                          <p:spTgt spid="10"/>
                                        </p:tgtEl>
                                      </p:cBhvr>
                                    </p:animEffect>
                                  </p:childTnLst>
                                </p:cTn>
                              </p:par>
                              <p:par>
                                <p:cTn id="20" presetID="53" presetClass="entr" presetSubtype="16" fill="hold" nodeType="with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500" fill="hold"/>
                                        <p:tgtEl>
                                          <p:spTgt spid="6"/>
                                        </p:tgtEl>
                                        <p:attrNameLst>
                                          <p:attrName>ppt_w</p:attrName>
                                        </p:attrNameLst>
                                      </p:cBhvr>
                                      <p:tavLst>
                                        <p:tav tm="0">
                                          <p:val>
                                            <p:fltVal val="0"/>
                                          </p:val>
                                        </p:tav>
                                        <p:tav tm="100000">
                                          <p:val>
                                            <p:strVal val="#ppt_w"/>
                                          </p:val>
                                        </p:tav>
                                      </p:tavLst>
                                    </p:anim>
                                    <p:anim calcmode="lin" valueType="num">
                                      <p:cBhvr>
                                        <p:cTn id="23" dur="500" fill="hold"/>
                                        <p:tgtEl>
                                          <p:spTgt spid="6"/>
                                        </p:tgtEl>
                                        <p:attrNameLst>
                                          <p:attrName>ppt_h</p:attrName>
                                        </p:attrNameLst>
                                      </p:cBhvr>
                                      <p:tavLst>
                                        <p:tav tm="0">
                                          <p:val>
                                            <p:fltVal val="0"/>
                                          </p:val>
                                        </p:tav>
                                        <p:tav tm="100000">
                                          <p:val>
                                            <p:strVal val="#ppt_h"/>
                                          </p:val>
                                        </p:tav>
                                      </p:tavLst>
                                    </p:anim>
                                    <p:animEffect transition="in" filter="fade">
                                      <p:cBhvr>
                                        <p:cTn id="2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1">
            <a:extLst>
              <a:ext uri="{BEBA8EAE-BF5A-486C-A8C5-ECC9F3942E4B}">
                <a14:imgProps xmlns:a14="http://schemas.microsoft.com/office/drawing/2010/main">
                  <a14:imgLayer r:embed="rId2">
                    <a14:imgEffect>
                      <a14:artisticGlass/>
                    </a14:imgEffect>
                  </a14:imgLayer>
                </a14:imgProps>
              </a:ext>
            </a:extLst>
          </a:blip>
          <a:stretch>
            <a:fillRect/>
          </a:stretch>
        </p:blipFill>
        <p:spPr>
          <a:xfrm>
            <a:off x="2131580" y="1770706"/>
            <a:ext cx="3637131" cy="2425966"/>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图片 6"/>
          <p:cNvPicPr>
            <a:picLocks noChangeAspect="1"/>
          </p:cNvPicPr>
          <p:nvPr/>
        </p:nvPicPr>
        <p:blipFill>
          <a:blip r:embed="rId3">
            <a:extLst>
              <a:ext uri="{BEBA8EAE-BF5A-486C-A8C5-ECC9F3942E4B}">
                <a14:imgProps xmlns:a14="http://schemas.microsoft.com/office/drawing/2010/main">
                  <a14:imgLayer r:embed="rId4">
                    <a14:imgEffect>
                      <a14:artisticPlasticWrap/>
                    </a14:imgEffect>
                  </a14:imgLayer>
                </a14:imgProps>
              </a:ext>
            </a:extLst>
          </a:blip>
          <a:stretch>
            <a:fillRect/>
          </a:stretch>
        </p:blipFill>
        <p:spPr>
          <a:xfrm>
            <a:off x="6546092" y="1770706"/>
            <a:ext cx="3637130" cy="2425966"/>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矩形 9"/>
          <p:cNvSpPr/>
          <p:nvPr/>
        </p:nvSpPr>
        <p:spPr>
          <a:xfrm>
            <a:off x="3592106" y="4438388"/>
            <a:ext cx="5319882" cy="1323439"/>
          </a:xfrm>
          <a:prstGeom prst="rect">
            <a:avLst/>
          </a:prstGeom>
        </p:spPr>
        <p:txBody>
          <a:bodyPr wrap="square">
            <a:spAutoFit/>
          </a:bodyPr>
          <a:lstStyle/>
          <a:p>
            <a:pPr>
              <a:lnSpc>
                <a:spcPct val="200000"/>
              </a:lnSpc>
            </a:pPr>
            <a:r>
              <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rPr>
              <a:t>感恩生活，感恩社会感恩生活，感恩社会</a:t>
            </a:r>
            <a:endPar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endParaRPr>
          </a:p>
          <a:p>
            <a:pPr>
              <a:lnSpc>
                <a:spcPct val="200000"/>
              </a:lnSpc>
            </a:pPr>
            <a:r>
              <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rPr>
              <a:t>感恩生活，感恩社会感恩生活，感恩社会</a:t>
            </a:r>
            <a:endPar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endParaRPr>
          </a:p>
        </p:txBody>
      </p:sp>
      <p:grpSp>
        <p:nvGrpSpPr>
          <p:cNvPr id="11" name="组合 10"/>
          <p:cNvGrpSpPr/>
          <p:nvPr/>
        </p:nvGrpSpPr>
        <p:grpSpPr>
          <a:xfrm>
            <a:off x="382138" y="394254"/>
            <a:ext cx="2795789" cy="643748"/>
            <a:chOff x="382138" y="394254"/>
            <a:chExt cx="2795789" cy="643748"/>
          </a:xfrm>
        </p:grpSpPr>
        <p:sp>
          <p:nvSpPr>
            <p:cNvPr id="12" name="矩形 11"/>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四、感恩生活</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13" name="图片 12"/>
            <p:cNvPicPr>
              <a:picLocks noChangeAspect="1"/>
            </p:cNvPicPr>
            <p:nvPr/>
          </p:nvPicPr>
          <p:blipFill rotWithShape="1">
            <a:blip r:embed="rId5"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strips(downRight)">
                                      <p:cBhvr>
                                        <p:cTn id="7" dur="1500"/>
                                        <p:tgtEl>
                                          <p:spTgt spid="7"/>
                                        </p:tgtEl>
                                      </p:cBhvr>
                                    </p:animEffect>
                                  </p:childTnLst>
                                </p:cTn>
                              </p:par>
                            </p:childTnLst>
                          </p:cTn>
                        </p:par>
                        <p:par>
                          <p:cTn id="8" fill="hold">
                            <p:stCondLst>
                              <p:cond delay="1500"/>
                            </p:stCondLst>
                            <p:childTnLst>
                              <p:par>
                                <p:cTn id="9" presetID="18" presetClass="entr" presetSubtype="9"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strips(upLeft)">
                                      <p:cBhvr>
                                        <p:cTn id="11" dur="1500"/>
                                        <p:tgtEl>
                                          <p:spTgt spid="6"/>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2981800" y="3414668"/>
            <a:ext cx="2890723" cy="2795027"/>
            <a:chOff x="3566813" y="4290431"/>
            <a:chExt cx="2520000" cy="2520000"/>
          </a:xfrm>
        </p:grpSpPr>
        <p:sp>
          <p:nvSpPr>
            <p:cNvPr id="8" name="菱形 7"/>
            <p:cNvSpPr/>
            <p:nvPr/>
          </p:nvSpPr>
          <p:spPr>
            <a:xfrm>
              <a:off x="3566813" y="4290431"/>
              <a:ext cx="2520000" cy="2520000"/>
            </a:xfrm>
            <a:prstGeom prst="diamond">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456565" eaLnBrk="1" fontAlgn="auto" latinLnBrk="0" hangingPunct="1">
                <a:lnSpc>
                  <a:spcPct val="100000"/>
                </a:lnSpc>
                <a:spcBef>
                  <a:spcPts val="0"/>
                </a:spcBef>
                <a:spcAft>
                  <a:spcPts val="0"/>
                </a:spcAft>
                <a:buClrTx/>
                <a:buSzTx/>
                <a:buFontTx/>
                <a:buNone/>
                <a:defRPr/>
              </a:pPr>
              <a:endParaRPr kumimoji="0" lang="zh-CN" altLang="en-US" sz="2000" b="0" i="0" u="none" strike="noStrike" kern="0" cap="none" spc="0" normalizeH="0" baseline="0" noProof="0">
                <a:ln>
                  <a:noFill/>
                </a:ln>
                <a:solidFill>
                  <a:schemeClr val="bg2">
                    <a:lumMod val="25000"/>
                  </a:schemeClr>
                </a:solidFill>
                <a:effectLst/>
                <a:uLnTx/>
                <a:uFillTx/>
                <a:latin typeface="方正清刻本悦宋简体" panose="02000000000000000000" pitchFamily="2" charset="-122"/>
                <a:ea typeface="方正清刻本悦宋简体" panose="02000000000000000000" pitchFamily="2" charset="-122"/>
              </a:endParaRPr>
            </a:p>
          </p:txBody>
        </p:sp>
        <p:pic>
          <p:nvPicPr>
            <p:cNvPr id="10" name="图片 9"/>
            <p:cNvPicPr>
              <a:picLocks noChangeAspect="1"/>
            </p:cNvPicPr>
            <p:nvPr/>
          </p:nvPicPr>
          <p:blipFill rotWithShape="1">
            <a:blip r:embed="rId1">
              <a:extLst>
                <a:ext uri="{28A0092B-C50C-407E-A947-70E740481C1C}">
                  <a14:useLocalDpi xmlns:a14="http://schemas.microsoft.com/office/drawing/2010/main" val="0"/>
                </a:ext>
              </a:extLst>
            </a:blip>
            <a:srcRect l="12500" r="12500"/>
            <a:stretch>
              <a:fillRect/>
            </a:stretch>
          </p:blipFill>
          <p:spPr>
            <a:xfrm>
              <a:off x="3746813" y="4470431"/>
              <a:ext cx="2160000" cy="2160000"/>
            </a:xfrm>
            <a:prstGeom prst="diamond">
              <a:avLst/>
            </a:prstGeom>
          </p:spPr>
        </p:pic>
      </p:grpSp>
      <p:grpSp>
        <p:nvGrpSpPr>
          <p:cNvPr id="12" name="组合 11"/>
          <p:cNvGrpSpPr/>
          <p:nvPr/>
        </p:nvGrpSpPr>
        <p:grpSpPr>
          <a:xfrm>
            <a:off x="1842146" y="1057485"/>
            <a:ext cx="2890723" cy="2795027"/>
            <a:chOff x="2306813" y="1650260"/>
            <a:chExt cx="2520000" cy="2520000"/>
          </a:xfrm>
        </p:grpSpPr>
        <p:sp>
          <p:nvSpPr>
            <p:cNvPr id="13" name="菱形 12"/>
            <p:cNvSpPr/>
            <p:nvPr/>
          </p:nvSpPr>
          <p:spPr>
            <a:xfrm>
              <a:off x="2306813" y="1650260"/>
              <a:ext cx="2520000" cy="2520000"/>
            </a:xfrm>
            <a:prstGeom prst="diamond">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456565" eaLnBrk="1" fontAlgn="auto" latinLnBrk="0" hangingPunct="1">
                <a:lnSpc>
                  <a:spcPct val="100000"/>
                </a:lnSpc>
                <a:spcBef>
                  <a:spcPts val="0"/>
                </a:spcBef>
                <a:spcAft>
                  <a:spcPts val="0"/>
                </a:spcAft>
                <a:buClrTx/>
                <a:buSzTx/>
                <a:buFontTx/>
                <a:buNone/>
                <a:defRPr/>
              </a:pPr>
              <a:endParaRPr kumimoji="0" lang="zh-CN" altLang="en-US" sz="2000" b="0" i="0" u="none" strike="noStrike" kern="0" cap="none" spc="0" normalizeH="0" baseline="0" noProof="0">
                <a:ln>
                  <a:noFill/>
                </a:ln>
                <a:solidFill>
                  <a:schemeClr val="bg2">
                    <a:lumMod val="25000"/>
                  </a:schemeClr>
                </a:solidFill>
                <a:effectLst/>
                <a:uLnTx/>
                <a:uFillTx/>
                <a:latin typeface="方正清刻本悦宋简体" panose="02000000000000000000" pitchFamily="2" charset="-122"/>
                <a:ea typeface="方正清刻本悦宋简体" panose="02000000000000000000" pitchFamily="2" charset="-122"/>
              </a:endParaRPr>
            </a:p>
          </p:txBody>
        </p:sp>
        <p:pic>
          <p:nvPicPr>
            <p:cNvPr id="14" name="图片 13"/>
            <p:cNvPicPr>
              <a:picLocks noChangeAspect="1"/>
            </p:cNvPicPr>
            <p:nvPr/>
          </p:nvPicPr>
          <p:blipFill rotWithShape="1">
            <a:blip r:embed="rId2" cstate="print">
              <a:extLst>
                <a:ext uri="{28A0092B-C50C-407E-A947-70E740481C1C}">
                  <a14:useLocalDpi xmlns:a14="http://schemas.microsoft.com/office/drawing/2010/main" val="0"/>
                </a:ext>
              </a:extLst>
            </a:blip>
            <a:srcRect l="12600" r="12600"/>
            <a:stretch>
              <a:fillRect/>
            </a:stretch>
          </p:blipFill>
          <p:spPr>
            <a:xfrm>
              <a:off x="2486813" y="1830260"/>
              <a:ext cx="2160000" cy="2160000"/>
            </a:xfrm>
            <a:prstGeom prst="diamond">
              <a:avLst/>
            </a:prstGeom>
          </p:spPr>
        </p:pic>
      </p:grpSp>
      <p:grpSp>
        <p:nvGrpSpPr>
          <p:cNvPr id="16" name="组合 15"/>
          <p:cNvGrpSpPr/>
          <p:nvPr/>
        </p:nvGrpSpPr>
        <p:grpSpPr>
          <a:xfrm>
            <a:off x="7581940" y="1297556"/>
            <a:ext cx="2890723" cy="2795027"/>
            <a:chOff x="7834388" y="2797945"/>
            <a:chExt cx="2520000" cy="2520000"/>
          </a:xfrm>
        </p:grpSpPr>
        <p:sp>
          <p:nvSpPr>
            <p:cNvPr id="17" name="菱形 16"/>
            <p:cNvSpPr/>
            <p:nvPr/>
          </p:nvSpPr>
          <p:spPr>
            <a:xfrm>
              <a:off x="7834388" y="2797945"/>
              <a:ext cx="2520000" cy="2520000"/>
            </a:xfrm>
            <a:prstGeom prst="diamond">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456565" eaLnBrk="1" fontAlgn="auto" latinLnBrk="0" hangingPunct="1">
                <a:lnSpc>
                  <a:spcPct val="100000"/>
                </a:lnSpc>
                <a:spcBef>
                  <a:spcPts val="0"/>
                </a:spcBef>
                <a:spcAft>
                  <a:spcPts val="0"/>
                </a:spcAft>
                <a:buClrTx/>
                <a:buSzTx/>
                <a:buFontTx/>
                <a:buNone/>
                <a:defRPr/>
              </a:pPr>
              <a:endParaRPr kumimoji="0" lang="zh-CN" altLang="en-US" sz="2000" b="0" i="0" u="none" strike="noStrike" kern="0" cap="none" spc="0" normalizeH="0" baseline="0" noProof="0">
                <a:ln>
                  <a:noFill/>
                </a:ln>
                <a:solidFill>
                  <a:schemeClr val="bg2">
                    <a:lumMod val="25000"/>
                  </a:schemeClr>
                </a:solidFill>
                <a:effectLst/>
                <a:uLnTx/>
                <a:uFillTx/>
                <a:latin typeface="方正清刻本悦宋简体" panose="02000000000000000000" pitchFamily="2" charset="-122"/>
                <a:ea typeface="方正清刻本悦宋简体" panose="02000000000000000000" pitchFamily="2" charset="-122"/>
              </a:endParaRPr>
            </a:p>
          </p:txBody>
        </p:sp>
        <p:pic>
          <p:nvPicPr>
            <p:cNvPr id="18" name="图片 17"/>
            <p:cNvPicPr>
              <a:picLocks noChangeAspect="1"/>
            </p:cNvPicPr>
            <p:nvPr/>
          </p:nvPicPr>
          <p:blipFill rotWithShape="1">
            <a:blip r:embed="rId3" cstate="print">
              <a:extLst>
                <a:ext uri="{28A0092B-C50C-407E-A947-70E740481C1C}">
                  <a14:useLocalDpi xmlns:a14="http://schemas.microsoft.com/office/drawing/2010/main" val="0"/>
                </a:ext>
              </a:extLst>
            </a:blip>
            <a:srcRect l="12553" r="12553"/>
            <a:stretch>
              <a:fillRect/>
            </a:stretch>
          </p:blipFill>
          <p:spPr>
            <a:xfrm>
              <a:off x="8014388" y="2977945"/>
              <a:ext cx="2160000" cy="2160000"/>
            </a:xfrm>
            <a:prstGeom prst="diamond">
              <a:avLst/>
            </a:prstGeom>
          </p:spPr>
        </p:pic>
      </p:grpSp>
      <p:sp>
        <p:nvSpPr>
          <p:cNvPr id="19" name="矩形 18"/>
          <p:cNvSpPr/>
          <p:nvPr/>
        </p:nvSpPr>
        <p:spPr>
          <a:xfrm>
            <a:off x="4633642" y="2953003"/>
            <a:ext cx="2884132" cy="461665"/>
          </a:xfrm>
          <a:prstGeom prst="rect">
            <a:avLst/>
          </a:prstGeom>
        </p:spPr>
        <p:txBody>
          <a:bodyPr wrap="square">
            <a:spAutoFit/>
          </a:bodyPr>
          <a:lstStyle/>
          <a:p>
            <a:pPr algn="ctr" defTabSz="913765">
              <a:lnSpc>
                <a:spcPct val="120000"/>
              </a:lnSpc>
            </a:pPr>
            <a:r>
              <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rPr>
              <a:t>交情深厚，真诚纯朴。</a:t>
            </a:r>
            <a:endPar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endParaRPr>
          </a:p>
        </p:txBody>
      </p:sp>
      <p:sp>
        <p:nvSpPr>
          <p:cNvPr id="20" name="矩形 19"/>
          <p:cNvSpPr/>
          <p:nvPr/>
        </p:nvSpPr>
        <p:spPr>
          <a:xfrm>
            <a:off x="6715317" y="4148393"/>
            <a:ext cx="4623967" cy="830997"/>
          </a:xfrm>
          <a:prstGeom prst="rect">
            <a:avLst/>
          </a:prstGeom>
        </p:spPr>
        <p:txBody>
          <a:bodyPr wrap="square">
            <a:spAutoFit/>
          </a:bodyPr>
          <a:lstStyle/>
          <a:p>
            <a:pPr algn="ctr" defTabSz="913765">
              <a:lnSpc>
                <a:spcPct val="120000"/>
              </a:lnSpc>
            </a:pPr>
            <a:r>
              <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rPr>
              <a:t>我的朋友，谢谢你们出现在我生命中，陪我度过欢乐时光。</a:t>
            </a:r>
            <a:endPar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endParaRPr>
          </a:p>
        </p:txBody>
      </p:sp>
      <p:sp>
        <p:nvSpPr>
          <p:cNvPr id="21" name="矩形 20"/>
          <p:cNvSpPr/>
          <p:nvPr/>
        </p:nvSpPr>
        <p:spPr>
          <a:xfrm>
            <a:off x="5308766" y="5249514"/>
            <a:ext cx="2068583" cy="461665"/>
          </a:xfrm>
          <a:prstGeom prst="rect">
            <a:avLst/>
          </a:prstGeom>
        </p:spPr>
        <p:txBody>
          <a:bodyPr wrap="square">
            <a:spAutoFit/>
          </a:bodyPr>
          <a:lstStyle/>
          <a:p>
            <a:pPr algn="ctr" defTabSz="913765">
              <a:lnSpc>
                <a:spcPct val="120000"/>
              </a:lnSpc>
            </a:pPr>
            <a:r>
              <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rPr>
              <a:t>感恩节快乐！</a:t>
            </a:r>
            <a:endParaRPr lang="zh-CN" altLang="en-US" sz="2000" kern="0" dirty="0">
              <a:solidFill>
                <a:schemeClr val="bg2">
                  <a:lumMod val="25000"/>
                </a:schemeClr>
              </a:solidFill>
              <a:latin typeface="方正清刻本悦宋简体" panose="02000000000000000000" pitchFamily="2" charset="-122"/>
              <a:ea typeface="方正清刻本悦宋简体" panose="02000000000000000000" pitchFamily="2" charset="-122"/>
              <a:cs typeface="Arial" panose="020B0604020202020204" pitchFamily="34" charset="0"/>
            </a:endParaRPr>
          </a:p>
        </p:txBody>
      </p:sp>
      <p:grpSp>
        <p:nvGrpSpPr>
          <p:cNvPr id="22" name="组合 21"/>
          <p:cNvGrpSpPr/>
          <p:nvPr/>
        </p:nvGrpSpPr>
        <p:grpSpPr>
          <a:xfrm>
            <a:off x="382138" y="394254"/>
            <a:ext cx="2795789" cy="643748"/>
            <a:chOff x="382138" y="394254"/>
            <a:chExt cx="2795789" cy="643748"/>
          </a:xfrm>
        </p:grpSpPr>
        <p:sp>
          <p:nvSpPr>
            <p:cNvPr id="23" name="矩形 22"/>
            <p:cNvSpPr/>
            <p:nvPr/>
          </p:nvSpPr>
          <p:spPr>
            <a:xfrm>
              <a:off x="1146602" y="485955"/>
              <a:ext cx="2031325" cy="461665"/>
            </a:xfrm>
            <a:prstGeom prst="rect">
              <a:avLst/>
            </a:prstGeom>
          </p:spPr>
          <p:txBody>
            <a:bodyPr wrap="none">
              <a:spAutoFit/>
            </a:bodyPr>
            <a:lstStyle/>
            <a:p>
              <a:pPr defTabSz="385445" fontAlgn="base">
                <a:spcBef>
                  <a:spcPct val="0"/>
                </a:spcBef>
                <a:spcAft>
                  <a:spcPct val="0"/>
                </a:spcAft>
                <a:defRPr/>
              </a:pPr>
              <a:r>
                <a:rPr lang="zh-CN" altLang="en-US" sz="2400" dirty="0">
                  <a:solidFill>
                    <a:srgbClr val="FF6824"/>
                  </a:solidFill>
                  <a:latin typeface="方正清刻本悦宋简体" panose="02000000000000000000" pitchFamily="2" charset="-122"/>
                  <a:ea typeface="方正清刻本悦宋简体" panose="02000000000000000000" pitchFamily="2" charset="-122"/>
                </a:rPr>
                <a:t>四、感恩生活</a:t>
              </a:r>
              <a:endParaRPr lang="en-US" altLang="zh-CN" sz="2400" dirty="0">
                <a:solidFill>
                  <a:srgbClr val="FF6824"/>
                </a:solidFill>
                <a:latin typeface="方正清刻本悦宋简体" panose="02000000000000000000" pitchFamily="2" charset="-122"/>
                <a:ea typeface="方正清刻本悦宋简体" panose="02000000000000000000" pitchFamily="2" charset="-122"/>
              </a:endParaRPr>
            </a:p>
          </p:txBody>
        </p:sp>
        <p:pic>
          <p:nvPicPr>
            <p:cNvPr id="24" name="图片 23"/>
            <p:cNvPicPr>
              <a:picLocks noChangeAspect="1"/>
            </p:cNvPicPr>
            <p:nvPr/>
          </p:nvPicPr>
          <p:blipFill rotWithShape="1">
            <a:blip r:embed="rId4" cstate="print">
              <a:extLst>
                <a:ext uri="{28A0092B-C50C-407E-A947-70E740481C1C}">
                  <a14:useLocalDpi xmlns:a14="http://schemas.microsoft.com/office/drawing/2010/main" val="0"/>
                </a:ext>
              </a:extLst>
            </a:blip>
            <a:srcRect l="28182" t="9427" r="22137" b="25493"/>
            <a:stretch>
              <a:fillRect/>
            </a:stretch>
          </p:blipFill>
          <p:spPr>
            <a:xfrm>
              <a:off x="382138" y="394254"/>
              <a:ext cx="655243" cy="6437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outVertical)">
                                      <p:cBhvr>
                                        <p:cTn id="7" dur="1000"/>
                                        <p:tgtEl>
                                          <p:spTgt spid="12"/>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1500"/>
                                        <p:tgtEl>
                                          <p:spTgt spid="19"/>
                                        </p:tgtEl>
                                      </p:cBhvr>
                                    </p:animEffect>
                                  </p:childTnLst>
                                </p:cTn>
                              </p:par>
                            </p:childTnLst>
                          </p:cTn>
                        </p:par>
                        <p:par>
                          <p:cTn id="12" fill="hold">
                            <p:stCondLst>
                              <p:cond delay="2500"/>
                            </p:stCondLst>
                            <p:childTnLst>
                              <p:par>
                                <p:cTn id="13" presetID="16" presetClass="entr" presetSubtype="37"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barn(outVertical)">
                                      <p:cBhvr>
                                        <p:cTn id="15" dur="1000"/>
                                        <p:tgtEl>
                                          <p:spTgt spid="16"/>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1500"/>
                                        <p:tgtEl>
                                          <p:spTgt spid="20"/>
                                        </p:tgtEl>
                                      </p:cBhvr>
                                    </p:animEffect>
                                  </p:childTnLst>
                                </p:cTn>
                              </p:par>
                            </p:childTnLst>
                          </p:cTn>
                        </p:par>
                        <p:par>
                          <p:cTn id="20" fill="hold">
                            <p:stCondLst>
                              <p:cond delay="5000"/>
                            </p:stCondLst>
                            <p:childTnLst>
                              <p:par>
                                <p:cTn id="21" presetID="16" presetClass="entr" presetSubtype="37" fill="hold"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arn(outVertical)">
                                      <p:cBhvr>
                                        <p:cTn id="23" dur="1000"/>
                                        <p:tgtEl>
                                          <p:spTgt spid="7"/>
                                        </p:tgtEl>
                                      </p:cBhvr>
                                    </p:animEffect>
                                  </p:childTnLst>
                                </p:cTn>
                              </p:par>
                            </p:childTnLst>
                          </p:cTn>
                        </p:par>
                        <p:par>
                          <p:cTn id="24" fill="hold">
                            <p:stCondLst>
                              <p:cond delay="6000"/>
                            </p:stCondLst>
                            <p:childTnLst>
                              <p:par>
                                <p:cTn id="25" presetID="10" presetClass="entr" presetSubtype="0" fill="hold" grpId="0" nodeType="after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1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1"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nvSpPr>
        <p:spPr>
          <a:xfrm>
            <a:off x="2587078" y="3859913"/>
            <a:ext cx="3896848" cy="400110"/>
          </a:xfrm>
          <a:prstGeom prst="rect">
            <a:avLst/>
          </a:prstGeom>
          <a:noFill/>
        </p:spPr>
        <p:txBody>
          <a:bodyPr wrap="square" rtlCol="0">
            <a:spAutoFit/>
          </a:bodyPr>
          <a:lstStyle/>
          <a:p>
            <a:pPr lvl="0" algn="ctr" defTabSz="342900">
              <a:defRPr/>
            </a:pPr>
            <a:r>
              <a:rPr kumimoji="0" lang="zh-CN" altLang="en-US" sz="2000" b="0" i="0" u="none" strike="noStrike" kern="0" cap="none" spc="0" normalizeH="0" baseline="0" noProof="0" dirty="0">
                <a:ln>
                  <a:noFill/>
                </a:ln>
                <a:solidFill>
                  <a:srgbClr val="FF6824"/>
                </a:solidFill>
                <a:effectLst/>
                <a:uLnTx/>
                <a:uFillTx/>
                <a:latin typeface="方正清刻本悦宋简体" panose="02000000000000000000" pitchFamily="2" charset="-122"/>
                <a:ea typeface="方正清刻本悦宋简体" panose="02000000000000000000" pitchFamily="2" charset="-122"/>
              </a:rPr>
              <a:t>尊敬师长 </a:t>
            </a:r>
            <a:r>
              <a:rPr kumimoji="0" lang="en-US" altLang="zh-CN" sz="2000" b="0" i="0" u="none" strike="noStrike" kern="0" cap="none" spc="0" normalizeH="0" baseline="0" noProof="0" dirty="0">
                <a:ln>
                  <a:noFill/>
                </a:ln>
                <a:solidFill>
                  <a:srgbClr val="FF6824"/>
                </a:solidFill>
                <a:effectLst/>
                <a:uLnTx/>
                <a:uFillTx/>
                <a:latin typeface="方正清刻本悦宋简体" panose="02000000000000000000" pitchFamily="2" charset="-122"/>
                <a:ea typeface="方正清刻本悦宋简体" panose="02000000000000000000" pitchFamily="2" charset="-122"/>
              </a:rPr>
              <a:t>/ </a:t>
            </a:r>
            <a:r>
              <a:rPr lang="zh-CN" altLang="en-US" sz="2000" kern="0" dirty="0">
                <a:solidFill>
                  <a:srgbClr val="FF6824"/>
                </a:solidFill>
                <a:latin typeface="方正清刻本悦宋简体" panose="02000000000000000000" pitchFamily="2" charset="-122"/>
                <a:ea typeface="方正清刻本悦宋简体" panose="02000000000000000000" pitchFamily="2" charset="-122"/>
              </a:rPr>
              <a:t>孝敬父母 </a:t>
            </a:r>
            <a:r>
              <a:rPr lang="en-US" altLang="zh-CN" sz="2000" kern="0" dirty="0">
                <a:solidFill>
                  <a:srgbClr val="FF6824"/>
                </a:solidFill>
                <a:latin typeface="方正清刻本悦宋简体" panose="02000000000000000000" pitchFamily="2" charset="-122"/>
                <a:ea typeface="方正清刻本悦宋简体" panose="02000000000000000000" pitchFamily="2" charset="-122"/>
              </a:rPr>
              <a:t>/ </a:t>
            </a:r>
            <a:r>
              <a:rPr lang="zh-CN" altLang="en-US" sz="2000" kern="0" dirty="0">
                <a:solidFill>
                  <a:srgbClr val="FF6824"/>
                </a:solidFill>
                <a:latin typeface="方正清刻本悦宋简体" panose="02000000000000000000" pitchFamily="2" charset="-122"/>
                <a:ea typeface="方正清刻本悦宋简体" panose="02000000000000000000" pitchFamily="2" charset="-122"/>
              </a:rPr>
              <a:t>爱护朋友 </a:t>
            </a:r>
            <a:endParaRPr kumimoji="0" lang="zh-CN" altLang="en-US" sz="2000" b="0" i="0" u="none" strike="noStrike" kern="0" cap="none" spc="0" normalizeH="0" baseline="0" noProof="0" dirty="0">
              <a:ln>
                <a:noFill/>
              </a:ln>
              <a:solidFill>
                <a:srgbClr val="FF6824"/>
              </a:solidFill>
              <a:effectLst/>
              <a:uLnTx/>
              <a:uFillTx/>
              <a:latin typeface="方正清刻本悦宋简体" panose="02000000000000000000" pitchFamily="2" charset="-122"/>
              <a:ea typeface="方正清刻本悦宋简体" panose="02000000000000000000"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mc:Choice>
    <mc:Fallback>
      <p:transition spd="slow"/>
    </mc:Fallback>
  </mc:AlternateContent>
</p:sld>
</file>

<file path=ppt/tags/tag1.xml><?xml version="1.0" encoding="utf-8"?>
<p:tagLst xmlns:p="http://schemas.openxmlformats.org/presentationml/2006/main">
  <p:tag name="KSO_WM_UNIT_PLACING_PICTURE_USER_VIEWPORT" val="{&quot;height&quot;:10037,&quot;width&quot;:17620}"/>
</p:tagLst>
</file>

<file path=ppt/tags/tag2.xml><?xml version="1.0" encoding="utf-8"?>
<p:tagLst xmlns:p="http://schemas.openxmlformats.org/presentationml/2006/main">
  <p:tag name="KSO_WM_UNIT_PLACING_PICTURE_USER_VIEWPORT" val="{&quot;height&quot;:6010.116535433071,&quot;width&quot;:8731.67874015748}"/>
</p:tagLst>
</file>

<file path=ppt/tags/tag3.xml><?xml version="1.0" encoding="utf-8"?>
<p:tagLst xmlns:p="http://schemas.openxmlformats.org/presentationml/2006/main">
  <p:tag name="KSO_WM_MEDIACOVER_FLAG" val="1"/>
  <p:tag name="KSO_WM_UNIT_MEDIACOVER_BTN_STATE" val="1"/>
  <p:tag name="KSO_WM_UNIT_MEDIACOVER_BTNRECT" val="9276*5076*646*646"/>
  <p:tag name="KSO_WM_UNIT_MEDIACOVER_STYLEID" val="1"/>
  <p:tag name="KSO_WM_UNIT_MEDIACOVER_TEXTSTATE" val="0"/>
  <p:tag name="KSO_WM_UNIT_MEDIACOVER_BTN_POS" val="c"/>
  <p:tag name="KSO_WM_UNIT_MEDIACOVER_BTN_STYLE" val="ee0bc779c1f3d7f3e90c96344320e69a"/>
  <p:tag name="KSO_WM_UNIT_MEDIACOVER_RGB" val="000000"/>
  <p:tag name="KSO_WM_UNIT_MEDIACOVER_TRANSPARENCY" val="0.5"/>
</p:tagLst>
</file>

<file path=ppt/tags/tag4.xml><?xml version="1.0" encoding="utf-8"?>
<p:tagLst xmlns:p="http://schemas.openxmlformats.org/presentationml/2006/main">
  <p:tag name="KSO_WM_UNIT_PLACING_PICTURE_USER_VIEWPORT" val="{&quot;height&quot;:8640,&quot;width&quot;:19200}"/>
</p:tagLst>
</file>

<file path=ppt/tags/tag5.xml><?xml version="1.0" encoding="utf-8"?>
<p:tagLst xmlns:p="http://schemas.openxmlformats.org/presentationml/2006/main">
  <p:tag name="KSO_WM_UNIT_PLACING_PICTURE_USER_VIEWPORT" val="{&quot;height&quot;:5180,&quot;width&quot;:5930}"/>
</p:tagLst>
</file>

<file path=ppt/tags/tag6.xml><?xml version="1.0" encoding="utf-8"?>
<p:tagLst xmlns:p="http://schemas.openxmlformats.org/presentationml/2006/main">
  <p:tag name="KSO_WM_UNIT_PLACING_PICTURE_USER_VIEWPORT" val="{&quot;height&quot;:3633,&quot;width&quot;:10393}"/>
</p:tagLst>
</file>

<file path=ppt/tags/tag7.xml><?xml version="1.0" encoding="utf-8"?>
<p:tagLst xmlns:p="http://schemas.openxmlformats.org/presentationml/2006/main">
  <p:tag name="KSO_WM_UNIT_PLACING_PICTURE_USER_VIEWPORT" val="{&quot;height&quot;:6010.116535433071,&quot;width&quot;:8731.67874015748}"/>
</p:tagLst>
</file>

<file path=ppt/tags/tag8.xml><?xml version="1.0" encoding="utf-8"?>
<p:tagLst xmlns:p="http://schemas.openxmlformats.org/presentationml/2006/main">
  <p:tag name="KSO_WM_UNIT_PLACING_PICTURE_USER_VIEWPORT" val="{&quot;height&quot;:6010.116535433071,&quot;width&quot;:8731.67874015748}"/>
</p:tagLst>
</file>

<file path=ppt/tags/tag9.xml><?xml version="1.0" encoding="utf-8"?>
<p:tagLst xmlns:p="http://schemas.openxmlformats.org/presentationml/2006/main">
  <p:tag name="KSO_WM_UNIT_PLACING_PICTURE_USER_VIEWPORT" val="{&quot;height&quot;:6010.116535433071,&quot;width&quot;:8731.67874015748}"/>
</p:tagLst>
</file>

<file path=ppt/tags/tag10.xml><?xml version="1.0" encoding="utf-8"?>
<p:tagLst xmlns:p="http://schemas.openxmlformats.org/presentationml/2006/main">
  <p:tag name="KSO_WM_UNIT_PLACING_PICTURE_USER_VIEWPORT" val="{&quot;height&quot;:6010.116535433071,&quot;width&quot;:8731.67874015748}"/>
</p:tagLst>
</file>

<file path=ppt/tags/tag11.xml><?xml version="1.0" encoding="utf-8"?>
<p:tagLst xmlns:p="http://schemas.openxmlformats.org/presentationml/2006/main">
  <p:tag name="KSO_WM_UNIT_PLACING_PICTURE_USER_VIEWPORT" val="{&quot;height&quot;:6010.116535433071,&quot;width&quot;:8731.67874015748}"/>
</p:tagLst>
</file>

<file path=ppt/tags/tag12.xml><?xml version="1.0" encoding="utf-8"?>
<p:tagLst xmlns:p="http://schemas.openxmlformats.org/presentationml/2006/main">
  <p:tag name="KSO_WM_UNIT_PLACING_PICTURE_USER_VIEWPORT" val="{&quot;height&quot;:6010.116535433071,&quot;width&quot;:8731.67874015748}"/>
</p:tagLst>
</file>

<file path=ppt/tags/tag13.xml><?xml version="1.0" encoding="utf-8"?>
<p:tagLst xmlns:p="http://schemas.openxmlformats.org/presentationml/2006/main">
  <p:tag name="ISPRING_ULTRA_SCORM_COURSE_ID" val="E5DD8B3C-1343-4FE7-BEA7-BA3745F79061"/>
  <p:tag name="ISPRING_SCORM_ENDPOINT" val="&lt;endpoint&gt;&lt;enable&gt;0&lt;/enable&gt;&lt;lrs&gt;http://&lt;/lrs&gt;&lt;auth&gt;0&lt;/auth&gt;&lt;login&gt;&lt;/login&gt;&lt;password&gt;&lt;/password&gt;&lt;key&gt;&lt;/key&gt;&lt;name&gt;&lt;/name&gt;&lt;email&gt;&lt;/email&gt;&lt;/endpoint&gt;&#10;"/>
  <p:tag name="ISPRING_SCORM_RATE_SLIDES" val="1"/>
  <p:tag name="ISPRINGONLINEFOLDERID" val="0"/>
  <p:tag name="ISPRINGONLINEFOLDERPATH" val="Content List"/>
  <p:tag name="ISPRINGCLOUDFOLDERID" val="0"/>
  <p:tag name="ISPRINGCLOUDFOLDERPATH" val="Repository"/>
  <p:tag name="ISPRING_PLAYERS_CUSTOMIZATION" val="UEsDBBQAAgAIAFaDOk4VDq0oZAQAAAcRAAAdAAAAdW5pdmVyc2FsL2NvbW1vbl9tZXNzYWdlcy5sbmetWG1v2zYQ/l6g/4EQUGADtrQd0KIYEge0xNhEZMmV6DjZCwRGYmwilJjpxW32ab9mP2y/ZEfKTuK+QFISwDZMyvfc8e6eu6MPjz/nCm1EWUldHDlvD944SBSpzmSxOnIW7OTnDw6qal5kXOlCHDmFdtDx6OWLQ8WLVcNXAr6/fIHQYS6qCpbVyKzu10hmR858nLjhbI6Di8QPJ2EyphNn5Or8hhe3yNcr/Uf5wy/vP3x+++79j4evt5J9gOIZ9v19KGSR3r3pARSwKPQTQCN+EpBz5ozM5zC5cMF8GhBntP0yTHoekTNnZD475RZRRAKWxD71SELjJAiZ9YVPGPGc0YVu0JpvBKo12kjxCdVrAZGsZSlQpWRmH6QaNopGdCnzwhmmQRKRmEXUZTQMnFGsy/L2JwvLm3qtS1BXoUxW/FKJzOqEnLHPb0pRgWpeQ04heNVrCb/UOZfFQafqCC9pMElYGPpxQgJvt+OMSJEhr+RGzUCUCMckAoCSV6J8hGxis8yKI6zUMIQpnUx9eDNjwlSu1gre9VA75gRiMBdFlxTkCIkgu+J4GUaecRqoQhzd8Kr6pMtsLz8eBqoLmAZuCCnosgfgzGDsgCHGEipHWYq07gKbkTjGE5KMw3NIZOBdOEQiPAW6nQ6RuCAxUITEXTIBPqMTbBLeUGyX/zt+pdyks7pFPE1BzrhvI3VTwY5xKbDAMq06GKYmJh8XEDaK/e/QuEUF79rVSm4E2FFmouxUBJXFJZ7Joo8L+ltygqlPvATSyguXCbMlz2jM+S0qdI14tuFFKtClSHkDuX4LzzKZ2Wcmzlb/X438G/F6W1VebQtS4JHzV0Pt2ath3zCrqcCmuhb5Td2l2jhsa/5jrDA5/V0T+hz9cfpjlwQ4ouHzRKaSeaPaqvvk+NxZNjRGnUY80VP9o/XclsRtbR1TKFhjqftLEOimpn9AA1T9pWhwAormbYmGGk6LqwE6g3ALEGj0WIwzcNWeCWfgwgHySzKOKYPZaCkuK1l3jh2WjW2Avh3aFOY8JWpxT8ZLcaVhwlGCb9rpA7qQjXRnQB8MN3utglHmg8kBAK7a5AFIJXOwP+uBuZiRnQfaAr93kqVuVGbJq+S1LfLg2yYXX49NV6XO7a7i1S552yZz/BQr2sNFrdL5gPZ/x7/e8XlAv8dHKSY4cqeJiwOXmEHfcFX1FAIKGFf4LE58PDbiwIWc1+kamumVboqsJ1A7q3vkBAPY9syx4GW6/u+ff3tifGFJu4u2u78OAgFimypI7sB+D3Qtqj+7QBge78vZRR+p7d1mJ9fzqsMoZOGz3CF421pyncPWQbdeSPJt0DBj2J3OgAexTXvdlDC6DUGY4egUapmdwp3RjJfXUAiZ1moQinW1ScB6mPb762VTK1mIIbJPayXmwIzOE+x59q4N5FMyvW57ZgY3inR76VZw6e4L5k5xAHX2CzyRyXogoG1NuyoERG/X9zTffN2p7laV/cvi8PWDfzD+B1BLAwQUAAIACABWgzpOCH4LIykDAACGDAAAJwAAAHVuaXZlcnNhbC9mbGFzaF9wdWJsaXNoaW5nX3NldHRpbmdzLnhtbNVX3W7aMBS+5yksT70saTu6diihqgpo1VpAhW3tVWViQ6w6dhbbUHq1p9mD7Ul2HAMFtevSH6RNCBGfn+/8n5jw6DYVaMJyzZWM8G51ByMmY0W5HEf4y6C9fYiRNkRSIpRkEZYKo6NGJczsUHCd9JkxIKoRwEhdz0yEE2OyehBMp9Mq11nuuEpYA/i6Gqs0yHKmmTQsDzJBZvBjZhnTeI5QAgC+qZJztUalglDokc4VtYIhTsFzyV1QRLQF0QkOvNiQxDfjXFlJT5RQOcrHwwi/Ozx2n4WMh2rylEmXE90AoiObOqGUOy+I6PM7hhLGxwm4e1DDaMqpSSK8V3MoIB08RCmwfejEoZwoyIE0c/iUGUKJIf7o7Rl2a/SC4El0JknK4wFwkIs/ws3B9aerXuvi7LTz+XrQ7Z4NTnveiUInWMcJg3VDITikbB6zpZ2QGEPiBPwGnRERmoXBKmkhNlJyzTl3RkMlIPeFFrRROmS0Q1K2Uo3+DZdtkNzFaASBiFmEj3NOBEbcEMHjpbK2Q224KareXpVEgAXtydB5H9+b99mJE5JrturWgqNdzuPGN2UFRTNlkeA3DBmFIH6bwlPC0Gpx0ChXaUGF9jFICw4WJ5xNGT0qcjoH/JOhKzCRWtCEXs0EM97Cd8vv0JCNVA64jEygs4HOtcevPgs4I1rfg5KFj1v9s9Nm6/q002xdbrkACZ0QGT8THArO0sxsBJ/MkFRmoQfpiInVrCgK5bTglYmt+vIyaJ5a4cv81sVYgd5gSTZj5TmF+asHpc0mZFIMohuuAhpGkENJPCYwYlgXXFpWFjAmEikpZojEsNa0G+sJV1YDxQ+wh9Yv99DrIy6L0xhWG1jMKctLQe7s7r2v7X84OPxYrwa/fvzcflJpvvB7gjhzfuOfPLnyl2v/4TYMA7elH1/aJrf/5s7uXbS+lslrp3U5KFXSVr8UXLeMVPdzGakL/5LprbxgSrkAS2nshwzWkuApN4y+ZYu9oE1e9W73PbaZNtlgzK8Zjf8mZH9aXhPX7oVh8OjF1XFSLnkKiXArcXnbbezXduCm+SirUgG09f8OjcpvUEsDBBQAAgAIAFaDOk4q9ocdvAIAAFsKAAAhAAAAdW5pdmVyc2FsL2ZsYXNoX3NraW5fc2V0dGluZ3MueG1slVbbbtswDH3fVwTZe9xd0wFugDbNgALZWqxF32WbsYXIkiHR6fL3k2SplpI48UwUqMhzSIoi2aZqS/niw2SS5oIJ+QyIlJfKaLxuQoubadYiCj7LBUfgOONC1oRNFx9/2i9NLPISS+xAjuVsSA59mLn9xlBcjG9zI0OEXNQN4fu1KMUsI/m2lKLlxcXUqn0DklG+1cirH/PlajAAowofEOoop9W1kXGURoJSYFL6vjJykcVIBsxHurLfSE4f6vztD2g7qiha2u0nI0O0hpQQF/n61sgwnmvv8avMjZwnIPxFDf3y2cgglJE9yNj5/VcjgwzRtM3/9EgjRWkKGnPOP+I7hwlS6PEzWV0ZuUgwFzKBLr6CK4+9630Acr+Gc5+acZWCPZm6HiwE8+gZgwXKFtLEnzqbqsTbY4t6PmCxIUxpQKjqQU866SfSKu8m1vW4P/BGeRH6cpoe8ipYW8OySzhwF+t7/HJ5Z3dF6PRdF2QoYeeUQYq9skf+1nU9QgbKHvnMaAGPnO2PMzg0dST/yHfEPef5+msrcKKPhbP6k7eaSGszuipI1Sk8phYFLMxC0OuaIBX8hdZgni9NrKnLLDlKLeVkR0vL+GVw2f4ZoVFpcqB3HXe6v1KkyOBU29lM9bIOi2bPcVc6a9yW3R+H/ordeYJ6l99MCSLJq1rfVk0njqeHRZdnmpxmuOKAfOAbEXBs7CFSTeQW5IsQbGwYLhDUWPeiG7EheJoENUiT01VOnZNT5edtnYFc6VejoHyVY2UHrGhZMf2DrxTeoDhgDFg7KlbaHyf0vTsDhWsCIDKvfO92h85Stwwpgx34FRAo7JWH7pYqPXhDDXeLa9hg2HJOM6on3cboeyXeJIH+BP5VpxU5PrCMaHskmbI3i+bfL+M+l2g9+6Vmmi/cZ/bseilyrO3HFdRK80/lP1BLAwQUAAIACABWgzpOKpYPZ/4CAACXCwAAJgAAAHVuaXZlcnNhbC9odG1sX3B1Ymxpc2hpbmdfc2V0dGluZ3MueG1szZZvTxoxGMDf8ymaLr6UU+emI3cYIxiJToiwTV+Zci1cY6+9tT3wfLVPsw+2T7KnV0CIjp1GloUQ6NM+v+df+7Th0X0q0IRpw5WM8G59ByMmY0W5HEf4y+B0+xAjY4mkRCjJIiwVRkfNWpjlQ8FN0mfWwlKDACNNI7MRTqzNGkEwnU7r3GTazSqRW+CbeqzSINPMMGmZDjJBCvixRcYMnhEqAOCbKjlTa9ZqCIWe9FnRXDDEKXguuQuKiDObChz4VUMS3421yiU9UUJppMfDCL87PHaf+RpPavGUSZcS0wShE9sGoZQ7J4jo8weGEsbHCXh7sI/RlFObRHhv31FgdfCUUrJ95MRRThSkQNoZPmWWUGKJH3p7lt1bMxd4ES0kSXk8gBnkwo9wa3B7dtNrX110Ls9vB93uxaDT806UOsEqJwxWDYXgkMp1zBZ2QmItiRPwG3RGRBgWBsui+bKRkivOuTEaKgGpL7UwGoGnoojwseZEYMQtETxezFqix8yecgExON3d+kha/Aj08cYJ0YYtG5rPGJfFuPlN5YKiQuVI8DuGrEIQUZ7Cv4Sh5XSjkVZpKRXEWGQEpwxNOJsyelRmaQb8k6EbMJHmoAmbLxPMegvfc/6AhmykNHAZmcBWBTk3nl9/ETgjxjxCydzHrf5Fp9W+7Vy22tdbLkBCJ0TGL4RDCVma2Y3wSYGksnM9SEdMcsPKolBOy7kqsdVfXwbD01z4Mr91MZbQGyzJZqy8pDB/9aCy2YRMyoPoDleJhiPIoSSeCRMxHHcuc1YVGBOJlBQFIjE0KuOO9YSr3IDEH2CPNq/30OsjLsvRGG4OsKgp05WQO7t77/c/fDw4/NSoB79+/NxeqzRr4T1BnDnfw0/WNvFFI3/aDcPA9c7n27DV+b/qwr2r9tcqmbpsXw8qFandr4TrVlnVPa+y6spfG72lK6OSC9Bmxv7YQKMRPOWW0bfcNK8o/Pr712+LNyr8BqNYu33/3yD8aPHcWnlfhcGzD8AayFcf083ab1BLAwQUAAIACABWgzpOvafQWp8BAAAlBgAAHwAAAHVuaXZlcnNhbC9odG1sX3NraW5fc2V0dGluZ3MuanONlE1PwzAMhu/7FVO4oml8DrhNMCQkDkhwQxyyzuuqpXGUZGUD8d+pM7Y1qQvEl+Xt09exu/iz16+XyET/pv8Zfof9U7wPGpDm7QqOY1116CXpwlhwoL30BeqXogRVaBAJWe0c9vLXgeD8hQ7e082zB+MadgLpwVwq16QN42AZzXEvVwz4zmhr7uWPvdhrlLUtqdHu6cp71IMMta97NdBoSxkYcXQfVrPEBMYK7B/oXGYQmY7C6iIPjhcjiiaXYWmk3jxijoOpzJa5xZWedeVfbAzY+osvt8DwenQ7iexU4fyDhzJNPLmi6CbpX+XgJ+/lhIKFlZyCavgOw/oFjYzbBSV0VbjC7+jxCUWTNjKHVpeuxhQxpmuvVjdHFG3Ow9pvibNTiohQcgO2ZXV3ThGBaFbmHx/QWMypIy203fM9qlDOCp3/pB5SsBwdlmy7uncoNBz/TkRXCJMrtOCuX9k1OlLQMaCPptIur0vyPnJ2ihM1kwMZjZtWFT9HfDpHaP/aF9J7mS3KejzUw7Fug7RLsC+Iqj7921/nTHP1vr4BUEsDBBQAAgAIAFaDOk49PC/RwQAAAOUBAAAaAAAAdW5pdmVyc2FsL2kxOG5fcHJlc2V0cy54bWydkbEKwjAQhvc+RbjdxG6lJHUT3Bx0lpqmGmkvJZdaH9+UinSRgEMg//F9PyQnd6++Y0/jyTpUkPMtMIPaNRZvCs6n/aYARqHGpu4cGgXogO2qTNq8wKM3ZAKxWIGk4B7CUAoxTRO3NPjYQK4bQywmrl0v4ukditkUw6LC4pb2L/szgyrLGJPX0XbhgFW8x7QgjLxWMDsXjdxi60D8AhqTAEyqwVACaH0CeAwJwI8rQIrvm+ekRwrxo2KQYrWeKnsDUEsDBBQAAgAIAFaDOk7svBkHhgAAAIUAAAAcAAAAdW5pdmVyc2FsL2xvY2FsX3NldHRpbmdzLnhtbLOxr8jNUShLLSrOzM+zVTLUM1BSSM1Lzk/JzEu3VQoNcdO1UFIoLknMS0nMyc9LtVXKy1dSsLfjssnJT07MCU4tKQEqLFYoyEmsTC0KSc0FMkpS/RJzgSpfLG97uWji045tT/bOebZi4bO5+8OMDAwtnu7cYmj0bE6H8bPpSzUMNZX07bgAUEsDBBQAAgAIAESUV0cjtE77+wIAALAIAAAUAAAAdW5pdmVyc2FsL3BsYXllci54bWytVd9P2zAQfi7S/ofI79gtHQOqBMSQ0B7GhNSx7a0yiZt4TeLMdgjlr9/Zzu+lbEh7aJWc7/vufPfdxb96zlLviUnFRR6gBZ4jj+WhiHgeB+jh6+3xObq6fHfkFyndM+nxKEBlzg2ApsiLmAolLzSA76lOAtQzYGBGXiG5kFzvgfsUuNtIJ0v07mgGLrkKUKJ1sSKkqirMFSDyWIm0NCQKhyIjhWSK5ZpJ4tJAXoNd6b+j4ZeJnOh9wVQPWei3B65JWo5nxQck1RILGZOT+XxBftx9XocJy+gxz5WmeciQB5Wc2VI+0nB3J6IyZcrYZr5Lcs20NklY28zXK744zz0lwwA5h03GlKIxUzjNY0QclkyA/W1KVVLzqAGt4VU7XvNav4153zRutnOkcy7Kx5SrBI76kM46CfTJMKqf2etaBT00Cro1TMiT7FfJJYvs67dWjPMFcgFbxdk8sapCOICnWxpqIfc3AAMV1R3EbdOwaxq2oJYDt9HXHQVqbrtlVJeSNaWa+U88YuILlZIaWVxqWTKfjIw1lgzBPnFXrpvUNcRPdJae/kNvjN+oNT/Va52xgP/RmE9A1NaE5xF7vuXgo1kGNdUMim1sWBcpNjG7nFT5mPV0PTC5HOumwEU8TWXMYAwjqinp7OQQlEmqwCUs5QjbOzgITnicpPDTkwzj04M0GZW7SYbewUFwKsLdBLQ1t2Uk4zqOxNQqyCcT68QPS6VFxl+sPAd7Rq+sDl8buebouuDtwdn8j1EcxGgGc4smVpd56u2r5vDezKlWnc+mcJaBWmEemC4L59XMQlmMfCK2pWWqb/o5NfuwBx3lPDUd01zfQe+iWvMX5lU8Ml+6xdLUJGFGMwH6cL7sMUA/YbsMwlvToYhbkTd1wJjYN/dvK9ps+bp1ruuHOuxDDZ84qxzGzdRHUEcsRZlHox7iovuIqBR22rVk1EvZFm60OAGRiiJA7+GhvvPF6UV35bPFRYO1ed27wC6XN6z0OuFOQaTWdXsRv94N8PgbUEsDBBQAAgAIAFaDOk7jdHt7fQgAALwgAAApAAAAdW5pdmVyc2FsL3NraW5fY3VzdG9taXphdGlvbl9zZXR0aW5ncy54bWy1Wktv48gRvu+vaChYYAME1oN6OdAo4KNlEyNTWpG2ZxIEAiW2JcIkW0u2NOOFDjkFe80pl80hAfL4AUGAHIL8lyA7SP5FqpukRcqSTNoTcWwMq6u+qq5XP+RedO8G6jpi1He/tZlLA5Mw5gaLqP8FQr059Wg4DklEWFTdUW7dwKEf9OCOchpQI2YHjh06Kh+N+jU0EB/U7chdrQtvTaXZQJ0mbuAu0nBLhbFzSTuXVBjTGnW1V92DiHFDMicBO4zaq+ZGnwroQURCpgcO+diX8tzZofwMLkLbcYEv6reb/NmmWrdakz+oWW91WnjbkCVJaiO1pdW12rbTOe/IdYRrzVZN2irdhtSQUL3Vqp+3t/VOoyXB2+C8DShNfN5GzU6z2dC2DdwAaSTLitZQtx3pvF6XQRvunqvbwUDp1GqoXq9LTW3baksDpYaAWwIMWepyB0qapEjtrazI9a6EBupAGTS3WMNttYW6Ddyu1bZNRZFqtZ1zd7PLumtHLTyd1J3PAB4MwcFRnlvVA8nVm6/DEJgt4q88mxEU2D55U/nPn3/93z/85ofv/vbvf3z/6S+///S7f940avXuD3//a73x6fvvpE+//eNX9R9XkpwV+Z0ipKbmqTERyBy/Xwy+VxXMqaSwPls+WTpynTeV2ZoxGpzNacBgSmcBDX3bq/R/FGdYMv8iknRDwjJyd/ac7NR1xKeoWKILsh6eU0Jz6q/s4GFIF/RsZs/vFyFdB04hM5cPKxJ6bnAP3LXzjopPKvLciOmM+Dn7cJc/xcVW0NUiws1rY/4UkvTsGfFSjTXxKSG3U/m8R/ZEN27kMiEq1/lzSnRlL0g+AF2ZP6dlAtCSj1qHP88LMfKRAbvEm0TjJLtnP5AwryRuqiel6Gq9KptPq5AuuLPzcs8H+lHOo9CjggW3sMafQkJ8glxhoSglbhPz1/YYk9f9XtLzQQsEN9tcEpKAHCtTdXQ1lo330+HoYjRV9ItKX42rEvGy/OKrRrv7sd5qQ+tKBAtCmVfycJgHQwKsVSuGZViT0XAKgHg4NfA7q9Lnv0uLjq6toW7gSj/5T2mA8QTfVPr8dxHR68kEG9bUHOoanurm1BhZwi9DbGGt0n9P12hpbwhiFG1c8gGxJUHQn92QoMhzHTHAe7YbrEkBfdroStaN6QSb1kRXLX1kVPomDcOHnwhke82WkD1LO0KOG9kzjzhCLeSIGOf9BbSLbRyCf2zpAif1bTc4K6J9It/qxsXUGo2G5hQbWkqp9HHgIC20uabyQBPZxBPACG1Y7l8mPhXZJxCQ7HmlQS71i8sh/FjckEt3sfTgh73AmjGGkIxJUEAQEgdPIOtM83Y00bgPQSGy0cqOog80dHJJkw1dAWzdUEeQmqqVwbc4TIoNgXeDOaQOmbMCeFfYNOULPFVG7yDHoTZHJYVGb6Ek35YUeo9NqCFsFhAz5Bv9QuYVwcswLZC0Buc2z3fvAdnzOchxb25cuo6Awj0MZSKqMTorrcnEX19DIHV5eKTaY2BwtnhbuBsCpoQOrHMFdEEbUrHGs+vra/3n04GsD7E2hXTTRrdTS3RJrtS3H1BAGbKdjR3MCZqRub2GSniAMcd1xBiPvDDhm7X7LbJZ0n++TFqXoeF3X77ApFzDO2AZ7KFBGexTVuw57dxtyQxeaAjP9aNWFHHAi00wVWzIE330eUIUuf7ai7v05wjUo3Flg/WsHa/3V/Gw/R+MMeMWrOjQ0RSXlhLCsBLzJQcWT6+UoG4MQN047ufQ8PlBthSAMUowDIpeAXMDnssZcgMeLQdxixVTt2CzdUtm/PhRQFjUahy1w/Hmh0SPwDn+sVRn5I7Cfskj9ibeyMDaJcJfJMqZrVJuabF0awiGG4C5iJMKUD3X54eoYrDXVzh1Rbwa5OZzS9eeI6rbc+/FigB+Xvvk6T7sLqS+oHp2lOZ1vCj97JWGxFOcxHrH5TYQjwVaOFaZ+nxVxEwsT9TLqSobKuYnCl7PXnE5qA7uk6FlToeywhGgTHybzZewCt/xg15xrPhEoOGBDHjJ5E1ih/Plv371p+Iwe/bEVJRQf1oWB4qfd038iPcLgzIS/bIAjiUreVHxUlAwOVClosXPV5YOCfpZjix2vCz51Od3XIVUQwkkYZQtS1Yvr6BKTFEUdB3CXrAkyJU8eQuNT+z1K/0rO7yHxmlR6pUFEp7nuclK27A74q6Z5wakpPirVyI+eUsfT2VNE2d/qFHPnd/Hy68DB5jkng95dFEGT72UDejOe5DEcVl5TLG4pV0LWkL8vmsIm4Nr3SNhd6Pi2dDDWe6CJmAh9cb8auvpXS4w8Js4SOM+C/mRPn3LckRL+iGJXf/O9iJgy5L2Wcdgw5hvFhPIPG2fe8Jrx8niJpR9xhvqwbqgxtPJQOfp+1Kqqoir36yCR9oTy+GYlQxlTN8R9/kN8pE94c8Q9/lNvqaM4Fz31Kb9oaxoeh+n2GGWXiR2wEMC0aUSnvQtz8MtGPJ72SgzkYSQ5/SpQ/rZJme5Pkmqmg9l7a4eMbwXPO5irrjM7MFkZBXxbx9y9F0SV09ncY+5zCPHU1zMBgox63DxfqgOEp5DhRB/i7DvkpiK2MOKvKnAccSeL3m/jyoowXhT4U6Nv7s5JrdKuxpvahlJYc1pUV90ddHUS6kMeC8vp4rGJX9aqFd94qde9VSEegns8QAGa39GQgw54EKvSyKUJ2bZl+mF2I3Yl+7JHRnNArAlYAdwUkrrIUPIJZbYXKU1E79kx2GHyVyPbEjasDKEjHNOz78XQWs4ndwyG5I7lk3vhFK6CpKOt8vFfCfM0I9KiXNZVsneSMmiY/YsErM/0LPSJWhn44FFKW3WPN2zfZqyvahXD6gC3mPe71Wziy30qCffv+7TQBTwjv6Bwv8AUEsDBBQAAgAIAFiDOk4ig5YMSw0AAF0iAAAXAAAAdW5pdmVyc2FsL3VuaXZlcnNhbC5wbmftmntYkmkWwD+bauxiZTuNlZrNWNrFe6t5ZyxNHS+ZlyzvjpZJiiKi4gU3K90UYdIZ75ctzRuGqSkKXmpMzEyZAqVUcJSUEMGQRcQLLNjszh+7+zz77N/8wcd3Du/vPef93vOec3ie756Hu6PKzsM7AQBQcXay9wSAra4A8AVUebtMIzmn5yj7UoJ5Op4DcCMabJmwNcLOzQ4AmjG71kO3yeQdsU5XYQCwp0/+URqIqQsHgG+WnO3tvJOCuHQ7bJhwY4CPcE0D0gDINrX+3I78h9hTJ7y9M9/cfZdx9OvMebD9yWz1k3cJN/q/3umVqXRy5vWF08qaifNXjkuRTOlZydyZqcljIgYKlk+7pdaZD3PPg+VNDiJYZTCyfs00tqnHL3WVXZtzk4bTD+xOPiBzKcQwV3JJv7rkpfXkTh2pRNQ7UawkU++xa7tvrHd7MFf97PiOTYWzad41o06E4LqVXHz2TcPlOByawr6wRSZpPAQfZ0mETelt2ptjL7XlwejKsru/nNcpAuQP4vlW2fWoso5csDOSD1LO2CG7frfPVa7KCJFPs2/rn+TMUQWiQBSIAlEgCkSBKBAFokAUiAJRIApEgSgQBaJAFIgC+Z+RWB6nqTdIrv6k/X+b0jhdlCqeLcwRMVJi+K9ON+kZBHQ8SZq5p8uzEHbM80eZjQMT+l/KRmZdY1Rw24+Ts5PXZ7n4KQa4FF/zGEFap0dXHhCuJHYO98KNxOsCstpF0Eb8WsiijzCJA00c+gIAnoV2IDdWbdYeSZ2pZjH6/vjXrSVzjdHkmIcVFLeCdH//L/NdCg3a9n4K8sUQ/SvyV/u0JE+ouS4XbYTUmfG2m4kB0udfaukFIcWzj2hBKVw0f2Hk59O+kMdrIAkfg88trSwsgRw5i2VFuYr61YInzSABvWwBYd407rCoGUxAaP6EmIwscZFEruteMzQBgPZLwQ8Xw/QOIaVrU/ghG2wkASGys8HXdle9GHv+oXGsLnmSvlRmH50kWYgATSRpC6aztHqYhGx9eFp0WeEajxiDKKY0q7fxTv9EtUxfaB6AOORn72d2nthr/enZq3c+gtFrw/6UXKiQkCQRswqZJLKgq5z3uzd+NX4jyZrotXq+hdSZm0x+SohOua8EPPk+7fnyWxfDtsrjImf8QiukIs2TzI9EFhPgRuwj1Ktv9MnQ0cxr0R0Qwq2r6jV0UhT3kod6A3MK7k98FzLr3sZgrXik+Hlb11Wy6jxOoUdhPiBMhwcI85tJDZbW945Z98N419mX5HSJwIywGxukPdCN8cvkCxrY4M45G3dwJ+EGzDMxjPw0kOuwHXj23jfleGLlNyK3z654keH4hYFvijQo5vZhlGeX1B8JLiyeWjbqTJm3GGThfjkXeP1lyflzDrmqeqesUZGvkmy8US8/eUht5zsDhYcteGlUstCSPtdMjSMrzT6dzLWhJDSrHQKAiODyiYdr6x0YwmwlXLBQOm5g/lhQrKyj+2ezICK0dfz0UbLNfXAYfKH/GQ9OpivrHPpqLsREnbKXaUZk+zpkh47e/FAtambHH7g1ZwNx9xIhJ+/yepQA8wB4Esm2En8MzgkZG27FzP9aBhHjjxeV/fouiUsajrsNv6w+aBqk10kksHi1u3Xo3EKiqiu4qXicGBlItcLxNjp20dO+AGI7lsXHasshmq8JiGWfDfYHiGbUeSOLB8388Vz1eaMcHwp1OzgNO1VOzKA32JyaczKt7KvGaWXRf7J0fbTLz3TD/KLTIZZaPYcUreJY3vehjvbSeTGMHt8WcMAj4YDL9//y11ULuRK6VgythHNCZQ6TDYJ7JnFZbhvhz49luQ2U2+OtdducjeoPmowg8sBhbRnOaROgD9sNiZc4nb88T4LMdx68FK5R4akaav9Y1WM+bqHcmOyFP5P11+yvBNaH9K9zZPvdiUkOxJXikLgJbMiZoHTskQHn+MUBuOTvtaA2mpbQ6gExBgD2kHHS75ndDf5q8m1PeNtbc7KozCM6Fq3yxmcp9q8PzF7cDPBLTCmr8KPBX7ocuhWOwjoZk0aDNJmr4uom7RoUe44FeZFL6DFwDGdTBYzAYHSKFrxUG9lYgiuAIrk/By5wqd1avvXB4MrUpcFXIkkDxyVxCgA0KvLXd0yvzhh0S1Y5eBKNNYuYJC72EJOEo75qveLhmDGGO0IwfDaGfmHDmuw13w4OCJzrgBPgxpy5q7VHXPSZqfQkVJuGcNEPvZpYS6KtYitZwivzCZzV8e1FLOeBq2p9ziMR3xYBVrRuLSthzidsU8+qNFFS3qs2N+S+6UKBZaKD6CrUC5upqjJ/htMwPT+KvRlT26PRyGfCYng7BO8jKvWbtIx/UKevFsEFjWcyLfy8XxQ1qQcnJZzPbSryPq8vuMLI1jVFCaFUD5EvRYMGJf/TZFZVZhmkZyFepAI8m175WIUZJ9+bqAuNelG487gArl30Wp1/4CxksqO5C3kHfXhuwlm6MgAqoLxOiaF2mXr/ubiW7o13v0635qAeFMQE4E8Vofjlxhf1Ex3yVVEmu3OFKVSCFTo5Op7z4UTGjicw+hrUHHyQSfx9aWjKCtbc9ANp9R2nCsnLcBYPBUtaupD2dw6jxz9qpQS+hoa/KOZ5lLvFc8Jl8Tdijbpm6250MswGzYZpFgRuy//vM/POzLSD61TWxmMNte9Qj6iaIhl/a1KR5FFQE+xMi/2obk+S+OIFj5d98Wajj/OvniVbmlJbxsKws1ibc5e35WuYJKOcvPu6Bl5F+T6v3jQyqGorWWH2LyJFxNldP1ymjXZAjvzm/p/sXlZh3nkUdhv5An341DGq2AWcAu0pJ/SYrUcIGNraT6myPHxes8WEFIP115UFNBxcN2BTQCyA+RgVF7ZS44bxplrZXkwW9HbIEsgiypJ3jDDL9t5dr8apwtgSkqbvqn3du8GNiYFJ1sX92hjrlrIL5reEBBEzlmpESiws3zy6GmoGATdAupCqTMTefNVtmc12oOWvDvGPMr9T4ZitsvIfoPugS4aDUVW/u3BwyHiE6CnFhTaW8hcRPe79BYcvRJWQp0xQwpTx59VB6nRLi+yQ/RJBpVQPKcQG61c5dXv4dibxZ+JKStrn2JBdK3YipAb6cBxB3EKhn5VVZuaGaCpm04Uqs7EzRT9BT7hJfi5zk1m38bmsWdNSDymXJbCx+lC9ga4sJ5WJrfnjrTWZJQl7HJix1aG+fxgF783TrUxtyT1W/oelBZQlKBMxuSLq+By8oYjZn33HydmlDdN1uUKDIlRfJPig6oNM3o9lXdzmCGeVzsJX7QTh5rnMFBvTEj4dNCl6PWTuva9e6MV5SCWbkq/wst2Y7UMGGc7dOgRhMzrEpDNu9tWSRynqW471ym+3cxIZiAi+rFbln5l7jGf4HUnuBwt34VJ6o6pSQDjP3qOObTxSE6Hnsz/ipSFDTNpbqqf6vOPdnNXUAMqH4JZ6wIOG+dET1GRC9lUKDQD98AsUzgmThba7DS5AC37DPRC0vKeeH3bI082LU40cOR9L4lIThB2Qxql8UtWDoF3Cko9jA5YZg9Xuc34svcGjnhd5wdJV2qNViwGQaBKWE1GBqKEfZTFoDlsgtO7g9jfdWhjPXup8YfhZXt3Ujs3qkWS7+rFqWTDTwxnrbyyNmArsSe0MVCtdGcwYvPjAv+K9Ybp4aBY/Adtdv6VA/R2cbu3GZQhygtdn0GxzdcJ3z7gE0ZCZLNwMPi80ebFbNE5GrTX6793Mzuy3jxJsor43KrZe/9SHv/vj2+iQwjKeZG0xppbJoG37l1+Jn1M7zcWwm4qETPrSLWXZawG7ijUfsPkqYp+rTsZg6PwWJTyHYTjxkYEh/roZVBwBGQR6I3YdKflc/kaFHNoE/InK8/C3mnleskeismCNuXc+bqTdYF8skbfRkkvkV3rTHTdPZ7tlloNIDNWCD4E4c+8d5dWNuD6x31VHyLpFzO+RiMnpPW3QQBBrxZJ9cwMxjdAua63atXVyc4/RmguM/Fp29YDuFuBJL4/EepNi97kPgZVMbJN1i60EK4rOlK2UG5PuD9G4vu8q60HWEb8uPkmdSzIXtfdKNxYTXyhBRCtMDH6xMHoh2fclgUvAyI/r36j3legRg2mXWAsfC1IuU+IFvJxkNHHWFvf49uBVfVjp5Rr5NucIWGR8aLUXZcyaHq0EaghTTpQvbi5So1IZeIacEAmKo1qGieSU8YUZF6ocTb0f3Tpju/F3ymyna0Xa8nuzH3erGQYFuP8+BQDELtYZji8bl0QRholNb+oKItWCH0I0XV/hek4y7jJT1wKUqkciPLO+pV4j5akFp0IRdedy/+Qia7xH0K1PbYj3ovGIvWliPLQxJO4EI1260S/bn951WF8rAUeCC+QdfUTlv3f5d2BTqQI3K7n+t30+py1Esta9/Y/XGabSpWlW+//5I35lKsRwE9ZaNqgPPeQKXllMl064y995iFVuyEVNXzaqn5aVZf/JLkRrufz/RYiWz656nSXmkyvrWvE3ungOThu+crvODu72uHMhGf8AUEsDBBQAAgAIAFiDOk6V7pF+SwAAAGsAAAAbAAAAdW5pdmVyc2FsL3VuaXZlcnNhbC5wbmcueG1ss7GvyM1RKEstKs7Mz7NVMtQzULK34+WyKShKLctMLVeoAIoBBSFASaESyDVCcMszU0oygEIG5mYIwYzUzPSMElslCwNzuKA+0EwAUEsBAgAAFAACAAgAVoM6ThUOrShkBAAABxEAAB0AAAAAAAAAAQAAAAAAAAAAAHVuaXZlcnNhbC9jb21tb25fbWVzc2FnZXMubG5nUEsBAgAAFAACAAgAVoM6Tgh+CyMpAwAAhgwAACcAAAAAAAAAAQAAAAAAnwQAAHVuaXZlcnNhbC9mbGFzaF9wdWJsaXNoaW5nX3NldHRpbmdzLnhtbFBLAQIAABQAAgAIAFaDOk4q9ocdvAIAAFsKAAAhAAAAAAAAAAEAAAAAAA0IAAB1bml2ZXJzYWwvZmxhc2hfc2tpbl9zZXR0aW5ncy54bWxQSwECAAAUAAIACABWgzpOKpYPZ/4CAACXCwAAJgAAAAAAAAABAAAAAAAICwAAdW5pdmVyc2FsL2h0bWxfcHVibGlzaGluZ19zZXR0aW5ncy54bWxQSwECAAAUAAIACABWgzpOvafQWp8BAAAlBgAAHwAAAAAAAAABAAAAAABKDgAAdW5pdmVyc2FsL2h0bWxfc2tpbl9zZXR0aW5ncy5qc1BLAQIAABQAAgAIAFaDOk49PC/RwQAAAOUBAAAaAAAAAAAAAAEAAAAAACYQAAB1bml2ZXJzYWwvaTE4bl9wcmVzZXRzLnhtbFBLAQIAABQAAgAIAFaDOk7svBkHhgAAAIUAAAAcAAAAAAAAAAEAAAAAAB8RAAB1bml2ZXJzYWwvbG9jYWxfc2V0dGluZ3MueG1sUEsBAgAAFAACAAgARJRXRyO0Tvv7AgAAsAgAABQAAAAAAAAAAQAAAAAA3xEAAHVuaXZlcnNhbC9wbGF5ZXIueG1sUEsBAgAAFAACAAgAVoM6TuN0e3t9CAAAvCAAACkAAAAAAAAAAQAAAAAADBUAAHVuaXZlcnNhbC9za2luX2N1c3RvbWl6YXRpb25fc2V0dGluZ3MueG1sUEsBAgAAFAACAAgAWIM6TiKDlgxLDQAAXSIAABcAAAAAAAAAAAAAAAAA0B0AAHVuaXZlcnNhbC91bml2ZXJzYWwucG5nUEsBAgAAFAACAAgAWIM6TpXukX5LAAAAawAAABsAAAAAAAAAAQAAAAAAUCsAAHVuaXZlcnNhbC91bml2ZXJzYWwucG5nLnhtbFBLBQYAAAAACwALAEkDAADUKwAAAAA="/>
  <p:tag name="ISPRING_PRESENTATION_TITLE" val="2018年感恩节(2)"/>
  <p:tag name="KSO_WPP_MARK_KEY" val="d88ee8b7-5594-4b06-8643-404c958ebb08"/>
  <p:tag name="COMMONDATA" val="eyJoZGlkIjoiZGI1ZDVjYmU5NWQ4NTVmNDU4YzVkYWMxZmM2ZjQ0OTgifQ=="/>
</p:tagLst>
</file>

<file path=ppt/theme/theme1.xml><?xml version="1.0" encoding="utf-8"?>
<a:theme xmlns:a="http://schemas.openxmlformats.org/drawingml/2006/main" name="空">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2478</Words>
  <Application>WPS 演示</Application>
  <PresentationFormat>宽屏</PresentationFormat>
  <Paragraphs>290</Paragraphs>
  <Slides>70</Slides>
  <Notes>22</Notes>
  <HiddenSlides>0</HiddenSlides>
  <MMClips>8</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70</vt:i4>
      </vt:variant>
    </vt:vector>
  </HeadingPairs>
  <TitlesOfParts>
    <vt:vector size="85" baseType="lpstr">
      <vt:lpstr>Arial</vt:lpstr>
      <vt:lpstr>宋体</vt:lpstr>
      <vt:lpstr>Wingdings</vt:lpstr>
      <vt:lpstr>楷体</vt:lpstr>
      <vt:lpstr>微软雅黑</vt:lpstr>
      <vt:lpstr>Arial Unicode MS</vt:lpstr>
      <vt:lpstr>等线 Light</vt:lpstr>
      <vt:lpstr>等线</vt:lpstr>
      <vt:lpstr>方正清刻本悦宋简体</vt:lpstr>
      <vt:lpstr>Calibri Light</vt:lpstr>
      <vt:lpstr>方正宋刻本秀楷简体</vt:lpstr>
      <vt:lpstr>Calibri</vt:lpstr>
      <vt:lpstr>华康海报体W12(P)</vt:lpstr>
      <vt:lpstr>禹卫书法行书简体</vt:lpstr>
      <vt:lpstr>空</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妈妈和我参加游戏活动！</vt:lpstr>
      <vt:lpstr>我和爸爸一起洗车！</vt:lpstr>
      <vt:lpstr>爸爸和我采橘子！</vt:lpstr>
      <vt:lpstr>爸爸把我举高高！</vt:lpstr>
      <vt:lpstr> 妈妈和我徜徉知识的海洋！</vt:lpstr>
      <vt:lpstr>爸爸和我堆雪人！</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2018年感恩节(2)</dc:title>
  <dc:creator/>
  <cp:lastModifiedBy>体会</cp:lastModifiedBy>
  <cp:revision>48</cp:revision>
  <dcterms:created xsi:type="dcterms:W3CDTF">2018-11-11T14:11:00Z</dcterms:created>
  <dcterms:modified xsi:type="dcterms:W3CDTF">2022-11-19T09:01:07Z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2052-11.1.0.12763</vt:lpwstr>
  </property>
  <property fmtid="{D5CDD505-2E9C-101B-9397-08002B2CF9AE}" pid="3" name="ICV">
    <vt:lpwstr>F9C7953208E148C1A914E02793DDD53A</vt:lpwstr>
  </property>
</Properties>
</file>