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99" r:id="rId3"/>
    <p:sldId id="266" r:id="rId4"/>
    <p:sldId id="268" r:id="rId6"/>
    <p:sldId id="341" r:id="rId7"/>
    <p:sldId id="270" r:id="rId8"/>
    <p:sldId id="505" r:id="rId9"/>
    <p:sldId id="475" r:id="rId10"/>
    <p:sldId id="490" r:id="rId11"/>
    <p:sldId id="474" r:id="rId12"/>
    <p:sldId id="366" r:id="rId13"/>
    <p:sldId id="367" r:id="rId14"/>
    <p:sldId id="477" r:id="rId15"/>
    <p:sldId id="355" r:id="rId16"/>
    <p:sldId id="478" r:id="rId17"/>
    <p:sldId id="438" r:id="rId18"/>
    <p:sldId id="343" r:id="rId19"/>
    <p:sldId id="387" r:id="rId20"/>
    <p:sldId id="388" r:id="rId21"/>
    <p:sldId id="523" r:id="rId22"/>
    <p:sldId id="522" r:id="rId23"/>
    <p:sldId id="492" r:id="rId24"/>
    <p:sldId id="269" r:id="rId25"/>
    <p:sldId id="521" r:id="rId26"/>
    <p:sldId id="524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13B5"/>
    <a:srgbClr val="D2A60C"/>
    <a:srgbClr val="4EAE04"/>
    <a:srgbClr val="14E019"/>
    <a:srgbClr val="262E9A"/>
    <a:srgbClr val="203864"/>
    <a:srgbClr val="0089B6"/>
    <a:srgbClr val="007434"/>
    <a:srgbClr val="24AB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-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1" Type="http://schemas.openxmlformats.org/officeDocument/2006/relationships/tags" Target="tags/tag37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C1E86-8444-47B7-9464-0096FBE1A1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海上有许多云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躺在床上&#10;&#10;中度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黑暗里有星球&#10;&#10;描述已自动生成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游戏机, 食物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9" t="61067"/>
          <a:stretch>
            <a:fillRect/>
          </a:stretch>
        </p:blipFill>
        <p:spPr>
          <a:xfrm>
            <a:off x="9015984" y="4187952"/>
            <a:ext cx="3176016" cy="2670048"/>
          </a:xfrm>
          <a:prstGeom prst="rect">
            <a:avLst/>
          </a:prstGeom>
        </p:spPr>
      </p:pic>
      <p:pic>
        <p:nvPicPr>
          <p:cNvPr id="16" name="图片 15" descr="图片包含 游戏机&#10;&#10;描述已自动生成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3" t="16400"/>
          <a:stretch>
            <a:fillRect/>
          </a:stretch>
        </p:blipFill>
        <p:spPr>
          <a:xfrm>
            <a:off x="7534656" y="1124712"/>
            <a:ext cx="4657344" cy="5733288"/>
          </a:xfrm>
          <a:prstGeom prst="rect">
            <a:avLst/>
          </a:prstGeom>
        </p:spPr>
      </p:pic>
      <p:grpSp>
        <p:nvGrpSpPr>
          <p:cNvPr id="17" name="组合 16"/>
          <p:cNvGrpSpPr/>
          <p:nvPr userDrawn="1"/>
        </p:nvGrpSpPr>
        <p:grpSpPr>
          <a:xfrm>
            <a:off x="10220655" y="1260999"/>
            <a:ext cx="1116000" cy="1052003"/>
            <a:chOff x="4957421" y="1240860"/>
            <a:chExt cx="1116000" cy="1052003"/>
          </a:xfrm>
        </p:grpSpPr>
        <p:sp>
          <p:nvSpPr>
            <p:cNvPr id="18" name="椭圆 17"/>
            <p:cNvSpPr/>
            <p:nvPr/>
          </p:nvSpPr>
          <p:spPr>
            <a:xfrm>
              <a:off x="5011421" y="1280862"/>
              <a:ext cx="1008000" cy="9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cs typeface="方正楷体简体" panose="02000000000000000000" pitchFamily="2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7" b="6666"/>
            <a:stretch>
              <a:fillRect/>
            </a:stretch>
          </p:blipFill>
          <p:spPr>
            <a:xfrm>
              <a:off x="4957421" y="1240860"/>
              <a:ext cx="1116000" cy="105200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海上有许多云&#10;&#10;描述已自动生成"/>
          <p:cNvPicPr>
            <a:picLocks noChangeAspect="1"/>
          </p:cNvPicPr>
          <p:nvPr userDrawn="1"/>
        </p:nvPicPr>
        <p:blipFill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方正楷体简体" panose="02000000000000000000" pitchFamily="2" charset="-122"/>
                <a:ea typeface="方正楷体简体" panose="02000000000000000000" pitchFamily="2" charset="-122"/>
                <a:cs typeface="方正楷体简体" panose="020000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方正楷体简体" panose="02000000000000000000" pitchFamily="2" charset="-122"/>
                <a:ea typeface="方正楷体简体" panose="02000000000000000000" pitchFamily="2" charset="-122"/>
                <a:cs typeface="方正楷体简体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方正楷体简体" panose="02000000000000000000" pitchFamily="2" charset="-122"/>
                <a:ea typeface="方正楷体简体" panose="02000000000000000000" pitchFamily="2" charset="-122"/>
                <a:cs typeface="方正楷体简体" panose="020000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方正楷体简体" panose="02000000000000000000" pitchFamily="2" charset="-122"/>
          <a:ea typeface="方正楷体简体" panose="02000000000000000000" pitchFamily="2" charset="-122"/>
          <a:cs typeface="方正楷体简体" panose="02000000000000000000" pitchFamily="2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方正楷体简体" panose="02000000000000000000" pitchFamily="2" charset="-122"/>
          <a:ea typeface="方正楷体简体" panose="02000000000000000000" pitchFamily="2" charset="-122"/>
          <a:cs typeface="方正楷体简体" panose="02000000000000000000" pitchFamily="2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方正楷体简体" panose="02000000000000000000" pitchFamily="2" charset="-122"/>
          <a:ea typeface="方正楷体简体" panose="02000000000000000000" pitchFamily="2" charset="-122"/>
          <a:cs typeface="方正楷体简体" panose="02000000000000000000" pitchFamily="2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方正楷体简体" panose="02000000000000000000" pitchFamily="2" charset="-122"/>
          <a:ea typeface="方正楷体简体" panose="02000000000000000000" pitchFamily="2" charset="-122"/>
          <a:cs typeface="方正楷体简体" panose="02000000000000000000" pitchFamily="2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方正楷体简体" panose="02000000000000000000" pitchFamily="2" charset="-122"/>
          <a:ea typeface="方正楷体简体" panose="02000000000000000000" pitchFamily="2" charset="-122"/>
          <a:cs typeface="方正楷体简体" panose="02000000000000000000" pitchFamily="2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方正楷体简体" panose="02000000000000000000" pitchFamily="2" charset="-122"/>
          <a:ea typeface="方正楷体简体" panose="02000000000000000000" pitchFamily="2" charset="-122"/>
          <a:cs typeface="方正楷体简体" panose="02000000000000000000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6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tags" Target="../tags/tag1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tags" Target="../tags/tag20.xml"/><Relationship Id="rId2" Type="http://schemas.openxmlformats.org/officeDocument/2006/relationships/image" Target="../media/image10.png"/><Relationship Id="rId1" Type="http://schemas.openxmlformats.org/officeDocument/2006/relationships/tags" Target="../tags/tag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10.png"/><Relationship Id="rId4" Type="http://schemas.openxmlformats.org/officeDocument/2006/relationships/slide" Target="slide17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2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tags" Target="../tags/tag22.xml"/><Relationship Id="rId1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image" Target="../media/image33.png"/><Relationship Id="rId7" Type="http://schemas.openxmlformats.org/officeDocument/2006/relationships/tags" Target="../tags/tag25.xml"/><Relationship Id="rId6" Type="http://schemas.openxmlformats.org/officeDocument/2006/relationships/image" Target="../media/image10.png"/><Relationship Id="rId5" Type="http://schemas.openxmlformats.org/officeDocument/2006/relationships/tags" Target="../tags/tag24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23.xml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tags" Target="../tags/tag1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image" Target="../media/image10.png"/><Relationship Id="rId5" Type="http://schemas.openxmlformats.org/officeDocument/2006/relationships/tags" Target="../tags/tag28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27.xml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3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34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image" Target="../media/image10.png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image" Target="../media/image10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3814" b="77198" l="35191" r="46309">
                        <a14:backgroundMark x1="38570" y1="74039" x2="38570" y2="74039"/>
                        <a14:backgroundMark x1="41339" y1="73661" x2="41339" y2="73661"/>
                        <a14:backgroundMark x1="43820" y1="72653" x2="43820" y2="72653"/>
                        <a14:backgroundMark x1="43324" y1="72842" x2="43324" y2="72842"/>
                        <a14:backgroundMark x1="42332" y1="73220" x2="42332" y2="73220"/>
                        <a14:backgroundMark x1="40761" y1="70132" x2="40761" y2="70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75" t="68124" r="54303" b="25158"/>
          <a:stretch>
            <a:fillRect/>
          </a:stretch>
        </p:blipFill>
        <p:spPr>
          <a:xfrm>
            <a:off x="8933760" y="5416317"/>
            <a:ext cx="1416678" cy="676858"/>
          </a:xfrm>
          <a:prstGeom prst="rect">
            <a:avLst/>
          </a:prstGeom>
        </p:spPr>
      </p:pic>
      <p:sp>
        <p:nvSpPr>
          <p:cNvPr id="9" name="TextBox 3"/>
          <p:cNvSpPr txBox="1"/>
          <p:nvPr/>
        </p:nvSpPr>
        <p:spPr>
          <a:xfrm>
            <a:off x="0" y="76835"/>
            <a:ext cx="602297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lnSpc>
                <a:spcPct val="13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方正楷体简体" panose="02000000000000000000" pitchFamily="2" charset="-122"/>
                <a:sym typeface="方正楷体简体" panose="02000000000000000000" pitchFamily="2" charset="-122"/>
              </a:rPr>
              <a:t>部编版小学语文四年级上册第七单元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方正楷体简体" panose="02000000000000000000" pitchFamily="2" charset="-122"/>
              <a:sym typeface="方正楷体简体" panose="02000000000000000000" pitchFamily="2" charset="-122"/>
            </a:endParaRPr>
          </a:p>
        </p:txBody>
      </p:sp>
      <p:sp>
        <p:nvSpPr>
          <p:cNvPr id="1048586" name="文本框 7"/>
          <p:cNvSpPr txBox="1"/>
          <p:nvPr/>
        </p:nvSpPr>
        <p:spPr>
          <a:xfrm>
            <a:off x="2018030" y="2313305"/>
            <a:ext cx="815657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zh-CN" altLang="en-US" sz="6000" b="1" dirty="0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22</a:t>
            </a:r>
            <a:r>
              <a:rPr lang="en-US" altLang="zh-CN" sz="2400" b="1" spc="-330" dirty="0" smtClean="0">
                <a:solidFill>
                  <a:srgbClr val="203864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.</a:t>
            </a:r>
            <a:r>
              <a:rPr lang="zh-CN" altLang="en-US" sz="6000" b="1" dirty="0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为中华之崛起而读书</a:t>
            </a:r>
            <a:endParaRPr lang="zh-CN" altLang="en-US" sz="6000" b="1" dirty="0">
              <a:solidFill>
                <a:schemeClr val="accent5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95725" y="3543935"/>
            <a:ext cx="4624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张家港市港区小学   顾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颍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" y="469265"/>
            <a:ext cx="4853305" cy="2044700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>
            <a:off x="2505075" y="2679065"/>
            <a:ext cx="9060815" cy="3300095"/>
          </a:xfrm>
          <a:prstGeom prst="wedgeRoundRectCallout">
            <a:avLst>
              <a:gd name="adj1" fmla="val -54068"/>
              <a:gd name="adj2" fmla="val -51500"/>
              <a:gd name="adj3" fmla="val 16667"/>
            </a:avLst>
          </a:prstGeom>
          <a:solidFill>
            <a:srgbClr val="0B13B5"/>
          </a:solidFill>
          <a:ln>
            <a:solidFill>
              <a:srgbClr val="0B13B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4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</a:t>
            </a:r>
            <a:r>
              <a:rPr sz="4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有的文章写了不止一件事，</a:t>
            </a:r>
            <a:r>
              <a:rPr lang="zh-CN" sz="4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如</a:t>
            </a:r>
            <a:r>
              <a:rPr sz="4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《为中华之崛起而读书》一共写了三件事，可以先弄清每件事讲了什么，然后把几件事连起来，就能把握文章的主要内容了。</a:t>
            </a:r>
            <a:endParaRPr sz="40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5501640" y="4624070"/>
            <a:ext cx="4845050" cy="6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2837815" y="5202555"/>
            <a:ext cx="4382770" cy="133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下载 (2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8797" r="50434" b="4638"/>
          <a:stretch>
            <a:fillRect/>
          </a:stretch>
        </p:blipFill>
        <p:spPr>
          <a:xfrm>
            <a:off x="8023225" y="202565"/>
            <a:ext cx="4168140" cy="6540500"/>
          </a:xfrm>
          <a:prstGeom prst="rect">
            <a:avLst/>
          </a:prstGeom>
        </p:spPr>
      </p:pic>
      <p:pic>
        <p:nvPicPr>
          <p:cNvPr id="3" name="图片 2" descr="下载 (1)"/>
          <p:cNvPicPr>
            <a:picLocks noChangeAspect="1"/>
          </p:cNvPicPr>
          <p:nvPr/>
        </p:nvPicPr>
        <p:blipFill>
          <a:blip r:embed="rId3"/>
          <a:srcRect l="8568" r="9396" b="6573"/>
          <a:stretch>
            <a:fillRect/>
          </a:stretch>
        </p:blipFill>
        <p:spPr>
          <a:xfrm>
            <a:off x="157480" y="202565"/>
            <a:ext cx="7891780" cy="6421120"/>
          </a:xfrm>
          <a:prstGeom prst="rect">
            <a:avLst/>
          </a:prstGeom>
        </p:spPr>
      </p:pic>
      <p:sp>
        <p:nvSpPr>
          <p:cNvPr id="10245" name="文本框 6"/>
          <p:cNvSpPr txBox="1">
            <a:spLocks noChangeArrowheads="1"/>
          </p:cNvSpPr>
          <p:nvPr/>
        </p:nvSpPr>
        <p:spPr bwMode="auto">
          <a:xfrm>
            <a:off x="348298" y="143478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6" name="文本框 9"/>
          <p:cNvSpPr txBox="1">
            <a:spLocks noChangeArrowheads="1"/>
          </p:cNvSpPr>
          <p:nvPr/>
        </p:nvSpPr>
        <p:spPr bwMode="auto">
          <a:xfrm>
            <a:off x="322898" y="223996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8" name="文本框 11"/>
          <p:cNvSpPr txBox="1">
            <a:spLocks noChangeArrowheads="1"/>
          </p:cNvSpPr>
          <p:nvPr/>
        </p:nvSpPr>
        <p:spPr bwMode="auto">
          <a:xfrm>
            <a:off x="334963" y="2871788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9" name="文本框 12"/>
          <p:cNvSpPr txBox="1">
            <a:spLocks noChangeArrowheads="1"/>
          </p:cNvSpPr>
          <p:nvPr/>
        </p:nvSpPr>
        <p:spPr bwMode="auto">
          <a:xfrm>
            <a:off x="334963" y="31115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0" name="文本框 13"/>
          <p:cNvSpPr txBox="1">
            <a:spLocks noChangeArrowheads="1"/>
          </p:cNvSpPr>
          <p:nvPr/>
        </p:nvSpPr>
        <p:spPr bwMode="auto">
          <a:xfrm>
            <a:off x="334963" y="39560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1" name="文本框 14"/>
          <p:cNvSpPr txBox="1">
            <a:spLocks noChangeArrowheads="1"/>
          </p:cNvSpPr>
          <p:nvPr/>
        </p:nvSpPr>
        <p:spPr bwMode="auto">
          <a:xfrm>
            <a:off x="344488" y="42608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2" name="文本框 15"/>
          <p:cNvSpPr txBox="1">
            <a:spLocks noChangeArrowheads="1"/>
          </p:cNvSpPr>
          <p:nvPr/>
        </p:nvSpPr>
        <p:spPr bwMode="auto">
          <a:xfrm>
            <a:off x="334963" y="50800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8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3" name="文本框 16"/>
          <p:cNvSpPr txBox="1">
            <a:spLocks noChangeArrowheads="1"/>
          </p:cNvSpPr>
          <p:nvPr/>
        </p:nvSpPr>
        <p:spPr bwMode="auto">
          <a:xfrm>
            <a:off x="336550" y="5384800"/>
            <a:ext cx="217488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9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4" name="文本框 17"/>
          <p:cNvSpPr txBox="1">
            <a:spLocks noChangeArrowheads="1"/>
          </p:cNvSpPr>
          <p:nvPr/>
        </p:nvSpPr>
        <p:spPr bwMode="auto">
          <a:xfrm>
            <a:off x="271463" y="5884863"/>
            <a:ext cx="420687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10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5" name="文本框 18"/>
          <p:cNvSpPr txBox="1">
            <a:spLocks noChangeArrowheads="1"/>
          </p:cNvSpPr>
          <p:nvPr/>
        </p:nvSpPr>
        <p:spPr bwMode="auto">
          <a:xfrm>
            <a:off x="4675188" y="711200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6" name="文本框 19"/>
          <p:cNvSpPr txBox="1">
            <a:spLocks noChangeArrowheads="1"/>
          </p:cNvSpPr>
          <p:nvPr/>
        </p:nvSpPr>
        <p:spPr bwMode="auto">
          <a:xfrm>
            <a:off x="4648518" y="184721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7" name="文本框 20"/>
          <p:cNvSpPr txBox="1">
            <a:spLocks noChangeArrowheads="1"/>
          </p:cNvSpPr>
          <p:nvPr/>
        </p:nvSpPr>
        <p:spPr bwMode="auto">
          <a:xfrm>
            <a:off x="4646613" y="236696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13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8" name="文本框 21"/>
          <p:cNvSpPr txBox="1">
            <a:spLocks noChangeArrowheads="1"/>
          </p:cNvSpPr>
          <p:nvPr/>
        </p:nvSpPr>
        <p:spPr bwMode="auto">
          <a:xfrm>
            <a:off x="4656138" y="266223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9" name="文本框 22"/>
          <p:cNvSpPr txBox="1">
            <a:spLocks noChangeArrowheads="1"/>
          </p:cNvSpPr>
          <p:nvPr/>
        </p:nvSpPr>
        <p:spPr bwMode="auto">
          <a:xfrm>
            <a:off x="4656138" y="319881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0" name="文本框 23"/>
          <p:cNvSpPr txBox="1">
            <a:spLocks noChangeArrowheads="1"/>
          </p:cNvSpPr>
          <p:nvPr/>
        </p:nvSpPr>
        <p:spPr bwMode="auto">
          <a:xfrm>
            <a:off x="4658043" y="405288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2" name="文本框 24"/>
          <p:cNvSpPr txBox="1">
            <a:spLocks noChangeArrowheads="1"/>
          </p:cNvSpPr>
          <p:nvPr/>
        </p:nvSpPr>
        <p:spPr bwMode="auto">
          <a:xfrm>
            <a:off x="4646613" y="598487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7" name="文本框 10"/>
          <p:cNvSpPr txBox="1">
            <a:spLocks noChangeArrowheads="1"/>
          </p:cNvSpPr>
          <p:nvPr/>
        </p:nvSpPr>
        <p:spPr bwMode="auto">
          <a:xfrm>
            <a:off x="325438" y="2544763"/>
            <a:ext cx="21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</a:rPr>
              <a:t>3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9880" y="1421765"/>
            <a:ext cx="3384550" cy="48888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716145" y="3247390"/>
            <a:ext cx="3307080" cy="3178175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16145" y="750570"/>
            <a:ext cx="3307080" cy="2451100"/>
          </a:xfrm>
          <a:prstGeom prst="rect">
            <a:avLst/>
          </a:prstGeom>
          <a:noFill/>
          <a:ln w="28575">
            <a:solidFill>
              <a:srgbClr val="0B13B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220710" y="470535"/>
            <a:ext cx="3464560" cy="1153160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658360" y="470535"/>
            <a:ext cx="3364865" cy="2139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57480" y="556895"/>
            <a:ext cx="11939905" cy="62287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 anchor="t">
            <a:noAutofit/>
          </a:bodyPr>
          <a:lstStyle/>
          <a:p>
            <a:pPr indent="711200" fontAlgn="auto">
              <a:lnSpc>
                <a:spcPts val="306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新学年开始了，修身课上，沈阳东关模范学校的魏校长向学生们提出了一个严肃的问题:“你们为什么而读书?”</a:t>
            </a:r>
            <a:endParaRPr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711200" fontAlgn="auto">
              <a:lnSpc>
                <a:spcPts val="306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“为家父而读书。”</a:t>
            </a:r>
            <a:endParaRPr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711200" fontAlgn="auto">
              <a:lnSpc>
                <a:spcPts val="306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为明理而读书。”</a:t>
            </a:r>
            <a:endParaRPr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711200" fontAlgn="auto">
              <a:lnSpc>
                <a:spcPts val="306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为光耀门楣而读书。”有人干脆这样回答。</a:t>
            </a:r>
            <a:endParaRPr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711200" fontAlgn="auto">
              <a:lnSpc>
                <a:spcPts val="306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有位同学一直默默地坐在那里，若有所思。魏校长注意到了，他打手势让大家安静下来，点名让那位同学回答。那位同学站了起来，清晰而坚定地回答道:</a:t>
            </a:r>
            <a:r>
              <a:rPr 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endParaRPr 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711200" fontAlgn="auto">
              <a:lnSpc>
                <a:spcPts val="306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“为中华之崛起而读书!”</a:t>
            </a:r>
            <a:endParaRPr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711200" fontAlgn="auto">
              <a:lnSpc>
                <a:spcPts val="306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魏校长听了为之一振!他怎么也没想到，一个十二三岁的孩子，竟然有如此的抱负和胸怀!他睁大眼睛又追问了一句:“你再说一遍，为什么而读书?”</a:t>
            </a:r>
            <a:endParaRPr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711200" fontAlgn="auto">
              <a:lnSpc>
                <a:spcPts val="306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“为中华之崛起而读书!  ”</a:t>
            </a:r>
            <a:endParaRPr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711200" fontAlgn="auto">
              <a:lnSpc>
                <a:spcPts val="306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魏校长听了，连声赞叹:“好哇!为中华之崛起，有志者当效此生!”</a:t>
            </a:r>
            <a:endParaRPr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711200" fontAlgn="auto">
              <a:lnSpc>
                <a:spcPts val="306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这位同学是谁呢?他就是周恩来，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后来成为了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中华人民共和国的第一任总理。</a:t>
            </a:r>
            <a:endParaRPr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43865" y="53975"/>
            <a:ext cx="11500485" cy="502920"/>
          </a:xfrm>
          <a:prstGeom prst="roundRect">
            <a:avLst/>
          </a:prstGeom>
          <a:solidFill>
            <a:srgbClr val="0B13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默读课文</a:t>
            </a:r>
            <a:r>
              <a:rPr lang="en-US" altLang="zh-CN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1-10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自然段</a:t>
            </a:r>
            <a:r>
              <a:rPr lang="zh-CN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，想一想主要写了一件什么事？</a:t>
            </a:r>
            <a:endParaRPr lang="zh-CN" altLang="en-US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0" name="文本框 6"/>
          <p:cNvSpPr txBox="1">
            <a:spLocks noChangeArrowheads="1"/>
          </p:cNvSpPr>
          <p:nvPr/>
        </p:nvSpPr>
        <p:spPr bwMode="auto">
          <a:xfrm>
            <a:off x="615315" y="482600"/>
            <a:ext cx="34353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FF0000"/>
                </a:solidFill>
              </a:rPr>
              <a:t>1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2" name="文本框 9"/>
          <p:cNvSpPr txBox="1">
            <a:spLocks noChangeArrowheads="1"/>
          </p:cNvSpPr>
          <p:nvPr/>
        </p:nvSpPr>
        <p:spPr bwMode="auto">
          <a:xfrm>
            <a:off x="625158" y="1162368"/>
            <a:ext cx="2159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FF0000"/>
                </a:solidFill>
              </a:rPr>
              <a:t>2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637223" y="2444115"/>
            <a:ext cx="2159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FF0000"/>
                </a:solidFill>
              </a:rPr>
              <a:t>5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651828" y="3570605"/>
            <a:ext cx="2159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FF0000"/>
                </a:solidFill>
              </a:rPr>
              <a:t>6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648018" y="4022090"/>
            <a:ext cx="2159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FF0000"/>
                </a:solidFill>
              </a:rPr>
              <a:t>7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637223" y="5148580"/>
            <a:ext cx="2159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FF0000"/>
                </a:solidFill>
              </a:rPr>
              <a:t>8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638810" y="5511800"/>
            <a:ext cx="217488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FF0000"/>
                </a:solidFill>
              </a:rPr>
              <a:t>9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539115" y="5899785"/>
            <a:ext cx="75247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FF0000"/>
                </a:solidFill>
              </a:rPr>
              <a:t>10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9" name="文本框 10"/>
          <p:cNvSpPr txBox="1">
            <a:spLocks noChangeArrowheads="1"/>
          </p:cNvSpPr>
          <p:nvPr/>
        </p:nvSpPr>
        <p:spPr bwMode="auto">
          <a:xfrm>
            <a:off x="642303" y="1547178"/>
            <a:ext cx="2159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3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  <p:sp>
        <p:nvSpPr>
          <p:cNvPr id="29" name="文本框 11"/>
          <p:cNvSpPr txBox="1">
            <a:spLocks noChangeArrowheads="1"/>
          </p:cNvSpPr>
          <p:nvPr/>
        </p:nvSpPr>
        <p:spPr bwMode="auto">
          <a:xfrm>
            <a:off x="622935" y="1988820"/>
            <a:ext cx="21844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</a:rPr>
              <a:t>4</a:t>
            </a:r>
            <a:endParaRPr lang="en-US" altLang="zh-CN" sz="3600" b="1">
              <a:solidFill>
                <a:srgbClr val="FF0000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875030" y="511810"/>
            <a:ext cx="10210165" cy="6035675"/>
            <a:chOff x="1378" y="806"/>
            <a:chExt cx="16079" cy="9505"/>
          </a:xfrm>
        </p:grpSpPr>
        <p:sp>
          <p:nvSpPr>
            <p:cNvPr id="20" name="文本框 19"/>
            <p:cNvSpPr txBox="1"/>
            <p:nvPr/>
          </p:nvSpPr>
          <p:spPr>
            <a:xfrm>
              <a:off x="1378" y="829"/>
              <a:ext cx="6979" cy="77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新学年开始了</a:t>
              </a:r>
              <a:r>
                <a:rPr 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</a:t>
              </a: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修身课上</a:t>
              </a:r>
              <a:endPara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endPara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3192" y="806"/>
              <a:ext cx="4265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魏校长</a:t>
              </a:r>
              <a:r>
                <a:rPr lang="en-US" altLang="zh-CN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</a:t>
              </a: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学生们</a:t>
              </a:r>
              <a:r>
                <a:rPr lang="en-US" altLang="zh-CN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</a:t>
              </a:r>
              <a:endPara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565" y="9489"/>
              <a:ext cx="4265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周恩来</a:t>
              </a:r>
              <a:endParaRPr 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1341120"/>
            <a:ext cx="6856095" cy="120078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230" y="5885180"/>
            <a:ext cx="1555115" cy="155511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050" y="5885180"/>
            <a:ext cx="1555115" cy="1555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5" grpId="0" animBg="1"/>
      <p:bldP spid="5" grpId="1" animBg="1"/>
      <p:bldP spid="11" grpId="0" animBg="1"/>
      <p:bldP spid="11" grpId="1" animBg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8320" y="4959350"/>
            <a:ext cx="2508885" cy="250888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68660" y="5310505"/>
            <a:ext cx="2157730" cy="2157730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382905" y="260985"/>
            <a:ext cx="8667115" cy="6858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课文</a:t>
            </a:r>
            <a:r>
              <a:rPr lang="en-US" alt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1-10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自然段讲了一件什么事？</a:t>
            </a:r>
            <a:endParaRPr lang="zh-CN" altLang="en-US" sz="4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79730" y="1628775"/>
            <a:ext cx="2980055" cy="1354455"/>
            <a:chOff x="598" y="2565"/>
            <a:chExt cx="4693" cy="2133"/>
          </a:xfrm>
        </p:grpSpPr>
        <p:sp>
          <p:nvSpPr>
            <p:cNvPr id="4" name="文本框 3"/>
            <p:cNvSpPr txBox="1">
              <a:spLocks noChangeArrowheads="1"/>
            </p:cNvSpPr>
            <p:nvPr/>
          </p:nvSpPr>
          <p:spPr bwMode="auto">
            <a:xfrm>
              <a:off x="598" y="3624"/>
              <a:ext cx="4693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3200" b="1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新学年开始了</a:t>
              </a:r>
              <a:endPara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1599" y="2565"/>
              <a:ext cx="2044" cy="87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>
                  <a:latin typeface="楷体" panose="02010609060101010101" pitchFamily="49" charset="-122"/>
                  <a:ea typeface="楷体" panose="02010609060101010101" pitchFamily="49" charset="-122"/>
                </a:rPr>
                <a:t>时间</a:t>
              </a:r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253105" y="1628775"/>
            <a:ext cx="1878330" cy="1279525"/>
            <a:chOff x="5541" y="2565"/>
            <a:chExt cx="2958" cy="2015"/>
          </a:xfrm>
        </p:grpSpPr>
        <p:sp>
          <p:nvSpPr>
            <p:cNvPr id="5" name="文本框 4"/>
            <p:cNvSpPr txBox="1">
              <a:spLocks noChangeArrowheads="1"/>
            </p:cNvSpPr>
            <p:nvPr/>
          </p:nvSpPr>
          <p:spPr bwMode="auto">
            <a:xfrm>
              <a:off x="5541" y="3624"/>
              <a:ext cx="2958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algn="l">
                <a:lnSpc>
                  <a:spcPct val="120000"/>
                </a:lnSpc>
                <a:buClrTx/>
                <a:buSzTx/>
                <a:buFontTx/>
                <a:buNone/>
              </a:pPr>
              <a:r>
                <a:rPr lang="zh-CN" altLang="en-US" sz="3200" b="1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修身课上</a:t>
              </a:r>
              <a:endPara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6206" y="2565"/>
              <a:ext cx="2044" cy="87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>
                  <a:latin typeface="楷体" panose="02010609060101010101" pitchFamily="49" charset="-122"/>
                  <a:ea typeface="楷体" panose="02010609060101010101" pitchFamily="49" charset="-122"/>
                </a:rPr>
                <a:t>地点</a:t>
              </a:r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335395" y="1628775"/>
            <a:ext cx="4937760" cy="2803525"/>
            <a:chOff x="8641" y="2565"/>
            <a:chExt cx="7776" cy="4415"/>
          </a:xfrm>
        </p:grpSpPr>
        <p:sp>
          <p:nvSpPr>
            <p:cNvPr id="6" name="文本框 5"/>
            <p:cNvSpPr txBox="1">
              <a:spLocks noChangeArrowheads="1"/>
            </p:cNvSpPr>
            <p:nvPr/>
          </p:nvSpPr>
          <p:spPr bwMode="auto">
            <a:xfrm>
              <a:off x="8641" y="3643"/>
              <a:ext cx="7776" cy="3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algn="l">
                <a:lnSpc>
                  <a:spcPct val="120000"/>
                </a:lnSpc>
                <a:buClrTx/>
                <a:buSzTx/>
                <a:buFontTx/>
                <a:buNone/>
              </a:pPr>
              <a:r>
                <a:rPr lang="zh-CN" altLang="en-US" sz="3200" b="1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周恩来</a:t>
              </a:r>
              <a:endPara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 lvl="0" algn="l">
                <a:lnSpc>
                  <a:spcPct val="120000"/>
                </a:lnSpc>
                <a:buClrTx/>
                <a:buSzTx/>
                <a:buFontTx/>
                <a:buNone/>
              </a:pPr>
              <a:r>
                <a:rPr lang="zh-CN" altLang="en-US" sz="3200" b="1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魏校长</a:t>
              </a:r>
              <a:endPara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 lvl="0" algn="l">
                <a:lnSpc>
                  <a:spcPct val="120000"/>
                </a:lnSpc>
                <a:buClrTx/>
                <a:buSzTx/>
                <a:buFontTx/>
                <a:buNone/>
              </a:pPr>
              <a:r>
                <a:rPr lang="zh-CN" altLang="en-US" sz="3200" b="1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学生们</a:t>
              </a:r>
              <a:endPara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8840" y="2565"/>
              <a:ext cx="2044" cy="87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>
                  <a:latin typeface="楷体" panose="02010609060101010101" pitchFamily="49" charset="-122"/>
                  <a:ea typeface="楷体" panose="02010609060101010101" pitchFamily="49" charset="-122"/>
                </a:rPr>
                <a:t>人物</a:t>
              </a:r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088245" y="1628775"/>
            <a:ext cx="1297940" cy="1366520"/>
            <a:chOff x="15887" y="2565"/>
            <a:chExt cx="2044" cy="2152"/>
          </a:xfrm>
        </p:grpSpPr>
        <p:sp>
          <p:nvSpPr>
            <p:cNvPr id="24" name="圆角矩形 23"/>
            <p:cNvSpPr/>
            <p:nvPr/>
          </p:nvSpPr>
          <p:spPr>
            <a:xfrm>
              <a:off x="15887" y="2565"/>
              <a:ext cx="2044" cy="87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>
                  <a:latin typeface="楷体" panose="02010609060101010101" pitchFamily="49" charset="-122"/>
                  <a:ea typeface="楷体" panose="02010609060101010101" pitchFamily="49" charset="-122"/>
                </a:rPr>
                <a:t>事件</a:t>
              </a:r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0" name="文本框 29"/>
            <p:cNvSpPr txBox="1">
              <a:spLocks noChangeArrowheads="1"/>
            </p:cNvSpPr>
            <p:nvPr/>
          </p:nvSpPr>
          <p:spPr bwMode="auto">
            <a:xfrm>
              <a:off x="16265" y="3760"/>
              <a:ext cx="1666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b="1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……</a:t>
              </a:r>
              <a:endParaRPr lang="en-US" altLang="zh-CN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1" name="圆角矩形 30"/>
          <p:cNvSpPr/>
          <p:nvPr/>
        </p:nvSpPr>
        <p:spPr>
          <a:xfrm>
            <a:off x="6461760" y="2442845"/>
            <a:ext cx="1286510" cy="496570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0B13B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0280" y="5745480"/>
            <a:ext cx="1555115" cy="155511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5615" y="5688330"/>
            <a:ext cx="1555115" cy="155511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6024245" y="1628775"/>
            <a:ext cx="2160905" cy="558165"/>
          </a:xfrm>
          <a:prstGeom prst="roundRect">
            <a:avLst/>
          </a:prstGeom>
          <a:solidFill>
            <a:srgbClr val="0B1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主要人物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760" y="3076575"/>
            <a:ext cx="1297940" cy="1355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1" grpId="1" animBg="1"/>
      <p:bldP spid="7" grpId="0" bldLvl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下载 (3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49427" r="10620"/>
          <a:stretch>
            <a:fillRect/>
          </a:stretch>
        </p:blipFill>
        <p:spPr>
          <a:xfrm>
            <a:off x="1108710" y="285115"/>
            <a:ext cx="4006215" cy="564007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872740" y="4619625"/>
            <a:ext cx="1908175" cy="729615"/>
          </a:xfrm>
          <a:prstGeom prst="rect">
            <a:avLst/>
          </a:prstGeom>
          <a:noFill/>
          <a:ln w="28575">
            <a:solidFill>
              <a:srgbClr val="0B1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圆角矩形标注 6"/>
          <p:cNvSpPr/>
          <p:nvPr/>
        </p:nvSpPr>
        <p:spPr>
          <a:xfrm>
            <a:off x="5777865" y="421005"/>
            <a:ext cx="4810760" cy="2936240"/>
          </a:xfrm>
          <a:prstGeom prst="wedgeRoundRectCallout">
            <a:avLst>
              <a:gd name="adj1" fmla="val -77427"/>
              <a:gd name="adj2" fmla="val 99329"/>
              <a:gd name="adj3" fmla="val 16667"/>
            </a:avLst>
          </a:prstGeom>
          <a:solidFill>
            <a:srgbClr val="0B13B5"/>
          </a:solidFill>
          <a:ln>
            <a:solidFill>
              <a:srgbClr val="0B13B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en-US" altLang="zh-CN" sz="4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关注主要人物和事件，学习把握文章的主要内容。</a:t>
            </a:r>
            <a:endParaRPr lang="zh-CN" altLang="en-US" sz="44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下载 (2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8797" r="50434" b="4638"/>
          <a:stretch>
            <a:fillRect/>
          </a:stretch>
        </p:blipFill>
        <p:spPr>
          <a:xfrm>
            <a:off x="8023225" y="202565"/>
            <a:ext cx="4168140" cy="6540500"/>
          </a:xfrm>
          <a:prstGeom prst="rect">
            <a:avLst/>
          </a:prstGeom>
        </p:spPr>
      </p:pic>
      <p:pic>
        <p:nvPicPr>
          <p:cNvPr id="3" name="图片 2" descr="下载 (1)"/>
          <p:cNvPicPr>
            <a:picLocks noChangeAspect="1"/>
          </p:cNvPicPr>
          <p:nvPr/>
        </p:nvPicPr>
        <p:blipFill>
          <a:blip r:embed="rId3"/>
          <a:srcRect l="8568" r="9396" b="6573"/>
          <a:stretch>
            <a:fillRect/>
          </a:stretch>
        </p:blipFill>
        <p:spPr>
          <a:xfrm>
            <a:off x="157480" y="202565"/>
            <a:ext cx="7891780" cy="6421120"/>
          </a:xfrm>
          <a:prstGeom prst="rect">
            <a:avLst/>
          </a:prstGeom>
        </p:spPr>
      </p:pic>
      <p:sp>
        <p:nvSpPr>
          <p:cNvPr id="10245" name="文本框 6"/>
          <p:cNvSpPr txBox="1">
            <a:spLocks noChangeArrowheads="1"/>
          </p:cNvSpPr>
          <p:nvPr/>
        </p:nvSpPr>
        <p:spPr bwMode="auto">
          <a:xfrm>
            <a:off x="348298" y="143478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6" name="文本框 9"/>
          <p:cNvSpPr txBox="1">
            <a:spLocks noChangeArrowheads="1"/>
          </p:cNvSpPr>
          <p:nvPr/>
        </p:nvSpPr>
        <p:spPr bwMode="auto">
          <a:xfrm>
            <a:off x="322898" y="223996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8" name="文本框 11"/>
          <p:cNvSpPr txBox="1">
            <a:spLocks noChangeArrowheads="1"/>
          </p:cNvSpPr>
          <p:nvPr/>
        </p:nvSpPr>
        <p:spPr bwMode="auto">
          <a:xfrm>
            <a:off x="334963" y="2871788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9" name="文本框 12"/>
          <p:cNvSpPr txBox="1">
            <a:spLocks noChangeArrowheads="1"/>
          </p:cNvSpPr>
          <p:nvPr/>
        </p:nvSpPr>
        <p:spPr bwMode="auto">
          <a:xfrm>
            <a:off x="334963" y="31115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0" name="文本框 13"/>
          <p:cNvSpPr txBox="1">
            <a:spLocks noChangeArrowheads="1"/>
          </p:cNvSpPr>
          <p:nvPr/>
        </p:nvSpPr>
        <p:spPr bwMode="auto">
          <a:xfrm>
            <a:off x="334963" y="39560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1" name="文本框 14"/>
          <p:cNvSpPr txBox="1">
            <a:spLocks noChangeArrowheads="1"/>
          </p:cNvSpPr>
          <p:nvPr/>
        </p:nvSpPr>
        <p:spPr bwMode="auto">
          <a:xfrm>
            <a:off x="344488" y="42608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2" name="文本框 15"/>
          <p:cNvSpPr txBox="1">
            <a:spLocks noChangeArrowheads="1"/>
          </p:cNvSpPr>
          <p:nvPr/>
        </p:nvSpPr>
        <p:spPr bwMode="auto">
          <a:xfrm>
            <a:off x="334963" y="50800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8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3" name="文本框 16"/>
          <p:cNvSpPr txBox="1">
            <a:spLocks noChangeArrowheads="1"/>
          </p:cNvSpPr>
          <p:nvPr/>
        </p:nvSpPr>
        <p:spPr bwMode="auto">
          <a:xfrm>
            <a:off x="336550" y="5384800"/>
            <a:ext cx="217488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9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4" name="文本框 17"/>
          <p:cNvSpPr txBox="1">
            <a:spLocks noChangeArrowheads="1"/>
          </p:cNvSpPr>
          <p:nvPr/>
        </p:nvSpPr>
        <p:spPr bwMode="auto">
          <a:xfrm>
            <a:off x="271463" y="5884863"/>
            <a:ext cx="420687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10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5" name="文本框 18"/>
          <p:cNvSpPr txBox="1">
            <a:spLocks noChangeArrowheads="1"/>
          </p:cNvSpPr>
          <p:nvPr/>
        </p:nvSpPr>
        <p:spPr bwMode="auto">
          <a:xfrm>
            <a:off x="4675188" y="711200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6" name="文本框 19"/>
          <p:cNvSpPr txBox="1">
            <a:spLocks noChangeArrowheads="1"/>
          </p:cNvSpPr>
          <p:nvPr/>
        </p:nvSpPr>
        <p:spPr bwMode="auto">
          <a:xfrm>
            <a:off x="4648518" y="184721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7" name="文本框 20"/>
          <p:cNvSpPr txBox="1">
            <a:spLocks noChangeArrowheads="1"/>
          </p:cNvSpPr>
          <p:nvPr/>
        </p:nvSpPr>
        <p:spPr bwMode="auto">
          <a:xfrm>
            <a:off x="4646613" y="236696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13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8" name="文本框 21"/>
          <p:cNvSpPr txBox="1">
            <a:spLocks noChangeArrowheads="1"/>
          </p:cNvSpPr>
          <p:nvPr/>
        </p:nvSpPr>
        <p:spPr bwMode="auto">
          <a:xfrm>
            <a:off x="4656138" y="266223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9" name="文本框 22"/>
          <p:cNvSpPr txBox="1">
            <a:spLocks noChangeArrowheads="1"/>
          </p:cNvSpPr>
          <p:nvPr/>
        </p:nvSpPr>
        <p:spPr bwMode="auto">
          <a:xfrm>
            <a:off x="4656138" y="319881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0" name="文本框 23"/>
          <p:cNvSpPr txBox="1">
            <a:spLocks noChangeArrowheads="1"/>
          </p:cNvSpPr>
          <p:nvPr/>
        </p:nvSpPr>
        <p:spPr bwMode="auto">
          <a:xfrm>
            <a:off x="4658043" y="405288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2" name="文本框 24"/>
          <p:cNvSpPr txBox="1">
            <a:spLocks noChangeArrowheads="1"/>
          </p:cNvSpPr>
          <p:nvPr/>
        </p:nvSpPr>
        <p:spPr bwMode="auto">
          <a:xfrm>
            <a:off x="4646613" y="598487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7" name="文本框 10"/>
          <p:cNvSpPr txBox="1">
            <a:spLocks noChangeArrowheads="1"/>
          </p:cNvSpPr>
          <p:nvPr/>
        </p:nvSpPr>
        <p:spPr bwMode="auto">
          <a:xfrm>
            <a:off x="325438" y="2544763"/>
            <a:ext cx="21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</a:rPr>
              <a:t>3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9880" y="1421765"/>
            <a:ext cx="3384550" cy="48888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658360" y="470535"/>
            <a:ext cx="3364865" cy="2139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4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241915" y="5310505"/>
            <a:ext cx="2157730" cy="21577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45380" y="1022350"/>
            <a:ext cx="5549265" cy="5252085"/>
          </a:xfrm>
          <a:prstGeom prst="rect">
            <a:avLst/>
          </a:prstGeom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5281295" y="1954530"/>
            <a:ext cx="5280025" cy="78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周恩来</a:t>
            </a:r>
            <a:r>
              <a:rPr lang="en-US" altLang="zh-CN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魏校长</a:t>
            </a:r>
            <a:r>
              <a:rPr lang="en-US" altLang="zh-CN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学生们</a:t>
            </a:r>
            <a:endParaRPr lang="zh-CN" altLang="en-US" sz="3600" b="1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5723255" y="3178810"/>
            <a:ext cx="3622675" cy="78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周恩来</a:t>
            </a:r>
            <a:r>
              <a:rPr lang="en-US" altLang="zh-CN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伯父</a:t>
            </a:r>
            <a:endParaRPr lang="zh-CN" altLang="en-US" sz="3600" b="1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5129530" y="4403090"/>
            <a:ext cx="58737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周恩来</a:t>
            </a:r>
            <a:r>
              <a:rPr lang="en-US" altLang="zh-CN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同学</a:t>
            </a:r>
            <a:r>
              <a:rPr lang="en-US" altLang="zh-CN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妇女</a:t>
            </a:r>
            <a:r>
              <a:rPr lang="en-US" altLang="zh-CN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en-US" altLang="zh-CN" sz="3600" b="1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中国巡警</a:t>
            </a:r>
            <a:r>
              <a:rPr lang="en-US" altLang="zh-CN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>
                <a:solidFill>
                  <a:srgbClr val="3333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围观的中国人</a:t>
            </a:r>
            <a:endParaRPr lang="zh-CN" altLang="en-US" sz="3600" b="1">
              <a:solidFill>
                <a:srgbClr val="3333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45" y="1007745"/>
            <a:ext cx="2186305" cy="52501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005" y="1038225"/>
            <a:ext cx="2238375" cy="5250815"/>
          </a:xfrm>
          <a:prstGeom prst="rect">
            <a:avLst/>
          </a:prstGeom>
        </p:spPr>
      </p:pic>
      <p:sp>
        <p:nvSpPr>
          <p:cNvPr id="31" name="圆角矩形 30"/>
          <p:cNvSpPr/>
          <p:nvPr/>
        </p:nvSpPr>
        <p:spPr>
          <a:xfrm>
            <a:off x="5389245" y="1954530"/>
            <a:ext cx="1438910" cy="720090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5831205" y="3258185"/>
            <a:ext cx="1423035" cy="629920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5248910" y="4577080"/>
            <a:ext cx="1423035" cy="433705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1" grpId="1" animBg="1"/>
      <p:bldP spid="2" grpId="0" bldLvl="0" animBg="1"/>
      <p:bldP spid="2" grpId="1" animBg="1"/>
      <p:bldP spid="6" grpId="0" bldLvl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下载 (2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8797" r="50434" b="4638"/>
          <a:stretch>
            <a:fillRect/>
          </a:stretch>
        </p:blipFill>
        <p:spPr>
          <a:xfrm>
            <a:off x="8023225" y="202565"/>
            <a:ext cx="4168140" cy="6540500"/>
          </a:xfrm>
          <a:prstGeom prst="rect">
            <a:avLst/>
          </a:prstGeom>
        </p:spPr>
      </p:pic>
      <p:pic>
        <p:nvPicPr>
          <p:cNvPr id="3" name="图片 2" descr="下载 (1)"/>
          <p:cNvPicPr>
            <a:picLocks noChangeAspect="1"/>
          </p:cNvPicPr>
          <p:nvPr/>
        </p:nvPicPr>
        <p:blipFill>
          <a:blip r:embed="rId3"/>
          <a:srcRect l="8568" r="9396" b="6573"/>
          <a:stretch>
            <a:fillRect/>
          </a:stretch>
        </p:blipFill>
        <p:spPr>
          <a:xfrm>
            <a:off x="157480" y="202565"/>
            <a:ext cx="7891780" cy="6421120"/>
          </a:xfrm>
          <a:prstGeom prst="rect">
            <a:avLst/>
          </a:prstGeom>
        </p:spPr>
      </p:pic>
      <p:sp>
        <p:nvSpPr>
          <p:cNvPr id="10245" name="文本框 6"/>
          <p:cNvSpPr txBox="1">
            <a:spLocks noChangeArrowheads="1"/>
          </p:cNvSpPr>
          <p:nvPr/>
        </p:nvSpPr>
        <p:spPr bwMode="auto">
          <a:xfrm>
            <a:off x="348298" y="143478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6" name="文本框 9"/>
          <p:cNvSpPr txBox="1">
            <a:spLocks noChangeArrowheads="1"/>
          </p:cNvSpPr>
          <p:nvPr/>
        </p:nvSpPr>
        <p:spPr bwMode="auto">
          <a:xfrm>
            <a:off x="322898" y="223996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8" name="文本框 11"/>
          <p:cNvSpPr txBox="1">
            <a:spLocks noChangeArrowheads="1"/>
          </p:cNvSpPr>
          <p:nvPr/>
        </p:nvSpPr>
        <p:spPr bwMode="auto">
          <a:xfrm>
            <a:off x="334963" y="2871788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9" name="文本框 12"/>
          <p:cNvSpPr txBox="1">
            <a:spLocks noChangeArrowheads="1"/>
          </p:cNvSpPr>
          <p:nvPr/>
        </p:nvSpPr>
        <p:spPr bwMode="auto">
          <a:xfrm>
            <a:off x="334963" y="31115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0" name="文本框 13"/>
          <p:cNvSpPr txBox="1">
            <a:spLocks noChangeArrowheads="1"/>
          </p:cNvSpPr>
          <p:nvPr/>
        </p:nvSpPr>
        <p:spPr bwMode="auto">
          <a:xfrm>
            <a:off x="334963" y="39560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1" name="文本框 14"/>
          <p:cNvSpPr txBox="1">
            <a:spLocks noChangeArrowheads="1"/>
          </p:cNvSpPr>
          <p:nvPr/>
        </p:nvSpPr>
        <p:spPr bwMode="auto">
          <a:xfrm>
            <a:off x="344488" y="42608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2" name="文本框 15"/>
          <p:cNvSpPr txBox="1">
            <a:spLocks noChangeArrowheads="1"/>
          </p:cNvSpPr>
          <p:nvPr/>
        </p:nvSpPr>
        <p:spPr bwMode="auto">
          <a:xfrm>
            <a:off x="334963" y="50800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8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3" name="文本框 16"/>
          <p:cNvSpPr txBox="1">
            <a:spLocks noChangeArrowheads="1"/>
          </p:cNvSpPr>
          <p:nvPr/>
        </p:nvSpPr>
        <p:spPr bwMode="auto">
          <a:xfrm>
            <a:off x="336550" y="5384800"/>
            <a:ext cx="217488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9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4" name="文本框 17"/>
          <p:cNvSpPr txBox="1">
            <a:spLocks noChangeArrowheads="1"/>
          </p:cNvSpPr>
          <p:nvPr/>
        </p:nvSpPr>
        <p:spPr bwMode="auto">
          <a:xfrm>
            <a:off x="271463" y="5884863"/>
            <a:ext cx="420687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10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5" name="文本框 18"/>
          <p:cNvSpPr txBox="1">
            <a:spLocks noChangeArrowheads="1"/>
          </p:cNvSpPr>
          <p:nvPr/>
        </p:nvSpPr>
        <p:spPr bwMode="auto">
          <a:xfrm>
            <a:off x="4675188" y="711200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6" name="文本框 19"/>
          <p:cNvSpPr txBox="1">
            <a:spLocks noChangeArrowheads="1"/>
          </p:cNvSpPr>
          <p:nvPr/>
        </p:nvSpPr>
        <p:spPr bwMode="auto">
          <a:xfrm>
            <a:off x="4648518" y="184721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7" name="文本框 20"/>
          <p:cNvSpPr txBox="1">
            <a:spLocks noChangeArrowheads="1"/>
          </p:cNvSpPr>
          <p:nvPr/>
        </p:nvSpPr>
        <p:spPr bwMode="auto">
          <a:xfrm>
            <a:off x="4646613" y="236696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13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8" name="文本框 21"/>
          <p:cNvSpPr txBox="1">
            <a:spLocks noChangeArrowheads="1"/>
          </p:cNvSpPr>
          <p:nvPr/>
        </p:nvSpPr>
        <p:spPr bwMode="auto">
          <a:xfrm>
            <a:off x="4656138" y="266223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9" name="文本框 22"/>
          <p:cNvSpPr txBox="1">
            <a:spLocks noChangeArrowheads="1"/>
          </p:cNvSpPr>
          <p:nvPr/>
        </p:nvSpPr>
        <p:spPr bwMode="auto">
          <a:xfrm>
            <a:off x="4656138" y="319881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0" name="文本框 23"/>
          <p:cNvSpPr txBox="1">
            <a:spLocks noChangeArrowheads="1"/>
          </p:cNvSpPr>
          <p:nvPr/>
        </p:nvSpPr>
        <p:spPr bwMode="auto">
          <a:xfrm>
            <a:off x="4658043" y="405288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2" name="文本框 24"/>
          <p:cNvSpPr txBox="1">
            <a:spLocks noChangeArrowheads="1"/>
          </p:cNvSpPr>
          <p:nvPr/>
        </p:nvSpPr>
        <p:spPr bwMode="auto">
          <a:xfrm>
            <a:off x="4646613" y="598487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7" name="文本框 10"/>
          <p:cNvSpPr txBox="1">
            <a:spLocks noChangeArrowheads="1"/>
          </p:cNvSpPr>
          <p:nvPr/>
        </p:nvSpPr>
        <p:spPr bwMode="auto">
          <a:xfrm>
            <a:off x="325438" y="2544763"/>
            <a:ext cx="21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</a:rPr>
              <a:t>3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16145" y="3247390"/>
            <a:ext cx="3307080" cy="3178175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16145" y="750570"/>
            <a:ext cx="3307080" cy="2451100"/>
          </a:xfrm>
          <a:prstGeom prst="rect">
            <a:avLst/>
          </a:prstGeom>
          <a:noFill/>
          <a:ln w="28575">
            <a:solidFill>
              <a:srgbClr val="0B13B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220710" y="470535"/>
            <a:ext cx="3464560" cy="1153160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0" name="矩形 2"/>
          <p:cNvSpPr>
            <a:spLocks noChangeArrowheads="1"/>
          </p:cNvSpPr>
          <p:nvPr/>
        </p:nvSpPr>
        <p:spPr bwMode="auto">
          <a:xfrm>
            <a:off x="157480" y="807721"/>
            <a:ext cx="4162743" cy="5514340"/>
          </a:xfrm>
          <a:prstGeom prst="rect">
            <a:avLst/>
          </a:prstGeom>
          <a:solidFill>
            <a:srgbClr val="0B13B5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>
            <a:lvl1pPr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500"/>
              </a:lnSpc>
              <a:defRPr/>
            </a:pPr>
            <a:r>
              <a:rPr lang="zh-CN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任务二</a:t>
            </a:r>
            <a:r>
              <a:rPr lang="zh-CN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endParaRPr lang="zh-CN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ts val="35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en-US" altLang="zh-CN" sz="32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sz="2800" dirty="0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1.自主学习：</a:t>
            </a:r>
            <a:endParaRPr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ts val="3500"/>
              </a:lnSpc>
              <a:defRPr/>
            </a:pPr>
            <a:r>
              <a:rPr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从第二、三件事里自选一件，尝试概括，并说一说。</a:t>
            </a:r>
            <a:r>
              <a:rPr 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lang="en-US"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ts val="3500"/>
              </a:lnSpc>
              <a:defRPr/>
            </a:pPr>
            <a:r>
              <a:rPr 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sz="2800" dirty="0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2.小组合作：</a:t>
            </a:r>
            <a:endParaRPr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ts val="3500"/>
              </a:lnSpc>
              <a:defRPr/>
            </a:pPr>
            <a:r>
              <a:rPr 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写一写，评一评。</a:t>
            </a:r>
            <a:endParaRPr sz="28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ts val="3500"/>
              </a:lnSpc>
              <a:defRPr/>
            </a:pPr>
            <a:r>
              <a:rPr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（1）是否抓住了主要人物？</a:t>
            </a:r>
            <a:endParaRPr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ts val="3500"/>
              </a:lnSpc>
              <a:defRPr/>
            </a:pPr>
            <a:r>
              <a:rPr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（2）是否写出了主要事件？</a:t>
            </a:r>
            <a:endParaRPr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ts val="3500"/>
              </a:lnSpc>
              <a:defRPr/>
            </a:pPr>
            <a:r>
              <a:rPr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（3）提一提修改意见。</a:t>
            </a:r>
            <a:endParaRPr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endParaRPr lang="en-US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8" name="图片 3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710" y="5721985"/>
            <a:ext cx="1555115" cy="1555115"/>
          </a:xfrm>
          <a:prstGeom prst="rect">
            <a:avLst/>
          </a:prstGeom>
        </p:spPr>
      </p:pic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4855" y="5885180"/>
            <a:ext cx="1555115" cy="1555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7"/>
          <p:cNvSpPr/>
          <p:nvPr/>
        </p:nvSpPr>
        <p:spPr>
          <a:xfrm>
            <a:off x="625475" y="805180"/>
            <a:ext cx="10756265" cy="540639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周恩来出生于1898年。十二岁那年，他离开家乡江苏淮安，随回家探亲的伯父来到了东北。在奉天上学的时候，伯父告诉他，奉天有些地方被外国人占据了，不要随便去玩，有事也要绕着走，免得惹出麻烦没有地方说理。</a:t>
            </a:r>
            <a:endParaRPr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少年周恩来疑惑不解，问道：“被外国人占据？为什么呢？”</a:t>
            </a:r>
            <a:endParaRPr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“中华不振哪！”伯父叹了口气，没有再说什么。</a:t>
            </a:r>
            <a:endParaRPr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十二岁的周恩来当然不能完全明白伯父的话，但是“中华不振”四个字和伯父沉郁的表情却让他难以忘怀。</a:t>
            </a:r>
            <a:endParaRPr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255" name="文本框 18"/>
          <p:cNvSpPr txBox="1">
            <a:spLocks noChangeArrowheads="1"/>
          </p:cNvSpPr>
          <p:nvPr/>
        </p:nvSpPr>
        <p:spPr bwMode="auto">
          <a:xfrm>
            <a:off x="1054100" y="897255"/>
            <a:ext cx="8566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rgbClr val="FF0000"/>
                </a:solidFill>
              </a:rPr>
              <a:t>11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2" name="文本框 18"/>
          <p:cNvSpPr txBox="1">
            <a:spLocks noChangeArrowheads="1"/>
          </p:cNvSpPr>
          <p:nvPr/>
        </p:nvSpPr>
        <p:spPr bwMode="auto">
          <a:xfrm>
            <a:off x="1054100" y="3168015"/>
            <a:ext cx="8566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rgbClr val="FF0000"/>
                </a:solidFill>
              </a:rPr>
              <a:t>12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3" name="文本框 18"/>
          <p:cNvSpPr txBox="1">
            <a:spLocks noChangeArrowheads="1"/>
          </p:cNvSpPr>
          <p:nvPr/>
        </p:nvSpPr>
        <p:spPr bwMode="auto">
          <a:xfrm>
            <a:off x="1054100" y="4382135"/>
            <a:ext cx="8566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rgbClr val="FF0000"/>
                </a:solidFill>
              </a:rPr>
              <a:t>13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4" name="文本框 18"/>
          <p:cNvSpPr txBox="1">
            <a:spLocks noChangeArrowheads="1"/>
          </p:cNvSpPr>
          <p:nvPr/>
        </p:nvSpPr>
        <p:spPr bwMode="auto">
          <a:xfrm>
            <a:off x="1054100" y="4995545"/>
            <a:ext cx="8566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rgbClr val="FF0000"/>
                </a:solidFill>
              </a:rPr>
              <a:t>14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1781175" y="247015"/>
            <a:ext cx="1297940" cy="55816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时间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221480" y="247015"/>
            <a:ext cx="1297940" cy="558165"/>
          </a:xfrm>
          <a:prstGeom prst="roundRect">
            <a:avLst/>
          </a:prstGeom>
          <a:solidFill>
            <a:srgbClr val="0B13B5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地点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6661785" y="247015"/>
            <a:ext cx="1297940" cy="55816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人物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9272270" y="247015"/>
            <a:ext cx="1297940" cy="558165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事件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5636260" y="922655"/>
            <a:ext cx="2036445" cy="496570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8119745" y="1501775"/>
            <a:ext cx="817245" cy="496570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0B13B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2357120" y="3260090"/>
            <a:ext cx="1207770" cy="496570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500880" y="4407535"/>
            <a:ext cx="895350" cy="496570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>
            <a:hlinkClick r:id="rId1" tooltip="" action="ppaction://hlinksldjump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101705" y="5611495"/>
            <a:ext cx="1555115" cy="1555115"/>
          </a:xfrm>
          <a:prstGeom prst="rect">
            <a:avLst/>
          </a:prstGeom>
        </p:spPr>
      </p:pic>
      <p:sp>
        <p:nvSpPr>
          <p:cNvPr id="26" name="圆角矩形 25"/>
          <p:cNvSpPr/>
          <p:nvPr/>
        </p:nvSpPr>
        <p:spPr>
          <a:xfrm>
            <a:off x="2356485" y="3260090"/>
            <a:ext cx="1208405" cy="495935"/>
          </a:xfrm>
          <a:prstGeom prst="roundRect">
            <a:avLst>
              <a:gd name="adj" fmla="val 0"/>
            </a:avLst>
          </a:prstGeom>
          <a:noFill/>
          <a:ln w="539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402070" y="247015"/>
            <a:ext cx="2120900" cy="55816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主要人物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236470" y="3168015"/>
            <a:ext cx="1456055" cy="701675"/>
          </a:xfrm>
          <a:prstGeom prst="roundRect">
            <a:avLst>
              <a:gd name="adj" fmla="val 0"/>
            </a:avLst>
          </a:prstGeom>
          <a:noFill/>
          <a:ln w="539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animBg="1"/>
      <p:bldP spid="22" grpId="1" animBg="1"/>
      <p:bldP spid="24" grpId="1" animBg="1"/>
      <p:bldP spid="31" grpId="0" animBg="1"/>
      <p:bldP spid="6" grpId="0" animBg="1"/>
      <p:bldP spid="8" grpId="0" animBg="1"/>
      <p:bldP spid="26" grpId="0" bldLvl="0" animBg="1"/>
      <p:bldP spid="26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18135" y="765810"/>
            <a:ext cx="11555730" cy="58680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 anchor="t">
            <a:noAutofit/>
          </a:bodyPr>
          <a:lstStyle/>
          <a:p>
            <a:pPr indent="711200" fontAlgn="auto">
              <a:lnSpc>
                <a:spcPts val="356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一个星期天，周恩来背着伯父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约了一个同学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来到了被外国人占据的地方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。这一带果真和别处大不相同:街道上热闹非凡，往来的大多是外国人。</a:t>
            </a:r>
            <a:endParaRPr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711200" fontAlgn="auto">
              <a:lnSpc>
                <a:spcPts val="356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周恩来和同学左顾右盼，忽然发现巡警局门前围着一群人。他们凑了过去，只见人群中有个女人正在哭诉着什么。一问才知道，这个女人的亲人被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外国人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的汽车轧死了，她原本指望巡警局给她撑腰，惩处这个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外国人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，谁知中国巡警不但不惩处肇事的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外国人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，反而训斥她。围观的中国人都紧握着拳头，但这是在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被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外国人的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占据的地盘</a:t>
            </a: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里，谁又敢怎么样呢?大家只能劝慰这个不幸的女人。</a:t>
            </a:r>
            <a:endParaRPr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711200" fontAlgn="auto">
              <a:lnSpc>
                <a:spcPts val="356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此时的周恩来才真正体会到“中华不振”这四个字的沉重分量。怎么把祖国和人民从苦难和屈辱中拯救出来呢?这个问题像一团烈火一直燃烧在周恩来心中。所以，当修身课上魏校长提出为什么而读书这个问题时，就有了“为中华之崛起而读书”的响亮回答。</a:t>
            </a:r>
            <a:endParaRPr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" name="文本框 18"/>
          <p:cNvSpPr txBox="1">
            <a:spLocks noChangeArrowheads="1"/>
          </p:cNvSpPr>
          <p:nvPr/>
        </p:nvSpPr>
        <p:spPr bwMode="auto">
          <a:xfrm>
            <a:off x="549910" y="811530"/>
            <a:ext cx="8566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rgbClr val="FF0000"/>
                </a:solidFill>
              </a:rPr>
              <a:t>15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2" name="文本框 18"/>
          <p:cNvSpPr txBox="1">
            <a:spLocks noChangeArrowheads="1"/>
          </p:cNvSpPr>
          <p:nvPr/>
        </p:nvSpPr>
        <p:spPr bwMode="auto">
          <a:xfrm>
            <a:off x="549910" y="2145665"/>
            <a:ext cx="8566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rgbClr val="FF0000"/>
                </a:solidFill>
              </a:rPr>
              <a:t>16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3" name="文本框 18"/>
          <p:cNvSpPr txBox="1">
            <a:spLocks noChangeArrowheads="1"/>
          </p:cNvSpPr>
          <p:nvPr/>
        </p:nvSpPr>
        <p:spPr bwMode="auto">
          <a:xfrm>
            <a:off x="576580" y="4824730"/>
            <a:ext cx="8566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rgbClr val="FF0000"/>
                </a:solidFill>
              </a:rPr>
              <a:t>17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1781175" y="247015"/>
            <a:ext cx="1297940" cy="558165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时间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221480" y="247015"/>
            <a:ext cx="1297940" cy="558165"/>
          </a:xfrm>
          <a:prstGeom prst="roundRect">
            <a:avLst/>
          </a:prstGeom>
          <a:solidFill>
            <a:srgbClr val="0B1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地点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6661785" y="247015"/>
            <a:ext cx="1297940" cy="558165"/>
          </a:xfrm>
          <a:prstGeom prst="roundRect">
            <a:avLst/>
          </a:prstGeom>
          <a:solidFill>
            <a:srgbClr val="14E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人物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9272270" y="247015"/>
            <a:ext cx="1297940" cy="55816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事件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1042670" y="791210"/>
            <a:ext cx="1849120" cy="450850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9381490" y="791210"/>
            <a:ext cx="2161540" cy="496570"/>
          </a:xfrm>
          <a:prstGeom prst="roundRect">
            <a:avLst>
              <a:gd name="adj" fmla="val 0"/>
            </a:avLst>
          </a:prstGeom>
          <a:noFill/>
          <a:ln w="47625" cmpd="sng">
            <a:solidFill>
              <a:srgbClr val="0B13B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364990" y="2621915"/>
            <a:ext cx="675640" cy="419100"/>
          </a:xfrm>
          <a:prstGeom prst="roundRect">
            <a:avLst>
              <a:gd name="adj" fmla="val 0"/>
            </a:avLst>
          </a:prstGeom>
          <a:noFill/>
          <a:ln w="53975">
            <a:solidFill>
              <a:srgbClr val="4EAE0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042670" y="2125345"/>
            <a:ext cx="1160145" cy="496570"/>
          </a:xfrm>
          <a:prstGeom prst="roundRect">
            <a:avLst>
              <a:gd name="adj" fmla="val 0"/>
            </a:avLst>
          </a:prstGeom>
          <a:noFill/>
          <a:ln w="53975">
            <a:solidFill>
              <a:srgbClr val="4EAE0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4" name="圆角矩形 13"/>
          <p:cNvSpPr/>
          <p:nvPr/>
        </p:nvSpPr>
        <p:spPr>
          <a:xfrm>
            <a:off x="431165" y="1287780"/>
            <a:ext cx="1094105" cy="356870"/>
          </a:xfrm>
          <a:prstGeom prst="roundRect">
            <a:avLst>
              <a:gd name="adj" fmla="val 0"/>
            </a:avLst>
          </a:prstGeom>
          <a:noFill/>
          <a:ln w="47625" cmpd="sng">
            <a:solidFill>
              <a:srgbClr val="0B13B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2970" y="5817870"/>
            <a:ext cx="1555115" cy="155511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2574290" y="3505200"/>
            <a:ext cx="1395095" cy="419100"/>
          </a:xfrm>
          <a:prstGeom prst="roundRect">
            <a:avLst>
              <a:gd name="adj" fmla="val 0"/>
            </a:avLst>
          </a:prstGeom>
          <a:noFill/>
          <a:ln w="53975">
            <a:solidFill>
              <a:srgbClr val="4EAE0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6843395" y="3505200"/>
            <a:ext cx="1085850" cy="419100"/>
          </a:xfrm>
          <a:prstGeom prst="roundRect">
            <a:avLst>
              <a:gd name="adj" fmla="val 0"/>
            </a:avLst>
          </a:prstGeom>
          <a:noFill/>
          <a:ln w="53975">
            <a:solidFill>
              <a:srgbClr val="4EAE0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10401935" y="3505200"/>
            <a:ext cx="1110615" cy="419100"/>
          </a:xfrm>
          <a:prstGeom prst="roundRect">
            <a:avLst>
              <a:gd name="adj" fmla="val 0"/>
            </a:avLst>
          </a:prstGeom>
          <a:noFill/>
          <a:ln w="53975">
            <a:solidFill>
              <a:srgbClr val="4EAE0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414655" y="4035425"/>
            <a:ext cx="1110615" cy="325755"/>
          </a:xfrm>
          <a:prstGeom prst="roundRect">
            <a:avLst>
              <a:gd name="adj" fmla="val 0"/>
            </a:avLst>
          </a:prstGeom>
          <a:noFill/>
          <a:ln w="53975">
            <a:solidFill>
              <a:srgbClr val="4EAE0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2574290" y="2125345"/>
            <a:ext cx="675640" cy="496570"/>
          </a:xfrm>
          <a:prstGeom prst="roundRect">
            <a:avLst>
              <a:gd name="adj" fmla="val 0"/>
            </a:avLst>
          </a:prstGeom>
          <a:noFill/>
          <a:ln w="53975">
            <a:solidFill>
              <a:srgbClr val="4EAE0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cxnSp>
        <p:nvCxnSpPr>
          <p:cNvPr id="18" name="直接连接符 17"/>
          <p:cNvCxnSpPr/>
          <p:nvPr/>
        </p:nvCxnSpPr>
        <p:spPr>
          <a:xfrm>
            <a:off x="8149590" y="3041015"/>
            <a:ext cx="32042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549910" y="3475990"/>
            <a:ext cx="10859770" cy="292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549910" y="3954145"/>
            <a:ext cx="9796780" cy="260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圆角矩形 24"/>
          <p:cNvSpPr/>
          <p:nvPr/>
        </p:nvSpPr>
        <p:spPr>
          <a:xfrm>
            <a:off x="4359275" y="2623820"/>
            <a:ext cx="675640" cy="419100"/>
          </a:xfrm>
          <a:prstGeom prst="roundRect">
            <a:avLst>
              <a:gd name="adj" fmla="val 0"/>
            </a:avLst>
          </a:prstGeom>
          <a:noFill/>
          <a:ln w="539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1057910" y="2145030"/>
            <a:ext cx="1160145" cy="476885"/>
          </a:xfrm>
          <a:prstGeom prst="roundRect">
            <a:avLst>
              <a:gd name="adj" fmla="val 0"/>
            </a:avLst>
          </a:prstGeom>
          <a:noFill/>
          <a:ln w="539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6402070" y="247015"/>
            <a:ext cx="2120900" cy="55816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主要人物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922655" y="2035175"/>
            <a:ext cx="1422400" cy="699135"/>
          </a:xfrm>
          <a:prstGeom prst="roundRect">
            <a:avLst>
              <a:gd name="adj" fmla="val 0"/>
            </a:avLst>
          </a:prstGeom>
          <a:noFill/>
          <a:ln w="539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1" animBg="1"/>
      <p:bldP spid="20" grpId="0" animBg="1"/>
      <p:bldP spid="20" grpId="1" animBg="1"/>
      <p:bldP spid="6" grpId="0" animBg="1"/>
      <p:bldP spid="6" grpId="1" animBg="1"/>
      <p:bldP spid="22" grpId="0" animBg="1"/>
      <p:bldP spid="22" grpId="1" animBg="1"/>
      <p:bldP spid="24" grpId="1" animBg="1"/>
      <p:bldP spid="31" grpId="0" animBg="1"/>
      <p:bldP spid="31" grpId="1" animBg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4" grpId="0" animBg="1"/>
      <p:bldP spid="14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7" grpId="0" bldLvl="0" animBg="1"/>
      <p:bldP spid="17" grpId="1" animBg="1"/>
      <p:bldP spid="25" grpId="0" bldLvl="0" animBg="1"/>
      <p:bldP spid="25" grpId="1" animBg="1"/>
      <p:bldP spid="26" grpId="0" bldLvl="0" animBg="1"/>
      <p:bldP spid="26" grpId="1" animBg="1"/>
      <p:bldP spid="27" grpId="0" animBg="1"/>
      <p:bldP spid="27" grpId="1" animBg="1"/>
      <p:bldP spid="28" grpId="0" bldLvl="0" animBg="1"/>
      <p:bldP spid="2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8015" y="1415415"/>
            <a:ext cx="8943340" cy="4377055"/>
          </a:xfrm>
          <a:prstGeom prst="rect">
            <a:avLst/>
          </a:prstGeom>
        </p:spPr>
      </p:pic>
      <p:pic>
        <p:nvPicPr>
          <p:cNvPr id="2" name="图片 1" descr="下载 (2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8797" r="50434" b="4638"/>
          <a:stretch>
            <a:fillRect/>
          </a:stretch>
        </p:blipFill>
        <p:spPr>
          <a:xfrm>
            <a:off x="8023225" y="202565"/>
            <a:ext cx="4168140" cy="6540500"/>
          </a:xfrm>
          <a:prstGeom prst="rect">
            <a:avLst/>
          </a:prstGeom>
        </p:spPr>
      </p:pic>
      <p:pic>
        <p:nvPicPr>
          <p:cNvPr id="3" name="图片 2" descr="下载 (1)"/>
          <p:cNvPicPr>
            <a:picLocks noChangeAspect="1"/>
          </p:cNvPicPr>
          <p:nvPr/>
        </p:nvPicPr>
        <p:blipFill>
          <a:blip r:embed="rId4"/>
          <a:srcRect l="8568" r="9396" b="6573"/>
          <a:stretch>
            <a:fillRect/>
          </a:stretch>
        </p:blipFill>
        <p:spPr>
          <a:xfrm>
            <a:off x="157480" y="202565"/>
            <a:ext cx="7891780" cy="6421120"/>
          </a:xfrm>
          <a:prstGeom prst="rect">
            <a:avLst/>
          </a:prstGeom>
        </p:spPr>
      </p:pic>
      <p:sp>
        <p:nvSpPr>
          <p:cNvPr id="10245" name="文本框 6"/>
          <p:cNvSpPr txBox="1">
            <a:spLocks noChangeArrowheads="1"/>
          </p:cNvSpPr>
          <p:nvPr/>
        </p:nvSpPr>
        <p:spPr bwMode="auto">
          <a:xfrm>
            <a:off x="348298" y="143478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6" name="文本框 9"/>
          <p:cNvSpPr txBox="1">
            <a:spLocks noChangeArrowheads="1"/>
          </p:cNvSpPr>
          <p:nvPr/>
        </p:nvSpPr>
        <p:spPr bwMode="auto">
          <a:xfrm>
            <a:off x="322898" y="223996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8" name="文本框 11"/>
          <p:cNvSpPr txBox="1">
            <a:spLocks noChangeArrowheads="1"/>
          </p:cNvSpPr>
          <p:nvPr/>
        </p:nvSpPr>
        <p:spPr bwMode="auto">
          <a:xfrm>
            <a:off x="334963" y="2871788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9" name="文本框 12"/>
          <p:cNvSpPr txBox="1">
            <a:spLocks noChangeArrowheads="1"/>
          </p:cNvSpPr>
          <p:nvPr/>
        </p:nvSpPr>
        <p:spPr bwMode="auto">
          <a:xfrm>
            <a:off x="334963" y="31115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0" name="文本框 13"/>
          <p:cNvSpPr txBox="1">
            <a:spLocks noChangeArrowheads="1"/>
          </p:cNvSpPr>
          <p:nvPr/>
        </p:nvSpPr>
        <p:spPr bwMode="auto">
          <a:xfrm>
            <a:off x="334963" y="39560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1" name="文本框 14"/>
          <p:cNvSpPr txBox="1">
            <a:spLocks noChangeArrowheads="1"/>
          </p:cNvSpPr>
          <p:nvPr/>
        </p:nvSpPr>
        <p:spPr bwMode="auto">
          <a:xfrm>
            <a:off x="344488" y="42608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2" name="文本框 15"/>
          <p:cNvSpPr txBox="1">
            <a:spLocks noChangeArrowheads="1"/>
          </p:cNvSpPr>
          <p:nvPr/>
        </p:nvSpPr>
        <p:spPr bwMode="auto">
          <a:xfrm>
            <a:off x="334963" y="50800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8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3" name="文本框 16"/>
          <p:cNvSpPr txBox="1">
            <a:spLocks noChangeArrowheads="1"/>
          </p:cNvSpPr>
          <p:nvPr/>
        </p:nvSpPr>
        <p:spPr bwMode="auto">
          <a:xfrm>
            <a:off x="336550" y="5384800"/>
            <a:ext cx="217488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9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4" name="文本框 17"/>
          <p:cNvSpPr txBox="1">
            <a:spLocks noChangeArrowheads="1"/>
          </p:cNvSpPr>
          <p:nvPr/>
        </p:nvSpPr>
        <p:spPr bwMode="auto">
          <a:xfrm>
            <a:off x="271463" y="5884863"/>
            <a:ext cx="420687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10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5" name="文本框 18"/>
          <p:cNvSpPr txBox="1">
            <a:spLocks noChangeArrowheads="1"/>
          </p:cNvSpPr>
          <p:nvPr/>
        </p:nvSpPr>
        <p:spPr bwMode="auto">
          <a:xfrm>
            <a:off x="4675188" y="711200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6" name="文本框 19"/>
          <p:cNvSpPr txBox="1">
            <a:spLocks noChangeArrowheads="1"/>
          </p:cNvSpPr>
          <p:nvPr/>
        </p:nvSpPr>
        <p:spPr bwMode="auto">
          <a:xfrm>
            <a:off x="4648518" y="184721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7" name="文本框 20"/>
          <p:cNvSpPr txBox="1">
            <a:spLocks noChangeArrowheads="1"/>
          </p:cNvSpPr>
          <p:nvPr/>
        </p:nvSpPr>
        <p:spPr bwMode="auto">
          <a:xfrm>
            <a:off x="4646613" y="236696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13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8" name="文本框 21"/>
          <p:cNvSpPr txBox="1">
            <a:spLocks noChangeArrowheads="1"/>
          </p:cNvSpPr>
          <p:nvPr/>
        </p:nvSpPr>
        <p:spPr bwMode="auto">
          <a:xfrm>
            <a:off x="4656138" y="266223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9" name="文本框 22"/>
          <p:cNvSpPr txBox="1">
            <a:spLocks noChangeArrowheads="1"/>
          </p:cNvSpPr>
          <p:nvPr/>
        </p:nvSpPr>
        <p:spPr bwMode="auto">
          <a:xfrm>
            <a:off x="4656138" y="319881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0" name="文本框 23"/>
          <p:cNvSpPr txBox="1">
            <a:spLocks noChangeArrowheads="1"/>
          </p:cNvSpPr>
          <p:nvPr/>
        </p:nvSpPr>
        <p:spPr bwMode="auto">
          <a:xfrm>
            <a:off x="4658043" y="405288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2" name="文本框 24"/>
          <p:cNvSpPr txBox="1">
            <a:spLocks noChangeArrowheads="1"/>
          </p:cNvSpPr>
          <p:nvPr/>
        </p:nvSpPr>
        <p:spPr bwMode="auto">
          <a:xfrm>
            <a:off x="4646613" y="598487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7" name="文本框 10"/>
          <p:cNvSpPr txBox="1">
            <a:spLocks noChangeArrowheads="1"/>
          </p:cNvSpPr>
          <p:nvPr/>
        </p:nvSpPr>
        <p:spPr bwMode="auto">
          <a:xfrm>
            <a:off x="325438" y="2544763"/>
            <a:ext cx="21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</a:rPr>
              <a:t>3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9880" y="1421765"/>
            <a:ext cx="3384550" cy="48888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716145" y="3247390"/>
            <a:ext cx="3307080" cy="3178175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16145" y="750570"/>
            <a:ext cx="3307080" cy="2451100"/>
          </a:xfrm>
          <a:prstGeom prst="rect">
            <a:avLst/>
          </a:prstGeom>
          <a:noFill/>
          <a:ln w="28575">
            <a:solidFill>
              <a:srgbClr val="0B13B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220710" y="470535"/>
            <a:ext cx="3464560" cy="1153160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658360" y="470535"/>
            <a:ext cx="3364865" cy="2139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538480" y="260985"/>
            <a:ext cx="6499225" cy="53975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连起来说说课文的主要内容</a:t>
            </a:r>
            <a:endParaRPr lang="zh-CN" altLang="en-US" sz="4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365365" y="5433695"/>
            <a:ext cx="1748790" cy="17487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93545" y="5417185"/>
            <a:ext cx="1748790" cy="174879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5535" y="1175385"/>
            <a:ext cx="7830185" cy="4565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54680" y="5687060"/>
            <a:ext cx="1748790" cy="1748790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3420745" y="1175385"/>
            <a:ext cx="4403725" cy="79438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因为</a:t>
            </a:r>
            <a:r>
              <a:rPr lang="en-US" alt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所以</a:t>
            </a:r>
            <a:r>
              <a:rPr lang="en-US" alt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4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2375535" y="2344420"/>
            <a:ext cx="6989445" cy="79438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之所以</a:t>
            </a:r>
            <a:r>
              <a:rPr lang="en-US" alt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是因为</a:t>
            </a:r>
            <a:r>
              <a:rPr lang="en-US" alt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4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bldLvl="0" animBg="1"/>
      <p:bldP spid="10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6380" y="870585"/>
            <a:ext cx="1283335" cy="6076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769797" y="4677003"/>
            <a:ext cx="3111564" cy="311156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660" y="5310505"/>
            <a:ext cx="2157730" cy="215773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059180" y="1435100"/>
            <a:ext cx="101511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4400" b="1" spc="-330" dirty="0" smtClean="0">
                <a:solidFill>
                  <a:srgbClr val="0B13B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魏</a:t>
            </a:r>
            <a:r>
              <a:rPr lang="zh-CN" altLang="en-US" sz="44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校长 </a:t>
            </a:r>
            <a:r>
              <a:rPr lang="en-US" altLang="zh-CN" sz="44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4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严</a:t>
            </a:r>
            <a:r>
              <a:rPr lang="zh-CN" altLang="en-US" sz="4400" b="1" spc="-33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肃</a:t>
            </a:r>
            <a:r>
              <a:rPr lang="zh-CN" altLang="en-US" sz="44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的问题  连声</a:t>
            </a:r>
            <a:r>
              <a:rPr lang="zh-CN" altLang="en-US" sz="4400" b="1" spc="-33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赞</a:t>
            </a:r>
            <a:r>
              <a:rPr lang="zh-CN" altLang="en-US" sz="44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叹  当</a:t>
            </a:r>
            <a:r>
              <a:rPr lang="zh-CN" altLang="en-US" sz="4400" b="1" spc="-33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效</a:t>
            </a:r>
            <a:r>
              <a:rPr lang="zh-CN" altLang="en-US" sz="44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此生</a:t>
            </a:r>
            <a:endParaRPr lang="zh-CN" altLang="en-US" sz="4400" b="1" spc="-33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39190" y="2764790"/>
            <a:ext cx="99136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44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4400" b="1" spc="-330" dirty="0" smtClean="0">
                <a:solidFill>
                  <a:srgbClr val="0B13B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魏校长</a:t>
            </a:r>
            <a:r>
              <a:rPr lang="zh-CN" altLang="en-US" sz="44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听了，</a:t>
            </a:r>
            <a:r>
              <a:rPr lang="zh-CN" altLang="en-US" sz="4400" b="1" spc="-330" dirty="0" smtClean="0">
                <a:solidFill>
                  <a:srgbClr val="0B13B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连声赞叹</a:t>
            </a:r>
            <a:r>
              <a:rPr lang="en-US" altLang="zh-CN" sz="44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:</a:t>
            </a:r>
            <a:r>
              <a:rPr lang="zh-CN" altLang="en-US" sz="44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“好哇！为中华之崛起，有志者</a:t>
            </a:r>
            <a:r>
              <a:rPr lang="zh-CN" altLang="en-US" sz="4400" b="1" spc="-330" dirty="0" smtClean="0">
                <a:solidFill>
                  <a:srgbClr val="0B13B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当效此生</a:t>
            </a:r>
            <a:r>
              <a:rPr lang="zh-CN" altLang="en-US" sz="44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！”</a:t>
            </a:r>
            <a:endParaRPr lang="zh-CN" altLang="en-US" sz="4400" b="1" spc="-33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673725" y="4085590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137275" y="4085590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685280" y="4085590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221220" y="4084955"/>
            <a:ext cx="75565" cy="755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9611995" y="322580"/>
            <a:ext cx="2484755" cy="1885950"/>
            <a:chOff x="15137" y="508"/>
            <a:chExt cx="3913" cy="2970"/>
          </a:xfrm>
        </p:grpSpPr>
        <p:sp>
          <p:nvSpPr>
            <p:cNvPr id="3" name="思想气泡: 云 9"/>
            <p:cNvSpPr/>
            <p:nvPr/>
          </p:nvSpPr>
          <p:spPr>
            <a:xfrm>
              <a:off x="15256" y="508"/>
              <a:ext cx="3794" cy="1310"/>
            </a:xfrm>
            <a:prstGeom prst="cloudCallout">
              <a:avLst>
                <a:gd name="adj1" fmla="val -38748"/>
                <a:gd name="adj2" fmla="val 108618"/>
              </a:avLst>
            </a:prstGeom>
            <a:solidFill>
              <a:srgbClr val="0B13B5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学习、效仿</a:t>
              </a:r>
              <a:endPara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15137" y="3360"/>
              <a:ext cx="119" cy="1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05" y="845185"/>
            <a:ext cx="1489075" cy="589915"/>
          </a:xfrm>
          <a:prstGeom prst="rect">
            <a:avLst/>
          </a:prstGeom>
        </p:spPr>
      </p:pic>
      <p:pic>
        <p:nvPicPr>
          <p:cNvPr id="6" name="图片 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355" y="736600"/>
            <a:ext cx="1255395" cy="807085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330" y="870585"/>
            <a:ext cx="1161415" cy="7004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8465" y="1209040"/>
            <a:ext cx="438150" cy="361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8015" y="1415415"/>
            <a:ext cx="8943340" cy="4377055"/>
          </a:xfrm>
          <a:prstGeom prst="rect">
            <a:avLst/>
          </a:prstGeom>
        </p:spPr>
      </p:pic>
      <p:pic>
        <p:nvPicPr>
          <p:cNvPr id="2" name="图片 1" descr="下载 (2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8797" r="50434" b="4638"/>
          <a:stretch>
            <a:fillRect/>
          </a:stretch>
        </p:blipFill>
        <p:spPr>
          <a:xfrm>
            <a:off x="8023225" y="202565"/>
            <a:ext cx="4168140" cy="6540500"/>
          </a:xfrm>
          <a:prstGeom prst="rect">
            <a:avLst/>
          </a:prstGeom>
        </p:spPr>
      </p:pic>
      <p:pic>
        <p:nvPicPr>
          <p:cNvPr id="3" name="图片 2" descr="下载 (1)"/>
          <p:cNvPicPr>
            <a:picLocks noChangeAspect="1"/>
          </p:cNvPicPr>
          <p:nvPr/>
        </p:nvPicPr>
        <p:blipFill>
          <a:blip r:embed="rId4"/>
          <a:srcRect l="8568" r="9396" b="6573"/>
          <a:stretch>
            <a:fillRect/>
          </a:stretch>
        </p:blipFill>
        <p:spPr>
          <a:xfrm>
            <a:off x="157480" y="202565"/>
            <a:ext cx="7891780" cy="6421120"/>
          </a:xfrm>
          <a:prstGeom prst="rect">
            <a:avLst/>
          </a:prstGeom>
        </p:spPr>
      </p:pic>
      <p:sp>
        <p:nvSpPr>
          <p:cNvPr id="10245" name="文本框 6"/>
          <p:cNvSpPr txBox="1">
            <a:spLocks noChangeArrowheads="1"/>
          </p:cNvSpPr>
          <p:nvPr/>
        </p:nvSpPr>
        <p:spPr bwMode="auto">
          <a:xfrm>
            <a:off x="348298" y="143478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6" name="文本框 9"/>
          <p:cNvSpPr txBox="1">
            <a:spLocks noChangeArrowheads="1"/>
          </p:cNvSpPr>
          <p:nvPr/>
        </p:nvSpPr>
        <p:spPr bwMode="auto">
          <a:xfrm>
            <a:off x="322898" y="223996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8" name="文本框 11"/>
          <p:cNvSpPr txBox="1">
            <a:spLocks noChangeArrowheads="1"/>
          </p:cNvSpPr>
          <p:nvPr/>
        </p:nvSpPr>
        <p:spPr bwMode="auto">
          <a:xfrm>
            <a:off x="334963" y="2871788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9" name="文本框 12"/>
          <p:cNvSpPr txBox="1">
            <a:spLocks noChangeArrowheads="1"/>
          </p:cNvSpPr>
          <p:nvPr/>
        </p:nvSpPr>
        <p:spPr bwMode="auto">
          <a:xfrm>
            <a:off x="334963" y="31115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0" name="文本框 13"/>
          <p:cNvSpPr txBox="1">
            <a:spLocks noChangeArrowheads="1"/>
          </p:cNvSpPr>
          <p:nvPr/>
        </p:nvSpPr>
        <p:spPr bwMode="auto">
          <a:xfrm>
            <a:off x="334963" y="39560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1" name="文本框 14"/>
          <p:cNvSpPr txBox="1">
            <a:spLocks noChangeArrowheads="1"/>
          </p:cNvSpPr>
          <p:nvPr/>
        </p:nvSpPr>
        <p:spPr bwMode="auto">
          <a:xfrm>
            <a:off x="344488" y="42608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2" name="文本框 15"/>
          <p:cNvSpPr txBox="1">
            <a:spLocks noChangeArrowheads="1"/>
          </p:cNvSpPr>
          <p:nvPr/>
        </p:nvSpPr>
        <p:spPr bwMode="auto">
          <a:xfrm>
            <a:off x="334963" y="50800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8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3" name="文本框 16"/>
          <p:cNvSpPr txBox="1">
            <a:spLocks noChangeArrowheads="1"/>
          </p:cNvSpPr>
          <p:nvPr/>
        </p:nvSpPr>
        <p:spPr bwMode="auto">
          <a:xfrm>
            <a:off x="336550" y="5384800"/>
            <a:ext cx="217488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9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4" name="文本框 17"/>
          <p:cNvSpPr txBox="1">
            <a:spLocks noChangeArrowheads="1"/>
          </p:cNvSpPr>
          <p:nvPr/>
        </p:nvSpPr>
        <p:spPr bwMode="auto">
          <a:xfrm>
            <a:off x="271463" y="5884863"/>
            <a:ext cx="420687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10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5" name="文本框 18"/>
          <p:cNvSpPr txBox="1">
            <a:spLocks noChangeArrowheads="1"/>
          </p:cNvSpPr>
          <p:nvPr/>
        </p:nvSpPr>
        <p:spPr bwMode="auto">
          <a:xfrm>
            <a:off x="4675188" y="711200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6" name="文本框 19"/>
          <p:cNvSpPr txBox="1">
            <a:spLocks noChangeArrowheads="1"/>
          </p:cNvSpPr>
          <p:nvPr/>
        </p:nvSpPr>
        <p:spPr bwMode="auto">
          <a:xfrm>
            <a:off x="4648518" y="184721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7" name="文本框 20"/>
          <p:cNvSpPr txBox="1">
            <a:spLocks noChangeArrowheads="1"/>
          </p:cNvSpPr>
          <p:nvPr/>
        </p:nvSpPr>
        <p:spPr bwMode="auto">
          <a:xfrm>
            <a:off x="4646613" y="236696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13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8" name="文本框 21"/>
          <p:cNvSpPr txBox="1">
            <a:spLocks noChangeArrowheads="1"/>
          </p:cNvSpPr>
          <p:nvPr/>
        </p:nvSpPr>
        <p:spPr bwMode="auto">
          <a:xfrm>
            <a:off x="4656138" y="266223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9" name="文本框 22"/>
          <p:cNvSpPr txBox="1">
            <a:spLocks noChangeArrowheads="1"/>
          </p:cNvSpPr>
          <p:nvPr/>
        </p:nvSpPr>
        <p:spPr bwMode="auto">
          <a:xfrm>
            <a:off x="4656138" y="319881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0" name="文本框 23"/>
          <p:cNvSpPr txBox="1">
            <a:spLocks noChangeArrowheads="1"/>
          </p:cNvSpPr>
          <p:nvPr/>
        </p:nvSpPr>
        <p:spPr bwMode="auto">
          <a:xfrm>
            <a:off x="4658043" y="405288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2" name="文本框 24"/>
          <p:cNvSpPr txBox="1">
            <a:spLocks noChangeArrowheads="1"/>
          </p:cNvSpPr>
          <p:nvPr/>
        </p:nvSpPr>
        <p:spPr bwMode="auto">
          <a:xfrm>
            <a:off x="4646613" y="598487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7" name="文本框 10"/>
          <p:cNvSpPr txBox="1">
            <a:spLocks noChangeArrowheads="1"/>
          </p:cNvSpPr>
          <p:nvPr/>
        </p:nvSpPr>
        <p:spPr bwMode="auto">
          <a:xfrm>
            <a:off x="325438" y="2544763"/>
            <a:ext cx="21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</a:rPr>
              <a:t>3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9880" y="1421765"/>
            <a:ext cx="3384550" cy="48888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716145" y="3247390"/>
            <a:ext cx="3307080" cy="3178175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16145" y="750570"/>
            <a:ext cx="3307080" cy="2451100"/>
          </a:xfrm>
          <a:prstGeom prst="rect">
            <a:avLst/>
          </a:prstGeom>
          <a:noFill/>
          <a:ln w="28575">
            <a:solidFill>
              <a:srgbClr val="0B13B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220710" y="470535"/>
            <a:ext cx="3464560" cy="1153160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658360" y="470535"/>
            <a:ext cx="3364865" cy="2139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538480" y="260985"/>
            <a:ext cx="6499225" cy="53975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连起来说说课文的主要内容</a:t>
            </a:r>
            <a:endParaRPr lang="zh-CN" altLang="en-US" sz="4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114415" y="5024842"/>
            <a:ext cx="2157730" cy="2157730"/>
          </a:xfrm>
          <a:prstGeom prst="rect">
            <a:avLst/>
          </a:prstGeom>
        </p:spPr>
      </p:pic>
      <p:sp>
        <p:nvSpPr>
          <p:cNvPr id="13" name="矩形 7"/>
          <p:cNvSpPr/>
          <p:nvPr>
            <p:custDataLst>
              <p:tags r:id="rId7"/>
            </p:custDataLst>
          </p:nvPr>
        </p:nvSpPr>
        <p:spPr>
          <a:xfrm>
            <a:off x="1599882" y="1075142"/>
            <a:ext cx="9381750" cy="5297170"/>
          </a:xfrm>
          <a:prstGeom prst="rect">
            <a:avLst/>
          </a:prstGeom>
          <a:solidFill>
            <a:schemeClr val="bg1"/>
          </a:solidFill>
          <a:ln w="38100">
            <a:solidFill>
              <a:srgbClr val="007434"/>
            </a:solidFill>
            <a:prstDash val="solid"/>
          </a:ln>
        </p:spPr>
        <p:txBody>
          <a:bodyPr wrap="square">
            <a:noAutofit/>
          </a:bodyPr>
          <a:lstStyle/>
          <a:p>
            <a:pPr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一个星期天，周恩来背着伯父，约了一个同学来到了被外国人占据的地方。这一带果真和别处不大相同：街道上热闹非凡，往来的人大多是外国人。</a:t>
            </a:r>
            <a:endParaRPr sz="2000" b="1" dirty="0">
              <a:solidFill>
                <a:srgbClr val="C2BFD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周恩来和同学</a:t>
            </a:r>
            <a:r>
              <a:rPr lang="zh-CN"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一路上</a:t>
            </a:r>
            <a:r>
              <a:rPr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左顾右盼，忽然发现巡警局门前围着一群人。他们凑了过去，只见人群中有个女人正在哭诉</a:t>
            </a:r>
            <a:r>
              <a:rPr lang="zh-CN"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着</a:t>
            </a:r>
            <a:r>
              <a:rPr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什么。一问才知道，这个女人的亲人被</a:t>
            </a:r>
            <a:r>
              <a:rPr lang="zh-CN"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外国人</a:t>
            </a:r>
            <a:r>
              <a:rPr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的汽车轧死了，她原本指望巡警局给她撑腰，惩处这个</a:t>
            </a:r>
            <a:r>
              <a:rPr lang="zh-CN"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外国</a:t>
            </a:r>
            <a:r>
              <a:rPr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人，谁知中国巡警不但不惩处肇事的</a:t>
            </a:r>
            <a:r>
              <a:rPr lang="zh-CN"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外国</a:t>
            </a:r>
            <a:r>
              <a:rPr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人，反而训斥她。围观的中国人都紧握着拳头，但这是在</a:t>
            </a:r>
            <a:r>
              <a:rPr lang="zh-CN"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被</a:t>
            </a:r>
            <a:r>
              <a:rPr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外国人</a:t>
            </a:r>
            <a:r>
              <a:rPr lang="zh-CN"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占据</a:t>
            </a:r>
            <a:r>
              <a:rPr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的地盘里，谁又敢怎么样呢？大家只能劝慰这个不幸的女人。</a:t>
            </a:r>
            <a:endParaRPr sz="2000" b="1" dirty="0">
              <a:solidFill>
                <a:srgbClr val="C2BFD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此时的周恩来才真正体会到“中华不振”这四个字的沉重分量。怎么把祖国和人民从苦难和屈辱中拯救出来呢？这个问题像一团烈火一直燃烧在周恩来心中。所以，当修身课上魏校长提出为什么而读书这个问题时，就有了“为中华之崛起而读书”的响亮回答。</a:t>
            </a:r>
            <a:endParaRPr 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93545" y="5417185"/>
            <a:ext cx="1748790" cy="174879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54680" y="5687060"/>
            <a:ext cx="1748790" cy="1748790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3420745" y="1175385"/>
            <a:ext cx="4403725" cy="79438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因为</a:t>
            </a:r>
            <a:r>
              <a:rPr lang="en-US" alt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所以</a:t>
            </a:r>
            <a:r>
              <a:rPr lang="en-US" alt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4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2375535" y="2344420"/>
            <a:ext cx="6989445" cy="79438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之所以</a:t>
            </a:r>
            <a:r>
              <a:rPr lang="en-US" alt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是因为</a:t>
            </a:r>
            <a:r>
              <a:rPr lang="en-US" alt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4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bldLvl="0" animBg="1"/>
      <p:bldP spid="10" grpId="1" animBg="1"/>
      <p:bldP spid="13" grpId="0" bldLvl="0" animBg="1"/>
      <p:bldP spid="13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4575" y="0"/>
            <a:ext cx="6067425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96305" cy="6858000"/>
          </a:xfrm>
          <a:prstGeom prst="rect">
            <a:avLst/>
          </a:prstGeom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420" y="-19050"/>
            <a:ext cx="223520" cy="6896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文本框 4"/>
          <p:cNvSpPr txBox="1">
            <a:spLocks noChangeArrowheads="1"/>
          </p:cNvSpPr>
          <p:nvPr/>
        </p:nvSpPr>
        <p:spPr bwMode="auto">
          <a:xfrm>
            <a:off x="1453515" y="1748155"/>
            <a:ext cx="9745980" cy="336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fontAlgn="auto">
              <a:lnSpc>
                <a:spcPts val="51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1.说：把课文简单说给爸爸妈妈听一听。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fontAlgn="auto">
              <a:lnSpc>
                <a:spcPts val="51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2.查：查阅资料，进一步思考周恩来立志的原因。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fontAlgn="auto">
              <a:lnSpc>
                <a:spcPts val="5100"/>
              </a:lnSpc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3.读：用上学到的概括方法去阅读《梅兰芳蓄须》，思考文章讲了梅兰芳的几件事情，尝试概括文章的主要内容。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68660" y="5310505"/>
            <a:ext cx="2157730" cy="215773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9797" y="4677003"/>
            <a:ext cx="3111564" cy="3111564"/>
          </a:xfrm>
          <a:prstGeom prst="rect">
            <a:avLst/>
          </a:prstGeom>
        </p:spPr>
      </p:pic>
      <p:sp>
        <p:nvSpPr>
          <p:cNvPr id="49154" name="文本框 1"/>
          <p:cNvSpPr txBox="1">
            <a:spLocks noChangeArrowheads="1"/>
          </p:cNvSpPr>
          <p:nvPr/>
        </p:nvSpPr>
        <p:spPr bwMode="auto">
          <a:xfrm>
            <a:off x="475615" y="793433"/>
            <a:ext cx="3243580" cy="82994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4800" b="1">
                <a:ln w="22225">
                  <a:solidFill>
                    <a:srgbClr val="0B13B5"/>
                  </a:solidFill>
                  <a:prstDash val="solid"/>
                </a:ln>
                <a:solidFill>
                  <a:srgbClr val="0B13B5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课后作业：</a:t>
            </a:r>
            <a:endParaRPr lang="zh-CN" altLang="en-US" sz="4800" b="1">
              <a:ln w="22225">
                <a:solidFill>
                  <a:srgbClr val="0B13B5"/>
                </a:solidFill>
                <a:prstDash val="solid"/>
              </a:ln>
              <a:solidFill>
                <a:srgbClr val="0B13B5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下载 (2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8797" r="50434" b="4638"/>
          <a:stretch>
            <a:fillRect/>
          </a:stretch>
        </p:blipFill>
        <p:spPr>
          <a:xfrm>
            <a:off x="8023225" y="202565"/>
            <a:ext cx="4168140" cy="6540500"/>
          </a:xfrm>
          <a:prstGeom prst="rect">
            <a:avLst/>
          </a:prstGeom>
        </p:spPr>
      </p:pic>
      <p:pic>
        <p:nvPicPr>
          <p:cNvPr id="3" name="图片 2" descr="下载 (1)"/>
          <p:cNvPicPr>
            <a:picLocks noChangeAspect="1"/>
          </p:cNvPicPr>
          <p:nvPr/>
        </p:nvPicPr>
        <p:blipFill>
          <a:blip r:embed="rId3"/>
          <a:srcRect l="8568" r="9396" b="6573"/>
          <a:stretch>
            <a:fillRect/>
          </a:stretch>
        </p:blipFill>
        <p:spPr>
          <a:xfrm>
            <a:off x="157480" y="202565"/>
            <a:ext cx="7891780" cy="6421120"/>
          </a:xfrm>
          <a:prstGeom prst="rect">
            <a:avLst/>
          </a:prstGeom>
        </p:spPr>
      </p:pic>
      <p:sp>
        <p:nvSpPr>
          <p:cNvPr id="10245" name="文本框 6"/>
          <p:cNvSpPr txBox="1">
            <a:spLocks noChangeArrowheads="1"/>
          </p:cNvSpPr>
          <p:nvPr/>
        </p:nvSpPr>
        <p:spPr bwMode="auto">
          <a:xfrm>
            <a:off x="348298" y="143478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6" name="文本框 9"/>
          <p:cNvSpPr txBox="1">
            <a:spLocks noChangeArrowheads="1"/>
          </p:cNvSpPr>
          <p:nvPr/>
        </p:nvSpPr>
        <p:spPr bwMode="auto">
          <a:xfrm>
            <a:off x="322898" y="223996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8" name="文本框 11"/>
          <p:cNvSpPr txBox="1">
            <a:spLocks noChangeArrowheads="1"/>
          </p:cNvSpPr>
          <p:nvPr/>
        </p:nvSpPr>
        <p:spPr bwMode="auto">
          <a:xfrm>
            <a:off x="334963" y="2871788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9" name="文本框 12"/>
          <p:cNvSpPr txBox="1">
            <a:spLocks noChangeArrowheads="1"/>
          </p:cNvSpPr>
          <p:nvPr/>
        </p:nvSpPr>
        <p:spPr bwMode="auto">
          <a:xfrm>
            <a:off x="334963" y="31115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0" name="文本框 13"/>
          <p:cNvSpPr txBox="1">
            <a:spLocks noChangeArrowheads="1"/>
          </p:cNvSpPr>
          <p:nvPr/>
        </p:nvSpPr>
        <p:spPr bwMode="auto">
          <a:xfrm>
            <a:off x="334963" y="39560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1" name="文本框 14"/>
          <p:cNvSpPr txBox="1">
            <a:spLocks noChangeArrowheads="1"/>
          </p:cNvSpPr>
          <p:nvPr/>
        </p:nvSpPr>
        <p:spPr bwMode="auto">
          <a:xfrm>
            <a:off x="344488" y="42608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2" name="文本框 15"/>
          <p:cNvSpPr txBox="1">
            <a:spLocks noChangeArrowheads="1"/>
          </p:cNvSpPr>
          <p:nvPr/>
        </p:nvSpPr>
        <p:spPr bwMode="auto">
          <a:xfrm>
            <a:off x="334963" y="50800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8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3" name="文本框 16"/>
          <p:cNvSpPr txBox="1">
            <a:spLocks noChangeArrowheads="1"/>
          </p:cNvSpPr>
          <p:nvPr/>
        </p:nvSpPr>
        <p:spPr bwMode="auto">
          <a:xfrm>
            <a:off x="336550" y="5384800"/>
            <a:ext cx="217488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9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4" name="文本框 17"/>
          <p:cNvSpPr txBox="1">
            <a:spLocks noChangeArrowheads="1"/>
          </p:cNvSpPr>
          <p:nvPr/>
        </p:nvSpPr>
        <p:spPr bwMode="auto">
          <a:xfrm>
            <a:off x="271463" y="5884863"/>
            <a:ext cx="420687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10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5" name="文本框 18"/>
          <p:cNvSpPr txBox="1">
            <a:spLocks noChangeArrowheads="1"/>
          </p:cNvSpPr>
          <p:nvPr/>
        </p:nvSpPr>
        <p:spPr bwMode="auto">
          <a:xfrm>
            <a:off x="4675188" y="711200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6" name="文本框 19"/>
          <p:cNvSpPr txBox="1">
            <a:spLocks noChangeArrowheads="1"/>
          </p:cNvSpPr>
          <p:nvPr/>
        </p:nvSpPr>
        <p:spPr bwMode="auto">
          <a:xfrm>
            <a:off x="4648518" y="184721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7" name="文本框 20"/>
          <p:cNvSpPr txBox="1">
            <a:spLocks noChangeArrowheads="1"/>
          </p:cNvSpPr>
          <p:nvPr/>
        </p:nvSpPr>
        <p:spPr bwMode="auto">
          <a:xfrm>
            <a:off x="4646613" y="236696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13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8" name="文本框 21"/>
          <p:cNvSpPr txBox="1">
            <a:spLocks noChangeArrowheads="1"/>
          </p:cNvSpPr>
          <p:nvPr/>
        </p:nvSpPr>
        <p:spPr bwMode="auto">
          <a:xfrm>
            <a:off x="4656138" y="266223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9" name="文本框 22"/>
          <p:cNvSpPr txBox="1">
            <a:spLocks noChangeArrowheads="1"/>
          </p:cNvSpPr>
          <p:nvPr/>
        </p:nvSpPr>
        <p:spPr bwMode="auto">
          <a:xfrm>
            <a:off x="4656138" y="319881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0" name="文本框 23"/>
          <p:cNvSpPr txBox="1">
            <a:spLocks noChangeArrowheads="1"/>
          </p:cNvSpPr>
          <p:nvPr/>
        </p:nvSpPr>
        <p:spPr bwMode="auto">
          <a:xfrm>
            <a:off x="4658043" y="405288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2" name="文本框 24"/>
          <p:cNvSpPr txBox="1">
            <a:spLocks noChangeArrowheads="1"/>
          </p:cNvSpPr>
          <p:nvPr/>
        </p:nvSpPr>
        <p:spPr bwMode="auto">
          <a:xfrm>
            <a:off x="4646613" y="598487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7" name="文本框 10"/>
          <p:cNvSpPr txBox="1">
            <a:spLocks noChangeArrowheads="1"/>
          </p:cNvSpPr>
          <p:nvPr/>
        </p:nvSpPr>
        <p:spPr bwMode="auto">
          <a:xfrm>
            <a:off x="325438" y="2544763"/>
            <a:ext cx="21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</a:rPr>
              <a:t>3</a:t>
            </a:r>
            <a:endParaRPr lang="zh-CN" altLang="en-US" b="1">
              <a:solidFill>
                <a:srgbClr val="FF0000"/>
              </a:solidFill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05155" y="1102995"/>
          <a:ext cx="7376795" cy="4719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708150"/>
                <a:gridCol w="1642745"/>
                <a:gridCol w="4025900"/>
              </a:tblGrid>
              <a:tr h="52070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800" b="1" kern="1200" dirty="0">
                          <a:ln w="0" cmpd="sng">
                            <a:solidFill>
                              <a:schemeClr val="accent1"/>
                            </a:solidFill>
                          </a:ln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时间</a:t>
                      </a:r>
                      <a:endParaRPr lang="zh-CN" altLang="en-US" sz="2800" b="1" kern="1200" dirty="0">
                        <a:ln w="0" cmpd="sng">
                          <a:solidFill>
                            <a:schemeClr val="accent1"/>
                          </a:solidFill>
                        </a:ln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91443" marR="91443" marT="45716" marB="45716" anchor="ctr">
                    <a:lnL w="38100">
                      <a:solidFill>
                        <a:srgbClr val="0B13B5"/>
                      </a:solidFill>
                      <a:prstDash val="solid"/>
                    </a:lnL>
                    <a:lnR w="5715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rgbClr val="0B13B5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13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n w="0" cmpd="sng">
                            <a:solidFill>
                              <a:schemeClr val="accent1"/>
                            </a:solidFill>
                          </a:ln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地点</a:t>
                      </a:r>
                      <a:endParaRPr lang="zh-CN" altLang="en-US" sz="2800" b="1" dirty="0">
                        <a:ln w="0" cmpd="sng">
                          <a:solidFill>
                            <a:schemeClr val="accent1"/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5715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rgbClr val="0B13B5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13B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 dirty="0">
                          <a:ln w="0" cmpd="sng">
                            <a:solidFill>
                              <a:schemeClr val="accent1"/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zh-CN" altLang="en-US" sz="2800" b="1" dirty="0">
                          <a:ln w="0" cmpd="sng">
                            <a:solidFill>
                              <a:schemeClr val="accent1"/>
                            </a:solidFill>
                          </a:ln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主要人物</a:t>
                      </a:r>
                      <a:endParaRPr lang="zh-CN" altLang="en-US" sz="2800" b="1" dirty="0">
                        <a:ln w="0" cmpd="sng">
                          <a:solidFill>
                            <a:schemeClr val="accent1"/>
                          </a:solidFill>
                        </a:ln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rgbClr val="0B13B5"/>
                      </a:solidFill>
                      <a:prstDash val="solid"/>
                    </a:lnR>
                    <a:lnT w="38100">
                      <a:solidFill>
                        <a:srgbClr val="0B13B5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13B5"/>
                    </a:solidFill>
                  </a:tcPr>
                </a:tc>
              </a:tr>
              <a:tr h="1137920"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38100">
                      <a:solidFill>
                        <a:srgbClr val="0B13B5"/>
                      </a:solidFill>
                      <a:prstDash val="solid"/>
                    </a:lnL>
                    <a:lnR w="57150">
                      <a:solidFill>
                        <a:schemeClr val="bg1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>
                        <a:ln w="0" cmpd="sng">
                          <a:solidFill>
                            <a:schemeClr val="accent1"/>
                          </a:solidFill>
                        </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57150">
                      <a:solidFill>
                        <a:schemeClr val="bg1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rgbClr val="0B13B5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386840"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38100">
                      <a:solidFill>
                        <a:srgbClr val="0B13B5"/>
                      </a:solidFill>
                      <a:prstDash val="solid"/>
                    </a:lnL>
                    <a:lnR w="57150">
                      <a:solidFill>
                        <a:schemeClr val="bg1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57150">
                      <a:solidFill>
                        <a:schemeClr val="bg1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rgbClr val="0B13B5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673860"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38100">
                      <a:solidFill>
                        <a:srgbClr val="0B13B5"/>
                      </a:solidFill>
                      <a:prstDash val="solid"/>
                    </a:lnL>
                    <a:lnR w="57150">
                      <a:solidFill>
                        <a:schemeClr val="bg1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rgbClr val="0B13B5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57150">
                      <a:solidFill>
                        <a:schemeClr val="bg1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rgbClr val="0B13B5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rgbClr val="0B13B5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rgbClr val="0B13B5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917575" y="1727200"/>
            <a:ext cx="1119505" cy="110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新学年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开始了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2446655" y="1922780"/>
            <a:ext cx="1532255" cy="53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修身课上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539115" y="3175000"/>
            <a:ext cx="2088515" cy="53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十二岁那年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2504440" y="3088640"/>
            <a:ext cx="1390015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奉天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622935" y="4534535"/>
            <a:ext cx="1921510" cy="53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一个星期天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2310130" y="4392930"/>
            <a:ext cx="1803400" cy="9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被外国人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占据的地方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4189730" y="1851025"/>
            <a:ext cx="1894840" cy="6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周恩来</a:t>
            </a:r>
            <a:r>
              <a:rPr lang="en-US" altLang="zh-CN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4144010" y="3143885"/>
            <a:ext cx="1485265" cy="6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周恩来 </a:t>
            </a:r>
            <a:endParaRPr lang="zh-CN" altLang="en-US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4148455" y="4425950"/>
            <a:ext cx="1587500" cy="6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周恩来 </a:t>
            </a:r>
            <a:endParaRPr lang="zh-CN" altLang="en-US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6559550" y="1123315"/>
          <a:ext cx="3698875" cy="46996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698875"/>
              </a:tblGrid>
              <a:tr h="518160">
                <a:tc>
                  <a:txBody>
                    <a:bodyPr/>
                    <a:p>
                      <a:pPr algn="l"/>
                      <a:r>
                        <a:rPr lang="en-US" altLang="zh-CN" sz="2800" b="1" dirty="0">
                          <a:ln w="0" cmpd="sng">
                            <a:solidFill>
                              <a:schemeClr val="accent1"/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    </a:t>
                      </a:r>
                      <a:r>
                        <a:rPr lang="zh-CN" sz="2800" b="1" dirty="0">
                          <a:ln w="0" cmpd="sng">
                            <a:solidFill>
                              <a:schemeClr val="accent1"/>
                            </a:solidFill>
                          </a:ln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事件</a:t>
                      </a:r>
                      <a:endParaRPr lang="zh-CN" sz="2800" b="1" dirty="0">
                        <a:ln w="0" cmpd="sng">
                          <a:solidFill>
                            <a:schemeClr val="accent1"/>
                          </a:solidFill>
                        </a:ln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rgbClr val="0B13B5"/>
                      </a:solidFill>
                      <a:prstDash val="solid"/>
                    </a:lnR>
                    <a:lnT w="38100">
                      <a:solidFill>
                        <a:srgbClr val="0B13B5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13B5"/>
                    </a:solidFill>
                  </a:tcPr>
                </a:tc>
              </a:tr>
              <a:tr h="1133475">
                <a:tc>
                  <a:txBody>
                    <a:bodyPr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rgbClr val="0B13B5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381125">
                <a:tc>
                  <a:txBody>
                    <a:bodyPr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rgbClr val="0B13B5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666875">
                <a:tc>
                  <a:txBody>
                    <a:bodyPr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rgbClr val="0B13B5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rgbClr val="0B13B5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下载 (2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8797" r="50434" b="4638"/>
          <a:stretch>
            <a:fillRect/>
          </a:stretch>
        </p:blipFill>
        <p:spPr>
          <a:xfrm>
            <a:off x="8023225" y="202565"/>
            <a:ext cx="4168140" cy="6540500"/>
          </a:xfrm>
          <a:prstGeom prst="rect">
            <a:avLst/>
          </a:prstGeom>
        </p:spPr>
      </p:pic>
      <p:pic>
        <p:nvPicPr>
          <p:cNvPr id="3" name="图片 2" descr="下载 (1)"/>
          <p:cNvPicPr>
            <a:picLocks noChangeAspect="1"/>
          </p:cNvPicPr>
          <p:nvPr/>
        </p:nvPicPr>
        <p:blipFill>
          <a:blip r:embed="rId3"/>
          <a:srcRect l="8568" r="9396" b="6573"/>
          <a:stretch>
            <a:fillRect/>
          </a:stretch>
        </p:blipFill>
        <p:spPr>
          <a:xfrm>
            <a:off x="157480" y="202565"/>
            <a:ext cx="7891780" cy="6421120"/>
          </a:xfrm>
          <a:prstGeom prst="rect">
            <a:avLst/>
          </a:prstGeom>
        </p:spPr>
      </p:pic>
      <p:sp>
        <p:nvSpPr>
          <p:cNvPr id="10245" name="文本框 6"/>
          <p:cNvSpPr txBox="1">
            <a:spLocks noChangeArrowheads="1"/>
          </p:cNvSpPr>
          <p:nvPr/>
        </p:nvSpPr>
        <p:spPr bwMode="auto">
          <a:xfrm>
            <a:off x="348298" y="143478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6" name="文本框 9"/>
          <p:cNvSpPr txBox="1">
            <a:spLocks noChangeArrowheads="1"/>
          </p:cNvSpPr>
          <p:nvPr/>
        </p:nvSpPr>
        <p:spPr bwMode="auto">
          <a:xfrm>
            <a:off x="322898" y="223996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8" name="文本框 11"/>
          <p:cNvSpPr txBox="1">
            <a:spLocks noChangeArrowheads="1"/>
          </p:cNvSpPr>
          <p:nvPr/>
        </p:nvSpPr>
        <p:spPr bwMode="auto">
          <a:xfrm>
            <a:off x="334963" y="2871788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9" name="文本框 12"/>
          <p:cNvSpPr txBox="1">
            <a:spLocks noChangeArrowheads="1"/>
          </p:cNvSpPr>
          <p:nvPr/>
        </p:nvSpPr>
        <p:spPr bwMode="auto">
          <a:xfrm>
            <a:off x="334963" y="31115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0" name="文本框 13"/>
          <p:cNvSpPr txBox="1">
            <a:spLocks noChangeArrowheads="1"/>
          </p:cNvSpPr>
          <p:nvPr/>
        </p:nvSpPr>
        <p:spPr bwMode="auto">
          <a:xfrm>
            <a:off x="334963" y="39560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1" name="文本框 14"/>
          <p:cNvSpPr txBox="1">
            <a:spLocks noChangeArrowheads="1"/>
          </p:cNvSpPr>
          <p:nvPr/>
        </p:nvSpPr>
        <p:spPr bwMode="auto">
          <a:xfrm>
            <a:off x="344488" y="42608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2" name="文本框 15"/>
          <p:cNvSpPr txBox="1">
            <a:spLocks noChangeArrowheads="1"/>
          </p:cNvSpPr>
          <p:nvPr/>
        </p:nvSpPr>
        <p:spPr bwMode="auto">
          <a:xfrm>
            <a:off x="334963" y="50800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8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3" name="文本框 16"/>
          <p:cNvSpPr txBox="1">
            <a:spLocks noChangeArrowheads="1"/>
          </p:cNvSpPr>
          <p:nvPr/>
        </p:nvSpPr>
        <p:spPr bwMode="auto">
          <a:xfrm>
            <a:off x="336550" y="5384800"/>
            <a:ext cx="217488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9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4" name="文本框 17"/>
          <p:cNvSpPr txBox="1">
            <a:spLocks noChangeArrowheads="1"/>
          </p:cNvSpPr>
          <p:nvPr/>
        </p:nvSpPr>
        <p:spPr bwMode="auto">
          <a:xfrm>
            <a:off x="271463" y="5884863"/>
            <a:ext cx="420687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10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5" name="文本框 18"/>
          <p:cNvSpPr txBox="1">
            <a:spLocks noChangeArrowheads="1"/>
          </p:cNvSpPr>
          <p:nvPr/>
        </p:nvSpPr>
        <p:spPr bwMode="auto">
          <a:xfrm>
            <a:off x="4675188" y="711200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6" name="文本框 19"/>
          <p:cNvSpPr txBox="1">
            <a:spLocks noChangeArrowheads="1"/>
          </p:cNvSpPr>
          <p:nvPr/>
        </p:nvSpPr>
        <p:spPr bwMode="auto">
          <a:xfrm>
            <a:off x="4648518" y="184721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7" name="文本框 20"/>
          <p:cNvSpPr txBox="1">
            <a:spLocks noChangeArrowheads="1"/>
          </p:cNvSpPr>
          <p:nvPr/>
        </p:nvSpPr>
        <p:spPr bwMode="auto">
          <a:xfrm>
            <a:off x="4646613" y="236696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13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8" name="文本框 21"/>
          <p:cNvSpPr txBox="1">
            <a:spLocks noChangeArrowheads="1"/>
          </p:cNvSpPr>
          <p:nvPr/>
        </p:nvSpPr>
        <p:spPr bwMode="auto">
          <a:xfrm>
            <a:off x="4656138" y="266223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9" name="文本框 22"/>
          <p:cNvSpPr txBox="1">
            <a:spLocks noChangeArrowheads="1"/>
          </p:cNvSpPr>
          <p:nvPr/>
        </p:nvSpPr>
        <p:spPr bwMode="auto">
          <a:xfrm>
            <a:off x="4656138" y="319881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0" name="文本框 23"/>
          <p:cNvSpPr txBox="1">
            <a:spLocks noChangeArrowheads="1"/>
          </p:cNvSpPr>
          <p:nvPr/>
        </p:nvSpPr>
        <p:spPr bwMode="auto">
          <a:xfrm>
            <a:off x="4658043" y="405288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2" name="文本框 24"/>
          <p:cNvSpPr txBox="1">
            <a:spLocks noChangeArrowheads="1"/>
          </p:cNvSpPr>
          <p:nvPr/>
        </p:nvSpPr>
        <p:spPr bwMode="auto">
          <a:xfrm>
            <a:off x="4646613" y="598487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7" name="文本框 10"/>
          <p:cNvSpPr txBox="1">
            <a:spLocks noChangeArrowheads="1"/>
          </p:cNvSpPr>
          <p:nvPr/>
        </p:nvSpPr>
        <p:spPr bwMode="auto">
          <a:xfrm>
            <a:off x="325438" y="2544763"/>
            <a:ext cx="21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</a:rPr>
              <a:t>3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9880" y="1421765"/>
            <a:ext cx="3384550" cy="48888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716145" y="3247390"/>
            <a:ext cx="3307080" cy="3178175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16145" y="750570"/>
            <a:ext cx="3307080" cy="2451100"/>
          </a:xfrm>
          <a:prstGeom prst="rect">
            <a:avLst/>
          </a:prstGeom>
          <a:noFill/>
          <a:ln w="28575">
            <a:solidFill>
              <a:srgbClr val="0B13B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220710" y="470535"/>
            <a:ext cx="3464560" cy="1153160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658360" y="470535"/>
            <a:ext cx="3364865" cy="2139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538480" y="260985"/>
            <a:ext cx="6499225" cy="53975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连起来说说课文的主要内容</a:t>
            </a:r>
            <a:endParaRPr lang="zh-CN" altLang="en-US" sz="4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7"/>
          <p:cNvSpPr/>
          <p:nvPr>
            <p:custDataLst>
              <p:tags r:id="rId4"/>
            </p:custDataLst>
          </p:nvPr>
        </p:nvSpPr>
        <p:spPr>
          <a:xfrm>
            <a:off x="1877377" y="806537"/>
            <a:ext cx="9381750" cy="5297170"/>
          </a:xfrm>
          <a:prstGeom prst="rect">
            <a:avLst/>
          </a:prstGeom>
          <a:solidFill>
            <a:schemeClr val="bg1"/>
          </a:solidFill>
          <a:ln w="38100">
            <a:solidFill>
              <a:srgbClr val="007434"/>
            </a:solidFill>
            <a:prstDash val="solid"/>
          </a:ln>
        </p:spPr>
        <p:txBody>
          <a:bodyPr wrap="square">
            <a:noAutofit/>
          </a:bodyPr>
          <a:lstStyle/>
          <a:p>
            <a:pPr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一个星期天，周恩来背着伯父，约了一个同学来到了被外国人占据的地方。这一带果真和别处不大相同：街道上热闹非凡，往来的人大多是外国人。</a:t>
            </a:r>
            <a:endParaRPr sz="2000" b="1" dirty="0">
              <a:solidFill>
                <a:srgbClr val="C2BFD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周恩来和同学</a:t>
            </a:r>
            <a:r>
              <a:rPr lang="zh-CN"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一路上</a:t>
            </a:r>
            <a:r>
              <a:rPr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左顾右盼，忽然发现巡警局门前围着一群人。他们凑了过去，只见人群中有个女人正在哭诉</a:t>
            </a:r>
            <a:r>
              <a:rPr lang="zh-CN"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着</a:t>
            </a:r>
            <a:r>
              <a:rPr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什么。一问才知道，这个女人的亲人被</a:t>
            </a:r>
            <a:r>
              <a:rPr lang="zh-CN"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外国人</a:t>
            </a:r>
            <a:r>
              <a:rPr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的汽车轧死了，她原本指望巡警局给她撑腰，惩处这个</a:t>
            </a:r>
            <a:r>
              <a:rPr lang="zh-CN"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外国</a:t>
            </a:r>
            <a:r>
              <a:rPr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人，谁知中国巡警不但不惩处肇事的</a:t>
            </a:r>
            <a:r>
              <a:rPr lang="zh-CN"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外国</a:t>
            </a:r>
            <a:r>
              <a:rPr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人，反而训斥她。围观的中国人都紧握着拳头，但这是在</a:t>
            </a:r>
            <a:r>
              <a:rPr lang="zh-CN"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被</a:t>
            </a:r>
            <a:r>
              <a:rPr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外国人</a:t>
            </a:r>
            <a:r>
              <a:rPr lang="zh-CN"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占据</a:t>
            </a:r>
            <a:r>
              <a:rPr sz="20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的地盘里，谁又敢怎么样呢？大家只能劝慰这个不幸的女人。</a:t>
            </a:r>
            <a:endParaRPr sz="2000" b="1" dirty="0">
              <a:solidFill>
                <a:srgbClr val="C2BFD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C2BFD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此时的周恩来才真正体会到“中华不振”这四个字的沉重分量。怎么把祖国和人民从苦难和屈辱中拯救出来呢？这个问题像一团烈火一直燃烧在周恩来心中。所以，当修身课上魏校长提出为什么而读书这个问题时，就有了“为中华之崛起而读书”的响亮回答。</a:t>
            </a:r>
            <a:endParaRPr 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420745" y="1175385"/>
            <a:ext cx="4403725" cy="79438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因为</a:t>
            </a:r>
            <a:r>
              <a:rPr lang="en-US" alt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所以</a:t>
            </a:r>
            <a:r>
              <a:rPr lang="en-US" alt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4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375535" y="2344420"/>
            <a:ext cx="6989445" cy="79438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之所以</a:t>
            </a:r>
            <a:r>
              <a:rPr lang="en-US" alt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是因为</a:t>
            </a:r>
            <a:r>
              <a:rPr lang="en-US" altLang="zh-CN" sz="4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4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114415" y="5024842"/>
            <a:ext cx="2157730" cy="2157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bldLvl="0" animBg="1"/>
      <p:bldP spid="10" grpId="1" animBg="1"/>
      <p:bldP spid="13" grpId="0" bldLvl="0" animBg="1"/>
      <p:bldP spid="13" grpId="1" animBg="1"/>
      <p:bldP spid="5" grpId="0" bldLvl="0" animBg="1"/>
      <p:bldP spid="5" grpId="1" animBg="1"/>
      <p:bldP spid="11" grpId="0" bldLvl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9797" y="4677003"/>
            <a:ext cx="3111564" cy="311156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68660" y="5310505"/>
            <a:ext cx="2157730" cy="21577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57985" y="1548130"/>
            <a:ext cx="247967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60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惩</a:t>
            </a:r>
            <a:r>
              <a:rPr lang="en-US" altLang="zh-CN" sz="60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6000" b="1" spc="-330" dirty="0" smtClean="0">
                <a:solidFill>
                  <a:srgbClr val="0B13B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  <a:endParaRPr lang="zh-CN" altLang="en-US" sz="6000" b="1" spc="-330" dirty="0" smtClean="0">
              <a:solidFill>
                <a:srgbClr val="0B13B5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80660" y="1548130"/>
            <a:ext cx="359473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6000" b="1" spc="-330" dirty="0" smtClean="0">
                <a:solidFill>
                  <a:srgbClr val="0B13B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</a:t>
            </a:r>
            <a:r>
              <a:rPr lang="zh-CN" altLang="en-US" sz="60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之一</a:t>
            </a:r>
            <a:r>
              <a:rPr lang="zh-CN" altLang="en-US" sz="6000" b="1" spc="-33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振</a:t>
            </a:r>
            <a:endParaRPr lang="zh-CN" altLang="en-US" sz="6000" b="1" spc="-33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1150" y="2715895"/>
            <a:ext cx="856424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60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60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魏校长听了</a:t>
            </a:r>
            <a:r>
              <a:rPr lang="zh-CN" altLang="en-US" sz="6000" b="1" spc="-330" dirty="0" smtClean="0">
                <a:solidFill>
                  <a:srgbClr val="0B13B5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</a:t>
            </a:r>
            <a:r>
              <a:rPr lang="zh-CN" altLang="en-US" sz="60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之一</a:t>
            </a:r>
            <a:r>
              <a:rPr lang="zh-CN" altLang="en-US" sz="6000" b="1" spc="-33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振</a:t>
            </a:r>
            <a:r>
              <a:rPr lang="zh-CN" altLang="en-US" sz="60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!</a:t>
            </a:r>
            <a:endParaRPr lang="zh-CN" altLang="en-US" sz="6000" b="1" spc="-33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419600" y="4600575"/>
            <a:ext cx="108585" cy="150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0" name="椭圆 9"/>
          <p:cNvSpPr/>
          <p:nvPr/>
        </p:nvSpPr>
        <p:spPr>
          <a:xfrm>
            <a:off x="7961630" y="3580130"/>
            <a:ext cx="108585" cy="150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6" name="图片 5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80" y="816610"/>
            <a:ext cx="2995930" cy="875665"/>
          </a:xfrm>
          <a:prstGeom prst="rect">
            <a:avLst/>
          </a:prstGeom>
        </p:spPr>
      </p:pic>
      <p:pic>
        <p:nvPicPr>
          <p:cNvPr id="11" name="图片 10" descr="2"/>
          <p:cNvPicPr>
            <a:picLocks noChangeAspect="1"/>
          </p:cNvPicPr>
          <p:nvPr/>
        </p:nvPicPr>
        <p:blipFill>
          <a:blip r:embed="rId3"/>
          <a:srcRect b="8534"/>
          <a:stretch>
            <a:fillRect/>
          </a:stretch>
        </p:blipFill>
        <p:spPr>
          <a:xfrm>
            <a:off x="5204460" y="816610"/>
            <a:ext cx="3411855" cy="67373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81050" y="3736975"/>
            <a:ext cx="1117536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54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54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“中华不</a:t>
            </a:r>
            <a:r>
              <a:rPr lang="zh-CN" altLang="en-US" sz="5400" b="1" spc="-33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振</a:t>
            </a:r>
            <a:r>
              <a:rPr lang="zh-CN" altLang="en-US" sz="5400" b="1" spc="-33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呐!”伯父叹了口气，没有再说什么。</a:t>
            </a:r>
            <a:endParaRPr lang="zh-CN" altLang="en-US" sz="5400" b="1" spc="-33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4" name="思想气泡: 云 9"/>
          <p:cNvSpPr/>
          <p:nvPr/>
        </p:nvSpPr>
        <p:spPr>
          <a:xfrm>
            <a:off x="8875395" y="2080895"/>
            <a:ext cx="2409190" cy="831850"/>
          </a:xfrm>
          <a:prstGeom prst="cloudCallout">
            <a:avLst>
              <a:gd name="adj1" fmla="val -75724"/>
              <a:gd name="adj2" fmla="val 88015"/>
            </a:avLst>
          </a:prstGeom>
          <a:solidFill>
            <a:srgbClr val="0B13B5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振奋</a:t>
            </a:r>
            <a:endParaRPr lang="zh-CN" altLang="en-US" sz="3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思想气泡: 云 9"/>
          <p:cNvSpPr/>
          <p:nvPr/>
        </p:nvSpPr>
        <p:spPr>
          <a:xfrm>
            <a:off x="5053965" y="4956175"/>
            <a:ext cx="2409190" cy="831850"/>
          </a:xfrm>
          <a:prstGeom prst="cloudCallout">
            <a:avLst>
              <a:gd name="adj1" fmla="val -67923"/>
              <a:gd name="adj2" fmla="val -103740"/>
            </a:avLst>
          </a:prstGeom>
          <a:solidFill>
            <a:srgbClr val="0B13B5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振兴</a:t>
            </a:r>
            <a:endParaRPr lang="zh-CN" altLang="en-US" sz="3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 animBg="1"/>
      <p:bldP spid="9" grpId="1" animBg="1"/>
      <p:bldP spid="10" grpId="0" animBg="1"/>
      <p:bldP spid="10" grpId="1" animBg="1"/>
      <p:bldP spid="13" grpId="0"/>
      <p:bldP spid="13" grpId="1"/>
      <p:bldP spid="14" grpId="0" animBg="1"/>
      <p:bldP spid="14" grpId="1" animBg="1"/>
      <p:bldP spid="1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9797" y="4677003"/>
            <a:ext cx="3111564" cy="311156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68660" y="5310505"/>
            <a:ext cx="2157730" cy="2157730"/>
          </a:xfrm>
          <a:prstGeom prst="rect">
            <a:avLst/>
          </a:prstGeom>
        </p:spPr>
      </p:pic>
      <p:grpSp>
        <p:nvGrpSpPr>
          <p:cNvPr id="163" name="组合 162"/>
          <p:cNvGrpSpPr/>
          <p:nvPr/>
        </p:nvGrpSpPr>
        <p:grpSpPr>
          <a:xfrm>
            <a:off x="3658235" y="1416685"/>
            <a:ext cx="5094605" cy="4701540"/>
            <a:chOff x="5534807" y="1672548"/>
            <a:chExt cx="2318547" cy="2326669"/>
          </a:xfrm>
        </p:grpSpPr>
        <p:sp>
          <p:nvSpPr>
            <p:cNvPr id="164" name="矩形 163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5" name="直接连接符 164"/>
            <p:cNvCxnSpPr/>
            <p:nvPr>
              <p:custDataLst>
                <p:tags r:id="rId3"/>
              </p:custDataLst>
            </p:nvPr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165"/>
            <p:cNvCxnSpPr/>
            <p:nvPr>
              <p:custDataLst>
                <p:tags r:id="rId4"/>
              </p:custDataLst>
            </p:nvPr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5" name="文本框 64"/>
          <p:cNvSpPr txBox="1"/>
          <p:nvPr/>
        </p:nvSpPr>
        <p:spPr>
          <a:xfrm>
            <a:off x="3852437" y="765175"/>
            <a:ext cx="3713480" cy="454533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 eaLnBrk="1" hangingPunct="1"/>
            <a:r>
              <a:rPr lang="zh-CN" altLang="en-US" sz="3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赞</a:t>
            </a:r>
            <a:endParaRPr lang="zh-CN" altLang="en-US" sz="34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361514" y="3116970"/>
            <a:ext cx="695325" cy="682625"/>
          </a:xfrm>
          <a:custGeom>
            <a:avLst/>
            <a:gdLst>
              <a:gd name="connisteX0" fmla="*/ 135835 w 473495"/>
              <a:gd name="connsiteY0" fmla="*/ 9910 h 524557"/>
              <a:gd name="connisteX1" fmla="*/ 203145 w 473495"/>
              <a:gd name="connsiteY1" fmla="*/ 28960 h 524557"/>
              <a:gd name="connisteX2" fmla="*/ 231720 w 473495"/>
              <a:gd name="connsiteY2" fmla="*/ 153420 h 524557"/>
              <a:gd name="connisteX3" fmla="*/ 212670 w 473495"/>
              <a:gd name="connsiteY3" fmla="*/ 211205 h 524557"/>
              <a:gd name="connisteX4" fmla="*/ 212670 w 473495"/>
              <a:gd name="connsiteY4" fmla="*/ 288040 h 524557"/>
              <a:gd name="connisteX5" fmla="*/ 423490 w 473495"/>
              <a:gd name="connsiteY5" fmla="*/ 153420 h 524557"/>
              <a:gd name="connisteX6" fmla="*/ 462225 w 473495"/>
              <a:gd name="connsiteY6" fmla="*/ 181995 h 524557"/>
              <a:gd name="connisteX7" fmla="*/ 308555 w 473495"/>
              <a:gd name="connsiteY7" fmla="*/ 326140 h 524557"/>
              <a:gd name="connisteX8" fmla="*/ 135835 w 473495"/>
              <a:gd name="connsiteY8" fmla="*/ 508385 h 524557"/>
              <a:gd name="connisteX9" fmla="*/ 20900 w 473495"/>
              <a:gd name="connsiteY9" fmla="*/ 498860 h 524557"/>
              <a:gd name="connisteX10" fmla="*/ 1850 w 473495"/>
              <a:gd name="connsiteY10" fmla="*/ 431550 h 524557"/>
              <a:gd name="connisteX11" fmla="*/ 30425 w 473495"/>
              <a:gd name="connsiteY11" fmla="*/ 316615 h 524557"/>
              <a:gd name="connisteX12" fmla="*/ 59635 w 473495"/>
              <a:gd name="connsiteY12" fmla="*/ 230255 h 524557"/>
              <a:gd name="connisteX13" fmla="*/ 78685 w 473495"/>
              <a:gd name="connsiteY13" fmla="*/ 124845 h 524557"/>
              <a:gd name="connisteX14" fmla="*/ 135835 w 473495"/>
              <a:gd name="connsiteY14" fmla="*/ 9910 h 52455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l" t="t" r="r" b="b"/>
            <a:pathLst>
              <a:path w="473496" h="524558">
                <a:moveTo>
                  <a:pt x="135835" y="9911"/>
                </a:moveTo>
                <a:cubicBezTo>
                  <a:pt x="160600" y="-9139"/>
                  <a:pt x="184095" y="386"/>
                  <a:pt x="203145" y="28961"/>
                </a:cubicBezTo>
                <a:cubicBezTo>
                  <a:pt x="222195" y="57536"/>
                  <a:pt x="229815" y="117226"/>
                  <a:pt x="231720" y="153421"/>
                </a:cubicBezTo>
                <a:cubicBezTo>
                  <a:pt x="233625" y="189616"/>
                  <a:pt x="216480" y="184536"/>
                  <a:pt x="212670" y="211206"/>
                </a:cubicBezTo>
                <a:cubicBezTo>
                  <a:pt x="208860" y="237876"/>
                  <a:pt x="170760" y="299471"/>
                  <a:pt x="212670" y="288041"/>
                </a:cubicBezTo>
                <a:cubicBezTo>
                  <a:pt x="254580" y="276611"/>
                  <a:pt x="373325" y="174376"/>
                  <a:pt x="423490" y="153421"/>
                </a:cubicBezTo>
                <a:cubicBezTo>
                  <a:pt x="473655" y="132466"/>
                  <a:pt x="485085" y="147706"/>
                  <a:pt x="462225" y="181996"/>
                </a:cubicBezTo>
                <a:cubicBezTo>
                  <a:pt x="439365" y="216286"/>
                  <a:pt x="373960" y="260736"/>
                  <a:pt x="308555" y="326141"/>
                </a:cubicBezTo>
                <a:cubicBezTo>
                  <a:pt x="243150" y="391546"/>
                  <a:pt x="193620" y="474096"/>
                  <a:pt x="135835" y="508386"/>
                </a:cubicBezTo>
                <a:cubicBezTo>
                  <a:pt x="78050" y="542676"/>
                  <a:pt x="47570" y="514101"/>
                  <a:pt x="20900" y="498861"/>
                </a:cubicBezTo>
                <a:cubicBezTo>
                  <a:pt x="-5770" y="483621"/>
                  <a:pt x="-55" y="467746"/>
                  <a:pt x="1850" y="431551"/>
                </a:cubicBezTo>
                <a:cubicBezTo>
                  <a:pt x="3755" y="395356"/>
                  <a:pt x="18995" y="356621"/>
                  <a:pt x="30425" y="316616"/>
                </a:cubicBezTo>
                <a:cubicBezTo>
                  <a:pt x="41855" y="276611"/>
                  <a:pt x="50110" y="268356"/>
                  <a:pt x="59635" y="230256"/>
                </a:cubicBezTo>
                <a:cubicBezTo>
                  <a:pt x="69160" y="192156"/>
                  <a:pt x="63445" y="168661"/>
                  <a:pt x="78685" y="124846"/>
                </a:cubicBezTo>
                <a:cubicBezTo>
                  <a:pt x="93925" y="81031"/>
                  <a:pt x="111070" y="28961"/>
                  <a:pt x="135835" y="9911"/>
                </a:cubicBezTo>
                <a:close/>
              </a:path>
            </a:pathLst>
          </a:custGeom>
          <a:solidFill>
            <a:srgbClr val="0B13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506" name="组合 15"/>
          <p:cNvGrpSpPr/>
          <p:nvPr/>
        </p:nvGrpSpPr>
        <p:grpSpPr>
          <a:xfrm>
            <a:off x="-287655" y="55245"/>
            <a:ext cx="3632011" cy="1129665"/>
            <a:chOff x="10479" y="937"/>
            <a:chExt cx="4594" cy="1290"/>
          </a:xfrm>
        </p:grpSpPr>
        <p:pic>
          <p:nvPicPr>
            <p:cNvPr id="21507" name="图片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79" y="937"/>
              <a:ext cx="4534" cy="129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08" name="文本框 12"/>
            <p:cNvSpPr txBox="1"/>
            <p:nvPr/>
          </p:nvSpPr>
          <p:spPr>
            <a:xfrm>
              <a:off x="11308" y="1144"/>
              <a:ext cx="3765" cy="9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4800" b="1" dirty="0">
                  <a:solidFill>
                    <a:srgbClr val="00B05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charset="-122"/>
                </a:rPr>
                <a:t>我会写</a:t>
              </a:r>
              <a:endParaRPr lang="zh-CN" altLang="en-US" sz="48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endParaRPr>
            </a:p>
          </p:txBody>
        </p:sp>
      </p:grpSp>
      <p:pic>
        <p:nvPicPr>
          <p:cNvPr id="3" name="图片 2" descr="33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192" y="61688"/>
            <a:ext cx="2752725" cy="11798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7095" y="765175"/>
            <a:ext cx="438150" cy="361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769797" y="4677003"/>
            <a:ext cx="3111564" cy="311156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868660" y="5310505"/>
            <a:ext cx="2157730" cy="2157730"/>
          </a:xfrm>
          <a:prstGeom prst="rect">
            <a:avLst/>
          </a:prstGeom>
        </p:spPr>
      </p:pic>
      <p:grpSp>
        <p:nvGrpSpPr>
          <p:cNvPr id="167" name="组合 166"/>
          <p:cNvGrpSpPr/>
          <p:nvPr/>
        </p:nvGrpSpPr>
        <p:grpSpPr>
          <a:xfrm>
            <a:off x="4059555" y="1934845"/>
            <a:ext cx="4965700" cy="4526280"/>
            <a:chOff x="5534807" y="1672548"/>
            <a:chExt cx="2318547" cy="2326669"/>
          </a:xfrm>
        </p:grpSpPr>
        <p:sp>
          <p:nvSpPr>
            <p:cNvPr id="168" name="矩形 167"/>
            <p:cNvSpPr>
              <a:spLocks noChangeAspect="1"/>
            </p:cNvSpPr>
            <p:nvPr/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9" name="直接连接符 168"/>
            <p:cNvCxnSpPr/>
            <p:nvPr/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/>
            <p:nvPr/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文本框 64"/>
          <p:cNvSpPr txBox="1"/>
          <p:nvPr/>
        </p:nvSpPr>
        <p:spPr>
          <a:xfrm>
            <a:off x="4387256" y="1380490"/>
            <a:ext cx="3493770" cy="536194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800"/>
            <a:r>
              <a:rPr lang="zh-CN" altLang="en-US" sz="3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肃</a:t>
            </a:r>
            <a:endParaRPr lang="zh-CN" altLang="en-US" sz="34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4857381" y="4328859"/>
            <a:ext cx="1015365" cy="1748790"/>
          </a:xfrm>
          <a:custGeom>
            <a:avLst/>
            <a:gdLst>
              <a:gd name="connisteX0" fmla="*/ 389494 w 712226"/>
              <a:gd name="connsiteY0" fmla="*/ 11807 h 1190456"/>
              <a:gd name="connisteX1" fmla="*/ 369809 w 712226"/>
              <a:gd name="connsiteY1" fmla="*/ 59432 h 1190456"/>
              <a:gd name="connisteX2" fmla="*/ 427594 w 712226"/>
              <a:gd name="connsiteY2" fmla="*/ 251202 h 1190456"/>
              <a:gd name="connisteX3" fmla="*/ 369809 w 712226"/>
              <a:gd name="connsiteY3" fmla="*/ 519807 h 1190456"/>
              <a:gd name="connisteX4" fmla="*/ 188199 w 712226"/>
              <a:gd name="connsiteY4" fmla="*/ 941447 h 1190456"/>
              <a:gd name="connisteX5" fmla="*/ 44054 w 712226"/>
              <a:gd name="connsiteY5" fmla="*/ 1114167 h 1190456"/>
              <a:gd name="connisteX6" fmla="*/ 15479 w 712226"/>
              <a:gd name="connsiteY6" fmla="*/ 1190367 h 1190456"/>
              <a:gd name="connisteX7" fmla="*/ 216774 w 712226"/>
              <a:gd name="connsiteY7" fmla="*/ 1104007 h 1190456"/>
              <a:gd name="connisteX8" fmla="*/ 465694 w 712226"/>
              <a:gd name="connsiteY8" fmla="*/ 826512 h 1190456"/>
              <a:gd name="connisteX9" fmla="*/ 561579 w 712226"/>
              <a:gd name="connsiteY9" fmla="*/ 596007 h 1190456"/>
              <a:gd name="connisteX10" fmla="*/ 657464 w 712226"/>
              <a:gd name="connsiteY10" fmla="*/ 232152 h 1190456"/>
              <a:gd name="connisteX11" fmla="*/ 705724 w 712226"/>
              <a:gd name="connsiteY11" fmla="*/ 117217 h 1190456"/>
              <a:gd name="connisteX12" fmla="*/ 542529 w 712226"/>
              <a:gd name="connsiteY12" fmla="*/ 11807 h 1190456"/>
              <a:gd name="connisteX13" fmla="*/ 389494 w 712226"/>
              <a:gd name="connsiteY13" fmla="*/ 11807 h 119045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rect l="l" t="t" r="r" b="b"/>
            <a:pathLst>
              <a:path w="712227" h="1190457">
                <a:moveTo>
                  <a:pt x="389494" y="11807"/>
                </a:moveTo>
                <a:cubicBezTo>
                  <a:pt x="355204" y="21332"/>
                  <a:pt x="362189" y="11807"/>
                  <a:pt x="369809" y="59432"/>
                </a:cubicBezTo>
                <a:cubicBezTo>
                  <a:pt x="377429" y="107057"/>
                  <a:pt x="427594" y="159127"/>
                  <a:pt x="427594" y="251202"/>
                </a:cubicBezTo>
                <a:cubicBezTo>
                  <a:pt x="427594" y="343277"/>
                  <a:pt x="417434" y="382012"/>
                  <a:pt x="369809" y="519807"/>
                </a:cubicBezTo>
                <a:cubicBezTo>
                  <a:pt x="322184" y="657602"/>
                  <a:pt x="253604" y="822702"/>
                  <a:pt x="188199" y="941447"/>
                </a:cubicBezTo>
                <a:cubicBezTo>
                  <a:pt x="122794" y="1060192"/>
                  <a:pt x="78344" y="1064637"/>
                  <a:pt x="44054" y="1114167"/>
                </a:cubicBezTo>
                <a:cubicBezTo>
                  <a:pt x="9764" y="1163697"/>
                  <a:pt x="-18811" y="1192272"/>
                  <a:pt x="15479" y="1190367"/>
                </a:cubicBezTo>
                <a:cubicBezTo>
                  <a:pt x="49769" y="1188462"/>
                  <a:pt x="126604" y="1177032"/>
                  <a:pt x="216774" y="1104007"/>
                </a:cubicBezTo>
                <a:cubicBezTo>
                  <a:pt x="306944" y="1030982"/>
                  <a:pt x="396479" y="928112"/>
                  <a:pt x="465694" y="826512"/>
                </a:cubicBezTo>
                <a:cubicBezTo>
                  <a:pt x="534909" y="724912"/>
                  <a:pt x="523479" y="714752"/>
                  <a:pt x="561579" y="596007"/>
                </a:cubicBezTo>
                <a:cubicBezTo>
                  <a:pt x="599679" y="477262"/>
                  <a:pt x="628889" y="328037"/>
                  <a:pt x="657464" y="232152"/>
                </a:cubicBezTo>
                <a:cubicBezTo>
                  <a:pt x="686039" y="136267"/>
                  <a:pt x="728584" y="161032"/>
                  <a:pt x="705724" y="117217"/>
                </a:cubicBezTo>
                <a:cubicBezTo>
                  <a:pt x="682864" y="73402"/>
                  <a:pt x="606029" y="32762"/>
                  <a:pt x="542529" y="11807"/>
                </a:cubicBezTo>
                <a:cubicBezTo>
                  <a:pt x="479029" y="-9148"/>
                  <a:pt x="423784" y="2282"/>
                  <a:pt x="389494" y="11807"/>
                </a:cubicBezTo>
                <a:close/>
              </a:path>
            </a:pathLst>
          </a:custGeom>
          <a:solidFill>
            <a:srgbClr val="0B13B5"/>
          </a:solidFill>
          <a:ln>
            <a:solidFill>
              <a:srgbClr val="0B1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7234357" y="4051532"/>
            <a:ext cx="556260" cy="2241550"/>
          </a:xfrm>
          <a:custGeom>
            <a:avLst/>
            <a:gdLst>
              <a:gd name="connisteX0" fmla="*/ 2076 w 333830"/>
              <a:gd name="connsiteY0" fmla="*/ 41564 h 1528043"/>
              <a:gd name="connisteX1" fmla="*/ 78911 w 333830"/>
              <a:gd name="connsiteY1" fmla="*/ 271434 h 1528043"/>
              <a:gd name="connisteX2" fmla="*/ 97961 w 333830"/>
              <a:gd name="connsiteY2" fmla="*/ 654974 h 1528043"/>
              <a:gd name="connisteX3" fmla="*/ 88436 w 333830"/>
              <a:gd name="connsiteY3" fmla="*/ 990254 h 1528043"/>
              <a:gd name="connisteX4" fmla="*/ 49701 w 333830"/>
              <a:gd name="connsiteY4" fmla="*/ 1201709 h 1528043"/>
              <a:gd name="connisteX5" fmla="*/ 21126 w 333830"/>
              <a:gd name="connsiteY5" fmla="*/ 1277909 h 1528043"/>
              <a:gd name="connisteX6" fmla="*/ 97961 w 333830"/>
              <a:gd name="connsiteY6" fmla="*/ 1441104 h 1528043"/>
              <a:gd name="connisteX7" fmla="*/ 193846 w 333830"/>
              <a:gd name="connsiteY7" fmla="*/ 1527464 h 1528043"/>
              <a:gd name="connisteX8" fmla="*/ 261156 w 333830"/>
              <a:gd name="connsiteY8" fmla="*/ 1450629 h 1528043"/>
              <a:gd name="connisteX9" fmla="*/ 289731 w 333830"/>
              <a:gd name="connsiteY9" fmla="*/ 1124874 h 1528043"/>
              <a:gd name="connisteX10" fmla="*/ 261156 w 333830"/>
              <a:gd name="connsiteY10" fmla="*/ 501939 h 1528043"/>
              <a:gd name="connisteX11" fmla="*/ 280206 w 333830"/>
              <a:gd name="connsiteY11" fmla="*/ 242859 h 1528043"/>
              <a:gd name="connisteX12" fmla="*/ 327831 w 333830"/>
              <a:gd name="connsiteY12" fmla="*/ 137449 h 1528043"/>
              <a:gd name="connisteX13" fmla="*/ 155111 w 333830"/>
              <a:gd name="connsiteY13" fmla="*/ 12989 h 1528043"/>
              <a:gd name="connisteX14" fmla="*/ 2076 w 333830"/>
              <a:gd name="connsiteY14" fmla="*/ 41564 h 152804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l" t="t" r="r" b="b"/>
            <a:pathLst>
              <a:path w="333831" h="1528043">
                <a:moveTo>
                  <a:pt x="2076" y="41564"/>
                </a:moveTo>
                <a:cubicBezTo>
                  <a:pt x="-13164" y="92999"/>
                  <a:pt x="59861" y="148879"/>
                  <a:pt x="78911" y="271434"/>
                </a:cubicBezTo>
                <a:cubicBezTo>
                  <a:pt x="97961" y="393989"/>
                  <a:pt x="96056" y="511464"/>
                  <a:pt x="97961" y="654974"/>
                </a:cubicBezTo>
                <a:cubicBezTo>
                  <a:pt x="99866" y="798484"/>
                  <a:pt x="97961" y="881034"/>
                  <a:pt x="88436" y="990254"/>
                </a:cubicBezTo>
                <a:cubicBezTo>
                  <a:pt x="78911" y="1099474"/>
                  <a:pt x="63036" y="1143924"/>
                  <a:pt x="49701" y="1201709"/>
                </a:cubicBezTo>
                <a:cubicBezTo>
                  <a:pt x="36366" y="1259494"/>
                  <a:pt x="11601" y="1230284"/>
                  <a:pt x="21126" y="1277909"/>
                </a:cubicBezTo>
                <a:cubicBezTo>
                  <a:pt x="30651" y="1325534"/>
                  <a:pt x="63671" y="1390939"/>
                  <a:pt x="97961" y="1441104"/>
                </a:cubicBezTo>
                <a:cubicBezTo>
                  <a:pt x="132251" y="1491269"/>
                  <a:pt x="161461" y="1525559"/>
                  <a:pt x="193846" y="1527464"/>
                </a:cubicBezTo>
                <a:cubicBezTo>
                  <a:pt x="226231" y="1529369"/>
                  <a:pt x="242106" y="1531274"/>
                  <a:pt x="261156" y="1450629"/>
                </a:cubicBezTo>
                <a:cubicBezTo>
                  <a:pt x="280206" y="1369984"/>
                  <a:pt x="289731" y="1314739"/>
                  <a:pt x="289731" y="1124874"/>
                </a:cubicBezTo>
                <a:cubicBezTo>
                  <a:pt x="289731" y="935009"/>
                  <a:pt x="263061" y="678469"/>
                  <a:pt x="261156" y="501939"/>
                </a:cubicBezTo>
                <a:cubicBezTo>
                  <a:pt x="259251" y="325409"/>
                  <a:pt x="266871" y="315884"/>
                  <a:pt x="280206" y="242859"/>
                </a:cubicBezTo>
                <a:cubicBezTo>
                  <a:pt x="293541" y="169834"/>
                  <a:pt x="352596" y="183169"/>
                  <a:pt x="327831" y="137449"/>
                </a:cubicBezTo>
                <a:cubicBezTo>
                  <a:pt x="303066" y="91729"/>
                  <a:pt x="220516" y="32039"/>
                  <a:pt x="155111" y="12989"/>
                </a:cubicBezTo>
                <a:cubicBezTo>
                  <a:pt x="89706" y="-6061"/>
                  <a:pt x="17316" y="-9871"/>
                  <a:pt x="2076" y="41564"/>
                </a:cubicBezTo>
                <a:close/>
              </a:path>
            </a:pathLst>
          </a:custGeom>
          <a:solidFill>
            <a:srgbClr val="0B13B5"/>
          </a:solidFill>
          <a:ln>
            <a:solidFill>
              <a:srgbClr val="0B1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506" name="组合 15"/>
          <p:cNvGrpSpPr/>
          <p:nvPr/>
        </p:nvGrpSpPr>
        <p:grpSpPr>
          <a:xfrm>
            <a:off x="-287655" y="55245"/>
            <a:ext cx="3632011" cy="1129665"/>
            <a:chOff x="10479" y="937"/>
            <a:chExt cx="4594" cy="1290"/>
          </a:xfrm>
        </p:grpSpPr>
        <p:pic>
          <p:nvPicPr>
            <p:cNvPr id="21507" name="图片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79" y="937"/>
              <a:ext cx="4534" cy="129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08" name="文本框 12"/>
            <p:cNvSpPr txBox="1"/>
            <p:nvPr/>
          </p:nvSpPr>
          <p:spPr>
            <a:xfrm>
              <a:off x="11308" y="1144"/>
              <a:ext cx="3765" cy="9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4800" b="1" dirty="0">
                  <a:solidFill>
                    <a:srgbClr val="00B05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charset="-122"/>
                </a:rPr>
                <a:t>我会写</a:t>
              </a:r>
              <a:endParaRPr lang="zh-CN" altLang="en-US" sz="48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endParaRPr>
            </a:p>
          </p:txBody>
        </p:sp>
      </p:grpSp>
      <p:pic>
        <p:nvPicPr>
          <p:cNvPr id="4" name="图片 3" descr="QQ图片202211101653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6715" y="236220"/>
            <a:ext cx="2025015" cy="1616710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>
            <a:off x="5594378" y="4619050"/>
            <a:ext cx="750570" cy="1060450"/>
          </a:xfrm>
          <a:custGeom>
            <a:avLst/>
            <a:gdLst>
              <a:gd name="connisteX0" fmla="*/ 258611 w 614952"/>
              <a:gd name="connsiteY0" fmla="*/ 13024 h 926416"/>
              <a:gd name="connisteX1" fmla="*/ 236386 w 614952"/>
              <a:gd name="connsiteY1" fmla="*/ 37789 h 926416"/>
              <a:gd name="connisteX2" fmla="*/ 250991 w 614952"/>
              <a:gd name="connsiteY2" fmla="*/ 89224 h 926416"/>
              <a:gd name="connisteX3" fmla="*/ 263691 w 614952"/>
              <a:gd name="connsiteY3" fmla="*/ 120974 h 926416"/>
              <a:gd name="connisteX4" fmla="*/ 246546 w 614952"/>
              <a:gd name="connsiteY4" fmla="*/ 279724 h 926416"/>
              <a:gd name="connisteX5" fmla="*/ 202096 w 614952"/>
              <a:gd name="connsiteY5" fmla="*/ 404184 h 926416"/>
              <a:gd name="connisteX6" fmla="*/ 131611 w 614952"/>
              <a:gd name="connsiteY6" fmla="*/ 587064 h 926416"/>
              <a:gd name="connisteX7" fmla="*/ 82716 w 614952"/>
              <a:gd name="connsiteY7" fmla="*/ 719144 h 926416"/>
              <a:gd name="connisteX8" fmla="*/ 33821 w 614952"/>
              <a:gd name="connsiteY8" fmla="*/ 814394 h 926416"/>
              <a:gd name="connisteX9" fmla="*/ 4611 w 614952"/>
              <a:gd name="connsiteY9" fmla="*/ 887419 h 926416"/>
              <a:gd name="connisteX10" fmla="*/ 9691 w 614952"/>
              <a:gd name="connsiteY10" fmla="*/ 924249 h 926416"/>
              <a:gd name="connisteX11" fmla="*/ 73191 w 614952"/>
              <a:gd name="connsiteY11" fmla="*/ 909644 h 926416"/>
              <a:gd name="connisteX12" fmla="*/ 190031 w 614952"/>
              <a:gd name="connsiteY12" fmla="*/ 836619 h 926416"/>
              <a:gd name="connisteX13" fmla="*/ 339256 w 614952"/>
              <a:gd name="connsiteY13" fmla="*/ 667709 h 926416"/>
              <a:gd name="connisteX14" fmla="*/ 446571 w 614952"/>
              <a:gd name="connsiteY14" fmla="*/ 494354 h 926416"/>
              <a:gd name="connisteX15" fmla="*/ 519596 w 614952"/>
              <a:gd name="connsiteY15" fmla="*/ 343224 h 926416"/>
              <a:gd name="connisteX16" fmla="*/ 573571 w 614952"/>
              <a:gd name="connsiteY16" fmla="*/ 233369 h 926416"/>
              <a:gd name="connisteX17" fmla="*/ 614846 w 614952"/>
              <a:gd name="connsiteY17" fmla="*/ 174314 h 926416"/>
              <a:gd name="connisteX18" fmla="*/ 564046 w 614952"/>
              <a:gd name="connsiteY18" fmla="*/ 101289 h 926416"/>
              <a:gd name="connisteX19" fmla="*/ 424346 w 614952"/>
              <a:gd name="connsiteY19" fmla="*/ 32709 h 926416"/>
              <a:gd name="connisteX20" fmla="*/ 317031 w 614952"/>
              <a:gd name="connsiteY20" fmla="*/ 959 h 926416"/>
              <a:gd name="connisteX21" fmla="*/ 258611 w 614952"/>
              <a:gd name="connsiteY21" fmla="*/ 13024 h 92641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</a:cxnLst>
            <a:rect l="l" t="t" r="r" b="b"/>
            <a:pathLst>
              <a:path w="614953" h="926416">
                <a:moveTo>
                  <a:pt x="258612" y="13025"/>
                </a:moveTo>
                <a:cubicBezTo>
                  <a:pt x="242737" y="20645"/>
                  <a:pt x="237657" y="22550"/>
                  <a:pt x="236387" y="37790"/>
                </a:cubicBezTo>
                <a:cubicBezTo>
                  <a:pt x="235117" y="53030"/>
                  <a:pt x="245277" y="72715"/>
                  <a:pt x="250992" y="89225"/>
                </a:cubicBezTo>
                <a:cubicBezTo>
                  <a:pt x="256707" y="105735"/>
                  <a:pt x="264327" y="82875"/>
                  <a:pt x="263692" y="120975"/>
                </a:cubicBezTo>
                <a:cubicBezTo>
                  <a:pt x="263057" y="159075"/>
                  <a:pt x="258612" y="223210"/>
                  <a:pt x="246547" y="279725"/>
                </a:cubicBezTo>
                <a:cubicBezTo>
                  <a:pt x="234482" y="336240"/>
                  <a:pt x="224957" y="342590"/>
                  <a:pt x="202097" y="404185"/>
                </a:cubicBezTo>
                <a:cubicBezTo>
                  <a:pt x="179237" y="465780"/>
                  <a:pt x="155742" y="524200"/>
                  <a:pt x="131612" y="587065"/>
                </a:cubicBezTo>
                <a:cubicBezTo>
                  <a:pt x="107482" y="649930"/>
                  <a:pt x="102402" y="673425"/>
                  <a:pt x="82717" y="719145"/>
                </a:cubicBezTo>
                <a:cubicBezTo>
                  <a:pt x="63032" y="764865"/>
                  <a:pt x="49697" y="780740"/>
                  <a:pt x="33822" y="814395"/>
                </a:cubicBezTo>
                <a:cubicBezTo>
                  <a:pt x="17947" y="848050"/>
                  <a:pt x="9692" y="865195"/>
                  <a:pt x="4612" y="887420"/>
                </a:cubicBezTo>
                <a:cubicBezTo>
                  <a:pt x="-468" y="909645"/>
                  <a:pt x="-4278" y="919805"/>
                  <a:pt x="9692" y="924250"/>
                </a:cubicBezTo>
                <a:cubicBezTo>
                  <a:pt x="23662" y="928695"/>
                  <a:pt x="36997" y="927425"/>
                  <a:pt x="73192" y="909645"/>
                </a:cubicBezTo>
                <a:cubicBezTo>
                  <a:pt x="109387" y="891865"/>
                  <a:pt x="136692" y="884880"/>
                  <a:pt x="190032" y="836620"/>
                </a:cubicBezTo>
                <a:cubicBezTo>
                  <a:pt x="243372" y="788360"/>
                  <a:pt x="287822" y="736290"/>
                  <a:pt x="339257" y="667710"/>
                </a:cubicBezTo>
                <a:cubicBezTo>
                  <a:pt x="390692" y="599130"/>
                  <a:pt x="410377" y="559125"/>
                  <a:pt x="446572" y="494355"/>
                </a:cubicBezTo>
                <a:cubicBezTo>
                  <a:pt x="482767" y="429585"/>
                  <a:pt x="494197" y="395295"/>
                  <a:pt x="519597" y="343225"/>
                </a:cubicBezTo>
                <a:cubicBezTo>
                  <a:pt x="544997" y="291155"/>
                  <a:pt x="554522" y="267025"/>
                  <a:pt x="573572" y="233370"/>
                </a:cubicBezTo>
                <a:cubicBezTo>
                  <a:pt x="592622" y="199715"/>
                  <a:pt x="616752" y="200985"/>
                  <a:pt x="614847" y="174315"/>
                </a:cubicBezTo>
                <a:cubicBezTo>
                  <a:pt x="612942" y="147645"/>
                  <a:pt x="602147" y="129865"/>
                  <a:pt x="564047" y="101290"/>
                </a:cubicBezTo>
                <a:cubicBezTo>
                  <a:pt x="525947" y="72715"/>
                  <a:pt x="473877" y="53030"/>
                  <a:pt x="424347" y="32710"/>
                </a:cubicBezTo>
                <a:cubicBezTo>
                  <a:pt x="374817" y="12390"/>
                  <a:pt x="350052" y="4770"/>
                  <a:pt x="317032" y="960"/>
                </a:cubicBezTo>
                <a:cubicBezTo>
                  <a:pt x="284012" y="-2850"/>
                  <a:pt x="274487" y="5405"/>
                  <a:pt x="258612" y="13025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6719838" y="4670768"/>
            <a:ext cx="532130" cy="775970"/>
          </a:xfrm>
          <a:custGeom>
            <a:avLst/>
            <a:gdLst>
              <a:gd name="connisteX0" fmla="*/ 43885 w 483305"/>
              <a:gd name="connsiteY0" fmla="*/ 1706 h 655100"/>
              <a:gd name="connisteX1" fmla="*/ 146755 w 483305"/>
              <a:gd name="connsiteY1" fmla="*/ 33456 h 655100"/>
              <a:gd name="connisteX2" fmla="*/ 239465 w 483305"/>
              <a:gd name="connsiteY2" fmla="*/ 84891 h 655100"/>
              <a:gd name="connisteX3" fmla="*/ 320110 w 483305"/>
              <a:gd name="connsiteY3" fmla="*/ 143311 h 655100"/>
              <a:gd name="connisteX4" fmla="*/ 378530 w 483305"/>
              <a:gd name="connsiteY4" fmla="*/ 192206 h 655100"/>
              <a:gd name="connisteX5" fmla="*/ 424885 w 483305"/>
              <a:gd name="connsiteY5" fmla="*/ 253166 h 655100"/>
              <a:gd name="connisteX6" fmla="*/ 466160 w 483305"/>
              <a:gd name="connsiteY6" fmla="*/ 316666 h 655100"/>
              <a:gd name="connisteX7" fmla="*/ 483305 w 483305"/>
              <a:gd name="connsiteY7" fmla="*/ 407471 h 655100"/>
              <a:gd name="connisteX8" fmla="*/ 466160 w 483305"/>
              <a:gd name="connsiteY8" fmla="*/ 529391 h 655100"/>
              <a:gd name="connisteX9" fmla="*/ 424885 w 483305"/>
              <a:gd name="connsiteY9" fmla="*/ 612576 h 655100"/>
              <a:gd name="connisteX10" fmla="*/ 358845 w 483305"/>
              <a:gd name="connsiteY10" fmla="*/ 653851 h 655100"/>
              <a:gd name="connisteX11" fmla="*/ 273755 w 483305"/>
              <a:gd name="connsiteY11" fmla="*/ 578286 h 655100"/>
              <a:gd name="connisteX12" fmla="*/ 131515 w 483305"/>
              <a:gd name="connsiteY12" fmla="*/ 382706 h 655100"/>
              <a:gd name="connisteX13" fmla="*/ 48965 w 483305"/>
              <a:gd name="connsiteY13" fmla="*/ 231576 h 655100"/>
              <a:gd name="connisteX14" fmla="*/ 70 w 483305"/>
              <a:gd name="connsiteY14" fmla="*/ 74731 h 655100"/>
              <a:gd name="connisteX15" fmla="*/ 43885 w 483305"/>
              <a:gd name="connsiteY15" fmla="*/ 1706 h 6551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</a:cxnLst>
            <a:rect l="l" t="t" r="r" b="b"/>
            <a:pathLst>
              <a:path w="483306" h="655100">
                <a:moveTo>
                  <a:pt x="43886" y="1707"/>
                </a:moveTo>
                <a:cubicBezTo>
                  <a:pt x="73096" y="-6548"/>
                  <a:pt x="107386" y="16947"/>
                  <a:pt x="146756" y="33457"/>
                </a:cubicBezTo>
                <a:cubicBezTo>
                  <a:pt x="186126" y="49967"/>
                  <a:pt x="204541" y="62667"/>
                  <a:pt x="239466" y="84892"/>
                </a:cubicBezTo>
                <a:cubicBezTo>
                  <a:pt x="274391" y="107117"/>
                  <a:pt x="292171" y="121722"/>
                  <a:pt x="320111" y="143312"/>
                </a:cubicBezTo>
                <a:cubicBezTo>
                  <a:pt x="348051" y="164902"/>
                  <a:pt x="357576" y="169982"/>
                  <a:pt x="378531" y="192207"/>
                </a:cubicBezTo>
                <a:cubicBezTo>
                  <a:pt x="399486" y="214432"/>
                  <a:pt x="407106" y="228402"/>
                  <a:pt x="424886" y="253167"/>
                </a:cubicBezTo>
                <a:cubicBezTo>
                  <a:pt x="442666" y="277932"/>
                  <a:pt x="454731" y="285552"/>
                  <a:pt x="466161" y="316667"/>
                </a:cubicBezTo>
                <a:cubicBezTo>
                  <a:pt x="477591" y="347782"/>
                  <a:pt x="483306" y="364927"/>
                  <a:pt x="483306" y="407472"/>
                </a:cubicBezTo>
                <a:cubicBezTo>
                  <a:pt x="483306" y="450017"/>
                  <a:pt x="477591" y="488117"/>
                  <a:pt x="466161" y="529392"/>
                </a:cubicBezTo>
                <a:cubicBezTo>
                  <a:pt x="454731" y="570667"/>
                  <a:pt x="446476" y="587812"/>
                  <a:pt x="424886" y="612577"/>
                </a:cubicBezTo>
                <a:cubicBezTo>
                  <a:pt x="403296" y="637342"/>
                  <a:pt x="389326" y="660837"/>
                  <a:pt x="358846" y="653852"/>
                </a:cubicBezTo>
                <a:cubicBezTo>
                  <a:pt x="328366" y="646867"/>
                  <a:pt x="319476" y="632262"/>
                  <a:pt x="273756" y="578287"/>
                </a:cubicBezTo>
                <a:cubicBezTo>
                  <a:pt x="228036" y="524312"/>
                  <a:pt x="176601" y="451922"/>
                  <a:pt x="131516" y="382707"/>
                </a:cubicBezTo>
                <a:cubicBezTo>
                  <a:pt x="86431" y="313492"/>
                  <a:pt x="75001" y="293172"/>
                  <a:pt x="48966" y="231577"/>
                </a:cubicBezTo>
                <a:cubicBezTo>
                  <a:pt x="22931" y="169982"/>
                  <a:pt x="1341" y="120452"/>
                  <a:pt x="71" y="74732"/>
                </a:cubicBezTo>
                <a:cubicBezTo>
                  <a:pt x="-1199" y="29012"/>
                  <a:pt x="14676" y="9962"/>
                  <a:pt x="43886" y="1707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5641975" y="2776220"/>
            <a:ext cx="1984375" cy="471805"/>
          </a:xfrm>
          <a:custGeom>
            <a:avLst/>
            <a:gdLst>
              <a:gd name="connisteX0" fmla="*/ 5534 w 1984662"/>
              <a:gd name="connsiteY0" fmla="*/ 244062 h 472107"/>
              <a:gd name="connisteX1" fmla="*/ 108404 w 1984662"/>
              <a:gd name="connsiteY1" fmla="*/ 200247 h 472107"/>
              <a:gd name="connisteX2" fmla="*/ 672284 w 1984662"/>
              <a:gd name="connsiteY2" fmla="*/ 171037 h 472107"/>
              <a:gd name="connisteX3" fmla="*/ 1170759 w 1984662"/>
              <a:gd name="connsiteY3" fmla="*/ 83407 h 472107"/>
              <a:gd name="connisteX4" fmla="*/ 1529534 w 1984662"/>
              <a:gd name="connsiteY4" fmla="*/ 2762 h 472107"/>
              <a:gd name="connisteX5" fmla="*/ 1771469 w 1984662"/>
              <a:gd name="connsiteY5" fmla="*/ 38957 h 472107"/>
              <a:gd name="connisteX6" fmla="*/ 1947364 w 1984662"/>
              <a:gd name="connsiteY6" fmla="*/ 164052 h 472107"/>
              <a:gd name="connisteX7" fmla="*/ 1969589 w 1984662"/>
              <a:gd name="connsiteY7" fmla="*/ 237077 h 472107"/>
              <a:gd name="connisteX8" fmla="*/ 1815284 w 1984662"/>
              <a:gd name="connsiteY8" fmla="*/ 237077 h 472107"/>
              <a:gd name="connisteX9" fmla="*/ 1412694 w 1984662"/>
              <a:gd name="connsiteY9" fmla="*/ 273907 h 472107"/>
              <a:gd name="connisteX10" fmla="*/ 1090114 w 1984662"/>
              <a:gd name="connsiteY10" fmla="*/ 310102 h 472107"/>
              <a:gd name="connisteX11" fmla="*/ 687524 w 1984662"/>
              <a:gd name="connsiteY11" fmla="*/ 361537 h 472107"/>
              <a:gd name="connisteX12" fmla="*/ 394154 w 1984662"/>
              <a:gd name="connsiteY12" fmla="*/ 456787 h 472107"/>
              <a:gd name="connisteX13" fmla="*/ 225879 w 1984662"/>
              <a:gd name="connsiteY13" fmla="*/ 464407 h 472107"/>
              <a:gd name="connisteX14" fmla="*/ 137614 w 1984662"/>
              <a:gd name="connsiteY14" fmla="*/ 405352 h 472107"/>
              <a:gd name="connisteX15" fmla="*/ 5534 w 1984662"/>
              <a:gd name="connsiteY15" fmla="*/ 244062 h 47210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</a:cxnLst>
            <a:rect l="l" t="t" r="r" b="b"/>
            <a:pathLst>
              <a:path w="1984662" h="472108">
                <a:moveTo>
                  <a:pt x="5534" y="244062"/>
                </a:moveTo>
                <a:cubicBezTo>
                  <a:pt x="-181" y="202787"/>
                  <a:pt x="-24946" y="214852"/>
                  <a:pt x="108404" y="200247"/>
                </a:cubicBezTo>
                <a:cubicBezTo>
                  <a:pt x="241754" y="185642"/>
                  <a:pt x="459559" y="194532"/>
                  <a:pt x="672284" y="171037"/>
                </a:cubicBezTo>
                <a:cubicBezTo>
                  <a:pt x="885009" y="147542"/>
                  <a:pt x="999309" y="117062"/>
                  <a:pt x="1170759" y="83407"/>
                </a:cubicBezTo>
                <a:cubicBezTo>
                  <a:pt x="1342209" y="49752"/>
                  <a:pt x="1409519" y="11652"/>
                  <a:pt x="1529534" y="2762"/>
                </a:cubicBezTo>
                <a:cubicBezTo>
                  <a:pt x="1649549" y="-6128"/>
                  <a:pt x="1687649" y="6572"/>
                  <a:pt x="1771469" y="38957"/>
                </a:cubicBezTo>
                <a:cubicBezTo>
                  <a:pt x="1855289" y="71342"/>
                  <a:pt x="1907994" y="124682"/>
                  <a:pt x="1947364" y="164052"/>
                </a:cubicBezTo>
                <a:cubicBezTo>
                  <a:pt x="1986734" y="203422"/>
                  <a:pt x="1996259" y="222472"/>
                  <a:pt x="1969589" y="237077"/>
                </a:cubicBezTo>
                <a:cubicBezTo>
                  <a:pt x="1942919" y="251682"/>
                  <a:pt x="1926409" y="229457"/>
                  <a:pt x="1815284" y="237077"/>
                </a:cubicBezTo>
                <a:cubicBezTo>
                  <a:pt x="1704159" y="244697"/>
                  <a:pt x="1557474" y="259302"/>
                  <a:pt x="1412694" y="273907"/>
                </a:cubicBezTo>
                <a:cubicBezTo>
                  <a:pt x="1267914" y="288512"/>
                  <a:pt x="1234894" y="292322"/>
                  <a:pt x="1090114" y="310102"/>
                </a:cubicBezTo>
                <a:cubicBezTo>
                  <a:pt x="945334" y="327882"/>
                  <a:pt x="826589" y="332327"/>
                  <a:pt x="687524" y="361537"/>
                </a:cubicBezTo>
                <a:cubicBezTo>
                  <a:pt x="548459" y="390747"/>
                  <a:pt x="486229" y="436467"/>
                  <a:pt x="394154" y="456787"/>
                </a:cubicBezTo>
                <a:cubicBezTo>
                  <a:pt x="302079" y="477107"/>
                  <a:pt x="277314" y="474567"/>
                  <a:pt x="225879" y="464407"/>
                </a:cubicBezTo>
                <a:cubicBezTo>
                  <a:pt x="174444" y="454247"/>
                  <a:pt x="181429" y="449167"/>
                  <a:pt x="137614" y="405352"/>
                </a:cubicBezTo>
                <a:cubicBezTo>
                  <a:pt x="93799" y="361537"/>
                  <a:pt x="11249" y="285337"/>
                  <a:pt x="5534" y="244062"/>
                </a:cubicBezTo>
                <a:close/>
              </a:path>
            </a:pathLst>
          </a:custGeom>
          <a:solidFill>
            <a:srgbClr val="0B13B5"/>
          </a:solidFill>
          <a:ln>
            <a:solidFill>
              <a:srgbClr val="0B1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>
            <a:off x="7052310" y="3001010"/>
            <a:ext cx="567055" cy="796290"/>
          </a:xfrm>
          <a:custGeom>
            <a:avLst/>
            <a:gdLst>
              <a:gd name="connisteX0" fmla="*/ 52204 w 567093"/>
              <a:gd name="connsiteY0" fmla="*/ 44260 h 796079"/>
              <a:gd name="connisteX1" fmla="*/ 64904 w 567093"/>
              <a:gd name="connsiteY1" fmla="*/ 126175 h 796079"/>
              <a:gd name="connisteX2" fmla="*/ 52204 w 567093"/>
              <a:gd name="connsiteY2" fmla="*/ 330010 h 796079"/>
              <a:gd name="connisteX3" fmla="*/ 26169 w 567093"/>
              <a:gd name="connsiteY3" fmla="*/ 615760 h 796079"/>
              <a:gd name="connisteX4" fmla="*/ 8389 w 567093"/>
              <a:gd name="connsiteY4" fmla="*/ 780225 h 796079"/>
              <a:gd name="connisteX5" fmla="*/ 143009 w 567093"/>
              <a:gd name="connsiteY5" fmla="*/ 775780 h 796079"/>
              <a:gd name="connisteX6" fmla="*/ 281439 w 567093"/>
              <a:gd name="connsiteY6" fmla="*/ 771335 h 796079"/>
              <a:gd name="connisteX7" fmla="*/ 341764 w 567093"/>
              <a:gd name="connsiteY7" fmla="*/ 507175 h 796079"/>
              <a:gd name="connisteX8" fmla="*/ 389389 w 567093"/>
              <a:gd name="connsiteY8" fmla="*/ 247460 h 796079"/>
              <a:gd name="connisteX9" fmla="*/ 562744 w 567093"/>
              <a:gd name="connsiteY9" fmla="*/ 22670 h 796079"/>
              <a:gd name="connisteX10" fmla="*/ 458604 w 567093"/>
              <a:gd name="connsiteY10" fmla="*/ 18225 h 796079"/>
              <a:gd name="connisteX11" fmla="*/ 52204 w 567093"/>
              <a:gd name="connsiteY11" fmla="*/ 44260 h 7960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567094" h="796079">
                <a:moveTo>
                  <a:pt x="52205" y="44260"/>
                </a:moveTo>
                <a:cubicBezTo>
                  <a:pt x="-26535" y="65850"/>
                  <a:pt x="64905" y="69025"/>
                  <a:pt x="64905" y="126175"/>
                </a:cubicBezTo>
                <a:cubicBezTo>
                  <a:pt x="64905" y="183325"/>
                  <a:pt x="59825" y="232220"/>
                  <a:pt x="52205" y="330010"/>
                </a:cubicBezTo>
                <a:cubicBezTo>
                  <a:pt x="44585" y="427800"/>
                  <a:pt x="35060" y="525590"/>
                  <a:pt x="26170" y="615760"/>
                </a:cubicBezTo>
                <a:cubicBezTo>
                  <a:pt x="17280" y="705930"/>
                  <a:pt x="-15105" y="748475"/>
                  <a:pt x="8390" y="780225"/>
                </a:cubicBezTo>
                <a:cubicBezTo>
                  <a:pt x="31885" y="811975"/>
                  <a:pt x="88400" y="777685"/>
                  <a:pt x="143010" y="775780"/>
                </a:cubicBezTo>
                <a:cubicBezTo>
                  <a:pt x="197620" y="773875"/>
                  <a:pt x="241435" y="825310"/>
                  <a:pt x="281440" y="771335"/>
                </a:cubicBezTo>
                <a:cubicBezTo>
                  <a:pt x="321445" y="717360"/>
                  <a:pt x="320175" y="611950"/>
                  <a:pt x="341765" y="507175"/>
                </a:cubicBezTo>
                <a:cubicBezTo>
                  <a:pt x="363355" y="402400"/>
                  <a:pt x="344940" y="344615"/>
                  <a:pt x="389390" y="247460"/>
                </a:cubicBezTo>
                <a:cubicBezTo>
                  <a:pt x="433840" y="150305"/>
                  <a:pt x="548775" y="68390"/>
                  <a:pt x="562745" y="22670"/>
                </a:cubicBezTo>
                <a:cubicBezTo>
                  <a:pt x="576715" y="-23050"/>
                  <a:pt x="560840" y="13780"/>
                  <a:pt x="458605" y="18225"/>
                </a:cubicBezTo>
                <a:cubicBezTo>
                  <a:pt x="356370" y="22670"/>
                  <a:pt x="130945" y="22670"/>
                  <a:pt x="52205" y="44260"/>
                </a:cubicBezTo>
                <a:close/>
              </a:path>
            </a:pathLst>
          </a:custGeom>
          <a:solidFill>
            <a:srgbClr val="0B13B5"/>
          </a:solidFill>
          <a:ln>
            <a:solidFill>
              <a:srgbClr val="0B1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 28"/>
          <p:cNvSpPr/>
          <p:nvPr/>
        </p:nvSpPr>
        <p:spPr>
          <a:xfrm>
            <a:off x="5528310" y="3776345"/>
            <a:ext cx="1918970" cy="426720"/>
          </a:xfrm>
          <a:custGeom>
            <a:avLst/>
            <a:gdLst>
              <a:gd name="connisteX0" fmla="*/ 47924 w 1919094"/>
              <a:gd name="connsiteY0" fmla="*/ 138762 h 426524"/>
              <a:gd name="connisteX1" fmla="*/ 298749 w 1919094"/>
              <a:gd name="connsiteY1" fmla="*/ 143207 h 426524"/>
              <a:gd name="connisteX2" fmla="*/ 883584 w 1919094"/>
              <a:gd name="connsiteY2" fmla="*/ 95582 h 426524"/>
              <a:gd name="connisteX3" fmla="*/ 1376979 w 1919094"/>
              <a:gd name="connsiteY3" fmla="*/ 26367 h 426524"/>
              <a:gd name="connisteX4" fmla="*/ 1736389 w 1919094"/>
              <a:gd name="connsiteY4" fmla="*/ 332 h 426524"/>
              <a:gd name="connisteX5" fmla="*/ 1827194 w 1919094"/>
              <a:gd name="connsiteY5" fmla="*/ 17477 h 426524"/>
              <a:gd name="connisteX6" fmla="*/ 1883709 w 1919094"/>
              <a:gd name="connsiteY6" fmla="*/ 65102 h 426524"/>
              <a:gd name="connisteX7" fmla="*/ 1913554 w 1919094"/>
              <a:gd name="connsiteY7" fmla="*/ 121617 h 426524"/>
              <a:gd name="connisteX8" fmla="*/ 1913554 w 1919094"/>
              <a:gd name="connsiteY8" fmla="*/ 152097 h 426524"/>
              <a:gd name="connisteX9" fmla="*/ 1870374 w 1919094"/>
              <a:gd name="connsiteY9" fmla="*/ 182577 h 426524"/>
              <a:gd name="connisteX10" fmla="*/ 1757979 w 1919094"/>
              <a:gd name="connsiteY10" fmla="*/ 216867 h 426524"/>
              <a:gd name="connisteX11" fmla="*/ 1329354 w 1919094"/>
              <a:gd name="connsiteY11" fmla="*/ 260047 h 426524"/>
              <a:gd name="connisteX12" fmla="*/ 740709 w 1919094"/>
              <a:gd name="connsiteY12" fmla="*/ 329262 h 426524"/>
              <a:gd name="connisteX13" fmla="*/ 315894 w 1919094"/>
              <a:gd name="connsiteY13" fmla="*/ 407367 h 426524"/>
              <a:gd name="connisteX14" fmla="*/ 238424 w 1919094"/>
              <a:gd name="connsiteY14" fmla="*/ 411812 h 426524"/>
              <a:gd name="connisteX15" fmla="*/ 39034 w 1919094"/>
              <a:gd name="connsiteY15" fmla="*/ 273382 h 426524"/>
              <a:gd name="connisteX16" fmla="*/ 8554 w 1919094"/>
              <a:gd name="connsiteY16" fmla="*/ 143207 h 426524"/>
              <a:gd name="connisteX17" fmla="*/ 108249 w 1919094"/>
              <a:gd name="connsiteY17" fmla="*/ 138762 h 42652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</a:cxnLst>
            <a:rect l="l" t="t" r="r" b="b"/>
            <a:pathLst>
              <a:path w="1919094" h="426524">
                <a:moveTo>
                  <a:pt x="47924" y="138763"/>
                </a:moveTo>
                <a:cubicBezTo>
                  <a:pt x="86659" y="140668"/>
                  <a:pt x="131744" y="152098"/>
                  <a:pt x="298749" y="143208"/>
                </a:cubicBezTo>
                <a:cubicBezTo>
                  <a:pt x="465754" y="134318"/>
                  <a:pt x="667684" y="119078"/>
                  <a:pt x="883584" y="95583"/>
                </a:cubicBezTo>
                <a:cubicBezTo>
                  <a:pt x="1099484" y="72088"/>
                  <a:pt x="1206164" y="45418"/>
                  <a:pt x="1376979" y="26368"/>
                </a:cubicBezTo>
                <a:cubicBezTo>
                  <a:pt x="1547794" y="7318"/>
                  <a:pt x="1646219" y="2238"/>
                  <a:pt x="1736389" y="333"/>
                </a:cubicBezTo>
                <a:cubicBezTo>
                  <a:pt x="1826559" y="-1572"/>
                  <a:pt x="1797984" y="4778"/>
                  <a:pt x="1827194" y="17478"/>
                </a:cubicBezTo>
                <a:cubicBezTo>
                  <a:pt x="1856404" y="30178"/>
                  <a:pt x="1866564" y="44148"/>
                  <a:pt x="1883709" y="65103"/>
                </a:cubicBezTo>
                <a:cubicBezTo>
                  <a:pt x="1900854" y="86058"/>
                  <a:pt x="1907839" y="104473"/>
                  <a:pt x="1913554" y="121618"/>
                </a:cubicBezTo>
                <a:cubicBezTo>
                  <a:pt x="1919269" y="138763"/>
                  <a:pt x="1922444" y="140033"/>
                  <a:pt x="1913554" y="152098"/>
                </a:cubicBezTo>
                <a:cubicBezTo>
                  <a:pt x="1904664" y="164163"/>
                  <a:pt x="1901489" y="169878"/>
                  <a:pt x="1870374" y="182578"/>
                </a:cubicBezTo>
                <a:cubicBezTo>
                  <a:pt x="1839259" y="195278"/>
                  <a:pt x="1865929" y="201628"/>
                  <a:pt x="1757979" y="216868"/>
                </a:cubicBezTo>
                <a:cubicBezTo>
                  <a:pt x="1650029" y="232108"/>
                  <a:pt x="1532554" y="237823"/>
                  <a:pt x="1329354" y="260048"/>
                </a:cubicBezTo>
                <a:cubicBezTo>
                  <a:pt x="1126154" y="282273"/>
                  <a:pt x="943274" y="300053"/>
                  <a:pt x="740709" y="329263"/>
                </a:cubicBezTo>
                <a:cubicBezTo>
                  <a:pt x="538144" y="358473"/>
                  <a:pt x="416224" y="390858"/>
                  <a:pt x="315894" y="407368"/>
                </a:cubicBezTo>
                <a:cubicBezTo>
                  <a:pt x="215564" y="423878"/>
                  <a:pt x="293669" y="438483"/>
                  <a:pt x="238424" y="411813"/>
                </a:cubicBezTo>
                <a:cubicBezTo>
                  <a:pt x="183179" y="385143"/>
                  <a:pt x="84754" y="327358"/>
                  <a:pt x="39034" y="273383"/>
                </a:cubicBezTo>
                <a:cubicBezTo>
                  <a:pt x="-6686" y="219408"/>
                  <a:pt x="-5416" y="169878"/>
                  <a:pt x="8554" y="143208"/>
                </a:cubicBezTo>
                <a:cubicBezTo>
                  <a:pt x="22524" y="116538"/>
                  <a:pt x="87929" y="136858"/>
                  <a:pt x="108249" y="138763"/>
                </a:cubicBezTo>
              </a:path>
            </a:pathLst>
          </a:custGeom>
          <a:solidFill>
            <a:srgbClr val="0B13B5"/>
          </a:solidFill>
          <a:ln>
            <a:solidFill>
              <a:srgbClr val="0B1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 30"/>
          <p:cNvSpPr/>
          <p:nvPr/>
        </p:nvSpPr>
        <p:spPr>
          <a:xfrm>
            <a:off x="4757420" y="3174365"/>
            <a:ext cx="3866515" cy="603885"/>
          </a:xfrm>
          <a:custGeom>
            <a:avLst/>
            <a:gdLst>
              <a:gd name="connisteX0" fmla="*/ 56518 w 3866371"/>
              <a:gd name="connsiteY0" fmla="*/ 312728 h 603676"/>
              <a:gd name="connisteX1" fmla="*/ 424183 w 3866371"/>
              <a:gd name="connsiteY1" fmla="*/ 317173 h 603676"/>
              <a:gd name="connisteX2" fmla="*/ 1233808 w 3866371"/>
              <a:gd name="connsiteY2" fmla="*/ 247958 h 603676"/>
              <a:gd name="connisteX3" fmla="*/ 2056768 w 3866371"/>
              <a:gd name="connsiteY3" fmla="*/ 143818 h 603676"/>
              <a:gd name="connisteX4" fmla="*/ 3112773 w 3866371"/>
              <a:gd name="connsiteY4" fmla="*/ 44758 h 603676"/>
              <a:gd name="connisteX5" fmla="*/ 3528698 w 3866371"/>
              <a:gd name="connsiteY5" fmla="*/ 943 h 603676"/>
              <a:gd name="connisteX6" fmla="*/ 3740788 w 3866371"/>
              <a:gd name="connsiteY6" fmla="*/ 74603 h 603676"/>
              <a:gd name="connisteX7" fmla="*/ 3848738 w 3866371"/>
              <a:gd name="connsiteY7" fmla="*/ 195888 h 603676"/>
              <a:gd name="connisteX8" fmla="*/ 3844928 w 3866371"/>
              <a:gd name="connsiteY8" fmla="*/ 295583 h 603676"/>
              <a:gd name="connisteX9" fmla="*/ 3693163 w 3866371"/>
              <a:gd name="connsiteY9" fmla="*/ 347653 h 603676"/>
              <a:gd name="connisteX10" fmla="*/ 3350898 w 3866371"/>
              <a:gd name="connsiteY10" fmla="*/ 347653 h 603676"/>
              <a:gd name="connisteX11" fmla="*/ 2731773 w 3866371"/>
              <a:gd name="connsiteY11" fmla="*/ 352098 h 603676"/>
              <a:gd name="connisteX12" fmla="*/ 2225678 w 3866371"/>
              <a:gd name="connsiteY12" fmla="*/ 378133 h 603676"/>
              <a:gd name="connisteX13" fmla="*/ 1892303 w 3866371"/>
              <a:gd name="connsiteY13" fmla="*/ 416868 h 603676"/>
              <a:gd name="connisteX14" fmla="*/ 1489713 w 3866371"/>
              <a:gd name="connsiteY14" fmla="*/ 451793 h 603676"/>
              <a:gd name="connisteX15" fmla="*/ 1130303 w 3866371"/>
              <a:gd name="connsiteY15" fmla="*/ 507673 h 603676"/>
              <a:gd name="connisteX16" fmla="*/ 701678 w 3866371"/>
              <a:gd name="connsiteY16" fmla="*/ 572443 h 603676"/>
              <a:gd name="connisteX17" fmla="*/ 333378 w 3866371"/>
              <a:gd name="connsiteY17" fmla="*/ 602923 h 603676"/>
              <a:gd name="connisteX18" fmla="*/ 177803 w 3866371"/>
              <a:gd name="connsiteY18" fmla="*/ 550853 h 603676"/>
              <a:gd name="connisteX19" fmla="*/ 21593 w 3866371"/>
              <a:gd name="connsiteY19" fmla="*/ 395278 h 603676"/>
              <a:gd name="connisteX20" fmla="*/ 8893 w 3866371"/>
              <a:gd name="connsiteY20" fmla="*/ 326063 h 603676"/>
              <a:gd name="connisteX21" fmla="*/ 56518 w 3866371"/>
              <a:gd name="connsiteY21" fmla="*/ 312728 h 60367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</a:cxnLst>
            <a:rect l="l" t="t" r="r" b="b"/>
            <a:pathLst>
              <a:path w="3866372" h="603677">
                <a:moveTo>
                  <a:pt x="56519" y="312728"/>
                </a:moveTo>
                <a:cubicBezTo>
                  <a:pt x="139704" y="310823"/>
                  <a:pt x="188599" y="329873"/>
                  <a:pt x="424184" y="317173"/>
                </a:cubicBezTo>
                <a:cubicBezTo>
                  <a:pt x="659769" y="304473"/>
                  <a:pt x="907419" y="282883"/>
                  <a:pt x="1233809" y="247958"/>
                </a:cubicBezTo>
                <a:cubicBezTo>
                  <a:pt x="1560199" y="213033"/>
                  <a:pt x="1680849" y="184458"/>
                  <a:pt x="2056769" y="143818"/>
                </a:cubicBezTo>
                <a:cubicBezTo>
                  <a:pt x="2432689" y="103178"/>
                  <a:pt x="2818134" y="73333"/>
                  <a:pt x="3112774" y="44758"/>
                </a:cubicBezTo>
                <a:cubicBezTo>
                  <a:pt x="3407414" y="16183"/>
                  <a:pt x="3402969" y="-4772"/>
                  <a:pt x="3528699" y="943"/>
                </a:cubicBezTo>
                <a:cubicBezTo>
                  <a:pt x="3654429" y="6658"/>
                  <a:pt x="3676654" y="35868"/>
                  <a:pt x="3740789" y="74603"/>
                </a:cubicBezTo>
                <a:cubicBezTo>
                  <a:pt x="3804924" y="113338"/>
                  <a:pt x="3827784" y="151438"/>
                  <a:pt x="3848739" y="195888"/>
                </a:cubicBezTo>
                <a:cubicBezTo>
                  <a:pt x="3869694" y="240338"/>
                  <a:pt x="3876044" y="265103"/>
                  <a:pt x="3844929" y="295583"/>
                </a:cubicBezTo>
                <a:cubicBezTo>
                  <a:pt x="3813814" y="326063"/>
                  <a:pt x="3792224" y="337493"/>
                  <a:pt x="3693164" y="347653"/>
                </a:cubicBezTo>
                <a:cubicBezTo>
                  <a:pt x="3594104" y="357813"/>
                  <a:pt x="3543304" y="347018"/>
                  <a:pt x="3350899" y="347653"/>
                </a:cubicBezTo>
                <a:cubicBezTo>
                  <a:pt x="3158494" y="348288"/>
                  <a:pt x="2956564" y="345748"/>
                  <a:pt x="2731774" y="352098"/>
                </a:cubicBezTo>
                <a:cubicBezTo>
                  <a:pt x="2506984" y="358448"/>
                  <a:pt x="2393319" y="365433"/>
                  <a:pt x="2225679" y="378133"/>
                </a:cubicBezTo>
                <a:cubicBezTo>
                  <a:pt x="2058039" y="390833"/>
                  <a:pt x="2039624" y="402263"/>
                  <a:pt x="1892304" y="416868"/>
                </a:cubicBezTo>
                <a:cubicBezTo>
                  <a:pt x="1744984" y="431473"/>
                  <a:pt x="1642114" y="433378"/>
                  <a:pt x="1489714" y="451793"/>
                </a:cubicBezTo>
                <a:cubicBezTo>
                  <a:pt x="1337314" y="470208"/>
                  <a:pt x="1287784" y="483543"/>
                  <a:pt x="1130304" y="507673"/>
                </a:cubicBezTo>
                <a:cubicBezTo>
                  <a:pt x="972824" y="531803"/>
                  <a:pt x="861064" y="553393"/>
                  <a:pt x="701679" y="572443"/>
                </a:cubicBezTo>
                <a:cubicBezTo>
                  <a:pt x="542294" y="591493"/>
                  <a:pt x="438154" y="607368"/>
                  <a:pt x="333379" y="602923"/>
                </a:cubicBezTo>
                <a:cubicBezTo>
                  <a:pt x="228604" y="598478"/>
                  <a:pt x="240034" y="592128"/>
                  <a:pt x="177804" y="550853"/>
                </a:cubicBezTo>
                <a:cubicBezTo>
                  <a:pt x="115574" y="509578"/>
                  <a:pt x="55249" y="440363"/>
                  <a:pt x="21594" y="395278"/>
                </a:cubicBezTo>
                <a:cubicBezTo>
                  <a:pt x="-12061" y="350193"/>
                  <a:pt x="1909" y="342573"/>
                  <a:pt x="8894" y="326063"/>
                </a:cubicBezTo>
                <a:cubicBezTo>
                  <a:pt x="15879" y="309553"/>
                  <a:pt x="-26666" y="314633"/>
                  <a:pt x="56519" y="312728"/>
                </a:cubicBezTo>
                <a:close/>
              </a:path>
            </a:pathLst>
          </a:custGeom>
          <a:solidFill>
            <a:srgbClr val="0B13B5"/>
          </a:solidFill>
          <a:ln>
            <a:solidFill>
              <a:srgbClr val="0B1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 31"/>
          <p:cNvSpPr/>
          <p:nvPr/>
        </p:nvSpPr>
        <p:spPr>
          <a:xfrm>
            <a:off x="6246594" y="2282015"/>
            <a:ext cx="490855" cy="3876040"/>
          </a:xfrm>
          <a:custGeom>
            <a:avLst/>
            <a:gdLst>
              <a:gd name="connisteX0" fmla="*/ 5527 w 491064"/>
              <a:gd name="connsiteY0" fmla="*/ 57955 h 3875976"/>
              <a:gd name="connisteX1" fmla="*/ 83632 w 491064"/>
              <a:gd name="connsiteY1" fmla="*/ 248455 h 3875976"/>
              <a:gd name="connisteX2" fmla="*/ 109667 w 491064"/>
              <a:gd name="connsiteY2" fmla="*/ 620565 h 3875976"/>
              <a:gd name="connisteX3" fmla="*/ 118557 w 491064"/>
              <a:gd name="connsiteY3" fmla="*/ 1209210 h 3875976"/>
              <a:gd name="connisteX4" fmla="*/ 100777 w 491064"/>
              <a:gd name="connsiteY4" fmla="*/ 1841670 h 3875976"/>
              <a:gd name="connisteX5" fmla="*/ 118557 w 491064"/>
              <a:gd name="connsiteY5" fmla="*/ 2352210 h 3875976"/>
              <a:gd name="connisteX6" fmla="*/ 92522 w 491064"/>
              <a:gd name="connsiteY6" fmla="*/ 3036740 h 3875976"/>
              <a:gd name="connisteX7" fmla="*/ 31562 w 491064"/>
              <a:gd name="connsiteY7" fmla="*/ 3278675 h 3875976"/>
              <a:gd name="connisteX8" fmla="*/ 31562 w 491064"/>
              <a:gd name="connsiteY8" fmla="*/ 3443775 h 3875976"/>
              <a:gd name="connisteX9" fmla="*/ 196027 w 491064"/>
              <a:gd name="connsiteY9" fmla="*/ 3806995 h 3875976"/>
              <a:gd name="connisteX10" fmla="*/ 309057 w 491064"/>
              <a:gd name="connsiteY10" fmla="*/ 3859065 h 3875976"/>
              <a:gd name="connisteX11" fmla="*/ 395417 w 491064"/>
              <a:gd name="connsiteY11" fmla="*/ 3677455 h 3875976"/>
              <a:gd name="connisteX12" fmla="*/ 421452 w 491064"/>
              <a:gd name="connsiteY12" fmla="*/ 2785280 h 3875976"/>
              <a:gd name="connisteX13" fmla="*/ 412562 w 491064"/>
              <a:gd name="connsiteY13" fmla="*/ 1815635 h 3875976"/>
              <a:gd name="connisteX14" fmla="*/ 404307 w 491064"/>
              <a:gd name="connsiteY14" fmla="*/ 1192065 h 3875976"/>
              <a:gd name="connisteX15" fmla="*/ 430342 w 491064"/>
              <a:gd name="connsiteY15" fmla="*/ 732960 h 3875976"/>
              <a:gd name="connisteX16" fmla="*/ 438597 w 491064"/>
              <a:gd name="connsiteY16" fmla="*/ 482135 h 3875976"/>
              <a:gd name="connisteX17" fmla="*/ 490667 w 491064"/>
              <a:gd name="connsiteY17" fmla="*/ 187495 h 3875976"/>
              <a:gd name="connisteX18" fmla="*/ 412562 w 491064"/>
              <a:gd name="connsiteY18" fmla="*/ 92245 h 3875976"/>
              <a:gd name="connisteX19" fmla="*/ 178882 w 491064"/>
              <a:gd name="connsiteY19" fmla="*/ 14140 h 3875976"/>
              <a:gd name="connisteX20" fmla="*/ 31562 w 491064"/>
              <a:gd name="connsiteY20" fmla="*/ 5885 h 3875976"/>
              <a:gd name="connisteX21" fmla="*/ 5527 w 491064"/>
              <a:gd name="connsiteY21" fmla="*/ 57955 h 387597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</a:cxnLst>
            <a:rect l="l" t="t" r="r" b="b"/>
            <a:pathLst>
              <a:path w="491064" h="3875976">
                <a:moveTo>
                  <a:pt x="5527" y="57955"/>
                </a:moveTo>
                <a:cubicBezTo>
                  <a:pt x="15687" y="106215"/>
                  <a:pt x="62677" y="136060"/>
                  <a:pt x="83632" y="248455"/>
                </a:cubicBezTo>
                <a:cubicBezTo>
                  <a:pt x="104587" y="360850"/>
                  <a:pt x="102682" y="428160"/>
                  <a:pt x="109667" y="620565"/>
                </a:cubicBezTo>
                <a:cubicBezTo>
                  <a:pt x="116652" y="812970"/>
                  <a:pt x="120462" y="964735"/>
                  <a:pt x="118557" y="1209210"/>
                </a:cubicBezTo>
                <a:cubicBezTo>
                  <a:pt x="116652" y="1453685"/>
                  <a:pt x="100777" y="1613070"/>
                  <a:pt x="100777" y="1841670"/>
                </a:cubicBezTo>
                <a:cubicBezTo>
                  <a:pt x="100777" y="2070270"/>
                  <a:pt x="120462" y="2113450"/>
                  <a:pt x="118557" y="2352210"/>
                </a:cubicBezTo>
                <a:cubicBezTo>
                  <a:pt x="116652" y="2590970"/>
                  <a:pt x="109667" y="2851320"/>
                  <a:pt x="92522" y="3036740"/>
                </a:cubicBezTo>
                <a:cubicBezTo>
                  <a:pt x="75377" y="3222160"/>
                  <a:pt x="43627" y="3197395"/>
                  <a:pt x="31562" y="3278675"/>
                </a:cubicBezTo>
                <a:cubicBezTo>
                  <a:pt x="19497" y="3359955"/>
                  <a:pt x="-1458" y="3338365"/>
                  <a:pt x="31562" y="3443775"/>
                </a:cubicBezTo>
                <a:cubicBezTo>
                  <a:pt x="64582" y="3549185"/>
                  <a:pt x="140782" y="3723810"/>
                  <a:pt x="196027" y="3806995"/>
                </a:cubicBezTo>
                <a:cubicBezTo>
                  <a:pt x="251272" y="3890180"/>
                  <a:pt x="269052" y="3885100"/>
                  <a:pt x="309057" y="3859065"/>
                </a:cubicBezTo>
                <a:cubicBezTo>
                  <a:pt x="349062" y="3833030"/>
                  <a:pt x="373192" y="3892085"/>
                  <a:pt x="395417" y="3677455"/>
                </a:cubicBezTo>
                <a:cubicBezTo>
                  <a:pt x="417642" y="3462825"/>
                  <a:pt x="418277" y="3157390"/>
                  <a:pt x="421452" y="2785280"/>
                </a:cubicBezTo>
                <a:cubicBezTo>
                  <a:pt x="424627" y="2413170"/>
                  <a:pt x="415737" y="2134405"/>
                  <a:pt x="412562" y="1815635"/>
                </a:cubicBezTo>
                <a:cubicBezTo>
                  <a:pt x="409387" y="1496865"/>
                  <a:pt x="400497" y="1408600"/>
                  <a:pt x="404307" y="1192065"/>
                </a:cubicBezTo>
                <a:cubicBezTo>
                  <a:pt x="408117" y="975530"/>
                  <a:pt x="423357" y="875200"/>
                  <a:pt x="430342" y="732960"/>
                </a:cubicBezTo>
                <a:cubicBezTo>
                  <a:pt x="437327" y="590720"/>
                  <a:pt x="426532" y="591355"/>
                  <a:pt x="438597" y="482135"/>
                </a:cubicBezTo>
                <a:cubicBezTo>
                  <a:pt x="450662" y="372915"/>
                  <a:pt x="495747" y="265600"/>
                  <a:pt x="490667" y="187495"/>
                </a:cubicBezTo>
                <a:cubicBezTo>
                  <a:pt x="485587" y="109390"/>
                  <a:pt x="474792" y="127170"/>
                  <a:pt x="412562" y="92245"/>
                </a:cubicBezTo>
                <a:cubicBezTo>
                  <a:pt x="350332" y="57320"/>
                  <a:pt x="255082" y="31285"/>
                  <a:pt x="178882" y="14140"/>
                </a:cubicBezTo>
                <a:cubicBezTo>
                  <a:pt x="102682" y="-3005"/>
                  <a:pt x="66487" y="-3005"/>
                  <a:pt x="31562" y="5885"/>
                </a:cubicBezTo>
                <a:cubicBezTo>
                  <a:pt x="-3363" y="14775"/>
                  <a:pt x="-4633" y="9695"/>
                  <a:pt x="5527" y="57955"/>
                </a:cubicBezTo>
                <a:close/>
              </a:path>
            </a:pathLst>
          </a:custGeom>
          <a:solidFill>
            <a:srgbClr val="0B13B5"/>
          </a:solidFill>
          <a:ln>
            <a:solidFill>
              <a:srgbClr val="0B1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6" grpId="0" animBg="1"/>
      <p:bldP spid="6" grpId="1" animBg="1"/>
      <p:bldP spid="8" grpId="0" animBg="1"/>
      <p:bldP spid="8" grpId="1" animBg="1"/>
      <p:bldP spid="12" grpId="0" bldLvl="0" animBg="1"/>
      <p:bldP spid="12" grpId="1" animBg="1"/>
      <p:bldP spid="27" grpId="0" animBg="1"/>
      <p:bldP spid="27" grpId="1" animBg="1"/>
      <p:bldP spid="29" grpId="0" bldLvl="0" animBg="1"/>
      <p:bldP spid="29" grpId="1" animBg="1"/>
      <p:bldP spid="31" grpId="0" bldLvl="0" animBg="1"/>
      <p:bldP spid="31" grpId="1" animBg="1"/>
      <p:bldP spid="32" grpId="0" animBg="1"/>
      <p:bldP spid="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769797" y="4677003"/>
            <a:ext cx="3111564" cy="311156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868660" y="5310505"/>
            <a:ext cx="2157730" cy="2157730"/>
          </a:xfrm>
          <a:prstGeom prst="rect">
            <a:avLst/>
          </a:prstGeom>
        </p:spPr>
      </p:pic>
      <p:grpSp>
        <p:nvGrpSpPr>
          <p:cNvPr id="21506" name="组合 15"/>
          <p:cNvGrpSpPr/>
          <p:nvPr/>
        </p:nvGrpSpPr>
        <p:grpSpPr>
          <a:xfrm>
            <a:off x="-287655" y="55245"/>
            <a:ext cx="3632011" cy="1129665"/>
            <a:chOff x="10479" y="937"/>
            <a:chExt cx="4594" cy="1290"/>
          </a:xfrm>
        </p:grpSpPr>
        <p:pic>
          <p:nvPicPr>
            <p:cNvPr id="21507" name="图片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79" y="937"/>
              <a:ext cx="4534" cy="129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08" name="文本框 12"/>
            <p:cNvSpPr txBox="1"/>
            <p:nvPr/>
          </p:nvSpPr>
          <p:spPr>
            <a:xfrm>
              <a:off x="11308" y="1144"/>
              <a:ext cx="3765" cy="9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4800" b="1" dirty="0">
                  <a:solidFill>
                    <a:srgbClr val="00B05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charset="-122"/>
                </a:rPr>
                <a:t>我会写</a:t>
              </a:r>
              <a:endParaRPr lang="zh-CN" altLang="en-US" sz="48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endParaRPr>
            </a:p>
          </p:txBody>
        </p:sp>
      </p:grpSp>
      <p:pic>
        <p:nvPicPr>
          <p:cNvPr id="4" name="图片 3" descr="QQ图片202211101653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9995" y="862330"/>
            <a:ext cx="1575435" cy="12579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529705" y="2205990"/>
            <a:ext cx="3943350" cy="3745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rcRect l="3459" r="6137" b="2240"/>
          <a:stretch>
            <a:fillRect/>
          </a:stretch>
        </p:blipFill>
        <p:spPr>
          <a:xfrm>
            <a:off x="1851660" y="1184910"/>
            <a:ext cx="4116070" cy="47675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9000" y="1758315"/>
            <a:ext cx="438150" cy="361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下载 (2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8797" r="50434" b="4638"/>
          <a:stretch>
            <a:fillRect/>
          </a:stretch>
        </p:blipFill>
        <p:spPr>
          <a:xfrm>
            <a:off x="8023225" y="202565"/>
            <a:ext cx="4168140" cy="6540500"/>
          </a:xfrm>
          <a:prstGeom prst="rect">
            <a:avLst/>
          </a:prstGeom>
        </p:spPr>
      </p:pic>
      <p:pic>
        <p:nvPicPr>
          <p:cNvPr id="3" name="图片 2" descr="下载 (1)"/>
          <p:cNvPicPr>
            <a:picLocks noChangeAspect="1"/>
          </p:cNvPicPr>
          <p:nvPr/>
        </p:nvPicPr>
        <p:blipFill>
          <a:blip r:embed="rId3"/>
          <a:srcRect l="8568" r="9396" b="6573"/>
          <a:stretch>
            <a:fillRect/>
          </a:stretch>
        </p:blipFill>
        <p:spPr>
          <a:xfrm>
            <a:off x="157480" y="202565"/>
            <a:ext cx="7891780" cy="6421120"/>
          </a:xfrm>
          <a:prstGeom prst="rect">
            <a:avLst/>
          </a:prstGeom>
        </p:spPr>
      </p:pic>
      <p:sp>
        <p:nvSpPr>
          <p:cNvPr id="10245" name="文本框 6"/>
          <p:cNvSpPr txBox="1">
            <a:spLocks noChangeArrowheads="1"/>
          </p:cNvSpPr>
          <p:nvPr/>
        </p:nvSpPr>
        <p:spPr bwMode="auto">
          <a:xfrm>
            <a:off x="348298" y="143478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6" name="文本框 9"/>
          <p:cNvSpPr txBox="1">
            <a:spLocks noChangeArrowheads="1"/>
          </p:cNvSpPr>
          <p:nvPr/>
        </p:nvSpPr>
        <p:spPr bwMode="auto">
          <a:xfrm>
            <a:off x="322898" y="223996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8" name="文本框 11"/>
          <p:cNvSpPr txBox="1">
            <a:spLocks noChangeArrowheads="1"/>
          </p:cNvSpPr>
          <p:nvPr/>
        </p:nvSpPr>
        <p:spPr bwMode="auto">
          <a:xfrm>
            <a:off x="334963" y="2871788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9" name="文本框 12"/>
          <p:cNvSpPr txBox="1">
            <a:spLocks noChangeArrowheads="1"/>
          </p:cNvSpPr>
          <p:nvPr/>
        </p:nvSpPr>
        <p:spPr bwMode="auto">
          <a:xfrm>
            <a:off x="334963" y="31115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0" name="文本框 13"/>
          <p:cNvSpPr txBox="1">
            <a:spLocks noChangeArrowheads="1"/>
          </p:cNvSpPr>
          <p:nvPr/>
        </p:nvSpPr>
        <p:spPr bwMode="auto">
          <a:xfrm>
            <a:off x="334963" y="39560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1" name="文本框 14"/>
          <p:cNvSpPr txBox="1">
            <a:spLocks noChangeArrowheads="1"/>
          </p:cNvSpPr>
          <p:nvPr/>
        </p:nvSpPr>
        <p:spPr bwMode="auto">
          <a:xfrm>
            <a:off x="344488" y="42608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2" name="文本框 15"/>
          <p:cNvSpPr txBox="1">
            <a:spLocks noChangeArrowheads="1"/>
          </p:cNvSpPr>
          <p:nvPr/>
        </p:nvSpPr>
        <p:spPr bwMode="auto">
          <a:xfrm>
            <a:off x="334963" y="50800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8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3" name="文本框 16"/>
          <p:cNvSpPr txBox="1">
            <a:spLocks noChangeArrowheads="1"/>
          </p:cNvSpPr>
          <p:nvPr/>
        </p:nvSpPr>
        <p:spPr bwMode="auto">
          <a:xfrm>
            <a:off x="336550" y="5384800"/>
            <a:ext cx="217488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9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4" name="文本框 17"/>
          <p:cNvSpPr txBox="1">
            <a:spLocks noChangeArrowheads="1"/>
          </p:cNvSpPr>
          <p:nvPr/>
        </p:nvSpPr>
        <p:spPr bwMode="auto">
          <a:xfrm>
            <a:off x="271463" y="5884863"/>
            <a:ext cx="420687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10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5" name="文本框 18"/>
          <p:cNvSpPr txBox="1">
            <a:spLocks noChangeArrowheads="1"/>
          </p:cNvSpPr>
          <p:nvPr/>
        </p:nvSpPr>
        <p:spPr bwMode="auto">
          <a:xfrm>
            <a:off x="4675188" y="711200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6" name="文本框 19"/>
          <p:cNvSpPr txBox="1">
            <a:spLocks noChangeArrowheads="1"/>
          </p:cNvSpPr>
          <p:nvPr/>
        </p:nvSpPr>
        <p:spPr bwMode="auto">
          <a:xfrm>
            <a:off x="4648518" y="184721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7" name="文本框 20"/>
          <p:cNvSpPr txBox="1">
            <a:spLocks noChangeArrowheads="1"/>
          </p:cNvSpPr>
          <p:nvPr/>
        </p:nvSpPr>
        <p:spPr bwMode="auto">
          <a:xfrm>
            <a:off x="4646613" y="236696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13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8" name="文本框 21"/>
          <p:cNvSpPr txBox="1">
            <a:spLocks noChangeArrowheads="1"/>
          </p:cNvSpPr>
          <p:nvPr/>
        </p:nvSpPr>
        <p:spPr bwMode="auto">
          <a:xfrm>
            <a:off x="4656138" y="266223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9" name="文本框 22"/>
          <p:cNvSpPr txBox="1">
            <a:spLocks noChangeArrowheads="1"/>
          </p:cNvSpPr>
          <p:nvPr/>
        </p:nvSpPr>
        <p:spPr bwMode="auto">
          <a:xfrm>
            <a:off x="4656138" y="319881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0" name="文本框 23"/>
          <p:cNvSpPr txBox="1">
            <a:spLocks noChangeArrowheads="1"/>
          </p:cNvSpPr>
          <p:nvPr/>
        </p:nvSpPr>
        <p:spPr bwMode="auto">
          <a:xfrm>
            <a:off x="4658043" y="405288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2" name="文本框 24"/>
          <p:cNvSpPr txBox="1">
            <a:spLocks noChangeArrowheads="1"/>
          </p:cNvSpPr>
          <p:nvPr/>
        </p:nvSpPr>
        <p:spPr bwMode="auto">
          <a:xfrm>
            <a:off x="4646613" y="598487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7" name="文本框 10"/>
          <p:cNvSpPr txBox="1">
            <a:spLocks noChangeArrowheads="1"/>
          </p:cNvSpPr>
          <p:nvPr/>
        </p:nvSpPr>
        <p:spPr bwMode="auto">
          <a:xfrm>
            <a:off x="325438" y="2544763"/>
            <a:ext cx="21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</a:rPr>
              <a:t>3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15" y="1064260"/>
            <a:ext cx="9744710" cy="4805045"/>
          </a:xfrm>
          <a:prstGeom prst="rect">
            <a:avLst/>
          </a:prstGeom>
        </p:spPr>
      </p:pic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917575" y="1727200"/>
            <a:ext cx="1119505" cy="110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新学年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开始了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539115" y="3175000"/>
            <a:ext cx="2088515" cy="53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十二岁那年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7990840" y="1859915"/>
            <a:ext cx="3921760" cy="3106420"/>
          </a:xfrm>
          <a:prstGeom prst="roundRect">
            <a:avLst/>
          </a:prstGeom>
          <a:solidFill>
            <a:srgbClr val="0B13B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任务一：朗读课文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en-US" altLang="zh-CN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1.思考：本文讲了几件事？</a:t>
            </a:r>
            <a:endParaRPr lang="zh-CN" altLang="en-US" sz="32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en-US" altLang="zh-CN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2.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圈画：按照表格，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在书上圈画相关信息。</a:t>
            </a:r>
            <a:endParaRPr lang="zh-CN" altLang="en-US" sz="32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3451225" y="4551045"/>
            <a:ext cx="1921510" cy="9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4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en-US" altLang="zh-CN" sz="4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17" grpId="0"/>
      <p:bldP spid="17" grpId="1"/>
      <p:bldP spid="10" grpId="0"/>
      <p:bldP spid="11" grpId="0"/>
      <p:bldP spid="10" grpId="1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下载 (2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8797" r="50434" b="4638"/>
          <a:stretch>
            <a:fillRect/>
          </a:stretch>
        </p:blipFill>
        <p:spPr>
          <a:xfrm>
            <a:off x="8023225" y="202565"/>
            <a:ext cx="4168140" cy="6540500"/>
          </a:xfrm>
          <a:prstGeom prst="rect">
            <a:avLst/>
          </a:prstGeom>
        </p:spPr>
      </p:pic>
      <p:pic>
        <p:nvPicPr>
          <p:cNvPr id="3" name="图片 2" descr="下载 (1)"/>
          <p:cNvPicPr>
            <a:picLocks noChangeAspect="1"/>
          </p:cNvPicPr>
          <p:nvPr/>
        </p:nvPicPr>
        <p:blipFill>
          <a:blip r:embed="rId3"/>
          <a:srcRect l="8568" r="9396" b="6573"/>
          <a:stretch>
            <a:fillRect/>
          </a:stretch>
        </p:blipFill>
        <p:spPr>
          <a:xfrm>
            <a:off x="157480" y="202565"/>
            <a:ext cx="7891780" cy="6421120"/>
          </a:xfrm>
          <a:prstGeom prst="rect">
            <a:avLst/>
          </a:prstGeom>
        </p:spPr>
      </p:pic>
      <p:sp>
        <p:nvSpPr>
          <p:cNvPr id="10245" name="文本框 6"/>
          <p:cNvSpPr txBox="1">
            <a:spLocks noChangeArrowheads="1"/>
          </p:cNvSpPr>
          <p:nvPr/>
        </p:nvSpPr>
        <p:spPr bwMode="auto">
          <a:xfrm>
            <a:off x="348298" y="143478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6" name="文本框 9"/>
          <p:cNvSpPr txBox="1">
            <a:spLocks noChangeArrowheads="1"/>
          </p:cNvSpPr>
          <p:nvPr/>
        </p:nvSpPr>
        <p:spPr bwMode="auto">
          <a:xfrm>
            <a:off x="322898" y="223996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8" name="文本框 11"/>
          <p:cNvSpPr txBox="1">
            <a:spLocks noChangeArrowheads="1"/>
          </p:cNvSpPr>
          <p:nvPr/>
        </p:nvSpPr>
        <p:spPr bwMode="auto">
          <a:xfrm>
            <a:off x="334963" y="2871788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9" name="文本框 12"/>
          <p:cNvSpPr txBox="1">
            <a:spLocks noChangeArrowheads="1"/>
          </p:cNvSpPr>
          <p:nvPr/>
        </p:nvSpPr>
        <p:spPr bwMode="auto">
          <a:xfrm>
            <a:off x="334963" y="31115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0" name="文本框 13"/>
          <p:cNvSpPr txBox="1">
            <a:spLocks noChangeArrowheads="1"/>
          </p:cNvSpPr>
          <p:nvPr/>
        </p:nvSpPr>
        <p:spPr bwMode="auto">
          <a:xfrm>
            <a:off x="334963" y="39560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1" name="文本框 14"/>
          <p:cNvSpPr txBox="1">
            <a:spLocks noChangeArrowheads="1"/>
          </p:cNvSpPr>
          <p:nvPr/>
        </p:nvSpPr>
        <p:spPr bwMode="auto">
          <a:xfrm>
            <a:off x="344488" y="42608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2" name="文本框 15"/>
          <p:cNvSpPr txBox="1">
            <a:spLocks noChangeArrowheads="1"/>
          </p:cNvSpPr>
          <p:nvPr/>
        </p:nvSpPr>
        <p:spPr bwMode="auto">
          <a:xfrm>
            <a:off x="334963" y="50800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8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3" name="文本框 16"/>
          <p:cNvSpPr txBox="1">
            <a:spLocks noChangeArrowheads="1"/>
          </p:cNvSpPr>
          <p:nvPr/>
        </p:nvSpPr>
        <p:spPr bwMode="auto">
          <a:xfrm>
            <a:off x="336550" y="5384800"/>
            <a:ext cx="217488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9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4" name="文本框 17"/>
          <p:cNvSpPr txBox="1">
            <a:spLocks noChangeArrowheads="1"/>
          </p:cNvSpPr>
          <p:nvPr/>
        </p:nvSpPr>
        <p:spPr bwMode="auto">
          <a:xfrm>
            <a:off x="271463" y="5884863"/>
            <a:ext cx="420687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10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5" name="文本框 18"/>
          <p:cNvSpPr txBox="1">
            <a:spLocks noChangeArrowheads="1"/>
          </p:cNvSpPr>
          <p:nvPr/>
        </p:nvSpPr>
        <p:spPr bwMode="auto">
          <a:xfrm>
            <a:off x="4675188" y="711200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6" name="文本框 19"/>
          <p:cNvSpPr txBox="1">
            <a:spLocks noChangeArrowheads="1"/>
          </p:cNvSpPr>
          <p:nvPr/>
        </p:nvSpPr>
        <p:spPr bwMode="auto">
          <a:xfrm>
            <a:off x="4648518" y="184721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7" name="文本框 20"/>
          <p:cNvSpPr txBox="1">
            <a:spLocks noChangeArrowheads="1"/>
          </p:cNvSpPr>
          <p:nvPr/>
        </p:nvSpPr>
        <p:spPr bwMode="auto">
          <a:xfrm>
            <a:off x="4646613" y="236696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13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8" name="文本框 21"/>
          <p:cNvSpPr txBox="1">
            <a:spLocks noChangeArrowheads="1"/>
          </p:cNvSpPr>
          <p:nvPr/>
        </p:nvSpPr>
        <p:spPr bwMode="auto">
          <a:xfrm>
            <a:off x="4656138" y="266223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9" name="文本框 22"/>
          <p:cNvSpPr txBox="1">
            <a:spLocks noChangeArrowheads="1"/>
          </p:cNvSpPr>
          <p:nvPr/>
        </p:nvSpPr>
        <p:spPr bwMode="auto">
          <a:xfrm>
            <a:off x="4656138" y="319881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0" name="文本框 23"/>
          <p:cNvSpPr txBox="1">
            <a:spLocks noChangeArrowheads="1"/>
          </p:cNvSpPr>
          <p:nvPr/>
        </p:nvSpPr>
        <p:spPr bwMode="auto">
          <a:xfrm>
            <a:off x="4658043" y="405288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2" name="文本框 24"/>
          <p:cNvSpPr txBox="1">
            <a:spLocks noChangeArrowheads="1"/>
          </p:cNvSpPr>
          <p:nvPr/>
        </p:nvSpPr>
        <p:spPr bwMode="auto">
          <a:xfrm>
            <a:off x="4646613" y="598487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7" name="文本框 10"/>
          <p:cNvSpPr txBox="1">
            <a:spLocks noChangeArrowheads="1"/>
          </p:cNvSpPr>
          <p:nvPr/>
        </p:nvSpPr>
        <p:spPr bwMode="auto">
          <a:xfrm>
            <a:off x="325438" y="2544763"/>
            <a:ext cx="21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</a:rPr>
              <a:t>3</a:t>
            </a:r>
            <a:endParaRPr lang="zh-CN" altLang="en-US" b="1">
              <a:solidFill>
                <a:srgbClr val="FF0000"/>
              </a:solidFill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05155" y="1102995"/>
          <a:ext cx="7376795" cy="4719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692275"/>
                <a:gridCol w="1658620"/>
                <a:gridCol w="4025900"/>
              </a:tblGrid>
              <a:tr h="52070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800" b="1" kern="1200" dirty="0">
                          <a:ln w="0" cmpd="sng">
                            <a:solidFill>
                              <a:schemeClr val="accent1"/>
                            </a:solidFill>
                          </a:ln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时间</a:t>
                      </a:r>
                      <a:endParaRPr lang="zh-CN" altLang="en-US" sz="2800" b="1" kern="1200" dirty="0">
                        <a:ln w="0" cmpd="sng">
                          <a:solidFill>
                            <a:schemeClr val="accent1"/>
                          </a:solidFill>
                        </a:ln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91443" marR="91443" marT="45716" marB="45716" anchor="ctr">
                    <a:lnL w="38100">
                      <a:solidFill>
                        <a:srgbClr val="0B13B5"/>
                      </a:solidFill>
                      <a:prstDash val="solid"/>
                    </a:lnL>
                    <a:lnR w="5715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rgbClr val="0B13B5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13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n w="0" cmpd="sng">
                            <a:solidFill>
                              <a:schemeClr val="accent1"/>
                            </a:solidFill>
                          </a:ln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地点</a:t>
                      </a:r>
                      <a:endParaRPr lang="zh-CN" altLang="en-US" sz="2800" b="1" dirty="0">
                        <a:ln w="0" cmpd="sng">
                          <a:solidFill>
                            <a:schemeClr val="accent1"/>
                          </a:solidFill>
                        </a:ln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5715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rgbClr val="0B13B5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13B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 dirty="0">
                          <a:ln w="0" cmpd="sng">
                            <a:solidFill>
                              <a:schemeClr val="accent1"/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    </a:t>
                      </a:r>
                      <a:r>
                        <a:rPr lang="en-US" altLang="zh-CN" sz="2800" b="1" dirty="0">
                          <a:ln w="0" cmpd="sng">
                            <a:solidFill>
                              <a:schemeClr val="accent1"/>
                            </a:solidFill>
                          </a:ln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r>
                        <a:rPr lang="zh-CN" altLang="en-US" sz="2800" b="1" dirty="0">
                          <a:ln w="0" cmpd="sng">
                            <a:solidFill>
                              <a:schemeClr val="accent1"/>
                            </a:solidFill>
                          </a:ln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人物</a:t>
                      </a:r>
                      <a:endParaRPr lang="zh-CN" altLang="en-US" sz="2800" b="1" dirty="0">
                        <a:ln w="0" cmpd="sng">
                          <a:solidFill>
                            <a:schemeClr val="accent1"/>
                          </a:solidFill>
                        </a:ln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rgbClr val="0B13B5"/>
                      </a:solidFill>
                      <a:prstDash val="solid"/>
                    </a:lnR>
                    <a:lnT w="38100">
                      <a:solidFill>
                        <a:srgbClr val="0B13B5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13B5"/>
                    </a:solidFill>
                  </a:tcPr>
                </a:tc>
              </a:tr>
              <a:tr h="1137920"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38100">
                      <a:solidFill>
                        <a:srgbClr val="0B13B5"/>
                      </a:solidFill>
                      <a:prstDash val="solid"/>
                    </a:lnL>
                    <a:lnR w="57150">
                      <a:solidFill>
                        <a:schemeClr val="bg1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>
                        <a:ln w="0" cmpd="sng">
                          <a:solidFill>
                            <a:schemeClr val="accent1"/>
                          </a:solidFill>
                        </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57150">
                      <a:solidFill>
                        <a:schemeClr val="bg1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rgbClr val="0B13B5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386840"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38100">
                      <a:solidFill>
                        <a:srgbClr val="0B13B5"/>
                      </a:solidFill>
                      <a:prstDash val="solid"/>
                    </a:lnL>
                    <a:lnR w="57150">
                      <a:solidFill>
                        <a:schemeClr val="bg1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57150">
                      <a:solidFill>
                        <a:schemeClr val="bg1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rgbClr val="0B13B5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673860"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38100">
                      <a:solidFill>
                        <a:srgbClr val="0B13B5"/>
                      </a:solidFill>
                      <a:prstDash val="solid"/>
                    </a:lnL>
                    <a:lnR w="57150">
                      <a:solidFill>
                        <a:schemeClr val="bg1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rgbClr val="0B13B5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57150">
                      <a:solidFill>
                        <a:schemeClr val="bg1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rgbClr val="0B13B5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rgbClr val="0B13B5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rgbClr val="0B13B5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917575" y="1727200"/>
            <a:ext cx="1119505" cy="110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新学年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开始了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2446655" y="1922780"/>
            <a:ext cx="1532255" cy="53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修身课上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539115" y="3175000"/>
            <a:ext cx="2088515" cy="53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十二岁那年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2504440" y="3088640"/>
            <a:ext cx="1390015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奉天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622935" y="4534535"/>
            <a:ext cx="1921510" cy="53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一个星期天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2310130" y="4392930"/>
            <a:ext cx="1803400" cy="9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被外国人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占据的地方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3894455" y="1855470"/>
            <a:ext cx="4551680" cy="6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周恩来</a:t>
            </a:r>
            <a:r>
              <a:rPr lang="en-US" altLang="zh-CN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魏校长</a:t>
            </a:r>
            <a:r>
              <a:rPr lang="en-US" altLang="zh-CN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学生们</a:t>
            </a:r>
            <a:endParaRPr lang="zh-CN" altLang="en-US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4113530" y="3143885"/>
            <a:ext cx="3126105" cy="6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周恩来  伯父</a:t>
            </a:r>
            <a:endParaRPr lang="zh-CN" altLang="en-US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4011295" y="4304030"/>
            <a:ext cx="4169410" cy="125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周恩来 同学 女人  </a:t>
            </a:r>
            <a:endParaRPr lang="zh-CN" altLang="en-US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中国巡警 围观的中国人</a:t>
            </a:r>
            <a:endParaRPr lang="zh-CN" altLang="en-US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7981950" y="1123315"/>
          <a:ext cx="2276475" cy="46996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276475"/>
              </a:tblGrid>
              <a:tr h="518160">
                <a:tc>
                  <a:txBody>
                    <a:bodyPr/>
                    <a:p>
                      <a:pPr algn="l"/>
                      <a:r>
                        <a:rPr lang="en-US" altLang="zh-CN" sz="2800" b="1" dirty="0">
                          <a:ln w="0" cmpd="sng">
                            <a:solidFill>
                              <a:schemeClr val="accent1"/>
                            </a:solidFill>
                          </a:ln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    </a:t>
                      </a:r>
                      <a:r>
                        <a:rPr lang="zh-CN" sz="2800" b="1" dirty="0">
                          <a:ln w="0" cmpd="sng">
                            <a:solidFill>
                              <a:schemeClr val="accent1"/>
                            </a:solidFill>
                          </a:ln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事件</a:t>
                      </a:r>
                      <a:endParaRPr lang="zh-CN" sz="2800" b="1" dirty="0">
                        <a:ln w="0" cmpd="sng">
                          <a:solidFill>
                            <a:schemeClr val="accent1"/>
                          </a:solidFill>
                        </a:ln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rgbClr val="0B13B5"/>
                      </a:solidFill>
                      <a:prstDash val="solid"/>
                    </a:lnR>
                    <a:lnT w="38100">
                      <a:solidFill>
                        <a:srgbClr val="0B13B5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B13B5"/>
                    </a:solidFill>
                  </a:tcPr>
                </a:tc>
              </a:tr>
              <a:tr h="1133475">
                <a:tc>
                  <a:txBody>
                    <a:bodyPr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rgbClr val="0B13B5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381125">
                <a:tc>
                  <a:txBody>
                    <a:bodyPr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rgbClr val="0B13B5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571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666875">
                <a:tc>
                  <a:txBody>
                    <a:bodyPr/>
                    <a:p>
                      <a:pPr algn="ctr"/>
                      <a:endParaRPr lang="zh-CN" altLang="en-US" sz="1800" b="1" dirty="0">
                        <a:ln w="0" cmpd="sng">
                          <a:solidFill>
                            <a:schemeClr val="accent1"/>
                          </a:solidFill>
                        </a:ln>
                        <a:latin typeface="+mn-ea"/>
                        <a:ea typeface="+mn-ea"/>
                      </a:endParaRPr>
                    </a:p>
                  </a:txBody>
                  <a:tcPr marL="91443" marR="91443" marT="45716" marB="45716" anchor="ctr">
                    <a:lnL w="5715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rgbClr val="0B13B5"/>
                      </a:solidFill>
                      <a:prstDash val="solid"/>
                    </a:lnR>
                    <a:lnT w="5715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rgbClr val="0B13B5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圆角矩形 4"/>
          <p:cNvSpPr/>
          <p:nvPr/>
        </p:nvSpPr>
        <p:spPr>
          <a:xfrm>
            <a:off x="8032750" y="1855470"/>
            <a:ext cx="3921760" cy="2751455"/>
          </a:xfrm>
          <a:prstGeom prst="roundRect">
            <a:avLst/>
          </a:prstGeom>
          <a:solidFill>
            <a:srgbClr val="0B13B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任务一：朗读课文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en-US" altLang="zh-CN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1.思考：本文讲了几件事？</a:t>
            </a:r>
            <a:endParaRPr lang="zh-CN" altLang="en-US" sz="32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en-US" altLang="zh-CN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2.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按照表格，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在书上圈画相关信息。</a:t>
            </a:r>
            <a:endParaRPr lang="zh-CN" altLang="en-US" sz="32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14" grpId="0"/>
      <p:bldP spid="16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下载 (2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8797" r="50434" b="4638"/>
          <a:stretch>
            <a:fillRect/>
          </a:stretch>
        </p:blipFill>
        <p:spPr>
          <a:xfrm>
            <a:off x="8023225" y="202565"/>
            <a:ext cx="4168140" cy="6540500"/>
          </a:xfrm>
          <a:prstGeom prst="rect">
            <a:avLst/>
          </a:prstGeom>
        </p:spPr>
      </p:pic>
      <p:pic>
        <p:nvPicPr>
          <p:cNvPr id="3" name="图片 2" descr="下载 (1)"/>
          <p:cNvPicPr>
            <a:picLocks noChangeAspect="1"/>
          </p:cNvPicPr>
          <p:nvPr/>
        </p:nvPicPr>
        <p:blipFill>
          <a:blip r:embed="rId3"/>
          <a:srcRect l="8568" r="9396" b="6573"/>
          <a:stretch>
            <a:fillRect/>
          </a:stretch>
        </p:blipFill>
        <p:spPr>
          <a:xfrm>
            <a:off x="157480" y="202565"/>
            <a:ext cx="7891780" cy="6421120"/>
          </a:xfrm>
          <a:prstGeom prst="rect">
            <a:avLst/>
          </a:prstGeom>
        </p:spPr>
      </p:pic>
      <p:sp>
        <p:nvSpPr>
          <p:cNvPr id="10245" name="文本框 6"/>
          <p:cNvSpPr txBox="1">
            <a:spLocks noChangeArrowheads="1"/>
          </p:cNvSpPr>
          <p:nvPr/>
        </p:nvSpPr>
        <p:spPr bwMode="auto">
          <a:xfrm>
            <a:off x="348298" y="143478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6" name="文本框 9"/>
          <p:cNvSpPr txBox="1">
            <a:spLocks noChangeArrowheads="1"/>
          </p:cNvSpPr>
          <p:nvPr/>
        </p:nvSpPr>
        <p:spPr bwMode="auto">
          <a:xfrm>
            <a:off x="322898" y="2239963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8" name="文本框 11"/>
          <p:cNvSpPr txBox="1">
            <a:spLocks noChangeArrowheads="1"/>
          </p:cNvSpPr>
          <p:nvPr/>
        </p:nvSpPr>
        <p:spPr bwMode="auto">
          <a:xfrm>
            <a:off x="334963" y="2871788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9" name="文本框 12"/>
          <p:cNvSpPr txBox="1">
            <a:spLocks noChangeArrowheads="1"/>
          </p:cNvSpPr>
          <p:nvPr/>
        </p:nvSpPr>
        <p:spPr bwMode="auto">
          <a:xfrm>
            <a:off x="334963" y="31115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0" name="文本框 13"/>
          <p:cNvSpPr txBox="1">
            <a:spLocks noChangeArrowheads="1"/>
          </p:cNvSpPr>
          <p:nvPr/>
        </p:nvSpPr>
        <p:spPr bwMode="auto">
          <a:xfrm>
            <a:off x="334963" y="39560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1" name="文本框 14"/>
          <p:cNvSpPr txBox="1">
            <a:spLocks noChangeArrowheads="1"/>
          </p:cNvSpPr>
          <p:nvPr/>
        </p:nvSpPr>
        <p:spPr bwMode="auto">
          <a:xfrm>
            <a:off x="344488" y="426085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2" name="文本框 15"/>
          <p:cNvSpPr txBox="1">
            <a:spLocks noChangeArrowheads="1"/>
          </p:cNvSpPr>
          <p:nvPr/>
        </p:nvSpPr>
        <p:spPr bwMode="auto">
          <a:xfrm>
            <a:off x="334963" y="5080000"/>
            <a:ext cx="2159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8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3" name="文本框 16"/>
          <p:cNvSpPr txBox="1">
            <a:spLocks noChangeArrowheads="1"/>
          </p:cNvSpPr>
          <p:nvPr/>
        </p:nvSpPr>
        <p:spPr bwMode="auto">
          <a:xfrm>
            <a:off x="336550" y="5384800"/>
            <a:ext cx="217488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9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4" name="文本框 17"/>
          <p:cNvSpPr txBox="1">
            <a:spLocks noChangeArrowheads="1"/>
          </p:cNvSpPr>
          <p:nvPr/>
        </p:nvSpPr>
        <p:spPr bwMode="auto">
          <a:xfrm>
            <a:off x="271463" y="5884863"/>
            <a:ext cx="420687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10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5" name="文本框 18"/>
          <p:cNvSpPr txBox="1">
            <a:spLocks noChangeArrowheads="1"/>
          </p:cNvSpPr>
          <p:nvPr/>
        </p:nvSpPr>
        <p:spPr bwMode="auto">
          <a:xfrm>
            <a:off x="4675188" y="711200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11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6" name="文本框 19"/>
          <p:cNvSpPr txBox="1">
            <a:spLocks noChangeArrowheads="1"/>
          </p:cNvSpPr>
          <p:nvPr/>
        </p:nvSpPr>
        <p:spPr bwMode="auto">
          <a:xfrm>
            <a:off x="4648518" y="184721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12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7" name="文本框 20"/>
          <p:cNvSpPr txBox="1">
            <a:spLocks noChangeArrowheads="1"/>
          </p:cNvSpPr>
          <p:nvPr/>
        </p:nvSpPr>
        <p:spPr bwMode="auto">
          <a:xfrm>
            <a:off x="4646613" y="236696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13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8" name="文本框 21"/>
          <p:cNvSpPr txBox="1">
            <a:spLocks noChangeArrowheads="1"/>
          </p:cNvSpPr>
          <p:nvPr/>
        </p:nvSpPr>
        <p:spPr bwMode="auto">
          <a:xfrm>
            <a:off x="4656138" y="266223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14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59" name="文本框 22"/>
          <p:cNvSpPr txBox="1">
            <a:spLocks noChangeArrowheads="1"/>
          </p:cNvSpPr>
          <p:nvPr/>
        </p:nvSpPr>
        <p:spPr bwMode="auto">
          <a:xfrm>
            <a:off x="4656138" y="3198813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15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0" name="文本框 23"/>
          <p:cNvSpPr txBox="1">
            <a:spLocks noChangeArrowheads="1"/>
          </p:cNvSpPr>
          <p:nvPr/>
        </p:nvSpPr>
        <p:spPr bwMode="auto">
          <a:xfrm>
            <a:off x="4658043" y="4052888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16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62" name="文本框 24"/>
          <p:cNvSpPr txBox="1">
            <a:spLocks noChangeArrowheads="1"/>
          </p:cNvSpPr>
          <p:nvPr/>
        </p:nvSpPr>
        <p:spPr bwMode="auto">
          <a:xfrm>
            <a:off x="4646613" y="5984875"/>
            <a:ext cx="43180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17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10247" name="文本框 10"/>
          <p:cNvSpPr txBox="1">
            <a:spLocks noChangeArrowheads="1"/>
          </p:cNvSpPr>
          <p:nvPr/>
        </p:nvSpPr>
        <p:spPr bwMode="auto">
          <a:xfrm>
            <a:off x="325438" y="2544763"/>
            <a:ext cx="215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0000"/>
                </a:solidFill>
              </a:rPr>
              <a:t>3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9880" y="1421765"/>
            <a:ext cx="3384550" cy="48888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716145" y="3247390"/>
            <a:ext cx="3307080" cy="3178175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716145" y="750570"/>
            <a:ext cx="3307080" cy="2451100"/>
          </a:xfrm>
          <a:prstGeom prst="rect">
            <a:avLst/>
          </a:prstGeom>
          <a:noFill/>
          <a:ln w="28575">
            <a:solidFill>
              <a:srgbClr val="0B13B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220710" y="470535"/>
            <a:ext cx="3464560" cy="1153160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658360" y="470535"/>
            <a:ext cx="3364865" cy="2139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4900.100787401575,&quot;width&quot;:4900.100787401575}"/>
</p:tagLst>
</file>

<file path=ppt/tags/tag10.xml><?xml version="1.0" encoding="utf-8"?>
<p:tagLst xmlns:p="http://schemas.openxmlformats.org/presentationml/2006/main">
  <p:tag name="KSO_WM_UNIT_PLACING_PICTURE_USER_VIEWPORT" val="{&quot;height&quot;:1779,&quot;width&quot;:5645.000111065787}"/>
</p:tagLst>
</file>

<file path=ppt/tags/tag11.xml><?xml version="1.0" encoding="utf-8"?>
<p:tagLst xmlns:p="http://schemas.openxmlformats.org/presentationml/2006/main">
  <p:tag name="KSO_WM_UNIT_PLACING_PICTURE_USER_VIEWPORT" val="{&quot;height&quot;:5670,&quot;width&quot;:6210}"/>
</p:tagLst>
</file>

<file path=ppt/tags/tag12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13.xml><?xml version="1.0" encoding="utf-8"?>
<p:tagLst xmlns:p="http://schemas.openxmlformats.org/presentationml/2006/main">
  <p:tag name="KSO_WM_UNIT_PLACING_PICTURE_USER_VIEWPORT" val="{&quot;height&quot;:10300,&quot;width&quot;:6564}"/>
</p:tagLst>
</file>

<file path=ppt/tags/tag14.xml><?xml version="1.0" encoding="utf-8"?>
<p:tagLst xmlns:p="http://schemas.openxmlformats.org/presentationml/2006/main">
  <p:tag name="KSO_WM_UNIT_TABLE_BEAUTIFY" val="smartTable{5d3e4a01-d31e-49ad-a317-f7a25c1a5129}"/>
  <p:tag name="TABLE_ENDDRAG_ORIGIN_RECT" val="179*370"/>
  <p:tag name="TABLE_ENDDRAG_RECT" val="628*86*179*370"/>
</p:tagLst>
</file>

<file path=ppt/tags/tag15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1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17.xml><?xml version="1.0" encoding="utf-8"?>
<p:tagLst xmlns:p="http://schemas.openxmlformats.org/presentationml/2006/main">
  <p:tag name="KSO_WM_UNIT_PLACING_PICTURE_USER_VIEWPORT" val="{&quot;height&quot;:8882,&quot;width&quot;:6309}"/>
</p:tagLst>
</file>

<file path=ppt/tags/tag18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19.xml><?xml version="1.0" encoding="utf-8"?>
<p:tagLst xmlns:p="http://schemas.openxmlformats.org/presentationml/2006/main">
  <p:tag name="KSO_WM_UNIT_PLACING_PICTURE_USER_VIEWPORT" val="{&quot;height&quot;:3398,&quot;width&quot;:3398}"/>
</p:tagLst>
</file>

<file path=ppt/tags/tag2.xml><?xml version="1.0" encoding="utf-8"?>
<p:tagLst xmlns:p="http://schemas.openxmlformats.org/presentationml/2006/main">
  <p:tag name="REFSHAPE" val="333339292"/>
</p:tagLst>
</file>

<file path=ppt/tags/tag20.xml><?xml version="1.0" encoding="utf-8"?>
<p:tagLst xmlns:p="http://schemas.openxmlformats.org/presentationml/2006/main">
  <p:tag name="KSO_WM_UNIT_PLACING_PICTURE_USER_VIEWPORT" val="{&quot;height&quot;:8271,&quot;width&quot;:8739}"/>
</p:tagLst>
</file>

<file path=ppt/tags/tag21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22.xml><?xml version="1.0" encoding="utf-8"?>
<p:tagLst xmlns:p="http://schemas.openxmlformats.org/presentationml/2006/main">
  <p:tag name="KSO_WM_UNIT_PLACING_PICTURE_USER_VIEWPORT" val="{&quot;height&quot;:2449,&quot;width&quot;:2449}"/>
</p:tagLst>
</file>

<file path=ppt/tags/tag23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24.xml><?xml version="1.0" encoding="utf-8"?>
<p:tagLst xmlns:p="http://schemas.openxmlformats.org/presentationml/2006/main">
  <p:tag name="KSO_WM_UNIT_PLACING_PICTURE_USER_VIEWPORT" val="{&quot;height&quot;:3398,&quot;width&quot;:3398}"/>
</p:tagLst>
</file>

<file path=ppt/tags/tag25.xml><?xml version="1.0" encoding="utf-8"?>
<p:tagLst xmlns:p="http://schemas.openxmlformats.org/presentationml/2006/main">
  <p:tag name="KSO_WM_UNIT_PLACING_PICTURE_USER_VIEWPORT" val="{&quot;height&quot;:3398,&quot;width&quot;:3398}"/>
</p:tagLst>
</file>

<file path=ppt/tags/tag26.xml><?xml version="1.0" encoding="utf-8"?>
<p:tagLst xmlns:p="http://schemas.openxmlformats.org/presentationml/2006/main">
  <p:tag name="KSO_WM_UNIT_PLACING_PICTURE_USER_VIEWPORT" val="{&quot;height&quot;:3398,&quot;width&quot;:3398}"/>
</p:tagLst>
</file>

<file path=ppt/tags/tag27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28.xml><?xml version="1.0" encoding="utf-8"?>
<p:tagLst xmlns:p="http://schemas.openxmlformats.org/presentationml/2006/main">
  <p:tag name="KSO_WM_UNIT_PLACING_PICTURE_USER_VIEWPORT" val="{&quot;height&quot;:3398,&quot;width&quot;:3398}"/>
</p:tagLst>
</file>

<file path=ppt/tags/tag29.xml><?xml version="1.0" encoding="utf-8"?>
<p:tagLst xmlns:p="http://schemas.openxmlformats.org/presentationml/2006/main">
  <p:tag name="KSO_WM_UNIT_PLACING_PICTURE_USER_VIEWPORT" val="{&quot;height&quot;:8342,&quot;width&quot;:14603}"/>
</p:tagLst>
</file>

<file path=ppt/tags/tag3.xml><?xml version="1.0" encoding="utf-8"?>
<p:tagLst xmlns:p="http://schemas.openxmlformats.org/presentationml/2006/main">
  <p:tag name="REFSHAPE" val="333339428"/>
</p:tagLst>
</file>

<file path=ppt/tags/tag30.xml><?xml version="1.0" encoding="utf-8"?>
<p:tagLst xmlns:p="http://schemas.openxmlformats.org/presentationml/2006/main">
  <p:tag name="KSO_WM_UNIT_PLACING_PICTURE_USER_VIEWPORT" val="{&quot;height&quot;:3398,&quot;width&quot;:3398}"/>
</p:tagLst>
</file>

<file path=ppt/tags/tag31.xml><?xml version="1.0" encoding="utf-8"?>
<p:tagLst xmlns:p="http://schemas.openxmlformats.org/presentationml/2006/main">
  <p:tag name="KSO_WM_UNIT_PLACING_PICTURE_USER_VIEWPORT" val="{&quot;height&quot;:3398,&quot;width&quot;:3398}"/>
</p:tagLst>
</file>

<file path=ppt/tags/tag32.xml><?xml version="1.0" encoding="utf-8"?>
<p:tagLst xmlns:p="http://schemas.openxmlformats.org/presentationml/2006/main">
  <p:tag name="KSO_WM_UNIT_PLACING_PICTURE_USER_VIEWPORT" val="{&quot;height&quot;:10300,&quot;width&quot;:6564}"/>
</p:tagLst>
</file>

<file path=ppt/tags/tag33.xml><?xml version="1.0" encoding="utf-8"?>
<p:tagLst xmlns:p="http://schemas.openxmlformats.org/presentationml/2006/main">
  <p:tag name="KSO_WM_UNIT_TABLE_BEAUTIFY" val="smartTable{5d3e4a01-d31e-49ad-a317-f7a25c1a5129}"/>
  <p:tag name="TABLE_ENDDRAG_ORIGIN_RECT" val="179*370"/>
  <p:tag name="TABLE_ENDDRAG_RECT" val="628*86*179*370"/>
</p:tagLst>
</file>

<file path=ppt/tags/tag34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35.xml><?xml version="1.0" encoding="utf-8"?>
<p:tagLst xmlns:p="http://schemas.openxmlformats.org/presentationml/2006/main">
  <p:tag name="KSO_WM_UNIT_PLACING_PICTURE_USER_VIEWPORT" val="{&quot;height&quot;:8342,&quot;width&quot;:14603}"/>
</p:tagLst>
</file>

<file path=ppt/tags/tag36.xml><?xml version="1.0" encoding="utf-8"?>
<p:tagLst xmlns:p="http://schemas.openxmlformats.org/presentationml/2006/main">
  <p:tag name="KSO_WM_UNIT_PLACING_PICTURE_USER_VIEWPORT" val="{&quot;height&quot;:3398,&quot;width&quot;:3398}"/>
</p:tagLst>
</file>

<file path=ppt/tags/tag37.xml><?xml version="1.0" encoding="utf-8"?>
<p:tagLst xmlns:p="http://schemas.openxmlformats.org/presentationml/2006/main">
  <p:tag name="KSO_WPP_MARK_KEY" val="2db13536-f0ff-463f-bc26-c8aae729548d"/>
  <p:tag name="COMMONDATA" val="eyJoZGlkIjoiODY3NjNhMmFkYTE1NDk3ZWE5MDI0YjE2MjFjYmRhYzMifQ=="/>
</p:tagLst>
</file>

<file path=ppt/tags/tag4.xml><?xml version="1.0" encoding="utf-8"?>
<p:tagLst xmlns:p="http://schemas.openxmlformats.org/presentationml/2006/main">
  <p:tag name="REFSHAPE" val="333339564"/>
</p:tagLst>
</file>

<file path=ppt/tags/tag5.xml><?xml version="1.0" encoding="utf-8"?>
<p:tagLst xmlns:p="http://schemas.openxmlformats.org/presentationml/2006/main">
  <p:tag name="KSO_WM_UNIT_PLACING_PICTURE_USER_VIEWPORT" val="{&quot;height&quot;:4900.100787401575,&quot;width&quot;:4900.100787401575}"/>
</p:tagLst>
</file>

<file path=ppt/tags/tag6.xml><?xml version="1.0" encoding="utf-8"?>
<p:tagLst xmlns:p="http://schemas.openxmlformats.org/presentationml/2006/main">
  <p:tag name="KSO_WM_UNIT_PLACING_PICTURE_USER_VIEWPORT" val="{&quot;height&quot;:3398,&quot;width&quot;:3398}"/>
</p:tagLst>
</file>

<file path=ppt/tags/tag7.xml><?xml version="1.0" encoding="utf-8"?>
<p:tagLst xmlns:p="http://schemas.openxmlformats.org/presentationml/2006/main">
  <p:tag name="KSO_WM_UNIT_PLACING_PICTURE_USER_VIEWPORT" val="{&quot;height&quot;:1779,&quot;width&quot;:5645.000111065787}"/>
</p:tagLst>
</file>

<file path=ppt/tags/tag8.xml><?xml version="1.0" encoding="utf-8"?>
<p:tagLst xmlns:p="http://schemas.openxmlformats.org/presentationml/2006/main">
  <p:tag name="KSO_WM_UNIT_PLACING_PICTURE_USER_VIEWPORT" val="{&quot;height&quot;:4900.100787401575,&quot;width&quot;:4900.100787401575}"/>
</p:tagLst>
</file>

<file path=ppt/tags/tag9.xml><?xml version="1.0" encoding="utf-8"?>
<p:tagLst xmlns:p="http://schemas.openxmlformats.org/presentationml/2006/main">
  <p:tag name="KSO_WM_UNIT_PLACING_PICTURE_USER_VIEWPORT" val="{&quot;height&quot;:3398,&quot;width&quot;:3398}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方正楷体简体"/>
        <a:ea typeface=""/>
        <a:cs typeface=""/>
        <a:font script="Jpan" typeface="ＭＳ Ｐゴシック"/>
        <a:font script="Hang" typeface="맑은 고딕"/>
        <a:font script="Hans" typeface="方正楷体简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方正楷体简体"/>
        <a:ea typeface=""/>
        <a:cs typeface=""/>
        <a:font script="Jpan" typeface="ＭＳ Ｐゴシック"/>
        <a:font script="Hang" typeface="맑은 고딕"/>
        <a:font script="Hans" typeface="方正楷体简体"/>
        <a:font script="Hant" typeface="新細明體"/>
        <a:font script="Arab" typeface="方正楷体简体"/>
        <a:font script="Hebr" typeface="方正楷体简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方正楷体简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2851</Words>
  <Application>WPS 演示</Application>
  <PresentationFormat>宽屏</PresentationFormat>
  <Paragraphs>604</Paragraphs>
  <Slides>24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Arial</vt:lpstr>
      <vt:lpstr>宋体</vt:lpstr>
      <vt:lpstr>Wingdings</vt:lpstr>
      <vt:lpstr>方正楷体简体</vt:lpstr>
      <vt:lpstr>黑体</vt:lpstr>
      <vt:lpstr>楷体</vt:lpstr>
      <vt:lpstr>微软雅黑</vt:lpstr>
      <vt:lpstr>Calibri</vt:lpstr>
      <vt:lpstr>Arial Unicode MS</vt:lpstr>
      <vt:lpstr>方正楷体简体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Administrator</cp:lastModifiedBy>
  <cp:revision>108</cp:revision>
  <dcterms:created xsi:type="dcterms:W3CDTF">2022-11-01T06:04:00Z</dcterms:created>
  <dcterms:modified xsi:type="dcterms:W3CDTF">2022-11-17T22:49:23Z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9B5B7B462A224F35A07F122887B9573F</vt:lpwstr>
  </property>
  <property fmtid="{D5CDD505-2E9C-101B-9397-08002B2CF9AE}" pid="3" name="KSOProductBuildVer">
    <vt:lpwstr>2052-11.1.0.12763</vt:lpwstr>
  </property>
</Properties>
</file>