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9" r:id="rId2"/>
    <p:sldId id="272" r:id="rId3"/>
    <p:sldId id="328" r:id="rId4"/>
    <p:sldId id="383" r:id="rId5"/>
    <p:sldId id="411" r:id="rId6"/>
    <p:sldId id="372" r:id="rId7"/>
    <p:sldId id="406" r:id="rId8"/>
    <p:sldId id="381" r:id="rId9"/>
    <p:sldId id="382" r:id="rId10"/>
    <p:sldId id="376" r:id="rId11"/>
    <p:sldId id="395" r:id="rId12"/>
    <p:sldId id="408" r:id="rId13"/>
    <p:sldId id="263" r:id="rId14"/>
  </p:sldIdLst>
  <p:sldSz cx="9144000" cy="6858000" type="screen4x3"/>
  <p:notesSz cx="6858000" cy="9144000"/>
  <p:defaultTextStyle>
    <a:defPPr>
      <a:defRPr lang="zh-CN"/>
    </a:defPPr>
    <a:lvl1pPr lvl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fontAlgn="base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1C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2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05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/>
              <a:pPr lvl="0"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sz="12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054" name="页脚占位符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z="12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055" name="灯片编号占位符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dirty="0"/>
              <a:pPr lvl="0"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6760" y="304800"/>
            <a:ext cx="1885950" cy="5676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8910" y="304800"/>
            <a:ext cx="5548520" cy="5676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8910" y="1752600"/>
            <a:ext cx="3696462" cy="4229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248" y="1752600"/>
            <a:ext cx="3696462" cy="4229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0" cy="1219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8910" y="6019800"/>
            <a:ext cx="571500" cy="2286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1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1484710" y="6019800"/>
            <a:ext cx="4457700" cy="2286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1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微软雅黑" panose="020B0503020204020204" pitchFamily="2" charset="-122"/>
            </a:endParaRPr>
          </a:p>
        </p:txBody>
      </p:sp>
      <p:sp>
        <p:nvSpPr>
          <p:cNvPr id="1030" name="日期占位符 3"/>
          <p:cNvSpPr>
            <a:spLocks noGrp="1"/>
          </p:cNvSpPr>
          <p:nvPr>
            <p:ph type="dt" sz="half" idx="2"/>
          </p:nvPr>
        </p:nvSpPr>
        <p:spPr>
          <a:xfrm>
            <a:off x="6056710" y="6019800"/>
            <a:ext cx="1047750" cy="2286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1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2022/11/24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sldNum="0" hdr="0" ftr="0" dt="0"/>
  <p:txStyles>
    <p:titleStyle>
      <a:lvl1pPr marL="0" lvl="0" indent="0" algn="l" eaLnBrk="1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600" kern="1200">
          <a:solidFill>
            <a:srgbClr val="4D290B"/>
          </a:solidFill>
          <a:latin typeface="+mj-lt"/>
          <a:ea typeface="+mj-ea"/>
          <a:cs typeface="+mj-cs"/>
          <a:sym typeface="微软雅黑" panose="020B0503020204020204" pitchFamily="2" charset="-122"/>
        </a:defRPr>
      </a:lvl1pPr>
    </p:titleStyle>
    <p:bodyStyle>
      <a:lvl1pPr marL="346075" lvl="0" indent="-346075" algn="l" defTabSz="0" eaLnBrk="1" fontAlgn="base" latinLnBrk="0" hangingPunct="1">
        <a:lnSpc>
          <a:spcPct val="10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微软雅黑" panose="020B0503020204020204" pitchFamily="2" charset="-122"/>
        </a:defRPr>
      </a:lvl1pPr>
      <a:lvl2pPr marL="739775" lvl="1" indent="-282575" algn="l" defTabSz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2pPr>
      <a:lvl3pPr marL="1143000" lvl="2" indent="-228600" algn="l" defTabSz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3pPr>
      <a:lvl4pPr marL="1600200" lvl="3" indent="-228600" algn="l" defTabSz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4pPr>
      <a:lvl5pPr marL="2057400" lvl="4" indent="-228600" algn="l" defTabSz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微软雅黑" panose="020B0503020204020204" pitchFamily="2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istrator\Desktop\&#33457;&#29942;&#32617;&#39280;\&#33457;&#29942;&#32617;&#39280;&#65288;&#35838;&#20214;&#65289;&#25913;11.6\&#33457;&#29942;&#32617;&#39280;&#65288;&#35838;&#20214;&#65289;&#25913;11.5\4444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524095" cy="71623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35316" y="4085025"/>
            <a:ext cx="5212732" cy="508179"/>
          </a:xfrm>
          <a:prstGeom prst="rect">
            <a:avLst/>
          </a:prstGeom>
        </p:spPr>
        <p:txBody>
          <a:bodyPr vert="horz" wrap="square" lIns="0" tIns="15584" rIns="0" bIns="0" rtlCol="0">
            <a:spAutoFit/>
          </a:bodyPr>
          <a:lstStyle/>
          <a:p>
            <a:pPr marL="11132">
              <a:spcBef>
                <a:spcPts val="123"/>
              </a:spcBef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张家港市港区小学   谢静芳</a:t>
            </a:r>
            <a:endParaRPr sz="3200" b="1" dirty="0"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9" y="1578078"/>
            <a:ext cx="8037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</a:rPr>
              <a:t>任务单：</a:t>
            </a:r>
            <a:endParaRPr lang="en-US" altLang="zh-CN" sz="4800" b="1" dirty="0" smtClean="0">
              <a:solidFill>
                <a:srgbClr val="0070C0"/>
              </a:solidFill>
            </a:endParaRPr>
          </a:p>
          <a:p>
            <a:r>
              <a:rPr lang="en-US" altLang="zh-CN" sz="4800" b="1" dirty="0" smtClean="0">
                <a:solidFill>
                  <a:srgbClr val="0070C0"/>
                </a:solidFill>
              </a:rPr>
              <a:t>    </a:t>
            </a:r>
            <a:r>
              <a:rPr lang="zh-CN" altLang="en-US" sz="3600" b="1" dirty="0" smtClean="0"/>
              <a:t>请你在音乐声中剪刻完花瓶罩饰，并整理好桌面。</a:t>
            </a:r>
            <a:endParaRPr lang="zh-CN" altLang="en-US" sz="3600" b="1" dirty="0"/>
          </a:p>
        </p:txBody>
      </p:sp>
      <p:sp>
        <p:nvSpPr>
          <p:cNvPr id="3" name="矩形 2"/>
          <p:cNvSpPr/>
          <p:nvPr/>
        </p:nvSpPr>
        <p:spPr>
          <a:xfrm>
            <a:off x="725315" y="445361"/>
            <a:ext cx="312136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实践操作</a:t>
            </a:r>
            <a:endParaRPr lang="zh-CN" altLang="en-US" sz="5400" b="1" cap="none" spc="300" dirty="0">
              <a:ln w="11430" cmpd="sng">
                <a:solidFill>
                  <a:schemeClr val="accent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820" y="3663528"/>
            <a:ext cx="429178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温馨提示：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en-US" altLang="zh-CN" sz="3600" b="1" dirty="0" smtClean="0">
                <a:solidFill>
                  <a:srgbClr val="0070C0"/>
                </a:solidFill>
              </a:rPr>
              <a:t>      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抓紧时间   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               注意安全  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               桌面整洁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9" y="1578078"/>
            <a:ext cx="8037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</a:rPr>
              <a:t>任务单：</a:t>
            </a:r>
            <a:endParaRPr lang="en-US" altLang="zh-CN" sz="4800" b="1" dirty="0" smtClean="0">
              <a:solidFill>
                <a:srgbClr val="0070C0"/>
              </a:solidFill>
            </a:endParaRPr>
          </a:p>
          <a:p>
            <a:r>
              <a:rPr lang="en-US" altLang="zh-CN" sz="4800" b="1" dirty="0" smtClean="0">
                <a:solidFill>
                  <a:srgbClr val="0070C0"/>
                </a:solidFill>
              </a:rPr>
              <a:t>    </a:t>
            </a:r>
            <a:r>
              <a:rPr lang="zh-CN" altLang="en-US" sz="3600" b="1" dirty="0" smtClean="0"/>
              <a:t>请你在音乐声中剪刻完花瓶罩饰，并整理好桌面。</a:t>
            </a:r>
            <a:endParaRPr lang="zh-CN" altLang="en-US" sz="3600" b="1" dirty="0"/>
          </a:p>
        </p:txBody>
      </p:sp>
      <p:sp>
        <p:nvSpPr>
          <p:cNvPr id="3" name="矩形 2"/>
          <p:cNvSpPr/>
          <p:nvPr/>
        </p:nvSpPr>
        <p:spPr>
          <a:xfrm>
            <a:off x="725315" y="445361"/>
            <a:ext cx="312136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实践操作</a:t>
            </a:r>
            <a:endParaRPr lang="zh-CN" altLang="en-US" sz="5400" b="1" cap="none" spc="300" dirty="0">
              <a:ln w="11430" cmpd="sng">
                <a:solidFill>
                  <a:schemeClr val="accent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820" y="3663528"/>
            <a:ext cx="429178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温馨提示：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en-US" altLang="zh-CN" sz="3600" b="1" dirty="0" smtClean="0">
                <a:solidFill>
                  <a:srgbClr val="0070C0"/>
                </a:solidFill>
              </a:rPr>
              <a:t>      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抓紧时间   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               注意安全  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               桌面整洁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157649631\QQ\WinTemp\RichOle\XU$F}{FUAB3E7Z_D89W4XZ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023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0" y="2802194"/>
            <a:ext cx="4483510" cy="135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20528" y="2743199"/>
            <a:ext cx="52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444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541" y="5493773"/>
            <a:ext cx="358878" cy="3588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71925" y="1964445"/>
            <a:ext cx="238719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300" dirty="0" smtClean="0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评一评</a:t>
            </a:r>
            <a:endParaRPr lang="zh-CN" altLang="en-US" sz="5400" b="1" cap="none" spc="300" dirty="0">
              <a:ln w="11430" cmpd="sng">
                <a:solidFill>
                  <a:schemeClr val="accent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845" y="3303638"/>
            <a:ext cx="5928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b="1" dirty="0" smtClean="0"/>
              <a:t>设计合理</a:t>
            </a:r>
            <a:r>
              <a:rPr lang="en-US" altLang="zh-CN" sz="4800" b="1" dirty="0" smtClean="0"/>
              <a:t>    </a:t>
            </a:r>
            <a:r>
              <a:rPr lang="zh-CN" altLang="zh-CN" sz="4800" b="1" dirty="0" smtClean="0"/>
              <a:t>图案美观</a:t>
            </a:r>
            <a:endParaRPr lang="en-US" altLang="zh-CN" sz="4800" b="1" dirty="0" smtClean="0"/>
          </a:p>
          <a:p>
            <a:r>
              <a:rPr lang="zh-CN" altLang="zh-CN" sz="4800" b="1" dirty="0" smtClean="0"/>
              <a:t>剪刻光滑</a:t>
            </a:r>
            <a:r>
              <a:rPr lang="en-US" altLang="zh-CN" sz="4800" b="1" dirty="0" smtClean="0"/>
              <a:t>    </a:t>
            </a:r>
            <a:r>
              <a:rPr lang="zh-CN" altLang="zh-CN" sz="4800" b="1" dirty="0" smtClean="0"/>
              <a:t>粘贴牢固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微软雅黑" panose="020B0503020204020204" pitchFamily="2" charset="-122"/>
              </a:rPr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dirty="0">
              <a:sym typeface="微软雅黑" panose="020B0503020204020204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975" y="176981"/>
            <a:ext cx="3259394" cy="101566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911C94"/>
                </a:solidFill>
                <a:latin typeface="楷体" pitchFamily="49" charset="-122"/>
                <a:ea typeface="楷体" pitchFamily="49" charset="-122"/>
              </a:rPr>
              <a:t>拓展延伸</a:t>
            </a:r>
            <a:endParaRPr lang="zh-CN" altLang="en-US" sz="6000" b="1" dirty="0">
              <a:solidFill>
                <a:srgbClr val="911C94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5" name="Picture 1" descr="C:\Users\Administrator\AppData\Roaming\Tencent\Users\157649631\QQ\WinTemp\RichOle\ZS`ZWR(CT~X%ZBWONU(U7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213" y="324462"/>
            <a:ext cx="3819833" cy="5427275"/>
          </a:xfrm>
          <a:prstGeom prst="rect">
            <a:avLst/>
          </a:prstGeom>
          <a:noFill/>
        </p:spPr>
      </p:pic>
      <p:pic>
        <p:nvPicPr>
          <p:cNvPr id="1026" name="Picture 2" descr="C:\Users\Administrator\AppData\Roaming\Tencent\Users\157649631\QQ\WinTemp\RichOle\X7VL2U`[0$N6L0ESAB]`1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86" y="1253612"/>
            <a:ext cx="3742758" cy="538316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100" y="2278380"/>
            <a:ext cx="2316480" cy="350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4945" y="1407795"/>
            <a:ext cx="1478915" cy="362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3225" y="2057400"/>
            <a:ext cx="1450975" cy="3943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3860" y="869950"/>
            <a:ext cx="3285490" cy="1125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53340" y="67945"/>
            <a:ext cx="4659313" cy="801688"/>
          </a:xfrm>
        </p:spPr>
        <p:txBody>
          <a:bodyPr vert="horz" wrap="square" anchor="b"/>
          <a:lstStyle/>
          <a:p>
            <a:pPr algn="l">
              <a:buSzPct val="25000"/>
            </a:pPr>
            <a:r>
              <a:rPr lang="zh-CN" altLang="en-US" sz="4000" b="1" kern="12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需要的工具和材料：</a:t>
            </a:r>
          </a:p>
        </p:txBody>
      </p:sp>
      <p:pic>
        <p:nvPicPr>
          <p:cNvPr id="6147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" y="1407795"/>
            <a:ext cx="1411605" cy="3716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1193800"/>
            <a:ext cx="2150745" cy="362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385" y="1976120"/>
            <a:ext cx="1297940" cy="38042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dministrator\AppData\Roaming\Tencent\Users\157649631\QQ\WinTemp\RichOle\XU$F}{FUAB3E7Z_D89W4XZ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0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5058" y="2256503"/>
            <a:ext cx="5560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 两人合作学习导学单</a:t>
            </a:r>
            <a:r>
              <a:rPr lang="en-US" altLang="zh-CN" sz="3600" b="1" dirty="0" smtClean="0"/>
              <a:t>,</a:t>
            </a:r>
          </a:p>
          <a:p>
            <a:r>
              <a:rPr lang="zh-CN" altLang="en-US" sz="3600" b="1" dirty="0" smtClean="0"/>
              <a:t>并思考</a:t>
            </a:r>
            <a:r>
              <a:rPr lang="en-US" altLang="zh-CN" sz="3600" b="1" dirty="0" smtClean="0"/>
              <a:t>:</a:t>
            </a:r>
            <a:r>
              <a:rPr lang="zh-CN" altLang="en-US" sz="3600" b="1" dirty="0" smtClean="0"/>
              <a:t>制作花瓶罩饰主要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有哪几个步骤？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6" y="280220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哪幅图剪刻后站立得最稳？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32" y="1015978"/>
            <a:ext cx="7562168" cy="58420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5690" y="6105830"/>
            <a:ext cx="7580671" cy="752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7136" y="6046839"/>
            <a:ext cx="210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上半部分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1794" y="6066501"/>
            <a:ext cx="210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上半部分</a:t>
            </a:r>
            <a:endParaRPr lang="zh-CN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20814" y="6095999"/>
            <a:ext cx="210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上半部分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2211151004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56287">
            <a:off x="1435459" y="452129"/>
            <a:ext cx="2635096" cy="5709375"/>
          </a:xfrm>
        </p:spPr>
      </p:pic>
      <p:pic>
        <p:nvPicPr>
          <p:cNvPr id="5" name="图片 4" descr="QQ图片202211151004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9117">
            <a:off x="5004772" y="658609"/>
            <a:ext cx="2325177" cy="54614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0439" y="1622322"/>
            <a:ext cx="796414" cy="70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20538" y="1666568"/>
            <a:ext cx="1445342" cy="66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65123" y="4306528"/>
            <a:ext cx="899652" cy="92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4041057" y="884901"/>
            <a:ext cx="1430593" cy="15633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5884608" y="1725562"/>
            <a:ext cx="1533832" cy="66367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2168" y="398206"/>
            <a:ext cx="2551471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直线形图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6077" y="3456038"/>
            <a:ext cx="2551471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弧线形图</a:t>
            </a:r>
            <a:endParaRPr lang="zh-CN" altLang="en-US" sz="3600" b="1" dirty="0"/>
          </a:p>
        </p:txBody>
      </p:sp>
      <p:sp>
        <p:nvSpPr>
          <p:cNvPr id="12" name="饼形 11"/>
          <p:cNvSpPr/>
          <p:nvPr/>
        </p:nvSpPr>
        <p:spPr>
          <a:xfrm rot="2668794">
            <a:off x="2934929" y="4395019"/>
            <a:ext cx="870155" cy="929148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流程图: 手动操作 14"/>
          <p:cNvSpPr/>
          <p:nvPr/>
        </p:nvSpPr>
        <p:spPr>
          <a:xfrm>
            <a:off x="7816645" y="1519084"/>
            <a:ext cx="929148" cy="81116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新月形 16"/>
          <p:cNvSpPr/>
          <p:nvPr/>
        </p:nvSpPr>
        <p:spPr>
          <a:xfrm rot="10800000">
            <a:off x="4837471" y="4409768"/>
            <a:ext cx="663677" cy="110612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157649631\QQ\WinTemp\RichOle\XU$F}{FUAB3E7Z_D89W4XZ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023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0" y="2802194"/>
            <a:ext cx="4483510" cy="135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20528" y="2743199"/>
            <a:ext cx="5206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      小小设计师，请你也来尝试为花瓶罩饰画样吧。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inistrator\AppData\Roaming\Tencent\Users\157649631\QQ\WinTemp\RichOle\@NC$R6F90YQNENU@{2[4_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45" y="-14748"/>
            <a:ext cx="92881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istrator\AppData\Roaming\Tencent\Users\157649631\QQ\WinTemp\RichOle\$O%0(HM1VH6UK1ELJQ{LQJ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4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然插图 16x9">
  <a:themeElements>
    <a:clrScheme name="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44610"/>
      </a:accent4>
      <a:accent5>
        <a:srgbClr val="F8BEAA"/>
      </a:accent5>
      <a:accent6>
        <a:srgbClr val="7CAAD8"/>
      </a:accent6>
      <a:hlink>
        <a:srgbClr val="6DC025"/>
      </a:hlink>
      <a:folHlink>
        <a:srgbClr val="9A5315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FFFFFF"/>
      </a:accent3>
      <a:accent4>
        <a:srgbClr val="844610"/>
      </a:accent4>
      <a:accent5>
        <a:srgbClr val="F8BEAA"/>
      </a:accent5>
      <a:accent6>
        <a:srgbClr val="7CAAD8"/>
      </a:accent6>
      <a:hlink>
        <a:srgbClr val="6DC025"/>
      </a:hlink>
      <a:folHlink>
        <a:srgbClr val="9A53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231</Words>
  <Application>Microsoft Office PowerPoint</Application>
  <PresentationFormat>全屏显示(4:3)</PresentationFormat>
  <Paragraphs>33</Paragraphs>
  <Slides>13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自然插图 16x9</vt:lpstr>
      <vt:lpstr>幻灯片 1</vt:lpstr>
      <vt:lpstr>需要的工具和材料：</vt:lpstr>
      <vt:lpstr>幻灯片 3</vt:lpstr>
      <vt:lpstr>幻灯片 4</vt:lpstr>
      <vt:lpstr>幻灯片 5</vt:lpstr>
      <vt:lpstr> 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标题布局</dc:title>
  <dc:creator>黄 亚敏</dc:creator>
  <cp:lastModifiedBy>Administrator</cp:lastModifiedBy>
  <cp:revision>160</cp:revision>
  <dcterms:created xsi:type="dcterms:W3CDTF">2018-10-24T10:27:00Z</dcterms:created>
  <dcterms:modified xsi:type="dcterms:W3CDTF">2022-11-24T12:11:48Z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2052-11.1.0.7881</vt:lpwstr>
  </property>
</Properties>
</file>