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75" r:id="rId3"/>
    <p:sldId id="321" r:id="rId4"/>
    <p:sldId id="422" r:id="rId5"/>
    <p:sldId id="423" r:id="rId6"/>
    <p:sldId id="411" r:id="rId7"/>
    <p:sldId id="384" r:id="rId8"/>
    <p:sldId id="429" r:id="rId9"/>
    <p:sldId id="385" r:id="rId10"/>
    <p:sldId id="276" r:id="rId11"/>
    <p:sldId id="420" r:id="rId12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M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F8FF"/>
    <a:srgbClr val="0EE7FE"/>
    <a:srgbClr val="F3B0DD"/>
    <a:srgbClr val="F69F58"/>
    <a:srgbClr val="D2C7EE"/>
    <a:srgbClr val="EAB0A2"/>
    <a:srgbClr val="EBDBF1"/>
    <a:srgbClr val="E7C5E8"/>
    <a:srgbClr val="CFAED5"/>
    <a:srgbClr val="E3B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349" y="-427"/>
      </p:cViewPr>
      <p:guideLst>
        <p:guide orient="horz" pos="2158"/>
        <p:guide orient="horz" pos="582"/>
        <p:guide orient="horz" pos="4024"/>
        <p:guide pos="4000"/>
        <p:guide pos="524"/>
        <p:guide pos="7185"/>
        <p:guide pos="616"/>
        <p:guide pos="69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-3139" y="-72"/>
      </p:cViewPr>
      <p:guideLst>
        <p:guide orient="horz" pos="2877"/>
        <p:guide pos="225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3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31T20:24:26.825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2E658-4A81-4F06-8067-1E643F9FEB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F155A-09C6-4049-AA68-F582C7B74B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C131D-3D78-4ECC-B58B-07A5EBAFA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046FF-9EB1-4D97-8BC9-E7A21EA038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>
          <a:gsLst>
            <a:gs pos="100000">
              <a:srgbClr val="74DAE8"/>
            </a:gs>
            <a:gs pos="0">
              <a:srgbClr val="22C2D8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851E5-6AEF-4F55-ABB2-E32EFBE60D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>
          <a:gsLst>
            <a:gs pos="0">
              <a:srgbClr val="FD6327"/>
            </a:gs>
            <a:gs pos="100000">
              <a:srgbClr val="F69B67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851E5-6AEF-4F55-ABB2-E32EFBE60D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gradFill>
          <a:gsLst>
            <a:gs pos="100000">
              <a:schemeClr val="bg1"/>
            </a:gs>
            <a:gs pos="0">
              <a:schemeClr val="bg1">
                <a:lumMod val="95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物体, 事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191" r="2191" b="21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2700" y="0"/>
            <a:ext cx="1217930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8000"/>
                </a:srgbClr>
              </a:gs>
              <a:gs pos="90000">
                <a:srgbClr val="000000">
                  <a:alpha val="89000"/>
                </a:srgbClr>
              </a:gs>
              <a:gs pos="100000">
                <a:schemeClr val="bg1">
                  <a:alpha val="13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C69-A052-404B-B2A0-B4A0F7E33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7F44-B28F-43DA-ABEF-DCB90A3BDB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51E5-6AEF-4F55-ABB2-E32EFBE60D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tags" Target="../tags/tag1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GIF"/><Relationship Id="rId8" Type="http://schemas.openxmlformats.org/officeDocument/2006/relationships/tags" Target="../tags/tag2.xml"/><Relationship Id="rId7" Type="http://schemas.openxmlformats.org/officeDocument/2006/relationships/image" Target="../media/image4.png"/><Relationship Id="rId6" Type="http://schemas.openxmlformats.org/officeDocument/2006/relationships/tags" Target="../tags/tag1.xml"/><Relationship Id="rId5" Type="http://schemas.microsoft.com/office/2007/relationships/media" Target="file:///C:\Users\IBM\Desktop\&#23548;&#20837;&#35270;&#39057;.mp4" TargetMode="External"/><Relationship Id="rId4" Type="http://schemas.openxmlformats.org/officeDocument/2006/relationships/video" Target="file:///C:\Users\IBM\Desktop\&#23548;&#20837;&#35270;&#39057;.mp4" TargetMode="Externa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3.xml"/><Relationship Id="rId3" Type="http://schemas.microsoft.com/office/2007/relationships/media" Target="file:///C:\Users\IBM\Desktop\&#35828;&#21809;&#20433;&#35270;&#39057;.mp4" TargetMode="External"/><Relationship Id="rId2" Type="http://schemas.openxmlformats.org/officeDocument/2006/relationships/video" Target="file:///C:\Users\IBM\Desktop\&#35828;&#21809;&#20433;&#35270;&#39057;.mp4" TargetMode="Externa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7.GIF"/><Relationship Id="rId10" Type="http://schemas.openxmlformats.org/officeDocument/2006/relationships/image" Target="../media/image16.GIF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7.GIF"/><Relationship Id="rId10" Type="http://schemas.openxmlformats.org/officeDocument/2006/relationships/image" Target="../media/image12.GIF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jpeg"/><Relationship Id="rId6" Type="http://schemas.openxmlformats.org/officeDocument/2006/relationships/image" Target="../media/image5.GIF"/><Relationship Id="rId5" Type="http://schemas.openxmlformats.org/officeDocument/2006/relationships/tags" Target="../tags/tag7.xml"/><Relationship Id="rId4" Type="http://schemas.openxmlformats.org/officeDocument/2006/relationships/image" Target="../media/image18.png"/><Relationship Id="rId3" Type="http://schemas.openxmlformats.org/officeDocument/2006/relationships/tags" Target="../tags/tag6.xml"/><Relationship Id="rId2" Type="http://schemas.microsoft.com/office/2007/relationships/media" Target="file:///C:\Users\IBM\Desktop\&#31034;&#33539;33.mp4" TargetMode="External"/><Relationship Id="rId1" Type="http://schemas.openxmlformats.org/officeDocument/2006/relationships/video" Target="file:///C:\Users\IBM\Desktop\&#31034;&#33539;33.mp4" TargetMode="Externa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3.jpeg"/><Relationship Id="rId7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tags" Target="../tags/tag10.xml"/><Relationship Id="rId4" Type="http://schemas.openxmlformats.org/officeDocument/2006/relationships/image" Target="../media/image21.jpeg"/><Relationship Id="rId3" Type="http://schemas.openxmlformats.org/officeDocument/2006/relationships/tags" Target="../tags/tag9.xml"/><Relationship Id="rId2" Type="http://schemas.openxmlformats.org/officeDocument/2006/relationships/image" Target="../media/image20.jpe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90220" y="755039"/>
            <a:ext cx="2492990" cy="2862322"/>
          </a:xfrm>
          <a:prstGeom prst="rect">
            <a:avLst/>
          </a:prstGeom>
          <a:effectLst>
            <a:glow rad="863600">
              <a:schemeClr val="accent1">
                <a:alpha val="100000"/>
              </a:schemeClr>
            </a:glow>
            <a:softEdge rad="393700"/>
          </a:effectLst>
        </p:spPr>
        <p:txBody>
          <a:bodyPr wrap="none">
            <a:spAutoFit/>
          </a:bodyPr>
          <a:lstStyle/>
          <a:p>
            <a:pPr lvl="0"/>
            <a:r>
              <a:rPr lang="zh-CN" altLang="en-US" sz="18000" dirty="0">
                <a:solidFill>
                  <a:schemeClr val="tx2">
                    <a:lumMod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美</a:t>
            </a:r>
            <a:endParaRPr lang="zh-CN" altLang="en-US" sz="18000" dirty="0">
              <a:solidFill>
                <a:schemeClr val="tx2">
                  <a:lumMod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36495" y="0"/>
            <a:ext cx="4021455" cy="5155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zh-CN" altLang="en-US" sz="28000" dirty="0">
                <a:solidFill>
                  <a:srgbClr val="5E69D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美</a:t>
            </a:r>
            <a:endParaRPr lang="zh-CN" altLang="en-US" sz="28000" dirty="0">
              <a:solidFill>
                <a:srgbClr val="5E69D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149350" y="2214245"/>
            <a:ext cx="4276090" cy="4902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zh-CN" altLang="en-US" sz="32000" dirty="0">
                <a:solidFill>
                  <a:schemeClr val="accent6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美</a:t>
            </a:r>
            <a:endParaRPr lang="zh-CN" altLang="en-US" sz="32000" dirty="0">
              <a:solidFill>
                <a:schemeClr val="accent6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18625" y="2716554"/>
            <a:ext cx="3738880" cy="4399915"/>
          </a:xfrm>
          <a:prstGeom prst="rect">
            <a:avLst/>
          </a:prstGeom>
          <a:effectLst>
            <a:glow rad="863600">
              <a:schemeClr val="accent1">
                <a:alpha val="100000"/>
              </a:schemeClr>
            </a:glow>
            <a:softEdge rad="393700"/>
          </a:effectLst>
        </p:spPr>
        <p:txBody>
          <a:bodyPr wrap="none">
            <a:spAutoFit/>
          </a:bodyPr>
          <a:p>
            <a:pPr lvl="0"/>
            <a:r>
              <a:rPr lang="zh-CN" altLang="en-US" sz="28000" dirty="0">
                <a:solidFill>
                  <a:srgbClr val="39185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美</a:t>
            </a:r>
            <a:endParaRPr lang="zh-CN" altLang="en-US" sz="28000" dirty="0">
              <a:solidFill>
                <a:srgbClr val="39185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747438" y="4780604"/>
            <a:ext cx="49504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2A8BB8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</a:rPr>
              <a:t>张家港市南沙小学   徐江红</a:t>
            </a:r>
            <a:endParaRPr lang="zh-CN" altLang="en-US" sz="3200" dirty="0" smtClean="0">
              <a:solidFill>
                <a:srgbClr val="2A8BB8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623310" y="5334635"/>
            <a:ext cx="5226050" cy="4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461635" y="1140460"/>
            <a:ext cx="3515995" cy="5155565"/>
          </a:xfrm>
          <a:prstGeom prst="rect">
            <a:avLst/>
          </a:prstGeom>
        </p:spPr>
        <p:txBody>
          <a:bodyPr wrap="square">
            <a:noAutofit/>
          </a:bodyPr>
          <a:p>
            <a:pPr lvl="0"/>
            <a:r>
              <a:rPr lang="zh-CN" altLang="en-US" sz="28000" dirty="0">
                <a:solidFill>
                  <a:srgbClr val="5E69D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术</a:t>
            </a:r>
            <a:endParaRPr lang="zh-CN" altLang="en-US" sz="28000" dirty="0">
              <a:solidFill>
                <a:srgbClr val="5E69D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5" name="图片 4" descr="图片包含 物体, 事情&#10;&#10;已生成高可信度的说明"/>
          <p:cNvPicPr>
            <a:picLocks noChangeAspect="1"/>
          </p:cNvPicPr>
          <p:nvPr/>
        </p:nvPicPr>
        <p:blipFill>
          <a:blip r:embed="rId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4765"/>
            <a:ext cx="12192000" cy="6858000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lash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9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4360" y="349250"/>
            <a:ext cx="3232150" cy="2150110"/>
          </a:xfrm>
          <a:prstGeom prst="rect">
            <a:avLst/>
          </a:prstGeom>
          <a:ln>
            <a:solidFill>
              <a:srgbClr val="EDEDC9"/>
            </a:solidFill>
          </a:ln>
        </p:spPr>
      </p:pic>
      <p:pic>
        <p:nvPicPr>
          <p:cNvPr id="6" name="图片 5" descr="IMG_9030(20221111-21471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710" y="2622550"/>
            <a:ext cx="2449830" cy="3966210"/>
          </a:xfrm>
          <a:prstGeom prst="rect">
            <a:avLst/>
          </a:prstGeom>
          <a:ln>
            <a:solidFill>
              <a:srgbClr val="EDEDC9"/>
            </a:solidFill>
          </a:ln>
        </p:spPr>
      </p:pic>
      <p:pic>
        <p:nvPicPr>
          <p:cNvPr id="8" name="图片 7" descr="IMG_9035(20221111-21525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" y="3582670"/>
            <a:ext cx="3821430" cy="2866390"/>
          </a:xfrm>
          <a:prstGeom prst="rect">
            <a:avLst/>
          </a:prstGeom>
          <a:ln>
            <a:solidFill>
              <a:srgbClr val="EDEDC9"/>
            </a:solidFill>
          </a:ln>
        </p:spPr>
      </p:pic>
      <p:pic>
        <p:nvPicPr>
          <p:cNvPr id="13" name="图片 12" descr="IMG_9036(20221111-21542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130" y="132080"/>
            <a:ext cx="3206115" cy="6593205"/>
          </a:xfrm>
          <a:prstGeom prst="rect">
            <a:avLst/>
          </a:prstGeom>
          <a:ln>
            <a:solidFill>
              <a:srgbClr val="EDEDC9"/>
            </a:solidFill>
          </a:ln>
        </p:spPr>
      </p:pic>
      <p:pic>
        <p:nvPicPr>
          <p:cNvPr id="17" name="图片 16" descr="12 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2360" y="522605"/>
            <a:ext cx="3155950" cy="2908300"/>
          </a:xfrm>
          <a:prstGeom prst="rect">
            <a:avLst/>
          </a:prstGeom>
          <a:ln>
            <a:solidFill>
              <a:srgbClr val="EDEDC9"/>
            </a:solidFill>
          </a:ln>
        </p:spPr>
      </p:pic>
      <p:sp>
        <p:nvSpPr>
          <p:cNvPr id="14" name="矩形 13"/>
          <p:cNvSpPr/>
          <p:nvPr/>
        </p:nvSpPr>
        <p:spPr>
          <a:xfrm rot="20880000">
            <a:off x="2839720" y="1610995"/>
            <a:ext cx="3568700" cy="2214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毡笔黑简体" panose="03000509000000000000" charset="-122"/>
                <a:ea typeface="方正毡笔黑简体" panose="03000509000000000000" charset="-122"/>
              </a:rPr>
              <a:t>艺术</a:t>
            </a:r>
            <a:endParaRPr lang="zh-CN" altLang="en-US" sz="160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毡笔黑简体" panose="03000509000000000000" charset="-122"/>
              <a:ea typeface="方正毡笔黑简体" panose="03000509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2585" y="522605"/>
            <a:ext cx="675005" cy="106743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vert="eaVert"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版画</a:t>
            </a:r>
            <a:endParaRPr lang="zh-CN" altLang="en-US" sz="32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32845" y="5798185"/>
            <a:ext cx="643255" cy="927100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vert="eaVert"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油画</a:t>
            </a:r>
            <a:endParaRPr lang="zh-CN" altLang="en-US" sz="32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93255" y="5793740"/>
            <a:ext cx="643255" cy="92710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txBody>
          <a:bodyPr vert="eaVert"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国</a:t>
            </a:r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画</a:t>
            </a:r>
            <a:endParaRPr lang="zh-CN" altLang="en-US" sz="32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2585" y="5865495"/>
            <a:ext cx="1099820" cy="583565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雕塑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64655" y="203200"/>
            <a:ext cx="1099820" cy="583565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摄影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000">
        <p:fade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, 事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intensity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2533015"/>
            <a:ext cx="3647440" cy="46050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65000"/>
              </a:prstClr>
            </a:outerShdw>
          </a:effectLst>
        </p:spPr>
      </p:pic>
      <p:pic>
        <p:nvPicPr>
          <p:cNvPr id="4" name="导入视频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13025" y="-473075"/>
            <a:ext cx="5191760" cy="74809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-1283335"/>
            <a:ext cx="10724515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图形1sss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3100" y="531495"/>
            <a:ext cx="2964815" cy="980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020435"/>
            <a:ext cx="10724515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lash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, 事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5" y="1550035"/>
            <a:ext cx="6376035" cy="4690110"/>
          </a:xfrm>
          <a:prstGeom prst="rect">
            <a:avLst/>
          </a:prstGeom>
          <a:ln w="57150">
            <a:solidFill>
              <a:srgbClr val="FDAF5D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9001" t="10344" r="31232" b="55930"/>
          <a:stretch>
            <a:fillRect/>
          </a:stretch>
        </p:blipFill>
        <p:spPr>
          <a:xfrm>
            <a:off x="5323205" y="544830"/>
            <a:ext cx="5905500" cy="3684270"/>
          </a:xfrm>
          <a:prstGeom prst="rect">
            <a:avLst/>
          </a:prstGeom>
          <a:ln w="57150">
            <a:solidFill>
              <a:srgbClr val="FEAB4D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565390" y="5595620"/>
            <a:ext cx="2450465" cy="521970"/>
          </a:xfrm>
          <a:prstGeom prst="rect">
            <a:avLst/>
          </a:prstGeom>
          <a:noFill/>
          <a:ln>
            <a:solidFill>
              <a:srgbClr val="FFAA4F"/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BB063"/>
                </a:solidFill>
                <a:latin typeface="华文新魏" panose="02010800040101010101" charset="-122"/>
                <a:ea typeface="华文新魏" panose="02010800040101010101" charset="-122"/>
              </a:rPr>
              <a:t>跳舞纹彩陶盆</a:t>
            </a:r>
            <a:endParaRPr lang="zh-CN" altLang="en-US" sz="2800">
              <a:solidFill>
                <a:srgbClr val="FBB063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lash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, 事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说唱俑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rcRect t="20774" b="20076"/>
          <a:stretch>
            <a:fillRect/>
          </a:stretch>
        </p:blipFill>
        <p:spPr>
          <a:xfrm rot="16200000">
            <a:off x="6272530" y="-104775"/>
            <a:ext cx="5338445" cy="6932295"/>
          </a:xfrm>
          <a:prstGeom prst="rect">
            <a:avLst/>
          </a:prstGeom>
          <a:ln w="38100">
            <a:solidFill>
              <a:srgbClr val="8A765E"/>
            </a:solidFill>
          </a:ln>
        </p:spPr>
      </p:pic>
      <p:sp>
        <p:nvSpPr>
          <p:cNvPr id="3" name="矩形 2"/>
          <p:cNvSpPr/>
          <p:nvPr/>
        </p:nvSpPr>
        <p:spPr>
          <a:xfrm>
            <a:off x="833120" y="0"/>
            <a:ext cx="312420" cy="6755130"/>
          </a:xfrm>
          <a:prstGeom prst="rect">
            <a:avLst/>
          </a:prstGeom>
          <a:solidFill>
            <a:srgbClr val="8A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1862455" y="-1628140"/>
            <a:ext cx="1033780" cy="4758690"/>
          </a:xfrm>
          <a:prstGeom prst="rect">
            <a:avLst/>
          </a:prstGeom>
          <a:solidFill>
            <a:srgbClr val="8A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5271135" y="3908425"/>
            <a:ext cx="1778635" cy="1012825"/>
          </a:xfrm>
          <a:prstGeom prst="rightArrow">
            <a:avLst/>
          </a:prstGeom>
          <a:solidFill>
            <a:srgbClr val="8A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5" y="692150"/>
            <a:ext cx="4350385" cy="5407025"/>
          </a:xfrm>
          <a:prstGeom prst="rect">
            <a:avLst/>
          </a:prstGeom>
          <a:ln w="57150">
            <a:solidFill>
              <a:srgbClr val="8A765E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313690" y="692150"/>
            <a:ext cx="675005" cy="3385820"/>
          </a:xfrm>
          <a:prstGeom prst="rect">
            <a:avLst/>
          </a:prstGeom>
          <a:solidFill>
            <a:schemeClr val="tx1">
              <a:lumMod val="90000"/>
            </a:schemeClr>
          </a:solidFill>
          <a:ln w="34925">
            <a:solidFill>
              <a:srgbClr val="685847"/>
            </a:solidFill>
          </a:ln>
        </p:spPr>
        <p:txBody>
          <a:bodyPr vert="eaVert"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说唱俑</a:t>
            </a:r>
            <a:r>
              <a:rPr lang="en-US" altLang="zh-CN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东汉</a:t>
            </a:r>
            <a:r>
              <a:rPr lang="en-US" altLang="zh-CN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陶俑</a:t>
            </a:r>
            <a:endParaRPr lang="zh-CN" altLang="en-US" sz="32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lash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, 事情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9001" t="10344" r="31232" b="55930"/>
          <a:stretch>
            <a:fillRect/>
          </a:stretch>
        </p:blipFill>
        <p:spPr>
          <a:xfrm>
            <a:off x="827405" y="719455"/>
            <a:ext cx="5398770" cy="3368040"/>
          </a:xfrm>
          <a:prstGeom prst="rect">
            <a:avLst/>
          </a:prstGeom>
          <a:ln w="57150">
            <a:solidFill>
              <a:srgbClr val="FEAB4D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95" y="719455"/>
            <a:ext cx="4020820" cy="4997450"/>
          </a:xfrm>
          <a:prstGeom prst="rect">
            <a:avLst/>
          </a:prstGeom>
          <a:ln w="57150">
            <a:solidFill>
              <a:srgbClr val="8A765E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lash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文本框 4" descr="图片包含 物体, 事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531090" cy="685292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BDBF1"/>
                </a:solidFill>
              </a14:hiddenFill>
            </a:ext>
          </a:extLst>
        </p:spPr>
      </p:pic>
      <p:pic>
        <p:nvPicPr>
          <p:cNvPr id="10" name="图片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015" y="-246380"/>
            <a:ext cx="2658110" cy="4371975"/>
          </a:xfrm>
          <a:prstGeom prst="rect">
            <a:avLst/>
          </a:prstGeom>
        </p:spPr>
      </p:pic>
      <p:pic>
        <p:nvPicPr>
          <p:cNvPr id="2" name="图片 1" descr="1010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40" y="285750"/>
            <a:ext cx="2266950" cy="3743325"/>
          </a:xfrm>
          <a:prstGeom prst="rect">
            <a:avLst/>
          </a:prstGeom>
        </p:spPr>
      </p:pic>
      <p:pic>
        <p:nvPicPr>
          <p:cNvPr id="11" name="图片 10" descr="99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110" y="188595"/>
            <a:ext cx="2024380" cy="3937000"/>
          </a:xfrm>
          <a:prstGeom prst="rect">
            <a:avLst/>
          </a:prstGeom>
        </p:spPr>
      </p:pic>
      <p:pic>
        <p:nvPicPr>
          <p:cNvPr id="9" name="图片 8" descr="88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195" y="-29210"/>
            <a:ext cx="3096895" cy="4260850"/>
          </a:xfrm>
          <a:prstGeom prst="rect">
            <a:avLst/>
          </a:prstGeom>
        </p:spPr>
      </p:pic>
      <p:pic>
        <p:nvPicPr>
          <p:cNvPr id="7" name="图片 6" descr="3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30" y="0"/>
            <a:ext cx="2581275" cy="431419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" y="3536315"/>
            <a:ext cx="3051810" cy="3450590"/>
          </a:xfrm>
          <a:prstGeom prst="rect">
            <a:avLst/>
          </a:prstGeom>
        </p:spPr>
      </p:pic>
      <p:pic>
        <p:nvPicPr>
          <p:cNvPr id="6" name="图片 5" descr="22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3315" y="2722245"/>
            <a:ext cx="3267075" cy="4398010"/>
          </a:xfrm>
          <a:prstGeom prst="rect">
            <a:avLst/>
          </a:prstGeom>
        </p:spPr>
      </p:pic>
      <p:pic>
        <p:nvPicPr>
          <p:cNvPr id="15" name="图片 14" descr="11-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60" y="2449195"/>
            <a:ext cx="3601720" cy="4671060"/>
          </a:xfrm>
          <a:prstGeom prst="rect">
            <a:avLst/>
          </a:prstGeom>
        </p:spPr>
      </p:pic>
      <p:pic>
        <p:nvPicPr>
          <p:cNvPr id="12" name="图片 11" descr="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470" y="2856230"/>
            <a:ext cx="3097530" cy="4130675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文本框 4" descr="图片包含 物体, 事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280"/>
            <a:ext cx="12531090" cy="232600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BDBF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33120" y="0"/>
            <a:ext cx="290830" cy="6858000"/>
          </a:xfrm>
          <a:prstGeom prst="rect">
            <a:avLst/>
          </a:prstGeom>
          <a:solidFill>
            <a:srgbClr val="BF5FBE"/>
          </a:solidFill>
          <a:ln>
            <a:solidFill>
              <a:srgbClr val="685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 rot="16200000">
            <a:off x="2794635" y="-2527935"/>
            <a:ext cx="635000" cy="6224905"/>
          </a:xfrm>
          <a:prstGeom prst="rect">
            <a:avLst/>
          </a:prstGeom>
          <a:solidFill>
            <a:srgbClr val="529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"/>
          <p:cNvGrpSpPr/>
          <p:nvPr/>
        </p:nvGrpSpPr>
        <p:grpSpPr>
          <a:xfrm>
            <a:off x="5217793" y="1386524"/>
            <a:ext cx="2224405" cy="2396806"/>
            <a:chOff x="346927" y="2035652"/>
            <a:chExt cx="2053563" cy="2408750"/>
          </a:xfrm>
        </p:grpSpPr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346927" y="2717529"/>
              <a:ext cx="2053563" cy="1726873"/>
            </a:xfrm>
            <a:prstGeom prst="rect">
              <a:avLst/>
            </a:prstGeom>
            <a:noFill/>
            <a:ln w="19050">
              <a:solidFill>
                <a:srgbClr val="F69F58"/>
              </a:solidFill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Oval 4"/>
            <p:cNvSpPr>
              <a:spLocks noChangeArrowheads="1"/>
            </p:cNvSpPr>
            <p:nvPr/>
          </p:nvSpPr>
          <p:spPr bwMode="auto">
            <a:xfrm rot="2700000">
              <a:off x="679917" y="2097782"/>
              <a:ext cx="1310789" cy="1186529"/>
            </a:xfrm>
            <a:prstGeom prst="rect">
              <a:avLst/>
            </a:prstGeom>
            <a:solidFill>
              <a:srgbClr val="F69F58"/>
            </a:solidFill>
            <a:ln w="57150">
              <a:solidFill>
                <a:schemeClr val="tx1"/>
              </a:solidFill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642227" y="1394777"/>
            <a:ext cx="3618865" cy="3180715"/>
            <a:chOff x="3415901" y="1822838"/>
            <a:chExt cx="2475308" cy="3181272"/>
          </a:xfrm>
        </p:grpSpPr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3415901" y="2492880"/>
              <a:ext cx="2475308" cy="2511230"/>
            </a:xfrm>
            <a:prstGeom prst="rect">
              <a:avLst/>
            </a:prstGeom>
            <a:noFill/>
            <a:ln w="19050">
              <a:solidFill>
                <a:srgbClr val="F3B0DD"/>
              </a:solidFill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Oval 7"/>
            <p:cNvSpPr>
              <a:spLocks noChangeArrowheads="1"/>
            </p:cNvSpPr>
            <p:nvPr/>
          </p:nvSpPr>
          <p:spPr bwMode="auto">
            <a:xfrm rot="2700000">
              <a:off x="3949572" y="2056646"/>
              <a:ext cx="1385813" cy="9181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59560" y="1396365"/>
            <a:ext cx="3485515" cy="3178176"/>
            <a:chOff x="5996967" y="1643052"/>
            <a:chExt cx="3008272" cy="3495204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5996967" y="2378407"/>
              <a:ext cx="3008272" cy="2759849"/>
            </a:xfrm>
            <a:prstGeom prst="rect">
              <a:avLst/>
            </a:prstGeom>
            <a:noFill/>
            <a:ln w="19050">
              <a:solidFill>
                <a:srgbClr val="45A193"/>
              </a:solidFill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ln>
                  <a:solidFill>
                    <a:srgbClr val="0EE7FE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Oval 10"/>
            <p:cNvSpPr>
              <a:spLocks noChangeArrowheads="1"/>
            </p:cNvSpPr>
            <p:nvPr/>
          </p:nvSpPr>
          <p:spPr bwMode="auto">
            <a:xfrm rot="2700000">
              <a:off x="6785961" y="1785751"/>
              <a:ext cx="1412746" cy="112734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739765" y="1799590"/>
            <a:ext cx="1348105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活动二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757805" y="1793240"/>
            <a:ext cx="1348105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活动一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721725" y="1793875"/>
            <a:ext cx="1365885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活动三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75460" y="3175000"/>
            <a:ext cx="3524885" cy="130873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BDBF1"/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en-US" altLang="zh-CN" sz="240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20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讨论定主题</a:t>
            </a:r>
            <a:endParaRPr lang="zh-CN" altLang="en-US" sz="2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20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1.以舞蹈种类为主题。</a:t>
            </a:r>
            <a:endParaRPr lang="zh-CN" altLang="en-US" sz="2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20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2.以某种情景为主题。</a:t>
            </a:r>
            <a:endParaRPr lang="zh-CN" altLang="en-US" sz="2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791835" y="3242310"/>
            <a:ext cx="1359535" cy="54102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BDBF1"/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en-US" sz="220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</a:rPr>
              <a:t>摆动作</a:t>
            </a:r>
            <a:endParaRPr lang="zh-CN" altLang="en-US" sz="2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848600" y="3299460"/>
            <a:ext cx="3571240" cy="132715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BDBF1"/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en-US" sz="2200">
                <a:ln>
                  <a:noFill/>
                </a:ln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以线描简笔画的形式，</a:t>
            </a:r>
            <a:endParaRPr lang="zh-CN" altLang="en-US" sz="2200">
              <a:ln>
                <a:noFill/>
              </a:ln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  <a:p>
            <a:r>
              <a:rPr lang="zh-CN" altLang="en-US" sz="2200">
                <a:ln>
                  <a:noFill/>
                </a:ln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适当夸大人物动态和表情，表现快乐的人物形象。</a:t>
            </a:r>
            <a:endParaRPr lang="zh-CN" altLang="en-US" sz="2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</a:endParaRPr>
          </a:p>
        </p:txBody>
      </p:sp>
      <p:pic>
        <p:nvPicPr>
          <p:cNvPr id="52" name="图片 51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80" y="196850"/>
            <a:ext cx="1132840" cy="1863725"/>
          </a:xfrm>
          <a:prstGeom prst="rect">
            <a:avLst/>
          </a:prstGeom>
        </p:spPr>
      </p:pic>
      <p:pic>
        <p:nvPicPr>
          <p:cNvPr id="54" name="图片 53" descr="1010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335" y="4704715"/>
            <a:ext cx="1303020" cy="2153285"/>
          </a:xfrm>
          <a:prstGeom prst="rect">
            <a:avLst/>
          </a:prstGeom>
        </p:spPr>
      </p:pic>
      <p:pic>
        <p:nvPicPr>
          <p:cNvPr id="55" name="图片 54" descr="99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955" y="4626610"/>
            <a:ext cx="1202055" cy="2340610"/>
          </a:xfrm>
          <a:prstGeom prst="rect">
            <a:avLst/>
          </a:prstGeom>
        </p:spPr>
      </p:pic>
      <p:pic>
        <p:nvPicPr>
          <p:cNvPr id="56" name="图片 55" descr="3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600" y="871220"/>
            <a:ext cx="1082040" cy="1809115"/>
          </a:xfrm>
          <a:prstGeom prst="rect">
            <a:avLst/>
          </a:prstGeom>
        </p:spPr>
      </p:pic>
      <p:pic>
        <p:nvPicPr>
          <p:cNvPr id="57" name="图片 56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960" y="4978400"/>
            <a:ext cx="1628775" cy="1841500"/>
          </a:xfrm>
          <a:prstGeom prst="rect">
            <a:avLst/>
          </a:prstGeom>
        </p:spPr>
      </p:pic>
      <p:pic>
        <p:nvPicPr>
          <p:cNvPr id="58" name="图片 57" descr="22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6370" y="4622165"/>
            <a:ext cx="1708785" cy="2301240"/>
          </a:xfrm>
          <a:prstGeom prst="rect">
            <a:avLst/>
          </a:prstGeom>
        </p:spPr>
      </p:pic>
      <p:pic>
        <p:nvPicPr>
          <p:cNvPr id="59" name="图片 58" descr="11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355" y="4389120"/>
            <a:ext cx="1988820" cy="2580005"/>
          </a:xfrm>
          <a:prstGeom prst="rect">
            <a:avLst/>
          </a:prstGeom>
        </p:spPr>
      </p:pic>
      <p:pic>
        <p:nvPicPr>
          <p:cNvPr id="60" name="图片 59" descr="88-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9100" y="3514090"/>
            <a:ext cx="1811655" cy="2493010"/>
          </a:xfrm>
          <a:prstGeom prst="rect">
            <a:avLst/>
          </a:prstGeom>
        </p:spPr>
      </p:pic>
      <p:pic>
        <p:nvPicPr>
          <p:cNvPr id="53" name="图片 52" descr="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735" y="4622165"/>
            <a:ext cx="1708150" cy="227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/>
      <p:bldP spid="49" grpId="1"/>
      <p:bldP spid="11" grpId="1"/>
      <p:bldP spid="8" grpId="0"/>
      <p:bldP spid="8" grpId="1"/>
      <p:bldP spid="47" grpId="0"/>
      <p:bldP spid="47" grpId="1"/>
      <p:bldP spid="51" grpId="0"/>
      <p:bldP spid="50" grpId="0"/>
      <p:bldP spid="51" grpId="1"/>
      <p:bldP spid="5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示范3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85995" y="-659130"/>
            <a:ext cx="4746625" cy="7228840"/>
          </a:xfrm>
          <a:prstGeom prst="rect">
            <a:avLst/>
          </a:prstGeom>
          <a:ln w="57150">
            <a:solidFill>
              <a:srgbClr val="74000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0" y="-936625"/>
            <a:ext cx="10724515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图形1sss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9595" y="345440"/>
            <a:ext cx="3881755" cy="1283335"/>
          </a:xfrm>
          <a:prstGeom prst="rect">
            <a:avLst/>
          </a:prstGeom>
        </p:spPr>
      </p:pic>
      <p:pic>
        <p:nvPicPr>
          <p:cNvPr id="10" name="图片 9" descr="IMG_90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995" y="509270"/>
            <a:ext cx="4746625" cy="606044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20580000">
            <a:off x="447040" y="488950"/>
            <a:ext cx="4356735" cy="34505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 descr="12 (5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580000">
            <a:off x="621665" y="650875"/>
            <a:ext cx="4007485" cy="312674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21000000">
            <a:off x="6499860" y="367665"/>
            <a:ext cx="4184015" cy="3166110"/>
          </a:xfrm>
          <a:prstGeom prst="rect">
            <a:avLst/>
          </a:prstGeom>
          <a:noFill/>
          <a:ln>
            <a:solidFill>
              <a:srgbClr val="643CB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685725">
            <a:off x="5712722" y="4688809"/>
            <a:ext cx="450458" cy="450458"/>
          </a:xfrm>
          <a:prstGeom prst="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</a:gsLst>
            <a:lin ang="3000000" scaled="0"/>
          </a:gradFill>
          <a:ln>
            <a:noFill/>
          </a:ln>
          <a:effectLst>
            <a:outerShdw blurRad="203200" dist="38100" dir="5400000" sx="101000" sy="101000" algn="t" rotWithShape="0">
              <a:schemeClr val="accent2">
                <a:lumMod val="60000"/>
                <a:lumOff val="4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50" name="图片 49" descr="12 (4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1781" t="-1427"/>
          <a:stretch>
            <a:fillRect/>
          </a:stretch>
        </p:blipFill>
        <p:spPr>
          <a:xfrm rot="420000">
            <a:off x="3831590" y="3003550"/>
            <a:ext cx="2884170" cy="3587115"/>
          </a:xfrm>
          <a:prstGeom prst="round2DiagRect">
            <a:avLst>
              <a:gd name="adj1" fmla="val 1231"/>
              <a:gd name="adj2" fmla="val 0"/>
            </a:avLst>
          </a:prstGeom>
        </p:spPr>
      </p:pic>
      <p:pic>
        <p:nvPicPr>
          <p:cNvPr id="10" name="图片 9" descr="12 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000000">
            <a:off x="6694805" y="495300"/>
            <a:ext cx="3882390" cy="291084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420000">
            <a:off x="3744595" y="2874010"/>
            <a:ext cx="3058795" cy="3845560"/>
          </a:xfrm>
          <a:prstGeom prst="rect">
            <a:avLst/>
          </a:prstGeom>
          <a:noFill/>
          <a:ln>
            <a:solidFill>
              <a:srgbClr val="D9C30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12 (3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020000">
            <a:off x="8665845" y="3255010"/>
            <a:ext cx="2559685" cy="32258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960000">
            <a:off x="8482965" y="3034030"/>
            <a:ext cx="2924175" cy="3667760"/>
          </a:xfrm>
          <a:prstGeom prst="rect">
            <a:avLst/>
          </a:prstGeom>
          <a:noFill/>
          <a:ln>
            <a:solidFill>
              <a:srgbClr val="019D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97*5500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UNIT_PLACING_PICTURE_USER_VIEWPORT" val="{&quot;height&quot;:10800,&quot;width&quot;:14963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7220}"/>
</p:tagLst>
</file>

<file path=ppt/tags/tag12.xml><?xml version="1.0" encoding="utf-8"?>
<p:tagLst xmlns:p="http://schemas.openxmlformats.org/presentationml/2006/main">
  <p:tag name="KSO_WM_UNIT_PLACING_PICTURE_USER_VIEWPORT" val="{&quot;height&quot;:7804,&quot;width&quot;:8470}"/>
</p:tagLst>
</file>

<file path=ppt/tags/tag13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KSO_WPP_MARK_KEY" val="6497a1ed-ab43-4b69-a3a8-f2cd4e660d79"/>
  <p:tag name="COMMONDATA" val="eyJoZGlkIjoiOGE2ZDhkNTc3MWVmYzdhZDA3YWFlNmVjOTQ1MDhiYzEifQ=="/>
</p:tagLst>
</file>

<file path=ppt/tags/tag2.xml><?xml version="1.0" encoding="utf-8"?>
<p:tagLst xmlns:p="http://schemas.openxmlformats.org/presentationml/2006/main">
  <p:tag name="KSO_WM_UNIT_PLACING_PICTURE_USER_VIEWPORT" val="{&quot;height&quot;:6350,&quot;width&quot;:19200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813*5068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347*5301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PLACING_PICTURE_USER_VIEWPORT" val="{&quot;height&quot;:635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9556,&quot;width&quot;:12250}"/>
</p:tagLst>
</file>

<file path=ppt/tags/tag9.xml><?xml version="1.0" encoding="utf-8"?>
<p:tagLst xmlns:p="http://schemas.openxmlformats.org/presentationml/2006/main">
  <p:tag name="KSO_WM_UNIT_PLACING_PICTURE_USER_VIEWPORT" val="{&quot;height&quot;:10800,&quot;width&quot;:7547}"/>
</p:tagLst>
</file>

<file path=ppt/theme/theme1.xml><?xml version="1.0" encoding="utf-8"?>
<a:theme xmlns:a="http://schemas.openxmlformats.org/drawingml/2006/main" name="Office 主题​​">
  <a:themeElements>
    <a:clrScheme name="自定义 7">
      <a:dk1>
        <a:srgbClr val="F2F2F2"/>
      </a:dk1>
      <a:lt1>
        <a:srgbClr val="000000"/>
      </a:lt1>
      <a:dk2>
        <a:srgbClr val="DFE3E5"/>
      </a:dk2>
      <a:lt2>
        <a:srgbClr val="335B74"/>
      </a:lt2>
      <a:accent1>
        <a:srgbClr val="47FAEA"/>
      </a:accent1>
      <a:accent2>
        <a:srgbClr val="E13AAA"/>
      </a:accent2>
      <a:accent3>
        <a:srgbClr val="FCF179"/>
      </a:accent3>
      <a:accent4>
        <a:srgbClr val="0EE7FE"/>
      </a:accent4>
      <a:accent5>
        <a:srgbClr val="47FAEA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p">
      <a:majorFont>
        <a:latin typeface="等线 Light"/>
        <a:ea typeface="等线 Light"/>
        <a:cs typeface="Arial"/>
      </a:majorFont>
      <a:minorFont>
        <a:latin typeface="等线 Light"/>
        <a:ea typeface="等线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WPS 演示</Application>
  <PresentationFormat>自定义</PresentationFormat>
  <Paragraphs>43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41" baseType="lpstr">
      <vt:lpstr>Arial</vt:lpstr>
      <vt:lpstr>宋体</vt:lpstr>
      <vt:lpstr>Wingdings</vt:lpstr>
      <vt:lpstr>华文行楷</vt:lpstr>
      <vt:lpstr>方正舒体</vt:lpstr>
      <vt:lpstr>隶书</vt:lpstr>
      <vt:lpstr>华文新魏</vt:lpstr>
      <vt:lpstr>微软雅黑</vt:lpstr>
      <vt:lpstr>方正毡笔黑简体</vt:lpstr>
      <vt:lpstr>Arial Unicode MS</vt:lpstr>
      <vt:lpstr>等线 Light</vt:lpstr>
      <vt:lpstr>等线</vt:lpstr>
      <vt:lpstr>Arial</vt:lpstr>
      <vt:lpstr>Calibri</vt:lpstr>
      <vt:lpstr>华文楷体</vt:lpstr>
      <vt:lpstr>华康娃娃体W5(P)</vt:lpstr>
      <vt:lpstr>华文宋体</vt:lpstr>
      <vt:lpstr>华文琥珀</vt:lpstr>
      <vt:lpstr>华文细黑</vt:lpstr>
      <vt:lpstr>字魂萌趣奶油体</vt:lpstr>
      <vt:lpstr>汉仪仿宋简</vt:lpstr>
      <vt:lpstr>锐字温帅小可爱简</vt:lpstr>
      <vt:lpstr>华文中宋</vt:lpstr>
      <vt:lpstr>华文彩云</vt:lpstr>
      <vt:lpstr>华康搞怪水瓶体 W7</vt:lpstr>
      <vt:lpstr>幼圆</vt:lpstr>
      <vt:lpstr>汉仪凌波体简</vt:lpstr>
      <vt:lpstr>黑体</vt:lpstr>
      <vt:lpstr>叶根友蚕燕隶书(新春版)</vt:lpstr>
      <vt:lpstr>字魂镇魂手书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IBM</cp:lastModifiedBy>
  <cp:revision>190</cp:revision>
  <dcterms:created xsi:type="dcterms:W3CDTF">2017-05-24T03:06:00Z</dcterms:created>
  <dcterms:modified xsi:type="dcterms:W3CDTF">2022-11-14T14:39:19Z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2E516505C9C5420C80DC2B99D45162DD</vt:lpwstr>
  </property>
  <property fmtid="{D5CDD505-2E9C-101B-9397-08002B2CF9AE}" pid="3" name="KSOProductBuildVer">
    <vt:lpwstr>2052-11.1.0.12763</vt:lpwstr>
  </property>
</Properties>
</file>