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70" r:id="rId4"/>
    <p:sldId id="257" r:id="rId5"/>
    <p:sldId id="430" r:id="rId6"/>
    <p:sldId id="431" r:id="rId7"/>
    <p:sldId id="432" r:id="rId8"/>
    <p:sldId id="433" r:id="rId9"/>
    <p:sldId id="385" r:id="rId10"/>
    <p:sldId id="384" r:id="rId12"/>
    <p:sldId id="439" r:id="rId13"/>
    <p:sldId id="386" r:id="rId14"/>
    <p:sldId id="408" r:id="rId15"/>
    <p:sldId id="459" r:id="rId16"/>
    <p:sldId id="332" r:id="rId17"/>
    <p:sldId id="347" r:id="rId18"/>
    <p:sldId id="361" r:id="rId19"/>
    <p:sldId id="367" r:id="rId20"/>
    <p:sldId id="368" r:id="rId21"/>
    <p:sldId id="369" r:id="rId22"/>
    <p:sldId id="370" r:id="rId23"/>
    <p:sldId id="387" r:id="rId24"/>
    <p:sldId id="409" r:id="rId25"/>
    <p:sldId id="304" r:id="rId26"/>
    <p:sldId id="306" r:id="rId27"/>
    <p:sldId id="305" r:id="rId28"/>
    <p:sldId id="307" r:id="rId29"/>
    <p:sldId id="348" r:id="rId30"/>
    <p:sldId id="349" r:id="rId31"/>
    <p:sldId id="350" r:id="rId32"/>
    <p:sldId id="351" r:id="rId33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ADC"/>
    <a:srgbClr val="EDDFD7"/>
    <a:srgbClr val="F2E9E0"/>
    <a:srgbClr val="404040"/>
    <a:srgbClr val="987986"/>
    <a:srgbClr val="A58B75"/>
    <a:srgbClr val="F8EADD"/>
    <a:srgbClr val="9A7E67"/>
    <a:srgbClr val="AC9599"/>
    <a:srgbClr val="D1B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4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jpeg"/><Relationship Id="rId7" Type="http://schemas.openxmlformats.org/officeDocument/2006/relationships/slide" Target="slide24.xml"/><Relationship Id="rId6" Type="http://schemas.openxmlformats.org/officeDocument/2006/relationships/image" Target="../media/image12.jpeg"/><Relationship Id="rId5" Type="http://schemas.openxmlformats.org/officeDocument/2006/relationships/slide" Target="slide26.xml"/><Relationship Id="rId4" Type="http://schemas.openxmlformats.org/officeDocument/2006/relationships/image" Target="../media/image11.jpeg"/><Relationship Id="rId3" Type="http://schemas.openxmlformats.org/officeDocument/2006/relationships/slide" Target="slide25.xml"/><Relationship Id="rId2" Type="http://schemas.openxmlformats.org/officeDocument/2006/relationships/image" Target="../media/image10.jpeg"/><Relationship Id="rId10" Type="http://schemas.openxmlformats.org/officeDocument/2006/relationships/notesSlide" Target="../notesSlides/notesSlide3.xml"/><Relationship Id="rId1" Type="http://schemas.openxmlformats.org/officeDocument/2006/relationships/slide" Target="slide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slide" Target="slide29.xml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" Target="slide27.xml"/><Relationship Id="rId3" Type="http://schemas.openxmlformats.org/officeDocument/2006/relationships/image" Target="../media/image21.jpeg"/><Relationship Id="rId2" Type="http://schemas.openxmlformats.org/officeDocument/2006/relationships/slide" Target="slide28.xml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7.jpeg"/><Relationship Id="rId11" Type="http://schemas.openxmlformats.org/officeDocument/2006/relationships/image" Target="../media/image26.jpeg"/><Relationship Id="rId10" Type="http://schemas.openxmlformats.org/officeDocument/2006/relationships/slide" Target="slide30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image" Target="../media/image10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2.jpeg"/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slide" Target="slide10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tags" Target="../tags/tag3.xml"/><Relationship Id="rId1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slide" Target="slide10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slide" Target="slide10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" Target="slide15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slide" Target="slide15.xml"/><Relationship Id="rId1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slide" Target="slide15.xml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.png"/><Relationship Id="rId7" Type="http://schemas.openxmlformats.org/officeDocument/2006/relationships/slide" Target="slide5.xml"/><Relationship Id="rId6" Type="http://schemas.openxmlformats.org/officeDocument/2006/relationships/image" Target="../media/image4.png"/><Relationship Id="rId5" Type="http://schemas.openxmlformats.org/officeDocument/2006/relationships/slide" Target="slide7.xml"/><Relationship Id="rId4" Type="http://schemas.openxmlformats.org/officeDocument/2006/relationships/image" Target="../media/image3.png"/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5.png"/><Relationship Id="rId7" Type="http://schemas.openxmlformats.org/officeDocument/2006/relationships/image" Target="../media/image8.png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9.png"/><Relationship Id="rId10" Type="http://schemas.openxmlformats.org/officeDocument/2006/relationships/image" Target="../media/image4.png"/><Relationship Id="rId1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3.jpeg"/><Relationship Id="rId7" Type="http://schemas.openxmlformats.org/officeDocument/2006/relationships/slide" Target="slide24.xml"/><Relationship Id="rId6" Type="http://schemas.openxmlformats.org/officeDocument/2006/relationships/image" Target="../media/image12.jpeg"/><Relationship Id="rId5" Type="http://schemas.openxmlformats.org/officeDocument/2006/relationships/slide" Target="slide26.xml"/><Relationship Id="rId4" Type="http://schemas.openxmlformats.org/officeDocument/2006/relationships/image" Target="../media/image11.jpeg"/><Relationship Id="rId3" Type="http://schemas.openxmlformats.org/officeDocument/2006/relationships/slide" Target="slide25.xml"/><Relationship Id="rId2" Type="http://schemas.openxmlformats.org/officeDocument/2006/relationships/image" Target="../media/image10.jpe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10" Type="http://schemas.microsoft.com/office/2007/relationships/media" Target="../media/media1.mp3"/><Relationship Id="rId1" Type="http://schemas.openxmlformats.org/officeDocument/2006/relationships/slide" Target="slide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BDC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21180" y="718820"/>
            <a:ext cx="7942580" cy="1751330"/>
          </a:xfrm>
        </p:spPr>
        <p:txBody>
          <a:bodyPr>
            <a:normAutofit/>
          </a:bodyPr>
          <a:p>
            <a:r>
              <a:rPr lang="zh-CN" altLang="zh-CN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中班语言活动：</a:t>
            </a:r>
            <a:r>
              <a:rPr lang="zh-CN" altLang="zh-CN" sz="7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礼物</a:t>
            </a:r>
            <a:endParaRPr lang="zh-CN" altLang="zh-CN" sz="72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62685" y="5305743"/>
            <a:ext cx="9144000" cy="1655762"/>
          </a:xfrm>
        </p:spPr>
        <p:txBody>
          <a:bodyPr/>
          <a:p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张家港市花园浜幼儿园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     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杜晓燕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9985" y="2524760"/>
            <a:ext cx="5768340" cy="26593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" name="图片 27" descr="1 (3)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" y="1633855"/>
            <a:ext cx="2752090" cy="3501390"/>
          </a:xfrm>
          <a:prstGeom prst="rect">
            <a:avLst/>
          </a:prstGeom>
        </p:spPr>
      </p:pic>
      <p:pic>
        <p:nvPicPr>
          <p:cNvPr id="30" name="图片 29" descr="3 (3)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0" y="1633855"/>
            <a:ext cx="2679065" cy="3501390"/>
          </a:xfrm>
          <a:prstGeom prst="rect">
            <a:avLst/>
          </a:prstGeom>
        </p:spPr>
      </p:pic>
      <p:pic>
        <p:nvPicPr>
          <p:cNvPr id="32" name="图片 31" descr="5 (3)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800" y="1633855"/>
            <a:ext cx="2741930" cy="3502660"/>
          </a:xfrm>
          <a:prstGeom prst="rect">
            <a:avLst/>
          </a:prstGeom>
        </p:spPr>
      </p:pic>
      <p:pic>
        <p:nvPicPr>
          <p:cNvPr id="29" name="图片 28" descr="2 (3)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0" y="1633855"/>
            <a:ext cx="2726055" cy="350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9215" t="21364" r="12727" b="25956"/>
          <a:stretch>
            <a:fillRect/>
          </a:stretch>
        </p:blipFill>
        <p:spPr>
          <a:xfrm>
            <a:off x="3138170" y="1849120"/>
            <a:ext cx="2908300" cy="2880995"/>
          </a:xfrm>
          <a:prstGeom prst="ellipse">
            <a:avLst/>
          </a:prstGeom>
          <a:ln w="47625">
            <a:solidFill>
              <a:srgbClr val="AC9599"/>
            </a:solidFill>
          </a:ln>
        </p:spPr>
      </p:pic>
      <p:grpSp>
        <p:nvGrpSpPr>
          <p:cNvPr id="16" name="组合 15"/>
          <p:cNvGrpSpPr/>
          <p:nvPr/>
        </p:nvGrpSpPr>
        <p:grpSpPr>
          <a:xfrm>
            <a:off x="104140" y="1862455"/>
            <a:ext cx="2908300" cy="2880360"/>
            <a:chOff x="164" y="2933"/>
            <a:chExt cx="4580" cy="453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rcRect l="19215" t="21364" r="12727" b="25956"/>
            <a:stretch>
              <a:fillRect/>
            </a:stretch>
          </p:blipFill>
          <p:spPr>
            <a:xfrm>
              <a:off x="164" y="2933"/>
              <a:ext cx="4580" cy="4537"/>
            </a:xfrm>
            <a:prstGeom prst="ellipse">
              <a:avLst/>
            </a:prstGeom>
            <a:ln w="47625">
              <a:solidFill>
                <a:srgbClr val="AC9599"/>
              </a:solidFill>
            </a:ln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" y="2933"/>
              <a:ext cx="4544" cy="4537"/>
            </a:xfrm>
            <a:prstGeom prst="ellipse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172200" y="1849120"/>
            <a:ext cx="2914650" cy="2890520"/>
            <a:chOff x="9720" y="2912"/>
            <a:chExt cx="4590" cy="455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/>
            <a:srcRect l="19215" t="21364" r="12727" b="25956"/>
            <a:stretch>
              <a:fillRect/>
            </a:stretch>
          </p:blipFill>
          <p:spPr>
            <a:xfrm>
              <a:off x="9720" y="2912"/>
              <a:ext cx="4580" cy="4537"/>
            </a:xfrm>
            <a:prstGeom prst="ellipse">
              <a:avLst/>
            </a:prstGeom>
            <a:ln w="47625">
              <a:solidFill>
                <a:srgbClr val="AC9599"/>
              </a:solidFill>
            </a:ln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8" y="2912"/>
              <a:ext cx="4552" cy="4552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9206230" y="1849120"/>
            <a:ext cx="2921000" cy="2906392"/>
            <a:chOff x="14498" y="2912"/>
            <a:chExt cx="4580" cy="455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/>
            <a:srcRect l="19215" t="21364" r="12727" b="25956"/>
            <a:stretch>
              <a:fillRect/>
            </a:stretch>
          </p:blipFill>
          <p:spPr>
            <a:xfrm>
              <a:off x="14498" y="2912"/>
              <a:ext cx="4580" cy="4537"/>
            </a:xfrm>
            <a:prstGeom prst="ellipse">
              <a:avLst/>
            </a:prstGeom>
            <a:ln w="47625">
              <a:solidFill>
                <a:srgbClr val="AC9599"/>
              </a:solidFill>
            </a:ln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17" y="2914"/>
              <a:ext cx="4550" cy="45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" name="图片 27" descr="1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1633855"/>
            <a:ext cx="2752090" cy="3501390"/>
          </a:xfrm>
          <a:prstGeom prst="rect">
            <a:avLst/>
          </a:prstGeom>
        </p:spPr>
      </p:pic>
      <p:pic>
        <p:nvPicPr>
          <p:cNvPr id="30" name="图片 29" descr="3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1633855"/>
            <a:ext cx="2679065" cy="3501390"/>
          </a:xfrm>
          <a:prstGeom prst="rect">
            <a:avLst/>
          </a:prstGeom>
        </p:spPr>
      </p:pic>
      <p:pic>
        <p:nvPicPr>
          <p:cNvPr id="32" name="图片 31" descr="5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1633855"/>
            <a:ext cx="2741930" cy="3502660"/>
          </a:xfrm>
          <a:prstGeom prst="rect">
            <a:avLst/>
          </a:prstGeom>
        </p:spPr>
      </p:pic>
      <p:pic>
        <p:nvPicPr>
          <p:cNvPr id="29" name="图片 28" descr="2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633855"/>
            <a:ext cx="2726055" cy="350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" name="图片 27" descr="1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1633855"/>
            <a:ext cx="2752090" cy="3501390"/>
          </a:xfrm>
          <a:prstGeom prst="rect">
            <a:avLst/>
          </a:prstGeom>
        </p:spPr>
      </p:pic>
      <p:pic>
        <p:nvPicPr>
          <p:cNvPr id="30" name="图片 29" descr="3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1633855"/>
            <a:ext cx="2679065" cy="3501390"/>
          </a:xfrm>
          <a:prstGeom prst="rect">
            <a:avLst/>
          </a:prstGeom>
        </p:spPr>
      </p:pic>
      <p:pic>
        <p:nvPicPr>
          <p:cNvPr id="32" name="图片 31" descr="5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1633855"/>
            <a:ext cx="2741930" cy="3502660"/>
          </a:xfrm>
          <a:prstGeom prst="rect">
            <a:avLst/>
          </a:prstGeom>
        </p:spPr>
      </p:pic>
      <p:pic>
        <p:nvPicPr>
          <p:cNvPr id="29" name="图片 28" descr="2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633855"/>
            <a:ext cx="2726055" cy="3501390"/>
          </a:xfrm>
          <a:prstGeom prst="rect">
            <a:avLst/>
          </a:prstGeom>
        </p:spPr>
      </p:pic>
      <p:pic>
        <p:nvPicPr>
          <p:cNvPr id="3" name="音乐（30秒）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9130" y="540512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3925" y="0"/>
            <a:ext cx="5264150" cy="6858000"/>
          </a:xfrm>
          <a:prstGeom prst="rect">
            <a:avLst/>
          </a:prstGeom>
        </p:spPr>
      </p:pic>
      <p:pic>
        <p:nvPicPr>
          <p:cNvPr id="2" name="音乐（3分）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2625" y="60452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9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6203315" y="471805"/>
            <a:ext cx="5392420" cy="2936240"/>
            <a:chOff x="1320" y="-21"/>
            <a:chExt cx="16781" cy="10745"/>
          </a:xfrm>
        </p:grpSpPr>
        <p:pic>
          <p:nvPicPr>
            <p:cNvPr id="8" name="图片 7" descr="13_副本"/>
            <p:cNvPicPr>
              <a:picLocks noChangeAspect="1"/>
            </p:cNvPicPr>
            <p:nvPr/>
          </p:nvPicPr>
          <p:blipFill>
            <a:blip r:embed="rId1"/>
            <a:srcRect b="694"/>
            <a:stretch>
              <a:fillRect/>
            </a:stretch>
          </p:blipFill>
          <p:spPr>
            <a:xfrm>
              <a:off x="1320" y="0"/>
              <a:ext cx="8396" cy="10725"/>
            </a:xfrm>
            <a:prstGeom prst="rect">
              <a:avLst/>
            </a:prstGeom>
          </p:spPr>
        </p:pic>
        <p:pic>
          <p:nvPicPr>
            <p:cNvPr id="13" name="图片 12" descr="14_副本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rcRect t="694"/>
            <a:stretch>
              <a:fillRect/>
            </a:stretch>
          </p:blipFill>
          <p:spPr>
            <a:xfrm>
              <a:off x="9715" y="-21"/>
              <a:ext cx="8386" cy="10725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421640" y="459105"/>
            <a:ext cx="5375275" cy="2948940"/>
            <a:chOff x="4073" y="-28"/>
            <a:chExt cx="16782" cy="10725"/>
          </a:xfrm>
        </p:grpSpPr>
        <p:pic>
          <p:nvPicPr>
            <p:cNvPr id="23" name="图片 22" descr="1 (5)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rcRect b="694"/>
            <a:stretch>
              <a:fillRect/>
            </a:stretch>
          </p:blipFill>
          <p:spPr>
            <a:xfrm>
              <a:off x="12347" y="-28"/>
              <a:ext cx="8508" cy="10725"/>
            </a:xfrm>
            <a:prstGeom prst="rect">
              <a:avLst/>
            </a:prstGeom>
          </p:spPr>
        </p:pic>
        <p:pic>
          <p:nvPicPr>
            <p:cNvPr id="24" name="图片 23" descr="1 (4)"/>
            <p:cNvPicPr>
              <a:picLocks noChangeAspect="1"/>
            </p:cNvPicPr>
            <p:nvPr/>
          </p:nvPicPr>
          <p:blipFill>
            <a:blip r:embed="rId6"/>
            <a:srcRect t="694" b="463"/>
            <a:stretch>
              <a:fillRect/>
            </a:stretch>
          </p:blipFill>
          <p:spPr>
            <a:xfrm>
              <a:off x="4073" y="-25"/>
              <a:ext cx="8396" cy="10675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421640" y="3665220"/>
            <a:ext cx="5363845" cy="2952115"/>
            <a:chOff x="-25" y="50"/>
            <a:chExt cx="17662" cy="10650"/>
          </a:xfrm>
        </p:grpSpPr>
        <p:pic>
          <p:nvPicPr>
            <p:cNvPr id="26" name="图片 25" descr="3 (5)"/>
            <p:cNvPicPr>
              <a:picLocks noChangeAspect="1"/>
            </p:cNvPicPr>
            <p:nvPr/>
          </p:nvPicPr>
          <p:blipFill>
            <a:blip r:embed="rId7"/>
            <a:srcRect t="1157" b="463"/>
            <a:stretch>
              <a:fillRect/>
            </a:stretch>
          </p:blipFill>
          <p:spPr>
            <a:xfrm>
              <a:off x="-25" y="50"/>
              <a:ext cx="9311" cy="10625"/>
            </a:xfrm>
            <a:prstGeom prst="rect">
              <a:avLst/>
            </a:prstGeom>
          </p:spPr>
        </p:pic>
        <p:pic>
          <p:nvPicPr>
            <p:cNvPr id="27" name="图片 26" descr="3 (4)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/>
            <a:srcRect t="463" b="926"/>
            <a:stretch>
              <a:fillRect/>
            </a:stretch>
          </p:blipFill>
          <p:spPr>
            <a:xfrm>
              <a:off x="9265" y="50"/>
              <a:ext cx="8372" cy="10650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6203315" y="3665220"/>
            <a:ext cx="5393690" cy="2951480"/>
            <a:chOff x="0" y="0"/>
            <a:chExt cx="16685" cy="10800"/>
          </a:xfrm>
        </p:grpSpPr>
        <p:pic>
          <p:nvPicPr>
            <p:cNvPr id="37" name="图片 36" descr="5 (5)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23" y="0"/>
              <a:ext cx="8362" cy="10800"/>
            </a:xfrm>
            <a:prstGeom prst="rect">
              <a:avLst/>
            </a:prstGeom>
          </p:spPr>
        </p:pic>
        <p:pic>
          <p:nvPicPr>
            <p:cNvPr id="38" name="图片 37" descr="5 (4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8323" cy="10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3925" y="0"/>
            <a:ext cx="52641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" name="圆角矩形 15"/>
          <p:cNvSpPr/>
          <p:nvPr/>
        </p:nvSpPr>
        <p:spPr>
          <a:xfrm>
            <a:off x="-607695" y="1458595"/>
            <a:ext cx="13545185" cy="3676015"/>
          </a:xfrm>
          <a:prstGeom prst="roundRect">
            <a:avLst/>
          </a:prstGeom>
          <a:solidFill>
            <a:srgbClr val="F2E9E0"/>
          </a:solidFill>
          <a:ln w="31750" cmpd="sng">
            <a:solidFill>
              <a:srgbClr val="98798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775" y="3598545"/>
            <a:ext cx="1229995" cy="1229995"/>
          </a:xfrm>
          <a:prstGeom prst="rect">
            <a:avLst/>
          </a:prstGeom>
        </p:spPr>
      </p:pic>
      <p:pic>
        <p:nvPicPr>
          <p:cNvPr id="12" name="内容占位符 11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595" y="1824990"/>
            <a:ext cx="1888490" cy="267589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723380" y="1458595"/>
            <a:ext cx="5880100" cy="3677285"/>
            <a:chOff x="4073" y="-28"/>
            <a:chExt cx="16782" cy="10725"/>
          </a:xfrm>
        </p:grpSpPr>
        <p:pic>
          <p:nvPicPr>
            <p:cNvPr id="23" name="图片 22" descr="1 (5)"/>
            <p:cNvPicPr>
              <a:picLocks noChangeAspect="1"/>
            </p:cNvPicPr>
            <p:nvPr/>
          </p:nvPicPr>
          <p:blipFill>
            <a:blip r:embed="rId3"/>
            <a:srcRect b="694"/>
            <a:stretch>
              <a:fillRect/>
            </a:stretch>
          </p:blipFill>
          <p:spPr>
            <a:xfrm>
              <a:off x="12347" y="-28"/>
              <a:ext cx="8508" cy="10725"/>
            </a:xfrm>
            <a:prstGeom prst="rect">
              <a:avLst/>
            </a:prstGeom>
          </p:spPr>
        </p:pic>
        <p:pic>
          <p:nvPicPr>
            <p:cNvPr id="24" name="图片 23" descr="1 (4)"/>
            <p:cNvPicPr>
              <a:picLocks noChangeAspect="1"/>
            </p:cNvPicPr>
            <p:nvPr/>
          </p:nvPicPr>
          <p:blipFill>
            <a:blip r:embed="rId4"/>
            <a:srcRect t="694" b="463"/>
            <a:stretch>
              <a:fillRect/>
            </a:stretch>
          </p:blipFill>
          <p:spPr>
            <a:xfrm>
              <a:off x="4073" y="-25"/>
              <a:ext cx="8396" cy="10675"/>
            </a:xfrm>
            <a:prstGeom prst="rect">
              <a:avLst/>
            </a:prstGeom>
          </p:spPr>
        </p:pic>
      </p:grpSp>
      <p:pic>
        <p:nvPicPr>
          <p:cNvPr id="28" name="图片 27" descr="1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425" y="1458595"/>
            <a:ext cx="2888615" cy="3676650"/>
          </a:xfrm>
          <a:prstGeom prst="rect">
            <a:avLst/>
          </a:prstGeom>
        </p:spPr>
      </p:pic>
      <p:pic>
        <p:nvPicPr>
          <p:cNvPr id="2" name="欣赏（完整）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59086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圆角矩形 16"/>
          <p:cNvSpPr/>
          <p:nvPr/>
        </p:nvSpPr>
        <p:spPr>
          <a:xfrm>
            <a:off x="-611505" y="1400810"/>
            <a:ext cx="13367385" cy="4164965"/>
          </a:xfrm>
          <a:prstGeom prst="roundRect">
            <a:avLst/>
          </a:prstGeom>
          <a:solidFill>
            <a:srgbClr val="F2E9E0"/>
          </a:solidFill>
          <a:ln w="31750" cmpd="sng">
            <a:solidFill>
              <a:srgbClr val="98798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228205" y="1442720"/>
            <a:ext cx="4982210" cy="4122420"/>
            <a:chOff x="1320" y="-21"/>
            <a:chExt cx="16781" cy="10745"/>
          </a:xfrm>
        </p:grpSpPr>
        <p:pic>
          <p:nvPicPr>
            <p:cNvPr id="8" name="图片 7" descr="13_副本"/>
            <p:cNvPicPr>
              <a:picLocks noChangeAspect="1"/>
            </p:cNvPicPr>
            <p:nvPr/>
          </p:nvPicPr>
          <p:blipFill>
            <a:blip r:embed="rId1"/>
            <a:srcRect b="694"/>
            <a:stretch>
              <a:fillRect/>
            </a:stretch>
          </p:blipFill>
          <p:spPr>
            <a:xfrm>
              <a:off x="1320" y="0"/>
              <a:ext cx="8396" cy="10725"/>
            </a:xfrm>
            <a:prstGeom prst="rect">
              <a:avLst/>
            </a:prstGeom>
          </p:spPr>
        </p:pic>
        <p:pic>
          <p:nvPicPr>
            <p:cNvPr id="13" name="图片 12" descr="14_副本"/>
            <p:cNvPicPr>
              <a:picLocks noChangeAspect="1"/>
            </p:cNvPicPr>
            <p:nvPr/>
          </p:nvPicPr>
          <p:blipFill>
            <a:blip r:embed="rId2"/>
            <a:srcRect t="694"/>
            <a:stretch>
              <a:fillRect/>
            </a:stretch>
          </p:blipFill>
          <p:spPr>
            <a:xfrm>
              <a:off x="9715" y="-21"/>
              <a:ext cx="8386" cy="10725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" y="3272155"/>
            <a:ext cx="1098550" cy="11868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" y="1915160"/>
            <a:ext cx="2113915" cy="2113915"/>
          </a:xfrm>
          <a:prstGeom prst="rect">
            <a:avLst/>
          </a:prstGeom>
        </p:spPr>
      </p:pic>
      <p:pic>
        <p:nvPicPr>
          <p:cNvPr id="29" name="图片 28" descr="2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335" y="1442720"/>
            <a:ext cx="3209290" cy="4123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-452120" y="1502410"/>
            <a:ext cx="13178155" cy="3975100"/>
          </a:xfrm>
          <a:prstGeom prst="roundRect">
            <a:avLst/>
          </a:prstGeom>
          <a:solidFill>
            <a:srgbClr val="F2E9E0"/>
          </a:solidFill>
          <a:ln w="31750" cmpd="sng">
            <a:solidFill>
              <a:srgbClr val="98798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94405"/>
            <a:ext cx="942975" cy="10375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30" y="3300095"/>
            <a:ext cx="2475865" cy="142621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7131685" y="1502410"/>
            <a:ext cx="5111115" cy="3869690"/>
            <a:chOff x="-25" y="50"/>
            <a:chExt cx="17662" cy="10650"/>
          </a:xfrm>
        </p:grpSpPr>
        <p:pic>
          <p:nvPicPr>
            <p:cNvPr id="26" name="图片 25" descr="3 (5)"/>
            <p:cNvPicPr>
              <a:picLocks noChangeAspect="1"/>
            </p:cNvPicPr>
            <p:nvPr/>
          </p:nvPicPr>
          <p:blipFill>
            <a:blip r:embed="rId3"/>
            <a:srcRect t="1157" b="463"/>
            <a:stretch>
              <a:fillRect/>
            </a:stretch>
          </p:blipFill>
          <p:spPr>
            <a:xfrm>
              <a:off x="-25" y="50"/>
              <a:ext cx="9311" cy="10625"/>
            </a:xfrm>
            <a:prstGeom prst="rect">
              <a:avLst/>
            </a:prstGeom>
          </p:spPr>
        </p:pic>
        <p:pic>
          <p:nvPicPr>
            <p:cNvPr id="27" name="图片 26" descr="3 (4)"/>
            <p:cNvPicPr>
              <a:picLocks noChangeAspect="1"/>
            </p:cNvPicPr>
            <p:nvPr/>
          </p:nvPicPr>
          <p:blipFill>
            <a:blip r:embed="rId4"/>
            <a:srcRect t="463" b="926"/>
            <a:stretch>
              <a:fillRect/>
            </a:stretch>
          </p:blipFill>
          <p:spPr>
            <a:xfrm>
              <a:off x="9265" y="50"/>
              <a:ext cx="8372" cy="10650"/>
            </a:xfrm>
            <a:prstGeom prst="rect">
              <a:avLst/>
            </a:prstGeom>
          </p:spPr>
        </p:pic>
      </p:grpSp>
      <p:pic>
        <p:nvPicPr>
          <p:cNvPr id="30" name="图片 29" descr="3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890" y="1502410"/>
            <a:ext cx="3040380" cy="397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BDC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8640" y="1225550"/>
            <a:ext cx="9871075" cy="4551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" name="圆角矩形 17"/>
          <p:cNvSpPr/>
          <p:nvPr/>
        </p:nvSpPr>
        <p:spPr>
          <a:xfrm>
            <a:off x="-631825" y="1609090"/>
            <a:ext cx="13333730" cy="3765550"/>
          </a:xfrm>
          <a:prstGeom prst="roundRect">
            <a:avLst/>
          </a:prstGeom>
          <a:solidFill>
            <a:srgbClr val="F2E9E0"/>
          </a:solidFill>
          <a:ln w="31750" cmpd="sng">
            <a:solidFill>
              <a:srgbClr val="98798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62455"/>
            <a:ext cx="2007870" cy="3259455"/>
          </a:xfrm>
          <a:prstGeom prst="rect">
            <a:avLst/>
          </a:prstGeom>
        </p:spPr>
      </p:pic>
      <p:pic>
        <p:nvPicPr>
          <p:cNvPr id="2" name="图片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3231515"/>
            <a:ext cx="2164080" cy="1446530"/>
          </a:xfrm>
          <a:prstGeom prst="rect">
            <a:avLst/>
          </a:prstGeom>
        </p:spPr>
      </p:pic>
      <p:pic>
        <p:nvPicPr>
          <p:cNvPr id="32" name="图片 31" descr="5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1689100"/>
            <a:ext cx="2821940" cy="360553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6757035" y="1689735"/>
            <a:ext cx="5434965" cy="3604895"/>
            <a:chOff x="0" y="0"/>
            <a:chExt cx="16685" cy="10800"/>
          </a:xfrm>
        </p:grpSpPr>
        <p:pic>
          <p:nvPicPr>
            <p:cNvPr id="37" name="图片 36" descr="5 (5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3" y="0"/>
              <a:ext cx="8362" cy="10800"/>
            </a:xfrm>
            <a:prstGeom prst="rect">
              <a:avLst/>
            </a:prstGeom>
          </p:spPr>
        </p:pic>
        <p:pic>
          <p:nvPicPr>
            <p:cNvPr id="38" name="图片 37" descr="5 (4)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8323" cy="10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3925" y="0"/>
            <a:ext cx="52641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3925" y="0"/>
            <a:ext cx="5264150" cy="6858000"/>
          </a:xfrm>
          <a:prstGeom prst="rect">
            <a:avLst/>
          </a:prstGeom>
        </p:spPr>
      </p:pic>
      <p:pic>
        <p:nvPicPr>
          <p:cNvPr id="2" name="音乐（3分）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2625" y="60452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9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" name="图片 27" descr="1 (3)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 t="613"/>
          <a:stretch>
            <a:fillRect/>
          </a:stretch>
        </p:blipFill>
        <p:spPr>
          <a:xfrm>
            <a:off x="3168015" y="154940"/>
            <a:ext cx="5210175" cy="6588760"/>
          </a:xfrm>
          <a:prstGeom prst="rect">
            <a:avLst/>
          </a:prstGeom>
          <a:ln w="34925">
            <a:solidFill>
              <a:srgbClr val="987986"/>
            </a:solidFill>
            <a:prstDash val="dash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>
            <a:hlinkClick r:id="rId1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70225" y="78740"/>
            <a:ext cx="5367020" cy="669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" name="图片 29" descr="3 (3)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180" y="74930"/>
            <a:ext cx="5072380" cy="6627495"/>
          </a:xfrm>
          <a:prstGeom prst="rect">
            <a:avLst/>
          </a:prstGeom>
          <a:ln w="34925">
            <a:solidFill>
              <a:srgbClr val="987986"/>
            </a:solidFill>
            <a:prstDash val="dash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2" name="图片 31" descr="5 (3)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695" y="115570"/>
            <a:ext cx="5188585" cy="6626860"/>
          </a:xfrm>
          <a:prstGeom prst="rect">
            <a:avLst/>
          </a:prstGeom>
          <a:ln w="34925">
            <a:solidFill>
              <a:srgbClr val="987986"/>
            </a:solidFill>
            <a:prstDash val="dash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22" name="组合 21"/>
          <p:cNvGrpSpPr/>
          <p:nvPr/>
        </p:nvGrpSpPr>
        <p:grpSpPr>
          <a:xfrm>
            <a:off x="220345" y="387350"/>
            <a:ext cx="11807825" cy="6107430"/>
            <a:chOff x="4073" y="-28"/>
            <a:chExt cx="16782" cy="10725"/>
          </a:xfrm>
        </p:grpSpPr>
        <p:pic>
          <p:nvPicPr>
            <p:cNvPr id="23" name="图片 22" descr="1 (5)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rcRect b="694"/>
            <a:stretch>
              <a:fillRect/>
            </a:stretch>
          </p:blipFill>
          <p:spPr>
            <a:xfrm>
              <a:off x="12347" y="-28"/>
              <a:ext cx="8508" cy="10725"/>
            </a:xfrm>
            <a:prstGeom prst="rect">
              <a:avLst/>
            </a:prstGeom>
          </p:spPr>
        </p:pic>
        <p:pic>
          <p:nvPicPr>
            <p:cNvPr id="24" name="图片 23" descr="1 (4)"/>
            <p:cNvPicPr>
              <a:picLocks noChangeAspect="1"/>
            </p:cNvPicPr>
            <p:nvPr/>
          </p:nvPicPr>
          <p:blipFill>
            <a:blip r:embed="rId3"/>
            <a:srcRect t="694" b="463"/>
            <a:stretch>
              <a:fillRect/>
            </a:stretch>
          </p:blipFill>
          <p:spPr>
            <a:xfrm>
              <a:off x="4073" y="-25"/>
              <a:ext cx="8396" cy="10675"/>
            </a:xfrm>
            <a:prstGeom prst="rect">
              <a:avLst/>
            </a:prstGeom>
          </p:spPr>
        </p:pic>
      </p:grpSp>
      <p:sp>
        <p:nvSpPr>
          <p:cNvPr id="2" name="内容占位符 1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214630" y="197485"/>
            <a:ext cx="11684000" cy="6419215"/>
            <a:chOff x="1320" y="-21"/>
            <a:chExt cx="16781" cy="10745"/>
          </a:xfrm>
        </p:grpSpPr>
        <p:pic>
          <p:nvPicPr>
            <p:cNvPr id="8" name="图片 7" descr="13_副本"/>
            <p:cNvPicPr>
              <a:picLocks noChangeAspect="1"/>
            </p:cNvPicPr>
            <p:nvPr/>
          </p:nvPicPr>
          <p:blipFill>
            <a:blip r:embed="rId1"/>
            <a:srcRect b="694"/>
            <a:stretch>
              <a:fillRect/>
            </a:stretch>
          </p:blipFill>
          <p:spPr>
            <a:xfrm>
              <a:off x="1320" y="0"/>
              <a:ext cx="8396" cy="10725"/>
            </a:xfrm>
            <a:prstGeom prst="rect">
              <a:avLst/>
            </a:prstGeom>
          </p:spPr>
        </p:pic>
        <p:pic>
          <p:nvPicPr>
            <p:cNvPr id="13" name="图片 12" descr="14_副本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rcRect t="694"/>
            <a:stretch>
              <a:fillRect/>
            </a:stretch>
          </p:blipFill>
          <p:spPr>
            <a:xfrm>
              <a:off x="9715" y="-21"/>
              <a:ext cx="8386" cy="107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25" name="组合 24"/>
          <p:cNvGrpSpPr/>
          <p:nvPr/>
        </p:nvGrpSpPr>
        <p:grpSpPr>
          <a:xfrm>
            <a:off x="151765" y="160020"/>
            <a:ext cx="11747500" cy="6577330"/>
            <a:chOff x="-25" y="50"/>
            <a:chExt cx="17662" cy="10650"/>
          </a:xfrm>
        </p:grpSpPr>
        <p:pic>
          <p:nvPicPr>
            <p:cNvPr id="26" name="图片 25" descr="3 (5)"/>
            <p:cNvPicPr>
              <a:picLocks noChangeAspect="1"/>
            </p:cNvPicPr>
            <p:nvPr/>
          </p:nvPicPr>
          <p:blipFill>
            <a:blip r:embed="rId1"/>
            <a:srcRect t="1157" b="463"/>
            <a:stretch>
              <a:fillRect/>
            </a:stretch>
          </p:blipFill>
          <p:spPr>
            <a:xfrm>
              <a:off x="-25" y="50"/>
              <a:ext cx="9311" cy="10625"/>
            </a:xfrm>
            <a:prstGeom prst="rect">
              <a:avLst/>
            </a:prstGeom>
          </p:spPr>
        </p:pic>
        <p:pic>
          <p:nvPicPr>
            <p:cNvPr id="27" name="图片 26" descr="3 (4)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rcRect t="463" b="926"/>
            <a:stretch>
              <a:fillRect/>
            </a:stretch>
          </p:blipFill>
          <p:spPr>
            <a:xfrm>
              <a:off x="9265" y="50"/>
              <a:ext cx="8372" cy="106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圆角矩形 6"/>
          <p:cNvSpPr/>
          <p:nvPr/>
        </p:nvSpPr>
        <p:spPr>
          <a:xfrm>
            <a:off x="126365" y="78740"/>
            <a:ext cx="11939270" cy="6699885"/>
          </a:xfrm>
          <a:prstGeom prst="roundRect">
            <a:avLst/>
          </a:prstGeom>
          <a:solidFill>
            <a:srgbClr val="F2E9E0"/>
          </a:solidFill>
          <a:ln w="38100">
            <a:solidFill>
              <a:srgbClr val="9A7E67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内容占位符 3">
            <a:hlinkClick r:id="rId1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725" y="1372235"/>
            <a:ext cx="3255010" cy="4611370"/>
          </a:xfrm>
          <a:prstGeom prst="rect">
            <a:avLst/>
          </a:prstGeom>
        </p:spPr>
      </p:pic>
      <p:pic>
        <p:nvPicPr>
          <p:cNvPr id="5" name="图片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175" y="367030"/>
            <a:ext cx="3313430" cy="3313430"/>
          </a:xfrm>
          <a:prstGeom prst="rect">
            <a:avLst/>
          </a:prstGeom>
        </p:spPr>
      </p:pic>
      <p:pic>
        <p:nvPicPr>
          <p:cNvPr id="3" name="图片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045" y="1162685"/>
            <a:ext cx="5193665" cy="3469640"/>
          </a:xfrm>
          <a:prstGeom prst="rect">
            <a:avLst/>
          </a:prstGeom>
        </p:spPr>
      </p:pic>
      <p:pic>
        <p:nvPicPr>
          <p:cNvPr id="2" name="图片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570" y="4335780"/>
            <a:ext cx="3832860" cy="22078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6" name="组合 35"/>
          <p:cNvGrpSpPr/>
          <p:nvPr/>
        </p:nvGrpSpPr>
        <p:grpSpPr>
          <a:xfrm>
            <a:off x="200025" y="182245"/>
            <a:ext cx="11723370" cy="6513830"/>
            <a:chOff x="0" y="0"/>
            <a:chExt cx="16685" cy="10800"/>
          </a:xfrm>
        </p:grpSpPr>
        <p:pic>
          <p:nvPicPr>
            <p:cNvPr id="37" name="图片 36" descr="5 (5)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23" y="0"/>
              <a:ext cx="8362" cy="10800"/>
            </a:xfrm>
            <a:prstGeom prst="rect">
              <a:avLst/>
            </a:prstGeom>
          </p:spPr>
        </p:pic>
        <p:pic>
          <p:nvPicPr>
            <p:cNvPr id="38" name="图片 37" descr="5 (4)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323" cy="10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E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>
            <a:hlinkClick r:id="rId1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7845" y="0"/>
            <a:ext cx="5152390" cy="72955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010" y="3145790"/>
            <a:ext cx="2037080" cy="2037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E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45" y="1383665"/>
            <a:ext cx="6682105" cy="38493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35" y="1784350"/>
            <a:ext cx="2461260" cy="2707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E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815" y="640715"/>
            <a:ext cx="6075680" cy="60756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85" y="2336800"/>
            <a:ext cx="2484755" cy="26841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E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815" y="1414145"/>
            <a:ext cx="5799455" cy="38741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80" y="121920"/>
            <a:ext cx="4149725" cy="6736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8" name="矩形 37"/>
          <p:cNvSpPr/>
          <p:nvPr/>
        </p:nvSpPr>
        <p:spPr>
          <a:xfrm>
            <a:off x="9230360" y="1601470"/>
            <a:ext cx="2775585" cy="3524250"/>
          </a:xfrm>
          <a:prstGeom prst="rect">
            <a:avLst/>
          </a:prstGeom>
          <a:solidFill>
            <a:srgbClr val="F6E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227445" y="1601470"/>
            <a:ext cx="2775585" cy="3524250"/>
          </a:xfrm>
          <a:prstGeom prst="rect">
            <a:avLst/>
          </a:prstGeom>
          <a:solidFill>
            <a:srgbClr val="F6E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196590" y="1601470"/>
            <a:ext cx="2775585" cy="3524250"/>
          </a:xfrm>
          <a:prstGeom prst="rect">
            <a:avLst/>
          </a:prstGeom>
          <a:solidFill>
            <a:srgbClr val="F6E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181610" y="1601470"/>
            <a:ext cx="2775585" cy="3524250"/>
          </a:xfrm>
          <a:prstGeom prst="rect">
            <a:avLst/>
          </a:prstGeom>
          <a:solidFill>
            <a:srgbClr val="F6E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内容占位符 15">
            <a:hlinkClick r:id="rId1" action="ppaction://hlinksldjump"/>
          </p:cNvPr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56640" y="2017395"/>
            <a:ext cx="1900555" cy="26930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4460" y="3445510"/>
            <a:ext cx="711835" cy="711835"/>
          </a:xfrm>
          <a:prstGeom prst="rect">
            <a:avLst/>
          </a:prstGeom>
        </p:spPr>
      </p:pic>
      <p:pic>
        <p:nvPicPr>
          <p:cNvPr id="23" name="图片 2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325" y="2464435"/>
            <a:ext cx="1929130" cy="192913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970" y="3225165"/>
            <a:ext cx="789305" cy="852805"/>
          </a:xfrm>
          <a:prstGeom prst="rect">
            <a:avLst/>
          </a:prstGeom>
        </p:spPr>
      </p:pic>
      <p:pic>
        <p:nvPicPr>
          <p:cNvPr id="25" name="图片 2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3890" y="2994660"/>
            <a:ext cx="1948180" cy="11226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1565" y="3042920"/>
            <a:ext cx="742315" cy="817245"/>
          </a:xfrm>
          <a:prstGeom prst="rect">
            <a:avLst/>
          </a:prstGeom>
        </p:spPr>
      </p:pic>
      <p:pic>
        <p:nvPicPr>
          <p:cNvPr id="27" name="图片 26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6425" y="3293110"/>
            <a:ext cx="1292860" cy="86423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8300" y="2098675"/>
            <a:ext cx="1557655" cy="253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214630" y="1633855"/>
            <a:ext cx="11722100" cy="3502660"/>
            <a:chOff x="338" y="2573"/>
            <a:chExt cx="18460" cy="5516"/>
          </a:xfrm>
        </p:grpSpPr>
        <p:pic>
          <p:nvPicPr>
            <p:cNvPr id="28" name="图片 27" descr="1 (3)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" y="2573"/>
              <a:ext cx="4334" cy="5514"/>
            </a:xfrm>
            <a:prstGeom prst="rect">
              <a:avLst/>
            </a:prstGeom>
          </p:spPr>
        </p:pic>
        <p:pic>
          <p:nvPicPr>
            <p:cNvPr id="30" name="图片 29" descr="3 (3)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00" y="2573"/>
              <a:ext cx="4219" cy="5514"/>
            </a:xfrm>
            <a:prstGeom prst="rect">
              <a:avLst/>
            </a:prstGeom>
          </p:spPr>
        </p:pic>
        <p:pic>
          <p:nvPicPr>
            <p:cNvPr id="32" name="图片 31" descr="5 (3)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80" y="2573"/>
              <a:ext cx="4318" cy="5516"/>
            </a:xfrm>
            <a:prstGeom prst="rect">
              <a:avLst/>
            </a:prstGeom>
          </p:spPr>
        </p:pic>
        <p:pic>
          <p:nvPicPr>
            <p:cNvPr id="29" name="图片 28" descr="2 (3)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0" y="2573"/>
              <a:ext cx="4293" cy="5514"/>
            </a:xfrm>
            <a:prstGeom prst="rect">
              <a:avLst/>
            </a:prstGeom>
          </p:spPr>
        </p:pic>
      </p:grpSp>
      <p:pic>
        <p:nvPicPr>
          <p:cNvPr id="2" name="惊喜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88495" y="557212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1489,&quot;width&quot;:8114}"/>
</p:tagLst>
</file>

<file path=ppt/tags/tag2.xml><?xml version="1.0" encoding="utf-8"?>
<p:tagLst xmlns:p="http://schemas.openxmlformats.org/presentationml/2006/main">
  <p:tag name="KSO_WM_UNIT_PLACING_PICTURE_USER_VIEWPORT" val="{&quot;height&quot;:3208,&quot;width&quot;:3208}"/>
</p:tagLst>
</file>

<file path=ppt/tags/tag3.xml><?xml version="1.0" encoding="utf-8"?>
<p:tagLst xmlns:p="http://schemas.openxmlformats.org/presentationml/2006/main">
  <p:tag name="KSO_WM_UNIT_PLACING_PICTURE_USER_VIEWPORT" val="{&quot;height&quot;:10551,&quot;width&quot;:8452}"/>
</p:tagLst>
</file>

<file path=ppt/tags/tag4.xml><?xml version="1.0" encoding="utf-8"?>
<p:tagLst xmlns:p="http://schemas.openxmlformats.org/presentationml/2006/main">
  <p:tag name="COMMONDATA" val="eyJoZGlkIjoiOTRlMzU1YjQ1ZGI3MGNjNDRkYzA2YjcyZmRkMTIzZGEifQ=="/>
  <p:tag name="KSO_WPP_MARK_KEY" val="f9c892ad-ef2f-43c6-9892-00ae1a42f32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WPS 演示</Application>
  <PresentationFormat>宽屏</PresentationFormat>
  <Paragraphs>4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Office 主题</vt:lpstr>
      <vt:lpstr>中班语言活动：礼物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小草莓</cp:lastModifiedBy>
  <cp:revision>98</cp:revision>
  <dcterms:created xsi:type="dcterms:W3CDTF">2022-10-26T06:53:00Z</dcterms:created>
  <dcterms:modified xsi:type="dcterms:W3CDTF">2022-11-14T02:55:37Z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ED0C017D330845B38F2FE1A28453C6A6</vt:lpwstr>
  </property>
  <property fmtid="{D5CDD505-2E9C-101B-9397-08002B2CF9AE}" pid="3" name="KSOProductBuildVer">
    <vt:lpwstr>2052-11.1.0.12763</vt:lpwstr>
  </property>
</Properties>
</file>