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97" r:id="rId5"/>
  </p:sldMasterIdLst>
  <p:notesMasterIdLst>
    <p:notesMasterId r:id="rId33"/>
  </p:notesMasterIdLst>
  <p:sldIdLst>
    <p:sldId id="727" r:id="rId6"/>
    <p:sldId id="385" r:id="rId7"/>
    <p:sldId id="408" r:id="rId8"/>
    <p:sldId id="407" r:id="rId9"/>
    <p:sldId id="388" r:id="rId10"/>
    <p:sldId id="389" r:id="rId11"/>
    <p:sldId id="740" r:id="rId12"/>
    <p:sldId id="741" r:id="rId13"/>
    <p:sldId id="742" r:id="rId14"/>
    <p:sldId id="743" r:id="rId15"/>
    <p:sldId id="744" r:id="rId16"/>
    <p:sldId id="391" r:id="rId17"/>
    <p:sldId id="392" r:id="rId18"/>
    <p:sldId id="747" r:id="rId19"/>
    <p:sldId id="415" r:id="rId20"/>
    <p:sldId id="416" r:id="rId21"/>
    <p:sldId id="417" r:id="rId22"/>
    <p:sldId id="418" r:id="rId23"/>
    <p:sldId id="280" r:id="rId24"/>
    <p:sldId id="282" r:id="rId25"/>
    <p:sldId id="733" r:id="rId26"/>
    <p:sldId id="734" r:id="rId27"/>
    <p:sldId id="278" r:id="rId28"/>
    <p:sldId id="279" r:id="rId29"/>
    <p:sldId id="748" r:id="rId30"/>
    <p:sldId id="749" r:id="rId31"/>
    <p:sldId id="29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8985ECD8-D9A3-44FC-9CD5-AE00237FFAFF}">
          <p14:sldIdLst>
            <p14:sldId id="727"/>
            <p14:sldId id="385"/>
            <p14:sldId id="408"/>
            <p14:sldId id="407"/>
            <p14:sldId id="388"/>
            <p14:sldId id="389"/>
            <p14:sldId id="740"/>
            <p14:sldId id="741"/>
            <p14:sldId id="742"/>
            <p14:sldId id="743"/>
            <p14:sldId id="744"/>
            <p14:sldId id="391"/>
            <p14:sldId id="392"/>
            <p14:sldId id="747"/>
            <p14:sldId id="415"/>
            <p14:sldId id="416"/>
            <p14:sldId id="417"/>
            <p14:sldId id="418"/>
            <p14:sldId id="280"/>
            <p14:sldId id="282"/>
            <p14:sldId id="733"/>
            <p14:sldId id="734"/>
            <p14:sldId id="278"/>
            <p14:sldId id="279"/>
            <p14:sldId id="748"/>
            <p14:sldId id="749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2" pos="6902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2FF"/>
    <a:srgbClr val="00B0F0"/>
    <a:srgbClr val="FFC000"/>
    <a:srgbClr val="FFFF00"/>
    <a:srgbClr val="FFFFFF"/>
    <a:srgbClr val="404040"/>
    <a:srgbClr val="0178CE"/>
    <a:srgbClr val="CEE1F2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0" autoAdjust="0"/>
    <p:restoredTop sz="95250" autoAdjust="0"/>
  </p:normalViewPr>
  <p:slideViewPr>
    <p:cSldViewPr snapToGrid="0" showGuides="1">
      <p:cViewPr varScale="1">
        <p:scale>
          <a:sx n="83" d="100"/>
          <a:sy n="83" d="100"/>
        </p:scale>
        <p:origin x="634" y="62"/>
      </p:cViewPr>
      <p:guideLst>
        <p:guide pos="6902"/>
        <p:guide pos="438"/>
        <p:guide orient="horz" pos="935"/>
        <p:guide pos="778"/>
        <p:guide orient="horz" pos="3884"/>
        <p:guide orient="horz" pos="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ZF\Desktop\XYF&#20020;&#26102;&#25991;&#20214;\2020&#24180;&#20840;&#30465;&#21021;&#20013;&#29289;&#29702;&#20248;&#36136;&#35838;&#27604;&#36187;\&#21016;&#32724;&#36328;&#26639;s-t&#22270;&#20687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0624804475198231"/>
          <c:y val="0.11031967138215425"/>
          <c:w val="0.81743471460006889"/>
          <c:h val="0.77420379661564465"/>
        </c:manualLayout>
      </c:layout>
      <c:scatterChart>
        <c:scatterStyle val="lineMarker"/>
        <c:varyColors val="0"/>
        <c:ser>
          <c:idx val="0"/>
          <c:order val="0"/>
          <c:tx>
            <c:v>刘翔跨栏s-t图像</c:v>
          </c:tx>
          <c:spPr>
            <a:ln w="28575">
              <a:noFill/>
            </a:ln>
          </c:spPr>
          <c:marker>
            <c:spPr>
              <a:solidFill>
                <a:srgbClr val="000000"/>
              </a:solidFill>
              <a:ln w="28575">
                <a:noFill/>
              </a:ln>
            </c:spPr>
          </c:marker>
          <c:xVal>
            <c:numRef>
              <c:f>'刘翔跨栏s-t图像'!$C$6:$N$6</c:f>
              <c:numCache>
                <c:formatCode>General</c:formatCode>
                <c:ptCount val="12"/>
                <c:pt idx="0">
                  <c:v>0</c:v>
                </c:pt>
                <c:pt idx="1">
                  <c:v>2.5</c:v>
                </c:pt>
                <c:pt idx="2">
                  <c:v>3.4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11.4</c:v>
                </c:pt>
                <c:pt idx="11">
                  <c:v>12.91</c:v>
                </c:pt>
              </c:numCache>
            </c:numRef>
          </c:xVal>
          <c:yVal>
            <c:numRef>
              <c:f>'刘翔跨栏s-t图像'!$C$5:$N$5</c:f>
              <c:numCache>
                <c:formatCode>General</c:formatCode>
                <c:ptCount val="12"/>
                <c:pt idx="0">
                  <c:v>0</c:v>
                </c:pt>
                <c:pt idx="1">
                  <c:v>13.72</c:v>
                </c:pt>
                <c:pt idx="2">
                  <c:v>22.86</c:v>
                </c:pt>
                <c:pt idx="3">
                  <c:v>32</c:v>
                </c:pt>
                <c:pt idx="4">
                  <c:v>41.14</c:v>
                </c:pt>
                <c:pt idx="5">
                  <c:v>50.28</c:v>
                </c:pt>
                <c:pt idx="6">
                  <c:v>59.42</c:v>
                </c:pt>
                <c:pt idx="7">
                  <c:v>68.56</c:v>
                </c:pt>
                <c:pt idx="8">
                  <c:v>77.7</c:v>
                </c:pt>
                <c:pt idx="9">
                  <c:v>86.84</c:v>
                </c:pt>
                <c:pt idx="10">
                  <c:v>95.9</c:v>
                </c:pt>
                <c:pt idx="11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A0-4B91-92C8-DC5B33EC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0304"/>
        <c:axId val="163412608"/>
      </c:scatterChart>
      <c:valAx>
        <c:axId val="16341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宋体" panose="02010600030101010101" pitchFamily="2" charset="-122"/>
                    <a:ea typeface="宋体" panose="02010600030101010101" pitchFamily="2" charset="-122"/>
                  </a:defRPr>
                </a:pP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时</a:t>
                </a:r>
                <a:r>
                  <a:rPr lang="en-US" alt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  </a:t>
                </a: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间</a:t>
                </a:r>
                <a:r>
                  <a:rPr lang="en-US" alt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  </a:t>
                </a:r>
                <a:r>
                  <a:rPr lang="en-US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:r>
                  <a:rPr lang="en-US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s</a:t>
                </a: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</a:p>
            </c:rich>
          </c:tx>
          <c:layout>
            <c:manualLayout>
              <c:xMode val="edge"/>
              <c:yMode val="edge"/>
              <c:x val="0.86270168880405163"/>
              <c:y val="0.9350786375024742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defRPr>
            </a:pPr>
            <a:endParaRPr lang="zh-CN"/>
          </a:p>
        </c:txPr>
        <c:crossAx val="163412608"/>
        <c:crosses val="autoZero"/>
        <c:crossBetween val="midCat"/>
      </c:valAx>
      <c:valAx>
        <c:axId val="163412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宋体" panose="02010600030101010101" pitchFamily="2" charset="-122"/>
                    <a:ea typeface="宋体" panose="02010600030101010101" pitchFamily="2" charset="-122"/>
                  </a:defRPr>
                </a:pP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路</a:t>
                </a:r>
                <a:r>
                  <a:rPr lang="en-US" alt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  </a:t>
                </a: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程</a:t>
                </a:r>
                <a:r>
                  <a:rPr lang="en-US" alt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   </a:t>
                </a:r>
                <a:r>
                  <a:rPr lang="en-US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s</a:t>
                </a: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:r>
                  <a:rPr lang="en-US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m</a:t>
                </a:r>
                <a:r>
                  <a:rPr lang="zh-CN" sz="120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</a:p>
            </c:rich>
          </c:tx>
          <c:layout>
            <c:manualLayout>
              <c:xMode val="edge"/>
              <c:yMode val="edge"/>
              <c:x val="1.4403351096264524E-2"/>
              <c:y val="2.4663763847361853E-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CN"/>
          </a:p>
        </c:txPr>
        <c:crossAx val="16341030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B8AF-B0E6-44E4-BA59-035E030CBB19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951FB-FC33-454D-96F9-3C4F9B4661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E47FF6EF-3CAA-4A41-BB8A-D8C823C66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0C0156A8-7B73-47BF-81EA-748FEE4DE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26CFE85B-CEB5-46D6-BEB0-1132BF22E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12CAA12-A88B-4134-B8D5-F4FB840ADAB1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77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C278F9-BA5A-430B-9C0E-7127962CD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543EDB02-613F-41FE-A44A-7EEECA391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EADA5A14-2B35-4EC4-9D0B-B0C2350CF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39FEDD-D01C-4F6C-9D26-C71699DC219D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81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36A4EA81-E5AA-4481-9E56-1CCC557CA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4EC82430-83CC-48FD-9839-0103DD342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281048C8-F8F5-45D6-984B-5622A28B6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9342B4-AD63-41A3-BAD8-EAB09D05B723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0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411D31-B20B-4043-898D-3F2267F4D8D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F162EE09-CFA4-441C-927A-ED6B6C1501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9E9F792C-2C21-44A1-89CD-024278FE3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600"/>
              </a:lnSpc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A3A1F10D-8FD9-43EF-B792-8114CA5C2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BBD01F-3EC5-4916-BA0E-3A7459F775ED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7C57B6FC-F396-4565-A348-F0AE6760D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2631540C-C969-405A-A34B-446EED86CC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600"/>
              </a:lnSpc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DAEC6531-B8DD-4E84-A923-4E63898CD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B34D56-1F5B-4E2F-B414-7D926A9C6A83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6C0E29B-808B-40A1-BA4F-3F2B06467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0F96EE2A-2152-4137-82B2-9C2BB41F3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600"/>
              </a:lnSpc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FC74FE17-E91F-4DED-89CA-22C13D5AF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F58127C-2BCD-4332-B9D0-330304007FDD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FBEFD3F6-9E88-4DA2-BC44-CA6E291128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E91F5452-2396-4637-A670-1B3A39A10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600"/>
              </a:lnSpc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A625569-C505-46C3-A2DB-699ABE1BE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2943E65-B423-4573-BF14-880A0332F81B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2F11F2EF-9CAB-4E7E-9499-9191F51BCD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4EAE0204-6C5C-4859-8B7E-DA78DC1CC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66700" algn="just"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E856B9AB-C51E-4317-A747-0F2A84C48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E7474C-FFDC-4932-875F-0226759D004E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0E433D96-CED2-4E96-B0F7-4A89E12CE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2884D891-5038-49CD-AB8E-0C10D1070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92484774-7580-4E78-A16B-504AB1BF1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DD205F-E6E9-4316-AEA8-D08FF3F53872}" type="slidenum">
              <a:rPr lang="zh-CN" altLang="en-US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CD96D11C-2FF1-4546-B6C2-A12ED913C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0948B762-4A3B-48A5-B48F-9D38C35716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279B553D-8483-40A1-8F88-15CD108F0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A5D861-01BF-40DE-A3A3-BB159B1DCB19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05533224-BF5C-4A94-B40F-F23777B633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1455CED6-F3A9-4CCB-8BBF-1DAE3576A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85509091-47DD-419A-8587-5614AD50D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416ACAC-CC8F-44F5-B3B5-1015F61D5B44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25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1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64285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34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63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otGrid">
          <a:fgClr>
            <a:srgbClr val="E4EE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3BCA61F-DEB3-4ACC-BDB7-70833585F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rgbClr val="0072FF">
                  <a:alpha val="19000"/>
                </a:srgbClr>
              </a:gs>
              <a:gs pos="53000">
                <a:srgbClr val="FFFFFF"/>
              </a:gs>
              <a:gs pos="3000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斜纹 5">
            <a:extLst>
              <a:ext uri="{FF2B5EF4-FFF2-40B4-BE49-F238E27FC236}">
                <a16:creationId xmlns:a16="http://schemas.microsoft.com/office/drawing/2014/main" id="{1370A038-C975-4A41-ADC9-E65F24A5388E}"/>
              </a:ext>
            </a:extLst>
          </p:cNvPr>
          <p:cNvSpPr/>
          <p:nvPr userDrawn="1"/>
        </p:nvSpPr>
        <p:spPr>
          <a:xfrm>
            <a:off x="695325" y="395464"/>
            <a:ext cx="458470" cy="567690"/>
          </a:xfrm>
          <a:prstGeom prst="diagStripe">
            <a:avLst/>
          </a:prstGeom>
          <a:solidFill>
            <a:srgbClr val="017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2FF"/>
              </a:solidFill>
              <a:cs typeface="+mn-ea"/>
              <a:sym typeface="+mn-lt"/>
            </a:endParaRPr>
          </a:p>
        </p:txBody>
      </p:sp>
      <p:sp>
        <p:nvSpPr>
          <p:cNvPr id="7" name="斜纹 6">
            <a:extLst>
              <a:ext uri="{FF2B5EF4-FFF2-40B4-BE49-F238E27FC236}">
                <a16:creationId xmlns:a16="http://schemas.microsoft.com/office/drawing/2014/main" id="{F7A1DF1C-A1EF-4BE5-BD8E-6817142B8F03}"/>
              </a:ext>
            </a:extLst>
          </p:cNvPr>
          <p:cNvSpPr/>
          <p:nvPr userDrawn="1"/>
        </p:nvSpPr>
        <p:spPr>
          <a:xfrm>
            <a:off x="695325" y="778369"/>
            <a:ext cx="458470" cy="567690"/>
          </a:xfrm>
          <a:prstGeom prst="diagStri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EEFFCBA-5685-4C67-9631-4FD650A9D087}"/>
              </a:ext>
            </a:extLst>
          </p:cNvPr>
          <p:cNvCxnSpPr/>
          <p:nvPr userDrawn="1"/>
        </p:nvCxnSpPr>
        <p:spPr>
          <a:xfrm>
            <a:off x="1235075" y="1039354"/>
            <a:ext cx="9725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8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3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2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8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97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51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47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C2027F-06D6-4BC8-A3EC-7CABC95D29CC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3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C1403E-9C28-403F-AF9E-D35E1F87C924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B738EF-E136-480B-93AB-5F0F2A39C109}"/>
              </a:ext>
            </a:extLst>
          </p:cNvPr>
          <p:cNvSpPr txBox="1"/>
          <p:nvPr userDrawn="1"/>
        </p:nvSpPr>
        <p:spPr>
          <a:xfrm>
            <a:off x="431800" y="117423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轻松输入公式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9DCDD9-3003-4F3E-A683-2E544378F4E0}"/>
              </a:ext>
            </a:extLst>
          </p:cNvPr>
          <p:cNvSpPr txBox="1"/>
          <p:nvPr userDrawn="1"/>
        </p:nvSpPr>
        <p:spPr>
          <a:xfrm>
            <a:off x="318473" y="6074495"/>
            <a:ext cx="442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/>
              <a:t>1</a:t>
            </a:r>
            <a:r>
              <a:rPr lang="zh-CN" altLang="en-US"/>
              <a:t>、插入</a:t>
            </a:r>
            <a:r>
              <a:rPr lang="en-US" altLang="zh-CN"/>
              <a:t>—</a:t>
            </a:r>
            <a:r>
              <a:rPr lang="zh-CN" altLang="en-US"/>
              <a:t>符号</a:t>
            </a:r>
            <a:r>
              <a:rPr lang="en-US" altLang="zh-CN"/>
              <a:t>/</a:t>
            </a:r>
            <a:r>
              <a:rPr lang="zh-CN" altLang="en-US"/>
              <a:t>公式</a:t>
            </a:r>
            <a:r>
              <a:rPr lang="en-US" altLang="zh-CN"/>
              <a:t>—</a:t>
            </a:r>
            <a:r>
              <a:rPr lang="zh-CN" altLang="en-US"/>
              <a:t>选择基本公式</a:t>
            </a:r>
            <a:r>
              <a:rPr lang="en-US" altLang="zh-CN"/>
              <a:t>or</a:t>
            </a:r>
            <a:r>
              <a:rPr lang="zh-CN" altLang="en-US"/>
              <a:t>墨迹公式</a:t>
            </a:r>
            <a:r>
              <a:rPr lang="en-US" altLang="zh-CN"/>
              <a:t>—</a:t>
            </a:r>
            <a:r>
              <a:rPr lang="zh-CN" altLang="en-US"/>
              <a:t>编辑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0DF638-8907-45F3-92EC-8352F8E248A7}"/>
              </a:ext>
            </a:extLst>
          </p:cNvPr>
          <p:cNvSpPr txBox="1"/>
          <p:nvPr userDrawn="1"/>
        </p:nvSpPr>
        <p:spPr>
          <a:xfrm>
            <a:off x="7150100" y="5683766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播放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，可观看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GIF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演示</a:t>
            </a:r>
          </a:p>
        </p:txBody>
      </p:sp>
      <p:pic>
        <p:nvPicPr>
          <p:cNvPr id="6" name="图片 5" descr="图片包含 屏幕截图&#10;&#10;描述已自动生成">
            <a:extLst>
              <a:ext uri="{FF2B5EF4-FFF2-40B4-BE49-F238E27FC236}">
                <a16:creationId xmlns:a16="http://schemas.microsoft.com/office/drawing/2014/main" id="{1132DFEC-2E3E-4BB6-910B-8FDAC2112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" y="2044054"/>
            <a:ext cx="6687246" cy="38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7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5648AE-0079-4E4A-A546-A39D0EDB0B3C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 3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CD6005-1AC9-42DA-BCE2-C1CFAAC89E85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F9A5AB-F3AD-45BC-9F1A-97D42F87592D}"/>
              </a:ext>
            </a:extLst>
          </p:cNvPr>
          <p:cNvSpPr txBox="1"/>
          <p:nvPr userDrawn="1"/>
        </p:nvSpPr>
        <p:spPr>
          <a:xfrm>
            <a:off x="431800" y="11742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设计规范</a:t>
            </a:r>
            <a:endParaRPr lang="en-US" sz="3200" b="1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AE3431-D142-4840-B55B-0F3D5BB9B9A9}"/>
              </a:ext>
            </a:extLst>
          </p:cNvPr>
          <p:cNvSpPr txBox="1"/>
          <p:nvPr userDrawn="1"/>
        </p:nvSpPr>
        <p:spPr>
          <a:xfrm>
            <a:off x="432118" y="259330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正文字体：  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18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号微软雅黑  黑色淡色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25%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pitchFamily="49" charset="-122"/>
              <a:ea typeface="微软雅黑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C0A5B4-38D9-491D-8F74-E460624601A6}"/>
              </a:ext>
            </a:extLst>
          </p:cNvPr>
          <p:cNvSpPr txBox="1"/>
          <p:nvPr userDrawn="1"/>
        </p:nvSpPr>
        <p:spPr>
          <a:xfrm>
            <a:off x="432118" y="344010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小标题字体：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24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号微软雅黑  黑色淡色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25%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pitchFamily="49" charset="-122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490E72-0B71-4D05-B4EF-1D0A0EF3237E}"/>
              </a:ext>
            </a:extLst>
          </p:cNvPr>
          <p:cNvSpPr txBox="1"/>
          <p:nvPr userDrawn="1"/>
        </p:nvSpPr>
        <p:spPr>
          <a:xfrm>
            <a:off x="432118" y="301670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大标题字体：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28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号微软雅黑  黑色淡色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25%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pitchFamily="49" charset="-122"/>
              <a:ea typeface="微软雅黑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78075F-5DCE-49A7-A265-EE8518FAFF0F}"/>
              </a:ext>
            </a:extLst>
          </p:cNvPr>
          <p:cNvSpPr txBox="1"/>
          <p:nvPr userDrawn="1"/>
        </p:nvSpPr>
        <p:spPr>
          <a:xfrm>
            <a:off x="432118" y="38635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间距：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1.3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黑体" panose="02010609060101010101" pitchFamily="49" charset="-122"/>
              <a:ea typeface="微软雅黑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F710B0A-6541-42D2-8752-7934D825A2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0390" y="3615795"/>
            <a:ext cx="1929130" cy="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E5B6663-CF83-49C4-ADA7-7F4923E1A9D3}"/>
              </a:ext>
            </a:extLst>
          </p:cNvPr>
          <p:cNvSpPr txBox="1"/>
          <p:nvPr userDrawn="1"/>
        </p:nvSpPr>
        <p:spPr>
          <a:xfrm>
            <a:off x="6800853" y="1996509"/>
            <a:ext cx="1338828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统一规范：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2130C8-8DCD-46A8-9811-E45B5BF6AAA0}"/>
              </a:ext>
            </a:extLst>
          </p:cNvPr>
          <p:cNvSpPr txBox="1"/>
          <p:nvPr userDrawn="1"/>
        </p:nvSpPr>
        <p:spPr>
          <a:xfrm>
            <a:off x="6800853" y="2506328"/>
            <a:ext cx="3544560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1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、序号之后的点，配色为主色。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D0E4E3-1DD2-4BAA-8B47-F6A12C2575A2}"/>
              </a:ext>
            </a:extLst>
          </p:cNvPr>
          <p:cNvSpPr txBox="1"/>
          <p:nvPr userDrawn="1"/>
        </p:nvSpPr>
        <p:spPr>
          <a:xfrm>
            <a:off x="6804660" y="2972992"/>
            <a:ext cx="3185487" cy="41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2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、强调色红色，透明度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50%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97B07F-7E04-4B93-9630-6A7BCFA0F7D6}"/>
              </a:ext>
            </a:extLst>
          </p:cNvPr>
          <p:cNvSpPr txBox="1"/>
          <p:nvPr userDrawn="1"/>
        </p:nvSpPr>
        <p:spPr>
          <a:xfrm>
            <a:off x="6800853" y="3383883"/>
            <a:ext cx="2621230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3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、使用虚线分割页面：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1440CC-1E8C-4174-8998-8B87E8EAF316}"/>
              </a:ext>
            </a:extLst>
          </p:cNvPr>
          <p:cNvSpPr txBox="1"/>
          <p:nvPr userDrawn="1"/>
        </p:nvSpPr>
        <p:spPr>
          <a:xfrm>
            <a:off x="432118" y="1996509"/>
            <a:ext cx="877163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字体：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E34D6C-2E71-4869-87F5-94BC9F77971D}"/>
              </a:ext>
            </a:extLst>
          </p:cNvPr>
          <p:cNvSpPr txBox="1"/>
          <p:nvPr userDrawn="1"/>
        </p:nvSpPr>
        <p:spPr>
          <a:xfrm>
            <a:off x="432118" y="4560339"/>
            <a:ext cx="877163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微软雅黑"/>
              </a:rPr>
              <a:t>配色：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6225B42-6F1B-4CB9-B284-66E344BBCB25}"/>
              </a:ext>
            </a:extLst>
          </p:cNvPr>
          <p:cNvCxnSpPr>
            <a:cxnSpLocks/>
          </p:cNvCxnSpPr>
          <p:nvPr userDrawn="1"/>
        </p:nvCxnSpPr>
        <p:spPr>
          <a:xfrm>
            <a:off x="9931677" y="3207868"/>
            <a:ext cx="373421" cy="0"/>
          </a:xfrm>
          <a:prstGeom prst="line">
            <a:avLst/>
          </a:prstGeom>
          <a:noFill/>
          <a:ln w="127000" cap="flat" cmpd="sng" algn="ctr">
            <a:solidFill>
              <a:srgbClr val="FF9999">
                <a:alpha val="50000"/>
              </a:srgbClr>
            </a:solidFill>
            <a:prstDash val="solid"/>
            <a:miter lim="800000"/>
          </a:ln>
          <a:effectLst/>
        </p:spPr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A0D914A-BB67-4C08-948E-A869038889F0}"/>
              </a:ext>
            </a:extLst>
          </p:cNvPr>
          <p:cNvSpPr/>
          <p:nvPr userDrawn="1"/>
        </p:nvSpPr>
        <p:spPr>
          <a:xfrm>
            <a:off x="533420" y="5155446"/>
            <a:ext cx="1316362" cy="528320"/>
          </a:xfrm>
          <a:prstGeom prst="rect">
            <a:avLst/>
          </a:prstGeom>
          <a:solidFill>
            <a:srgbClr val="33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黑体" panose="02010609060101010101" pitchFamily="49" charset="-122"/>
              <a:ea typeface="微软雅黑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B1DDC7-FAF4-4D63-978E-E564956F712B}"/>
              </a:ext>
            </a:extLst>
          </p:cNvPr>
          <p:cNvSpPr/>
          <p:nvPr userDrawn="1"/>
        </p:nvSpPr>
        <p:spPr>
          <a:xfrm>
            <a:off x="1849782" y="5155446"/>
            <a:ext cx="644518" cy="528320"/>
          </a:xfrm>
          <a:prstGeom prst="rect">
            <a:avLst/>
          </a:prstGeom>
          <a:solidFill>
            <a:srgbClr val="FF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黑体" panose="02010609060101010101" pitchFamily="49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062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26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pattFill prst="dotGrid">
          <a:fgClr>
            <a:srgbClr val="D1E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8AAC21D-86A9-461E-8934-B1AE5DA4C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rgbClr val="0072FF">
                  <a:alpha val="19000"/>
                </a:srgbClr>
              </a:gs>
              <a:gs pos="53000">
                <a:srgbClr val="FFFFFF"/>
              </a:gs>
              <a:gs pos="3000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斜纹 7">
            <a:extLst>
              <a:ext uri="{FF2B5EF4-FFF2-40B4-BE49-F238E27FC236}">
                <a16:creationId xmlns:a16="http://schemas.microsoft.com/office/drawing/2014/main" id="{CF53F27B-9EF1-4078-A781-403B3DF899BD}"/>
              </a:ext>
            </a:extLst>
          </p:cNvPr>
          <p:cNvSpPr/>
          <p:nvPr userDrawn="1"/>
        </p:nvSpPr>
        <p:spPr>
          <a:xfrm>
            <a:off x="695325" y="395464"/>
            <a:ext cx="458470" cy="567690"/>
          </a:xfrm>
          <a:prstGeom prst="diagStripe">
            <a:avLst/>
          </a:prstGeom>
          <a:solidFill>
            <a:srgbClr val="017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2FF"/>
              </a:solidFill>
              <a:cs typeface="+mn-ea"/>
              <a:sym typeface="+mn-lt"/>
            </a:endParaRPr>
          </a:p>
        </p:txBody>
      </p:sp>
      <p:sp>
        <p:nvSpPr>
          <p:cNvPr id="9" name="斜纹 8">
            <a:extLst>
              <a:ext uri="{FF2B5EF4-FFF2-40B4-BE49-F238E27FC236}">
                <a16:creationId xmlns:a16="http://schemas.microsoft.com/office/drawing/2014/main" id="{42EE7E92-D47C-4505-994C-DD5F45353F88}"/>
              </a:ext>
            </a:extLst>
          </p:cNvPr>
          <p:cNvSpPr/>
          <p:nvPr userDrawn="1"/>
        </p:nvSpPr>
        <p:spPr>
          <a:xfrm>
            <a:off x="695325" y="778369"/>
            <a:ext cx="458470" cy="567690"/>
          </a:xfrm>
          <a:prstGeom prst="diagStri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920CB4C-D6EF-42D0-AC83-D9D15D77C71A}"/>
              </a:ext>
            </a:extLst>
          </p:cNvPr>
          <p:cNvCxnSpPr/>
          <p:nvPr userDrawn="1"/>
        </p:nvCxnSpPr>
        <p:spPr>
          <a:xfrm>
            <a:off x="1235075" y="1039354"/>
            <a:ext cx="9725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6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8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9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70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png"/><Relationship Id="rId2" Type="http://schemas.openxmlformats.org/officeDocument/2006/relationships/video" Target="file:///D:\&#29992;&#25143;&#30446;&#24405;\Desktop\2020&#24180;&#27743;&#33487;&#30465;&#21021;&#20013;&#29289;&#29702;&#20248;&#31168;&#35838;&#35780;&#27604;\&#28369;&#20912;&#26102;&#20572;&#27490;&#29992;&#21147;&#30340;&#19968;&#27573;&#28369;&#34892;.wmv" TargetMode="External"/><Relationship Id="rId1" Type="http://schemas.openxmlformats.org/officeDocument/2006/relationships/video" Target="file:///D:\&#29992;&#25143;&#30446;&#24405;\Desktop\2020&#24180;&#27743;&#33487;&#30465;&#21021;&#20013;&#29289;&#29702;&#20248;&#31168;&#35838;&#35780;&#27604;\&#21830;&#22330;&#37324;&#33258;&#21160;&#25206;&#26799;&#19978;&#30340;&#20056;&#23458;.wm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LZF\Desktop\XYF&#20020;&#26102;&#25991;&#20214;\2020&#24180;&#27743;&#33487;&#30465;&#21021;&#20013;&#29289;&#29702;&#20248;&#31168;&#35838;&#35780;&#27604;\&#21016;&#32724;&#36328;&#26639;&#22842;&#20896;.wmv" TargetMode="Externa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29992;&#25143;&#30446;&#24405;\Desktop\2020&#24180;&#27743;&#33487;&#30465;&#21021;&#20013;&#29289;&#29702;&#20248;&#31168;&#35838;&#35780;&#27604;\&#24341;&#20837;-&#20013;&#22269;&#39640;&#38081;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&#24037;&#20316;\&#35838;&#20214;\8&#24180;&#32423;&#19978;\5&#29289;&#20307;&#30340;&#36816;&#21160;\&#30452;&#32447;&#36816;&#21160;%20&#24464;&#21331;&#20255;\&#36339;&#27004;&#26426;.wmv" TargetMode="External"/><Relationship Id="rId1" Type="http://schemas.microsoft.com/office/2007/relationships/media" Target="file:///D:\&#24037;&#20316;\&#35838;&#20214;\8&#24180;&#32423;&#19978;\5&#29289;&#20307;&#30340;&#36816;&#21160;\&#30452;&#32447;&#36816;&#21160;%20&#24464;&#21331;&#20255;\&#36339;&#27004;&#26426;.wmv" TargetMode="Externa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&#23398;&#29983;&#23454;&#39564;&#23454;&#26102;&#25968;&#25454;&#27719;&#24635;.xl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86109" y="2247"/>
            <a:ext cx="8308975" cy="6875780"/>
          </a:xfrm>
          <a:custGeom>
            <a:avLst/>
            <a:gdLst>
              <a:gd name="connsiteX0" fmla="*/ 6039 w 13085"/>
              <a:gd name="connsiteY0" fmla="*/ 0 h 10828"/>
              <a:gd name="connsiteX1" fmla="*/ 13085 w 13085"/>
              <a:gd name="connsiteY1" fmla="*/ 3 h 10828"/>
              <a:gd name="connsiteX2" fmla="*/ 13085 w 13085"/>
              <a:gd name="connsiteY2" fmla="*/ 10828 h 10828"/>
              <a:gd name="connsiteX3" fmla="*/ 0 w 13085"/>
              <a:gd name="connsiteY3" fmla="*/ 10828 h 10828"/>
              <a:gd name="connsiteX4" fmla="*/ 6039 w 13085"/>
              <a:gd name="connsiteY4" fmla="*/ 0 h 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5" h="10828">
                <a:moveTo>
                  <a:pt x="6039" y="0"/>
                </a:moveTo>
                <a:lnTo>
                  <a:pt x="13085" y="3"/>
                </a:lnTo>
                <a:lnTo>
                  <a:pt x="13085" y="10828"/>
                </a:lnTo>
                <a:lnTo>
                  <a:pt x="0" y="10828"/>
                </a:lnTo>
                <a:lnTo>
                  <a:pt x="6039" y="0"/>
                </a:lnTo>
                <a:close/>
              </a:path>
            </a:pathLst>
          </a:custGeom>
          <a:gradFill>
            <a:gsLst>
              <a:gs pos="0">
                <a:srgbClr val="007BD3">
                  <a:alpha val="0"/>
                </a:srgbClr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661076" y="2247"/>
            <a:ext cx="8308975" cy="6875780"/>
          </a:xfrm>
          <a:custGeom>
            <a:avLst/>
            <a:gdLst>
              <a:gd name="connsiteX0" fmla="*/ 6039 w 13085"/>
              <a:gd name="connsiteY0" fmla="*/ 0 h 10828"/>
              <a:gd name="connsiteX1" fmla="*/ 13085 w 13085"/>
              <a:gd name="connsiteY1" fmla="*/ 3 h 10828"/>
              <a:gd name="connsiteX2" fmla="*/ 13085 w 13085"/>
              <a:gd name="connsiteY2" fmla="*/ 10828 h 10828"/>
              <a:gd name="connsiteX3" fmla="*/ 0 w 13085"/>
              <a:gd name="connsiteY3" fmla="*/ 10828 h 10828"/>
              <a:gd name="connsiteX4" fmla="*/ 6039 w 13085"/>
              <a:gd name="connsiteY4" fmla="*/ 0 h 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5" h="10828">
                <a:moveTo>
                  <a:pt x="6039" y="0"/>
                </a:moveTo>
                <a:lnTo>
                  <a:pt x="13085" y="3"/>
                </a:lnTo>
                <a:lnTo>
                  <a:pt x="13085" y="10828"/>
                </a:lnTo>
                <a:lnTo>
                  <a:pt x="0" y="10828"/>
                </a:lnTo>
                <a:lnTo>
                  <a:pt x="6039" y="0"/>
                </a:lnTo>
                <a:close/>
              </a:path>
            </a:pathLst>
          </a:custGeom>
          <a:gradFill>
            <a:gsLst>
              <a:gs pos="0">
                <a:srgbClr val="007BD3">
                  <a:alpha val="45000"/>
                </a:srgbClr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901440" y="-9525"/>
            <a:ext cx="8308975" cy="6875780"/>
          </a:xfrm>
          <a:custGeom>
            <a:avLst/>
            <a:gdLst>
              <a:gd name="connsiteX0" fmla="*/ 6039 w 13085"/>
              <a:gd name="connsiteY0" fmla="*/ 0 h 10828"/>
              <a:gd name="connsiteX1" fmla="*/ 13085 w 13085"/>
              <a:gd name="connsiteY1" fmla="*/ 3 h 10828"/>
              <a:gd name="connsiteX2" fmla="*/ 13085 w 13085"/>
              <a:gd name="connsiteY2" fmla="*/ 10828 h 10828"/>
              <a:gd name="connsiteX3" fmla="*/ 0 w 13085"/>
              <a:gd name="connsiteY3" fmla="*/ 10828 h 10828"/>
              <a:gd name="connsiteX4" fmla="*/ 6039 w 13085"/>
              <a:gd name="connsiteY4" fmla="*/ 0 h 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5" h="10828">
                <a:moveTo>
                  <a:pt x="6039" y="0"/>
                </a:moveTo>
                <a:lnTo>
                  <a:pt x="13085" y="3"/>
                </a:lnTo>
                <a:lnTo>
                  <a:pt x="13085" y="10828"/>
                </a:lnTo>
                <a:lnTo>
                  <a:pt x="0" y="10828"/>
                </a:lnTo>
                <a:lnTo>
                  <a:pt x="6039" y="0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9086977" y="3399790"/>
            <a:ext cx="2401570" cy="3458210"/>
          </a:xfrm>
          <a:prstGeom prst="parallelogram">
            <a:avLst>
              <a:gd name="adj" fmla="val 69116"/>
            </a:avLst>
          </a:prstGeom>
          <a:gradFill>
            <a:gsLst>
              <a:gs pos="0">
                <a:srgbClr val="FBFB11">
                  <a:alpha val="0"/>
                </a:srgbClr>
              </a:gs>
              <a:gs pos="100000">
                <a:srgbClr val="0070C0">
                  <a:alpha val="10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7678420" y="-33020"/>
            <a:ext cx="4791710" cy="6899275"/>
          </a:xfrm>
          <a:prstGeom prst="parallelogram">
            <a:avLst>
              <a:gd name="adj" fmla="val 69116"/>
            </a:avLst>
          </a:prstGeom>
          <a:solidFill>
            <a:srgbClr val="00B0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足球人物03" hidden="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535" y="802310"/>
            <a:ext cx="5907405" cy="47536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26000" dir="5400000" sy="-100000" algn="bl" rotWithShape="0"/>
          </a:effectLst>
        </p:spPr>
      </p:pic>
      <p:pic>
        <p:nvPicPr>
          <p:cNvPr id="24" name="图片 23" descr="5ad4cc5942316" hidden="1"/>
          <p:cNvPicPr>
            <a:picLocks noChangeAspect="1"/>
          </p:cNvPicPr>
          <p:nvPr/>
        </p:nvPicPr>
        <p:blipFill>
          <a:blip r:embed="rId5" cstate="print"/>
          <a:srcRect l="33010" t="32081" r="23780" b="9578"/>
          <a:stretch>
            <a:fillRect/>
          </a:stretch>
        </p:blipFill>
        <p:spPr>
          <a:xfrm rot="20100000">
            <a:off x="2120070" y="2174164"/>
            <a:ext cx="1096645" cy="1096645"/>
          </a:xfrm>
          <a:prstGeom prst="ellipse">
            <a:avLst/>
          </a:prstGeom>
          <a:effectLst>
            <a:outerShdw blurRad="368300" dist="266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829653" y="601878"/>
            <a:ext cx="1056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八年级物理上册第五章</a:t>
            </a:r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第三节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90A9412-87AE-4488-AE26-5A6085D1A9FB}"/>
              </a:ext>
            </a:extLst>
          </p:cNvPr>
          <p:cNvCxnSpPr>
            <a:cxnSpLocks/>
          </p:cNvCxnSpPr>
          <p:nvPr/>
        </p:nvCxnSpPr>
        <p:spPr>
          <a:xfrm>
            <a:off x="9765009" y="3247265"/>
            <a:ext cx="2478727" cy="0"/>
          </a:xfrm>
          <a:prstGeom prst="line">
            <a:avLst/>
          </a:prstGeom>
          <a:ln w="28575">
            <a:solidFill>
              <a:srgbClr val="FFFFFF">
                <a:alpha val="6588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hidden="1">
            <a:extLst>
              <a:ext uri="{FF2B5EF4-FFF2-40B4-BE49-F238E27FC236}">
                <a16:creationId xmlns:a16="http://schemas.microsoft.com/office/drawing/2014/main" id="{B00B64E7-BA0C-48A3-A1A1-D72CE1E94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794" y="2972431"/>
            <a:ext cx="2922031" cy="1918800"/>
          </a:xfrm>
          <a:prstGeom prst="rect">
            <a:avLst/>
          </a:prstGeom>
        </p:spPr>
      </p:pic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96E98234-3DD1-4DDF-92E4-1AFF3310683E}"/>
              </a:ext>
            </a:extLst>
          </p:cNvPr>
          <p:cNvSpPr/>
          <p:nvPr/>
        </p:nvSpPr>
        <p:spPr>
          <a:xfrm>
            <a:off x="2588687" y="2379395"/>
            <a:ext cx="7318640" cy="1943656"/>
          </a:xfrm>
          <a:custGeom>
            <a:avLst/>
            <a:gdLst>
              <a:gd name="connsiteX0" fmla="*/ 2376379 w 7318640"/>
              <a:gd name="connsiteY0" fmla="*/ 1394517 h 1943656"/>
              <a:gd name="connsiteX1" fmla="*/ 2862774 w 7318640"/>
              <a:gd name="connsiteY1" fmla="*/ 1394517 h 1943656"/>
              <a:gd name="connsiteX2" fmla="*/ 2775584 w 7318640"/>
              <a:gd name="connsiteY2" fmla="*/ 1475594 h 1943656"/>
              <a:gd name="connsiteX3" fmla="*/ 2342363 w 7318640"/>
              <a:gd name="connsiteY3" fmla="*/ 1475594 h 1943656"/>
              <a:gd name="connsiteX4" fmla="*/ 1307332 w 7318640"/>
              <a:gd name="connsiteY4" fmla="*/ 1307104 h 1943656"/>
              <a:gd name="connsiteX5" fmla="*/ 1264275 w 7318640"/>
              <a:gd name="connsiteY5" fmla="*/ 1409717 h 1943656"/>
              <a:gd name="connsiteX6" fmla="*/ 1761618 w 7318640"/>
              <a:gd name="connsiteY6" fmla="*/ 1409717 h 1943656"/>
              <a:gd name="connsiteX7" fmla="*/ 1804675 w 7318640"/>
              <a:gd name="connsiteY7" fmla="*/ 1307104 h 1943656"/>
              <a:gd name="connsiteX8" fmla="*/ 1387071 w 7318640"/>
              <a:gd name="connsiteY8" fmla="*/ 1117080 h 1943656"/>
              <a:gd name="connsiteX9" fmla="*/ 1343475 w 7318640"/>
              <a:gd name="connsiteY9" fmla="*/ 1220960 h 1943656"/>
              <a:gd name="connsiteX10" fmla="*/ 1840817 w 7318640"/>
              <a:gd name="connsiteY10" fmla="*/ 1220960 h 1943656"/>
              <a:gd name="connsiteX11" fmla="*/ 1884413 w 7318640"/>
              <a:gd name="connsiteY11" fmla="*/ 1117080 h 1943656"/>
              <a:gd name="connsiteX12" fmla="*/ 1469985 w 7318640"/>
              <a:gd name="connsiteY12" fmla="*/ 919455 h 1943656"/>
              <a:gd name="connsiteX13" fmla="*/ 1423213 w 7318640"/>
              <a:gd name="connsiteY13" fmla="*/ 1030936 h 1943656"/>
              <a:gd name="connsiteX14" fmla="*/ 1920556 w 7318640"/>
              <a:gd name="connsiteY14" fmla="*/ 1030936 h 1943656"/>
              <a:gd name="connsiteX15" fmla="*/ 1967327 w 7318640"/>
              <a:gd name="connsiteY15" fmla="*/ 919455 h 1943656"/>
              <a:gd name="connsiteX16" fmla="*/ 6830368 w 7318640"/>
              <a:gd name="connsiteY16" fmla="*/ 891780 h 1943656"/>
              <a:gd name="connsiteX17" fmla="*/ 7143160 w 7318640"/>
              <a:gd name="connsiteY17" fmla="*/ 891780 h 1943656"/>
              <a:gd name="connsiteX18" fmla="*/ 6890772 w 7318640"/>
              <a:gd name="connsiteY18" fmla="*/ 1493330 h 1943656"/>
              <a:gd name="connsiteX19" fmla="*/ 6576415 w 7318640"/>
              <a:gd name="connsiteY19" fmla="*/ 1493330 h 1943656"/>
              <a:gd name="connsiteX20" fmla="*/ 6536485 w 7318640"/>
              <a:gd name="connsiteY20" fmla="*/ 1402119 h 1943656"/>
              <a:gd name="connsiteX21" fmla="*/ 6616248 w 7318640"/>
              <a:gd name="connsiteY21" fmla="*/ 1402119 h 1943656"/>
              <a:gd name="connsiteX22" fmla="*/ 6471413 w 7318640"/>
              <a:gd name="connsiteY22" fmla="*/ 891780 h 1943656"/>
              <a:gd name="connsiteX23" fmla="*/ 6759737 w 7318640"/>
              <a:gd name="connsiteY23" fmla="*/ 891780 h 1943656"/>
              <a:gd name="connsiteX24" fmla="*/ 6470065 w 7318640"/>
              <a:gd name="connsiteY24" fmla="*/ 1493330 h 1943656"/>
              <a:gd name="connsiteX25" fmla="*/ 5968089 w 7318640"/>
              <a:gd name="connsiteY25" fmla="*/ 1943656 h 1943656"/>
              <a:gd name="connsiteX26" fmla="*/ 4698050 w 7318640"/>
              <a:gd name="connsiteY26" fmla="*/ 891780 h 1943656"/>
              <a:gd name="connsiteX27" fmla="*/ 5061745 w 7318640"/>
              <a:gd name="connsiteY27" fmla="*/ 891780 h 1943656"/>
              <a:gd name="connsiteX28" fmla="*/ 4856272 w 7318640"/>
              <a:gd name="connsiteY28" fmla="*/ 1205760 h 1943656"/>
              <a:gd name="connsiteX29" fmla="*/ 5064476 w 7318640"/>
              <a:gd name="connsiteY29" fmla="*/ 1182957 h 1943656"/>
              <a:gd name="connsiteX30" fmla="*/ 5116648 w 7318640"/>
              <a:gd name="connsiteY30" fmla="*/ 916924 h 1943656"/>
              <a:gd name="connsiteX31" fmla="*/ 5454465 w 7318640"/>
              <a:gd name="connsiteY31" fmla="*/ 916924 h 1943656"/>
              <a:gd name="connsiteX32" fmla="*/ 5372407 w 7318640"/>
              <a:gd name="connsiteY32" fmla="*/ 1332442 h 1943656"/>
              <a:gd name="connsiteX33" fmla="*/ 5036154 w 7318640"/>
              <a:gd name="connsiteY33" fmla="*/ 1332442 h 1943656"/>
              <a:gd name="connsiteX34" fmla="*/ 5048665 w 7318640"/>
              <a:gd name="connsiteY34" fmla="*/ 1269101 h 1943656"/>
              <a:gd name="connsiteX35" fmla="*/ 4388645 w 7318640"/>
              <a:gd name="connsiteY35" fmla="*/ 1336243 h 1943656"/>
              <a:gd name="connsiteX36" fmla="*/ 4408611 w 7318640"/>
              <a:gd name="connsiteY36" fmla="*/ 1251366 h 1943656"/>
              <a:gd name="connsiteX37" fmla="*/ 4459220 w 7318640"/>
              <a:gd name="connsiteY37" fmla="*/ 1246298 h 1943656"/>
              <a:gd name="connsiteX38" fmla="*/ 4160377 w 7318640"/>
              <a:gd name="connsiteY38" fmla="*/ 891780 h 1943656"/>
              <a:gd name="connsiteX39" fmla="*/ 4471534 w 7318640"/>
              <a:gd name="connsiteY39" fmla="*/ 891780 h 1943656"/>
              <a:gd name="connsiteX40" fmla="*/ 4246172 w 7318640"/>
              <a:gd name="connsiteY40" fmla="*/ 1411582 h 1943656"/>
              <a:gd name="connsiteX41" fmla="*/ 5504786 w 7318640"/>
              <a:gd name="connsiteY41" fmla="*/ 1348833 h 1943656"/>
              <a:gd name="connsiteX42" fmla="*/ 5533682 w 7318640"/>
              <a:gd name="connsiteY42" fmla="*/ 1324855 h 1943656"/>
              <a:gd name="connsiteX43" fmla="*/ 5778911 w 7318640"/>
              <a:gd name="connsiteY43" fmla="*/ 891780 h 1943656"/>
              <a:gd name="connsiteX44" fmla="*/ 6084768 w 7318640"/>
              <a:gd name="connsiteY44" fmla="*/ 891780 h 1943656"/>
              <a:gd name="connsiteX45" fmla="*/ 5838610 w 7318640"/>
              <a:gd name="connsiteY45" fmla="*/ 1332190 h 1943656"/>
              <a:gd name="connsiteX46" fmla="*/ 5842408 w 7318640"/>
              <a:gd name="connsiteY46" fmla="*/ 1332000 h 1943656"/>
              <a:gd name="connsiteX47" fmla="*/ 5940224 w 7318640"/>
              <a:gd name="connsiteY47" fmla="*/ 1321041 h 1943656"/>
              <a:gd name="connsiteX48" fmla="*/ 6078293 w 7318640"/>
              <a:gd name="connsiteY48" fmla="*/ 943527 h 1943656"/>
              <a:gd name="connsiteX49" fmla="*/ 6339475 w 7318640"/>
              <a:gd name="connsiteY49" fmla="*/ 943527 h 1943656"/>
              <a:gd name="connsiteX50" fmla="*/ 6148597 w 7318640"/>
              <a:gd name="connsiteY50" fmla="*/ 1469260 h 1943656"/>
              <a:gd name="connsiteX51" fmla="*/ 5887415 w 7318640"/>
              <a:gd name="connsiteY51" fmla="*/ 1469260 h 1943656"/>
              <a:gd name="connsiteX52" fmla="*/ 5909140 w 7318640"/>
              <a:gd name="connsiteY52" fmla="*/ 1410052 h 1943656"/>
              <a:gd name="connsiteX53" fmla="*/ 5869302 w 7318640"/>
              <a:gd name="connsiteY53" fmla="*/ 1412179 h 1943656"/>
              <a:gd name="connsiteX54" fmla="*/ 5450425 w 7318640"/>
              <a:gd name="connsiteY54" fmla="*/ 1437958 h 1943656"/>
              <a:gd name="connsiteX55" fmla="*/ 5451602 w 7318640"/>
              <a:gd name="connsiteY55" fmla="*/ 1434478 h 1943656"/>
              <a:gd name="connsiteX56" fmla="*/ 3901139 w 7318640"/>
              <a:gd name="connsiteY56" fmla="*/ 1517249 h 1943656"/>
              <a:gd name="connsiteX57" fmla="*/ 3183185 w 7318640"/>
              <a:gd name="connsiteY57" fmla="*/ 891780 h 1943656"/>
              <a:gd name="connsiteX58" fmla="*/ 3784960 w 7318640"/>
              <a:gd name="connsiteY58" fmla="*/ 891780 h 1943656"/>
              <a:gd name="connsiteX59" fmla="*/ 3761420 w 7318640"/>
              <a:gd name="connsiteY59" fmla="*/ 1086678 h 1943656"/>
              <a:gd name="connsiteX60" fmla="*/ 3947362 w 7318640"/>
              <a:gd name="connsiteY60" fmla="*/ 1042339 h 1943656"/>
              <a:gd name="connsiteX61" fmla="*/ 3906967 w 7318640"/>
              <a:gd name="connsiteY61" fmla="*/ 1138618 h 1943656"/>
              <a:gd name="connsiteX62" fmla="*/ 3750791 w 7318640"/>
              <a:gd name="connsiteY62" fmla="*/ 1175356 h 1943656"/>
              <a:gd name="connsiteX63" fmla="*/ 3713817 w 7318640"/>
              <a:gd name="connsiteY63" fmla="*/ 1494596 h 1943656"/>
              <a:gd name="connsiteX64" fmla="*/ 3338465 w 7318640"/>
              <a:gd name="connsiteY64" fmla="*/ 1494596 h 1943656"/>
              <a:gd name="connsiteX65" fmla="*/ 3367422 w 7318640"/>
              <a:gd name="connsiteY65" fmla="*/ 1265301 h 1943656"/>
              <a:gd name="connsiteX66" fmla="*/ 3055068 w 7318640"/>
              <a:gd name="connsiteY66" fmla="*/ 1338777 h 1943656"/>
              <a:gd name="connsiteX67" fmla="*/ 3094412 w 7318640"/>
              <a:gd name="connsiteY67" fmla="*/ 1245032 h 1943656"/>
              <a:gd name="connsiteX68" fmla="*/ 3377515 w 7318640"/>
              <a:gd name="connsiteY68" fmla="*/ 1177890 h 1943656"/>
              <a:gd name="connsiteX69" fmla="*/ 3411410 w 7318640"/>
              <a:gd name="connsiteY69" fmla="*/ 918191 h 1943656"/>
              <a:gd name="connsiteX70" fmla="*/ 3164132 w 7318640"/>
              <a:gd name="connsiteY70" fmla="*/ 937193 h 1943656"/>
              <a:gd name="connsiteX71" fmla="*/ 2712968 w 7318640"/>
              <a:gd name="connsiteY71" fmla="*/ 891780 h 1943656"/>
              <a:gd name="connsiteX72" fmla="*/ 3046448 w 7318640"/>
              <a:gd name="connsiteY72" fmla="*/ 891780 h 1943656"/>
              <a:gd name="connsiteX73" fmla="*/ 2822183 w 7318640"/>
              <a:gd name="connsiteY73" fmla="*/ 1193091 h 1943656"/>
              <a:gd name="connsiteX74" fmla="*/ 2931662 w 7318640"/>
              <a:gd name="connsiteY74" fmla="*/ 1193091 h 1943656"/>
              <a:gd name="connsiteX75" fmla="*/ 2840756 w 7318640"/>
              <a:gd name="connsiteY75" fmla="*/ 1283035 h 1943656"/>
              <a:gd name="connsiteX76" fmla="*/ 2409100 w 7318640"/>
              <a:gd name="connsiteY76" fmla="*/ 1283035 h 1943656"/>
              <a:gd name="connsiteX77" fmla="*/ 1118746 w 7318640"/>
              <a:gd name="connsiteY77" fmla="*/ 891780 h 1943656"/>
              <a:gd name="connsiteX78" fmla="*/ 2324566 w 7318640"/>
              <a:gd name="connsiteY78" fmla="*/ 891780 h 1943656"/>
              <a:gd name="connsiteX79" fmla="*/ 2107254 w 7318640"/>
              <a:gd name="connsiteY79" fmla="*/ 1409717 h 1943656"/>
              <a:gd name="connsiteX80" fmla="*/ 2237063 w 7318640"/>
              <a:gd name="connsiteY80" fmla="*/ 1409717 h 1943656"/>
              <a:gd name="connsiteX81" fmla="*/ 2139975 w 7318640"/>
              <a:gd name="connsiteY81" fmla="*/ 1492060 h 1943656"/>
              <a:gd name="connsiteX82" fmla="*/ 0 w 7318640"/>
              <a:gd name="connsiteY82" fmla="*/ 1492060 h 1943656"/>
              <a:gd name="connsiteX83" fmla="*/ 785701 w 7318640"/>
              <a:gd name="connsiteY83" fmla="*/ 1409717 h 1943656"/>
              <a:gd name="connsiteX84" fmla="*/ 901434 w 7318640"/>
              <a:gd name="connsiteY84" fmla="*/ 1409717 h 1943656"/>
              <a:gd name="connsiteX85" fmla="*/ 1554488 w 7318640"/>
              <a:gd name="connsiteY85" fmla="*/ 718030 h 1943656"/>
              <a:gd name="connsiteX86" fmla="*/ 1505053 w 7318640"/>
              <a:gd name="connsiteY86" fmla="*/ 835845 h 1943656"/>
              <a:gd name="connsiteX87" fmla="*/ 2002395 w 7318640"/>
              <a:gd name="connsiteY87" fmla="*/ 835845 h 1943656"/>
              <a:gd name="connsiteX88" fmla="*/ 2051831 w 7318640"/>
              <a:gd name="connsiteY88" fmla="*/ 718030 h 1943656"/>
              <a:gd name="connsiteX89" fmla="*/ 5764448 w 7318640"/>
              <a:gd name="connsiteY89" fmla="*/ 685095 h 1943656"/>
              <a:gd name="connsiteX90" fmla="*/ 6496387 w 7318640"/>
              <a:gd name="connsiteY90" fmla="*/ 685095 h 1943656"/>
              <a:gd name="connsiteX91" fmla="*/ 6397685 w 7318640"/>
              <a:gd name="connsiteY91" fmla="*/ 771239 h 1943656"/>
              <a:gd name="connsiteX92" fmla="*/ 6152142 w 7318640"/>
              <a:gd name="connsiteY92" fmla="*/ 771239 h 1943656"/>
              <a:gd name="connsiteX93" fmla="*/ 6110926 w 7318640"/>
              <a:gd name="connsiteY93" fmla="*/ 844980 h 1943656"/>
              <a:gd name="connsiteX94" fmla="*/ 5805411 w 7318640"/>
              <a:gd name="connsiteY94" fmla="*/ 844980 h 1943656"/>
              <a:gd name="connsiteX95" fmla="*/ 5847167 w 7318640"/>
              <a:gd name="connsiteY95" fmla="*/ 771239 h 1943656"/>
              <a:gd name="connsiteX96" fmla="*/ 5728307 w 7318640"/>
              <a:gd name="connsiteY96" fmla="*/ 771239 h 1943656"/>
              <a:gd name="connsiteX97" fmla="*/ 4626442 w 7318640"/>
              <a:gd name="connsiteY97" fmla="*/ 680028 h 1943656"/>
              <a:gd name="connsiteX98" fmla="*/ 5678993 w 7318640"/>
              <a:gd name="connsiteY98" fmla="*/ 680028 h 1943656"/>
              <a:gd name="connsiteX99" fmla="*/ 5580291 w 7318640"/>
              <a:gd name="connsiteY99" fmla="*/ 766172 h 1943656"/>
              <a:gd name="connsiteX100" fmla="*/ 5143944 w 7318640"/>
              <a:gd name="connsiteY100" fmla="*/ 766172 h 1943656"/>
              <a:gd name="connsiteX101" fmla="*/ 5092371 w 7318640"/>
              <a:gd name="connsiteY101" fmla="*/ 844980 h 1943656"/>
              <a:gd name="connsiteX102" fmla="*/ 4729577 w 7318640"/>
              <a:gd name="connsiteY102" fmla="*/ 844980 h 1943656"/>
              <a:gd name="connsiteX103" fmla="*/ 4782668 w 7318640"/>
              <a:gd name="connsiteY103" fmla="*/ 766172 h 1943656"/>
              <a:gd name="connsiteX104" fmla="*/ 4590300 w 7318640"/>
              <a:gd name="connsiteY104" fmla="*/ 766172 h 1943656"/>
              <a:gd name="connsiteX105" fmla="*/ 4263894 w 7318640"/>
              <a:gd name="connsiteY105" fmla="*/ 642023 h 1943656"/>
              <a:gd name="connsiteX106" fmla="*/ 4579817 w 7318640"/>
              <a:gd name="connsiteY106" fmla="*/ 642023 h 1943656"/>
              <a:gd name="connsiteX107" fmla="*/ 4491825 w 7318640"/>
              <a:gd name="connsiteY107" fmla="*/ 844980 h 1943656"/>
              <a:gd name="connsiteX108" fmla="*/ 4179775 w 7318640"/>
              <a:gd name="connsiteY108" fmla="*/ 844980 h 1943656"/>
              <a:gd name="connsiteX109" fmla="*/ 5966935 w 7318640"/>
              <a:gd name="connsiteY109" fmla="*/ 332917 h 1943656"/>
              <a:gd name="connsiteX110" fmla="*/ 6586266 w 7318640"/>
              <a:gd name="connsiteY110" fmla="*/ 332917 h 1943656"/>
              <a:gd name="connsiteX111" fmla="*/ 6550123 w 7318640"/>
              <a:gd name="connsiteY111" fmla="*/ 419061 h 1943656"/>
              <a:gd name="connsiteX112" fmla="*/ 5930792 w 7318640"/>
              <a:gd name="connsiteY112" fmla="*/ 419061 h 1943656"/>
              <a:gd name="connsiteX113" fmla="*/ 4369708 w 7318640"/>
              <a:gd name="connsiteY113" fmla="*/ 318982 h 1943656"/>
              <a:gd name="connsiteX114" fmla="*/ 4679373 w 7318640"/>
              <a:gd name="connsiteY114" fmla="*/ 318982 h 1943656"/>
              <a:gd name="connsiteX115" fmla="*/ 4603301 w 7318640"/>
              <a:gd name="connsiteY115" fmla="*/ 574881 h 1943656"/>
              <a:gd name="connsiteX116" fmla="*/ 4295198 w 7318640"/>
              <a:gd name="connsiteY116" fmla="*/ 574881 h 1943656"/>
              <a:gd name="connsiteX117" fmla="*/ 2963698 w 7318640"/>
              <a:gd name="connsiteY117" fmla="*/ 318981 h 1943656"/>
              <a:gd name="connsiteX118" fmla="*/ 3232701 w 7318640"/>
              <a:gd name="connsiteY118" fmla="*/ 318981 h 1943656"/>
              <a:gd name="connsiteX119" fmla="*/ 2897278 w 7318640"/>
              <a:gd name="connsiteY119" fmla="*/ 734500 h 1943656"/>
              <a:gd name="connsiteX120" fmla="*/ 2955145 w 7318640"/>
              <a:gd name="connsiteY120" fmla="*/ 734500 h 1943656"/>
              <a:gd name="connsiteX121" fmla="*/ 3070512 w 7318640"/>
              <a:gd name="connsiteY121" fmla="*/ 586282 h 1943656"/>
              <a:gd name="connsiteX122" fmla="*/ 3273829 w 7318640"/>
              <a:gd name="connsiteY122" fmla="*/ 586282 h 1943656"/>
              <a:gd name="connsiteX123" fmla="*/ 3081281 w 7318640"/>
              <a:gd name="connsiteY123" fmla="*/ 844980 h 1943656"/>
              <a:gd name="connsiteX124" fmla="*/ 2749315 w 7318640"/>
              <a:gd name="connsiteY124" fmla="*/ 844980 h 1943656"/>
              <a:gd name="connsiteX125" fmla="*/ 2766247 w 7318640"/>
              <a:gd name="connsiteY125" fmla="*/ 823178 h 1943656"/>
              <a:gd name="connsiteX126" fmla="*/ 2566060 w 7318640"/>
              <a:gd name="connsiteY126" fmla="*/ 823178 h 1943656"/>
              <a:gd name="connsiteX127" fmla="*/ 5764278 w 7318640"/>
              <a:gd name="connsiteY127" fmla="*/ 316448 h 1943656"/>
              <a:gd name="connsiteX128" fmla="*/ 5728136 w 7318640"/>
              <a:gd name="connsiteY128" fmla="*/ 402592 h 1943656"/>
              <a:gd name="connsiteX129" fmla="*/ 4792883 w 7318640"/>
              <a:gd name="connsiteY129" fmla="*/ 402592 h 1943656"/>
              <a:gd name="connsiteX130" fmla="*/ 4828488 w 7318640"/>
              <a:gd name="connsiteY130" fmla="*/ 317715 h 1943656"/>
              <a:gd name="connsiteX131" fmla="*/ 3939346 w 7318640"/>
              <a:gd name="connsiteY131" fmla="*/ 289845 h 1943656"/>
              <a:gd name="connsiteX132" fmla="*/ 4147354 w 7318640"/>
              <a:gd name="connsiteY132" fmla="*/ 289845 h 1943656"/>
              <a:gd name="connsiteX133" fmla="*/ 4120253 w 7318640"/>
              <a:gd name="connsiteY133" fmla="*/ 481135 h 1943656"/>
              <a:gd name="connsiteX134" fmla="*/ 3910682 w 7318640"/>
              <a:gd name="connsiteY134" fmla="*/ 481135 h 1943656"/>
              <a:gd name="connsiteX135" fmla="*/ 3491562 w 7318640"/>
              <a:gd name="connsiteY135" fmla="*/ 283511 h 1943656"/>
              <a:gd name="connsiteX136" fmla="*/ 3857531 w 7318640"/>
              <a:gd name="connsiteY136" fmla="*/ 283511 h 1943656"/>
              <a:gd name="connsiteX137" fmla="*/ 3827914 w 7318640"/>
              <a:gd name="connsiteY137" fmla="*/ 533076 h 1943656"/>
              <a:gd name="connsiteX138" fmla="*/ 4129759 w 7318640"/>
              <a:gd name="connsiteY138" fmla="*/ 533076 h 1943656"/>
              <a:gd name="connsiteX139" fmla="*/ 4093616 w 7318640"/>
              <a:gd name="connsiteY139" fmla="*/ 619220 h 1943656"/>
              <a:gd name="connsiteX140" fmla="*/ 3816795 w 7318640"/>
              <a:gd name="connsiteY140" fmla="*/ 619220 h 1943656"/>
              <a:gd name="connsiteX141" fmla="*/ 3796023 w 7318640"/>
              <a:gd name="connsiteY141" fmla="*/ 802910 h 1943656"/>
              <a:gd name="connsiteX142" fmla="*/ 4056864 w 7318640"/>
              <a:gd name="connsiteY142" fmla="*/ 781374 h 1943656"/>
              <a:gd name="connsiteX143" fmla="*/ 4030173 w 7318640"/>
              <a:gd name="connsiteY143" fmla="*/ 844980 h 1943656"/>
              <a:gd name="connsiteX144" fmla="*/ 3276142 w 7318640"/>
              <a:gd name="connsiteY144" fmla="*/ 844980 h 1943656"/>
              <a:gd name="connsiteX145" fmla="*/ 3421990 w 7318640"/>
              <a:gd name="connsiteY145" fmla="*/ 833313 h 1943656"/>
              <a:gd name="connsiteX146" fmla="*/ 3449262 w 7318640"/>
              <a:gd name="connsiteY146" fmla="*/ 619220 h 1943656"/>
              <a:gd name="connsiteX147" fmla="*/ 3333528 w 7318640"/>
              <a:gd name="connsiteY147" fmla="*/ 619220 h 1943656"/>
              <a:gd name="connsiteX148" fmla="*/ 3369671 w 7318640"/>
              <a:gd name="connsiteY148" fmla="*/ 533076 h 1943656"/>
              <a:gd name="connsiteX149" fmla="*/ 3460381 w 7318640"/>
              <a:gd name="connsiteY149" fmla="*/ 533076 h 1943656"/>
              <a:gd name="connsiteX150" fmla="*/ 2283999 w 7318640"/>
              <a:gd name="connsiteY150" fmla="*/ 28401 h 1943656"/>
              <a:gd name="connsiteX151" fmla="*/ 2112532 w 7318640"/>
              <a:gd name="connsiteY151" fmla="*/ 431728 h 1943656"/>
              <a:gd name="connsiteX152" fmla="*/ 2631770 w 7318640"/>
              <a:gd name="connsiteY152" fmla="*/ 431728 h 1943656"/>
              <a:gd name="connsiteX153" fmla="*/ 2595628 w 7318640"/>
              <a:gd name="connsiteY153" fmla="*/ 517872 h 1943656"/>
              <a:gd name="connsiteX154" fmla="*/ 2076390 w 7318640"/>
              <a:gd name="connsiteY154" fmla="*/ 517872 h 1943656"/>
              <a:gd name="connsiteX155" fmla="*/ 2028543 w 7318640"/>
              <a:gd name="connsiteY155" fmla="*/ 631886 h 1943656"/>
              <a:gd name="connsiteX156" fmla="*/ 2433610 w 7318640"/>
              <a:gd name="connsiteY156" fmla="*/ 631886 h 1943656"/>
              <a:gd name="connsiteX157" fmla="*/ 2344202 w 7318640"/>
              <a:gd name="connsiteY157" fmla="*/ 844980 h 1943656"/>
              <a:gd name="connsiteX158" fmla="*/ 1138382 w 7318640"/>
              <a:gd name="connsiteY158" fmla="*/ 844980 h 1943656"/>
              <a:gd name="connsiteX159" fmla="*/ 1227790 w 7318640"/>
              <a:gd name="connsiteY159" fmla="*/ 631886 h 1943656"/>
              <a:gd name="connsiteX160" fmla="*/ 1634422 w 7318640"/>
              <a:gd name="connsiteY160" fmla="*/ 631886 h 1943656"/>
              <a:gd name="connsiteX161" fmla="*/ 1682270 w 7318640"/>
              <a:gd name="connsiteY161" fmla="*/ 517872 h 1943656"/>
              <a:gd name="connsiteX162" fmla="*/ 1159904 w 7318640"/>
              <a:gd name="connsiteY162" fmla="*/ 517872 h 1943656"/>
              <a:gd name="connsiteX163" fmla="*/ 1196047 w 7318640"/>
              <a:gd name="connsiteY163" fmla="*/ 431728 h 1943656"/>
              <a:gd name="connsiteX164" fmla="*/ 1718412 w 7318640"/>
              <a:gd name="connsiteY164" fmla="*/ 431728 h 1943656"/>
              <a:gd name="connsiteX165" fmla="*/ 1783782 w 7318640"/>
              <a:gd name="connsiteY165" fmla="*/ 275908 h 1943656"/>
              <a:gd name="connsiteX166" fmla="*/ 7194890 w 7318640"/>
              <a:gd name="connsiteY166" fmla="*/ 0 h 1943656"/>
              <a:gd name="connsiteX167" fmla="*/ 6960492 w 7318640"/>
              <a:gd name="connsiteY167" fmla="*/ 473536 h 1943656"/>
              <a:gd name="connsiteX168" fmla="*/ 7318640 w 7318640"/>
              <a:gd name="connsiteY168" fmla="*/ 473536 h 1943656"/>
              <a:gd name="connsiteX169" fmla="*/ 7162796 w 7318640"/>
              <a:gd name="connsiteY169" fmla="*/ 844980 h 1943656"/>
              <a:gd name="connsiteX170" fmla="*/ 6850003 w 7318640"/>
              <a:gd name="connsiteY170" fmla="*/ 844980 h 1943656"/>
              <a:gd name="connsiteX171" fmla="*/ 6969705 w 7318640"/>
              <a:gd name="connsiteY171" fmla="*/ 559680 h 1943656"/>
              <a:gd name="connsiteX172" fmla="*/ 6919658 w 7318640"/>
              <a:gd name="connsiteY172" fmla="*/ 559680 h 1943656"/>
              <a:gd name="connsiteX173" fmla="*/ 6782274 w 7318640"/>
              <a:gd name="connsiteY173" fmla="*/ 844980 h 1943656"/>
              <a:gd name="connsiteX174" fmla="*/ 6493807 w 7318640"/>
              <a:gd name="connsiteY174" fmla="*/ 844980 h 1943656"/>
              <a:gd name="connsiteX175" fmla="*/ 6630323 w 7318640"/>
              <a:gd name="connsiteY175" fmla="*/ 559680 h 1943656"/>
              <a:gd name="connsiteX176" fmla="*/ 6527101 w 7318640"/>
              <a:gd name="connsiteY176" fmla="*/ 559680 h 1943656"/>
              <a:gd name="connsiteX177" fmla="*/ 6563244 w 7318640"/>
              <a:gd name="connsiteY177" fmla="*/ 473536 h 1943656"/>
              <a:gd name="connsiteX178" fmla="*/ 6671157 w 7318640"/>
              <a:gd name="connsiteY178" fmla="*/ 473536 h 1943656"/>
              <a:gd name="connsiteX179" fmla="*/ 6767072 w 7318640"/>
              <a:gd name="connsiteY179" fmla="*/ 278445 h 19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7318640" h="1943656">
                <a:moveTo>
                  <a:pt x="2376379" y="1394517"/>
                </a:moveTo>
                <a:lnTo>
                  <a:pt x="2862774" y="1394517"/>
                </a:lnTo>
                <a:lnTo>
                  <a:pt x="2775584" y="1475594"/>
                </a:lnTo>
                <a:lnTo>
                  <a:pt x="2342363" y="1475594"/>
                </a:lnTo>
                <a:close/>
                <a:moveTo>
                  <a:pt x="1307332" y="1307104"/>
                </a:moveTo>
                <a:lnTo>
                  <a:pt x="1264275" y="1409717"/>
                </a:lnTo>
                <a:lnTo>
                  <a:pt x="1761618" y="1409717"/>
                </a:lnTo>
                <a:lnTo>
                  <a:pt x="1804675" y="1307104"/>
                </a:lnTo>
                <a:close/>
                <a:moveTo>
                  <a:pt x="1387071" y="1117080"/>
                </a:moveTo>
                <a:lnTo>
                  <a:pt x="1343475" y="1220960"/>
                </a:lnTo>
                <a:lnTo>
                  <a:pt x="1840817" y="1220960"/>
                </a:lnTo>
                <a:lnTo>
                  <a:pt x="1884413" y="1117080"/>
                </a:lnTo>
                <a:close/>
                <a:moveTo>
                  <a:pt x="1469985" y="919455"/>
                </a:moveTo>
                <a:lnTo>
                  <a:pt x="1423213" y="1030936"/>
                </a:lnTo>
                <a:lnTo>
                  <a:pt x="1920556" y="1030936"/>
                </a:lnTo>
                <a:lnTo>
                  <a:pt x="1967327" y="919455"/>
                </a:lnTo>
                <a:close/>
                <a:moveTo>
                  <a:pt x="6830368" y="891780"/>
                </a:moveTo>
                <a:lnTo>
                  <a:pt x="7143160" y="891780"/>
                </a:lnTo>
                <a:lnTo>
                  <a:pt x="6890772" y="1493330"/>
                </a:lnTo>
                <a:lnTo>
                  <a:pt x="6576415" y="1493330"/>
                </a:lnTo>
                <a:lnTo>
                  <a:pt x="6536485" y="1402119"/>
                </a:lnTo>
                <a:lnTo>
                  <a:pt x="6616248" y="1402119"/>
                </a:lnTo>
                <a:close/>
                <a:moveTo>
                  <a:pt x="6471413" y="891780"/>
                </a:moveTo>
                <a:lnTo>
                  <a:pt x="6759737" y="891780"/>
                </a:lnTo>
                <a:lnTo>
                  <a:pt x="6470065" y="1493330"/>
                </a:lnTo>
                <a:lnTo>
                  <a:pt x="5968089" y="1943656"/>
                </a:lnTo>
                <a:close/>
                <a:moveTo>
                  <a:pt x="4698050" y="891780"/>
                </a:moveTo>
                <a:lnTo>
                  <a:pt x="5061745" y="891780"/>
                </a:lnTo>
                <a:lnTo>
                  <a:pt x="4856272" y="1205760"/>
                </a:lnTo>
                <a:lnTo>
                  <a:pt x="5064476" y="1182957"/>
                </a:lnTo>
                <a:lnTo>
                  <a:pt x="5116648" y="916924"/>
                </a:lnTo>
                <a:lnTo>
                  <a:pt x="5454465" y="916924"/>
                </a:lnTo>
                <a:lnTo>
                  <a:pt x="5372407" y="1332442"/>
                </a:lnTo>
                <a:lnTo>
                  <a:pt x="5036154" y="1332442"/>
                </a:lnTo>
                <a:lnTo>
                  <a:pt x="5048665" y="1269101"/>
                </a:lnTo>
                <a:lnTo>
                  <a:pt x="4388645" y="1336243"/>
                </a:lnTo>
                <a:lnTo>
                  <a:pt x="4408611" y="1251366"/>
                </a:lnTo>
                <a:lnTo>
                  <a:pt x="4459220" y="1246298"/>
                </a:lnTo>
                <a:close/>
                <a:moveTo>
                  <a:pt x="4160377" y="891780"/>
                </a:moveTo>
                <a:lnTo>
                  <a:pt x="4471534" y="891780"/>
                </a:lnTo>
                <a:lnTo>
                  <a:pt x="4246172" y="1411582"/>
                </a:lnTo>
                <a:lnTo>
                  <a:pt x="5504786" y="1348833"/>
                </a:lnTo>
                <a:lnTo>
                  <a:pt x="5533682" y="1324855"/>
                </a:lnTo>
                <a:lnTo>
                  <a:pt x="5778911" y="891780"/>
                </a:lnTo>
                <a:lnTo>
                  <a:pt x="6084768" y="891780"/>
                </a:lnTo>
                <a:lnTo>
                  <a:pt x="5838610" y="1332190"/>
                </a:lnTo>
                <a:lnTo>
                  <a:pt x="5842408" y="1332000"/>
                </a:lnTo>
                <a:lnTo>
                  <a:pt x="5940224" y="1321041"/>
                </a:lnTo>
                <a:lnTo>
                  <a:pt x="6078293" y="943527"/>
                </a:lnTo>
                <a:lnTo>
                  <a:pt x="6339475" y="943527"/>
                </a:lnTo>
                <a:lnTo>
                  <a:pt x="6148597" y="1469260"/>
                </a:lnTo>
                <a:lnTo>
                  <a:pt x="5887415" y="1469260"/>
                </a:lnTo>
                <a:lnTo>
                  <a:pt x="5909140" y="1410052"/>
                </a:lnTo>
                <a:lnTo>
                  <a:pt x="5869302" y="1412179"/>
                </a:lnTo>
                <a:lnTo>
                  <a:pt x="5450425" y="1437958"/>
                </a:lnTo>
                <a:lnTo>
                  <a:pt x="5451602" y="1434478"/>
                </a:lnTo>
                <a:lnTo>
                  <a:pt x="3901139" y="1517249"/>
                </a:lnTo>
                <a:close/>
                <a:moveTo>
                  <a:pt x="3183185" y="891780"/>
                </a:moveTo>
                <a:lnTo>
                  <a:pt x="3784960" y="891780"/>
                </a:lnTo>
                <a:lnTo>
                  <a:pt x="3761420" y="1086678"/>
                </a:lnTo>
                <a:lnTo>
                  <a:pt x="3947362" y="1042339"/>
                </a:lnTo>
                <a:lnTo>
                  <a:pt x="3906967" y="1138618"/>
                </a:lnTo>
                <a:lnTo>
                  <a:pt x="3750791" y="1175356"/>
                </a:lnTo>
                <a:lnTo>
                  <a:pt x="3713817" y="1494596"/>
                </a:lnTo>
                <a:lnTo>
                  <a:pt x="3338465" y="1494596"/>
                </a:lnTo>
                <a:lnTo>
                  <a:pt x="3367422" y="1265301"/>
                </a:lnTo>
                <a:lnTo>
                  <a:pt x="3055068" y="1338777"/>
                </a:lnTo>
                <a:lnTo>
                  <a:pt x="3094412" y="1245032"/>
                </a:lnTo>
                <a:lnTo>
                  <a:pt x="3377515" y="1177890"/>
                </a:lnTo>
                <a:lnTo>
                  <a:pt x="3411410" y="918191"/>
                </a:lnTo>
                <a:lnTo>
                  <a:pt x="3164132" y="937193"/>
                </a:lnTo>
                <a:close/>
                <a:moveTo>
                  <a:pt x="2712968" y="891780"/>
                </a:moveTo>
                <a:lnTo>
                  <a:pt x="3046448" y="891780"/>
                </a:lnTo>
                <a:lnTo>
                  <a:pt x="2822183" y="1193091"/>
                </a:lnTo>
                <a:lnTo>
                  <a:pt x="2931662" y="1193091"/>
                </a:lnTo>
                <a:lnTo>
                  <a:pt x="2840756" y="1283035"/>
                </a:lnTo>
                <a:lnTo>
                  <a:pt x="2409100" y="1283035"/>
                </a:lnTo>
                <a:close/>
                <a:moveTo>
                  <a:pt x="1118746" y="891780"/>
                </a:moveTo>
                <a:lnTo>
                  <a:pt x="2324566" y="891780"/>
                </a:lnTo>
                <a:lnTo>
                  <a:pt x="2107254" y="1409717"/>
                </a:lnTo>
                <a:lnTo>
                  <a:pt x="2237063" y="1409717"/>
                </a:lnTo>
                <a:lnTo>
                  <a:pt x="2139975" y="1492060"/>
                </a:lnTo>
                <a:lnTo>
                  <a:pt x="0" y="1492060"/>
                </a:lnTo>
                <a:lnTo>
                  <a:pt x="785701" y="1409717"/>
                </a:lnTo>
                <a:lnTo>
                  <a:pt x="901434" y="1409717"/>
                </a:lnTo>
                <a:close/>
                <a:moveTo>
                  <a:pt x="1554488" y="718030"/>
                </a:moveTo>
                <a:lnTo>
                  <a:pt x="1505053" y="835845"/>
                </a:lnTo>
                <a:lnTo>
                  <a:pt x="2002395" y="835845"/>
                </a:lnTo>
                <a:lnTo>
                  <a:pt x="2051831" y="718030"/>
                </a:lnTo>
                <a:close/>
                <a:moveTo>
                  <a:pt x="5764448" y="685095"/>
                </a:moveTo>
                <a:lnTo>
                  <a:pt x="6496387" y="685095"/>
                </a:lnTo>
                <a:lnTo>
                  <a:pt x="6397685" y="771239"/>
                </a:lnTo>
                <a:lnTo>
                  <a:pt x="6152142" y="771239"/>
                </a:lnTo>
                <a:lnTo>
                  <a:pt x="6110926" y="844980"/>
                </a:lnTo>
                <a:lnTo>
                  <a:pt x="5805411" y="844980"/>
                </a:lnTo>
                <a:lnTo>
                  <a:pt x="5847167" y="771239"/>
                </a:lnTo>
                <a:lnTo>
                  <a:pt x="5728307" y="771239"/>
                </a:lnTo>
                <a:close/>
                <a:moveTo>
                  <a:pt x="4626442" y="680028"/>
                </a:moveTo>
                <a:lnTo>
                  <a:pt x="5678993" y="680028"/>
                </a:lnTo>
                <a:lnTo>
                  <a:pt x="5580291" y="766172"/>
                </a:lnTo>
                <a:lnTo>
                  <a:pt x="5143944" y="766172"/>
                </a:lnTo>
                <a:lnTo>
                  <a:pt x="5092371" y="844980"/>
                </a:lnTo>
                <a:lnTo>
                  <a:pt x="4729577" y="844980"/>
                </a:lnTo>
                <a:lnTo>
                  <a:pt x="4782668" y="766172"/>
                </a:lnTo>
                <a:lnTo>
                  <a:pt x="4590300" y="766172"/>
                </a:lnTo>
                <a:close/>
                <a:moveTo>
                  <a:pt x="4263894" y="642023"/>
                </a:moveTo>
                <a:lnTo>
                  <a:pt x="4579817" y="642023"/>
                </a:lnTo>
                <a:lnTo>
                  <a:pt x="4491825" y="844980"/>
                </a:lnTo>
                <a:lnTo>
                  <a:pt x="4179775" y="844980"/>
                </a:lnTo>
                <a:close/>
                <a:moveTo>
                  <a:pt x="5966935" y="332917"/>
                </a:moveTo>
                <a:lnTo>
                  <a:pt x="6586266" y="332917"/>
                </a:lnTo>
                <a:lnTo>
                  <a:pt x="6550123" y="419061"/>
                </a:lnTo>
                <a:lnTo>
                  <a:pt x="5930792" y="419061"/>
                </a:lnTo>
                <a:close/>
                <a:moveTo>
                  <a:pt x="4369708" y="318982"/>
                </a:moveTo>
                <a:lnTo>
                  <a:pt x="4679373" y="318982"/>
                </a:lnTo>
                <a:lnTo>
                  <a:pt x="4603301" y="574881"/>
                </a:lnTo>
                <a:lnTo>
                  <a:pt x="4295198" y="574881"/>
                </a:lnTo>
                <a:close/>
                <a:moveTo>
                  <a:pt x="2963698" y="318981"/>
                </a:moveTo>
                <a:lnTo>
                  <a:pt x="3232701" y="318981"/>
                </a:lnTo>
                <a:lnTo>
                  <a:pt x="2897278" y="734500"/>
                </a:lnTo>
                <a:lnTo>
                  <a:pt x="2955145" y="734500"/>
                </a:lnTo>
                <a:lnTo>
                  <a:pt x="3070512" y="586282"/>
                </a:lnTo>
                <a:lnTo>
                  <a:pt x="3273829" y="586282"/>
                </a:lnTo>
                <a:lnTo>
                  <a:pt x="3081281" y="844980"/>
                </a:lnTo>
                <a:lnTo>
                  <a:pt x="2749315" y="844980"/>
                </a:lnTo>
                <a:lnTo>
                  <a:pt x="2766247" y="823178"/>
                </a:lnTo>
                <a:lnTo>
                  <a:pt x="2566060" y="823178"/>
                </a:lnTo>
                <a:close/>
                <a:moveTo>
                  <a:pt x="5764278" y="316448"/>
                </a:moveTo>
                <a:lnTo>
                  <a:pt x="5728136" y="402592"/>
                </a:lnTo>
                <a:lnTo>
                  <a:pt x="4792883" y="402592"/>
                </a:lnTo>
                <a:lnTo>
                  <a:pt x="4828488" y="317715"/>
                </a:lnTo>
                <a:close/>
                <a:moveTo>
                  <a:pt x="3939346" y="289845"/>
                </a:moveTo>
                <a:lnTo>
                  <a:pt x="4147354" y="289845"/>
                </a:lnTo>
                <a:lnTo>
                  <a:pt x="4120253" y="481135"/>
                </a:lnTo>
                <a:lnTo>
                  <a:pt x="3910682" y="481135"/>
                </a:lnTo>
                <a:close/>
                <a:moveTo>
                  <a:pt x="3491562" y="283511"/>
                </a:moveTo>
                <a:lnTo>
                  <a:pt x="3857531" y="283511"/>
                </a:lnTo>
                <a:lnTo>
                  <a:pt x="3827914" y="533076"/>
                </a:lnTo>
                <a:lnTo>
                  <a:pt x="4129759" y="533076"/>
                </a:lnTo>
                <a:lnTo>
                  <a:pt x="4093616" y="619220"/>
                </a:lnTo>
                <a:lnTo>
                  <a:pt x="3816795" y="619220"/>
                </a:lnTo>
                <a:lnTo>
                  <a:pt x="3796023" y="802910"/>
                </a:lnTo>
                <a:lnTo>
                  <a:pt x="4056864" y="781374"/>
                </a:lnTo>
                <a:lnTo>
                  <a:pt x="4030173" y="844980"/>
                </a:lnTo>
                <a:lnTo>
                  <a:pt x="3276142" y="844980"/>
                </a:lnTo>
                <a:lnTo>
                  <a:pt x="3421990" y="833313"/>
                </a:lnTo>
                <a:lnTo>
                  <a:pt x="3449262" y="619220"/>
                </a:lnTo>
                <a:lnTo>
                  <a:pt x="3333528" y="619220"/>
                </a:lnTo>
                <a:lnTo>
                  <a:pt x="3369671" y="533076"/>
                </a:lnTo>
                <a:lnTo>
                  <a:pt x="3460381" y="533076"/>
                </a:lnTo>
                <a:close/>
                <a:moveTo>
                  <a:pt x="2283999" y="28401"/>
                </a:moveTo>
                <a:lnTo>
                  <a:pt x="2112532" y="431728"/>
                </a:lnTo>
                <a:lnTo>
                  <a:pt x="2631770" y="431728"/>
                </a:lnTo>
                <a:lnTo>
                  <a:pt x="2595628" y="517872"/>
                </a:lnTo>
                <a:lnTo>
                  <a:pt x="2076390" y="517872"/>
                </a:lnTo>
                <a:lnTo>
                  <a:pt x="2028543" y="631886"/>
                </a:lnTo>
                <a:lnTo>
                  <a:pt x="2433610" y="631886"/>
                </a:lnTo>
                <a:lnTo>
                  <a:pt x="2344202" y="844980"/>
                </a:lnTo>
                <a:lnTo>
                  <a:pt x="1138382" y="844980"/>
                </a:lnTo>
                <a:lnTo>
                  <a:pt x="1227790" y="631886"/>
                </a:lnTo>
                <a:lnTo>
                  <a:pt x="1634422" y="631886"/>
                </a:lnTo>
                <a:lnTo>
                  <a:pt x="1682270" y="517872"/>
                </a:lnTo>
                <a:lnTo>
                  <a:pt x="1159904" y="517872"/>
                </a:lnTo>
                <a:lnTo>
                  <a:pt x="1196047" y="431728"/>
                </a:lnTo>
                <a:lnTo>
                  <a:pt x="1718412" y="431728"/>
                </a:lnTo>
                <a:lnTo>
                  <a:pt x="1783782" y="275908"/>
                </a:lnTo>
                <a:close/>
                <a:moveTo>
                  <a:pt x="7194890" y="0"/>
                </a:moveTo>
                <a:lnTo>
                  <a:pt x="6960492" y="473536"/>
                </a:lnTo>
                <a:lnTo>
                  <a:pt x="7318640" y="473536"/>
                </a:lnTo>
                <a:lnTo>
                  <a:pt x="7162796" y="844980"/>
                </a:lnTo>
                <a:lnTo>
                  <a:pt x="6850003" y="844980"/>
                </a:lnTo>
                <a:lnTo>
                  <a:pt x="6969705" y="559680"/>
                </a:lnTo>
                <a:lnTo>
                  <a:pt x="6919658" y="559680"/>
                </a:lnTo>
                <a:lnTo>
                  <a:pt x="6782274" y="844980"/>
                </a:lnTo>
                <a:lnTo>
                  <a:pt x="6493807" y="844980"/>
                </a:lnTo>
                <a:lnTo>
                  <a:pt x="6630323" y="559680"/>
                </a:lnTo>
                <a:lnTo>
                  <a:pt x="6527101" y="559680"/>
                </a:lnTo>
                <a:lnTo>
                  <a:pt x="6563244" y="473536"/>
                </a:lnTo>
                <a:lnTo>
                  <a:pt x="6671157" y="473536"/>
                </a:lnTo>
                <a:lnTo>
                  <a:pt x="6767072" y="27844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000" i="1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3C98F9-B7C9-4067-AABC-F11EBFEBDC55}"/>
              </a:ext>
            </a:extLst>
          </p:cNvPr>
          <p:cNvGrpSpPr/>
          <p:nvPr/>
        </p:nvGrpSpPr>
        <p:grpSpPr>
          <a:xfrm>
            <a:off x="2586356" y="2380652"/>
            <a:ext cx="7318640" cy="1943656"/>
            <a:chOff x="3490299" y="4177006"/>
            <a:chExt cx="7318640" cy="1943656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C3251D3-654B-47A0-979C-3A9E89F51D78}"/>
                </a:ext>
              </a:extLst>
            </p:cNvPr>
            <p:cNvSpPr/>
            <p:nvPr/>
          </p:nvSpPr>
          <p:spPr>
            <a:xfrm>
              <a:off x="3490299" y="4205407"/>
              <a:ext cx="2631770" cy="1463659"/>
            </a:xfrm>
            <a:custGeom>
              <a:avLst/>
              <a:gdLst>
                <a:gd name="connsiteX0" fmla="*/ 836421 w 1523297"/>
                <a:gd name="connsiteY0" fmla="*/ 247507 h 1463659"/>
                <a:gd name="connsiteX1" fmla="*/ 1241600 w 1523297"/>
                <a:gd name="connsiteY1" fmla="*/ 0 h 1463659"/>
                <a:gd name="connsiteX2" fmla="*/ 1102711 w 1523297"/>
                <a:gd name="connsiteY2" fmla="*/ 403327 h 1463659"/>
                <a:gd name="connsiteX3" fmla="*/ 1523297 w 1523297"/>
                <a:gd name="connsiteY3" fmla="*/ 403327 h 1463659"/>
                <a:gd name="connsiteX4" fmla="*/ 1494022 w 1523297"/>
                <a:gd name="connsiteY4" fmla="*/ 489471 h 1463659"/>
                <a:gd name="connsiteX5" fmla="*/ 1073436 w 1523297"/>
                <a:gd name="connsiteY5" fmla="*/ 489471 h 1463659"/>
                <a:gd name="connsiteX6" fmla="*/ 1034679 w 1523297"/>
                <a:gd name="connsiteY6" fmla="*/ 603485 h 1463659"/>
                <a:gd name="connsiteX7" fmla="*/ 1362786 w 1523297"/>
                <a:gd name="connsiteY7" fmla="*/ 603485 h 1463659"/>
                <a:gd name="connsiteX8" fmla="*/ 1098436 w 1523297"/>
                <a:gd name="connsiteY8" fmla="*/ 1381316 h 1463659"/>
                <a:gd name="connsiteX9" fmla="*/ 1203582 w 1523297"/>
                <a:gd name="connsiteY9" fmla="*/ 1381316 h 1463659"/>
                <a:gd name="connsiteX10" fmla="*/ 1124940 w 1523297"/>
                <a:gd name="connsiteY10" fmla="*/ 1463659 h 1463659"/>
                <a:gd name="connsiteX11" fmla="*/ 0 w 1523297"/>
                <a:gd name="connsiteY11" fmla="*/ 1463659 h 1463659"/>
                <a:gd name="connsiteX12" fmla="*/ 27969 w 1523297"/>
                <a:gd name="connsiteY12" fmla="*/ 1381316 h 1463659"/>
                <a:gd name="connsiteX13" fmla="*/ 121714 w 1523297"/>
                <a:gd name="connsiteY13" fmla="*/ 1381316 h 1463659"/>
                <a:gd name="connsiteX14" fmla="*/ 386064 w 1523297"/>
                <a:gd name="connsiteY14" fmla="*/ 603485 h 1463659"/>
                <a:gd name="connsiteX15" fmla="*/ 715439 w 1523297"/>
                <a:gd name="connsiteY15" fmla="*/ 603485 h 1463659"/>
                <a:gd name="connsiteX16" fmla="*/ 754196 w 1523297"/>
                <a:gd name="connsiteY16" fmla="*/ 489471 h 1463659"/>
                <a:gd name="connsiteX17" fmla="*/ 331076 w 1523297"/>
                <a:gd name="connsiteY17" fmla="*/ 489471 h 1463659"/>
                <a:gd name="connsiteX18" fmla="*/ 360352 w 1523297"/>
                <a:gd name="connsiteY18" fmla="*/ 403327 h 1463659"/>
                <a:gd name="connsiteX19" fmla="*/ 783471 w 1523297"/>
                <a:gd name="connsiteY19" fmla="*/ 403327 h 1463659"/>
                <a:gd name="connsiteX20" fmla="*/ 836421 w 1523297"/>
                <a:gd name="connsiteY20" fmla="*/ 247507 h 1463659"/>
                <a:gd name="connsiteX21" fmla="*/ 650692 w 1523297"/>
                <a:gd name="connsiteY21" fmla="*/ 689629 h 1463659"/>
                <a:gd name="connsiteX22" fmla="*/ 610649 w 1523297"/>
                <a:gd name="connsiteY22" fmla="*/ 807444 h 1463659"/>
                <a:gd name="connsiteX23" fmla="*/ 1013499 w 1523297"/>
                <a:gd name="connsiteY23" fmla="*/ 807444 h 1463659"/>
                <a:gd name="connsiteX24" fmla="*/ 1053543 w 1523297"/>
                <a:gd name="connsiteY24" fmla="*/ 689629 h 1463659"/>
                <a:gd name="connsiteX25" fmla="*/ 650692 w 1523297"/>
                <a:gd name="connsiteY25" fmla="*/ 689629 h 1463659"/>
                <a:gd name="connsiteX26" fmla="*/ 582244 w 1523297"/>
                <a:gd name="connsiteY26" fmla="*/ 891054 h 1463659"/>
                <a:gd name="connsiteX27" fmla="*/ 544358 w 1523297"/>
                <a:gd name="connsiteY27" fmla="*/ 1002535 h 1463659"/>
                <a:gd name="connsiteX28" fmla="*/ 947209 w 1523297"/>
                <a:gd name="connsiteY28" fmla="*/ 1002535 h 1463659"/>
                <a:gd name="connsiteX29" fmla="*/ 985094 w 1523297"/>
                <a:gd name="connsiteY29" fmla="*/ 891054 h 1463659"/>
                <a:gd name="connsiteX30" fmla="*/ 582244 w 1523297"/>
                <a:gd name="connsiteY30" fmla="*/ 891054 h 1463659"/>
                <a:gd name="connsiteX31" fmla="*/ 515083 w 1523297"/>
                <a:gd name="connsiteY31" fmla="*/ 1088679 h 1463659"/>
                <a:gd name="connsiteX32" fmla="*/ 479770 w 1523297"/>
                <a:gd name="connsiteY32" fmla="*/ 1192559 h 1463659"/>
                <a:gd name="connsiteX33" fmla="*/ 882620 w 1523297"/>
                <a:gd name="connsiteY33" fmla="*/ 1192559 h 1463659"/>
                <a:gd name="connsiteX34" fmla="*/ 917933 w 1523297"/>
                <a:gd name="connsiteY34" fmla="*/ 1088679 h 1463659"/>
                <a:gd name="connsiteX35" fmla="*/ 515083 w 1523297"/>
                <a:gd name="connsiteY35" fmla="*/ 1088679 h 1463659"/>
                <a:gd name="connsiteX36" fmla="*/ 450494 w 1523297"/>
                <a:gd name="connsiteY36" fmla="*/ 1278703 h 1463659"/>
                <a:gd name="connsiteX37" fmla="*/ 415617 w 1523297"/>
                <a:gd name="connsiteY37" fmla="*/ 1381316 h 1463659"/>
                <a:gd name="connsiteX38" fmla="*/ 818468 w 1523297"/>
                <a:gd name="connsiteY38" fmla="*/ 1381316 h 1463659"/>
                <a:gd name="connsiteX39" fmla="*/ 853345 w 1523297"/>
                <a:gd name="connsiteY39" fmla="*/ 1278703 h 1463659"/>
                <a:gd name="connsiteX40" fmla="*/ 450494 w 1523297"/>
                <a:gd name="connsiteY40" fmla="*/ 1278703 h 1463659"/>
                <a:gd name="connsiteX0" fmla="*/ 1444875 w 2131751"/>
                <a:gd name="connsiteY0" fmla="*/ 247507 h 1463659"/>
                <a:gd name="connsiteX1" fmla="*/ 1850054 w 2131751"/>
                <a:gd name="connsiteY1" fmla="*/ 0 h 1463659"/>
                <a:gd name="connsiteX2" fmla="*/ 1711165 w 2131751"/>
                <a:gd name="connsiteY2" fmla="*/ 403327 h 1463659"/>
                <a:gd name="connsiteX3" fmla="*/ 2131751 w 2131751"/>
                <a:gd name="connsiteY3" fmla="*/ 403327 h 1463659"/>
                <a:gd name="connsiteX4" fmla="*/ 2102476 w 2131751"/>
                <a:gd name="connsiteY4" fmla="*/ 489471 h 1463659"/>
                <a:gd name="connsiteX5" fmla="*/ 1681890 w 2131751"/>
                <a:gd name="connsiteY5" fmla="*/ 489471 h 1463659"/>
                <a:gd name="connsiteX6" fmla="*/ 1643133 w 2131751"/>
                <a:gd name="connsiteY6" fmla="*/ 603485 h 1463659"/>
                <a:gd name="connsiteX7" fmla="*/ 1971240 w 2131751"/>
                <a:gd name="connsiteY7" fmla="*/ 603485 h 1463659"/>
                <a:gd name="connsiteX8" fmla="*/ 1706890 w 2131751"/>
                <a:gd name="connsiteY8" fmla="*/ 1381316 h 1463659"/>
                <a:gd name="connsiteX9" fmla="*/ 1812036 w 2131751"/>
                <a:gd name="connsiteY9" fmla="*/ 1381316 h 1463659"/>
                <a:gd name="connsiteX10" fmla="*/ 1733394 w 2131751"/>
                <a:gd name="connsiteY10" fmla="*/ 1463659 h 1463659"/>
                <a:gd name="connsiteX11" fmla="*/ 0 w 2131751"/>
                <a:gd name="connsiteY11" fmla="*/ 1463659 h 1463659"/>
                <a:gd name="connsiteX12" fmla="*/ 636423 w 2131751"/>
                <a:gd name="connsiteY12" fmla="*/ 1381316 h 1463659"/>
                <a:gd name="connsiteX13" fmla="*/ 730168 w 2131751"/>
                <a:gd name="connsiteY13" fmla="*/ 1381316 h 1463659"/>
                <a:gd name="connsiteX14" fmla="*/ 994518 w 2131751"/>
                <a:gd name="connsiteY14" fmla="*/ 603485 h 1463659"/>
                <a:gd name="connsiteX15" fmla="*/ 1323893 w 2131751"/>
                <a:gd name="connsiteY15" fmla="*/ 603485 h 1463659"/>
                <a:gd name="connsiteX16" fmla="*/ 1362650 w 2131751"/>
                <a:gd name="connsiteY16" fmla="*/ 489471 h 1463659"/>
                <a:gd name="connsiteX17" fmla="*/ 939530 w 2131751"/>
                <a:gd name="connsiteY17" fmla="*/ 489471 h 1463659"/>
                <a:gd name="connsiteX18" fmla="*/ 968806 w 2131751"/>
                <a:gd name="connsiteY18" fmla="*/ 403327 h 1463659"/>
                <a:gd name="connsiteX19" fmla="*/ 1391925 w 2131751"/>
                <a:gd name="connsiteY19" fmla="*/ 403327 h 1463659"/>
                <a:gd name="connsiteX20" fmla="*/ 1444875 w 2131751"/>
                <a:gd name="connsiteY20" fmla="*/ 247507 h 1463659"/>
                <a:gd name="connsiteX21" fmla="*/ 1259146 w 2131751"/>
                <a:gd name="connsiteY21" fmla="*/ 689629 h 1463659"/>
                <a:gd name="connsiteX22" fmla="*/ 1219103 w 2131751"/>
                <a:gd name="connsiteY22" fmla="*/ 807444 h 1463659"/>
                <a:gd name="connsiteX23" fmla="*/ 1621953 w 2131751"/>
                <a:gd name="connsiteY23" fmla="*/ 807444 h 1463659"/>
                <a:gd name="connsiteX24" fmla="*/ 1661997 w 2131751"/>
                <a:gd name="connsiteY24" fmla="*/ 689629 h 1463659"/>
                <a:gd name="connsiteX25" fmla="*/ 1259146 w 2131751"/>
                <a:gd name="connsiteY25" fmla="*/ 689629 h 1463659"/>
                <a:gd name="connsiteX26" fmla="*/ 1190698 w 2131751"/>
                <a:gd name="connsiteY26" fmla="*/ 891054 h 1463659"/>
                <a:gd name="connsiteX27" fmla="*/ 1152812 w 2131751"/>
                <a:gd name="connsiteY27" fmla="*/ 1002535 h 1463659"/>
                <a:gd name="connsiteX28" fmla="*/ 1555663 w 2131751"/>
                <a:gd name="connsiteY28" fmla="*/ 1002535 h 1463659"/>
                <a:gd name="connsiteX29" fmla="*/ 1593548 w 2131751"/>
                <a:gd name="connsiteY29" fmla="*/ 891054 h 1463659"/>
                <a:gd name="connsiteX30" fmla="*/ 1190698 w 2131751"/>
                <a:gd name="connsiteY30" fmla="*/ 891054 h 1463659"/>
                <a:gd name="connsiteX31" fmla="*/ 1123537 w 2131751"/>
                <a:gd name="connsiteY31" fmla="*/ 1088679 h 1463659"/>
                <a:gd name="connsiteX32" fmla="*/ 1088224 w 2131751"/>
                <a:gd name="connsiteY32" fmla="*/ 1192559 h 1463659"/>
                <a:gd name="connsiteX33" fmla="*/ 1491074 w 2131751"/>
                <a:gd name="connsiteY33" fmla="*/ 1192559 h 1463659"/>
                <a:gd name="connsiteX34" fmla="*/ 1526387 w 2131751"/>
                <a:gd name="connsiteY34" fmla="*/ 1088679 h 1463659"/>
                <a:gd name="connsiteX35" fmla="*/ 1123537 w 2131751"/>
                <a:gd name="connsiteY35" fmla="*/ 1088679 h 1463659"/>
                <a:gd name="connsiteX36" fmla="*/ 1058948 w 2131751"/>
                <a:gd name="connsiteY36" fmla="*/ 1278703 h 1463659"/>
                <a:gd name="connsiteX37" fmla="*/ 1024071 w 2131751"/>
                <a:gd name="connsiteY37" fmla="*/ 1381316 h 1463659"/>
                <a:gd name="connsiteX38" fmla="*/ 1426922 w 2131751"/>
                <a:gd name="connsiteY38" fmla="*/ 1381316 h 1463659"/>
                <a:gd name="connsiteX39" fmla="*/ 1461799 w 2131751"/>
                <a:gd name="connsiteY39" fmla="*/ 1278703 h 1463659"/>
                <a:gd name="connsiteX40" fmla="*/ 1058948 w 2131751"/>
                <a:gd name="connsiteY40" fmla="*/ 1278703 h 146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31751" h="1463659">
                  <a:moveTo>
                    <a:pt x="1444875" y="247507"/>
                  </a:moveTo>
                  <a:lnTo>
                    <a:pt x="1850054" y="0"/>
                  </a:lnTo>
                  <a:lnTo>
                    <a:pt x="1711165" y="403327"/>
                  </a:lnTo>
                  <a:lnTo>
                    <a:pt x="2131751" y="403327"/>
                  </a:lnTo>
                  <a:lnTo>
                    <a:pt x="2102476" y="489471"/>
                  </a:lnTo>
                  <a:lnTo>
                    <a:pt x="1681890" y="489471"/>
                  </a:lnTo>
                  <a:lnTo>
                    <a:pt x="1643133" y="603485"/>
                  </a:lnTo>
                  <a:lnTo>
                    <a:pt x="1971240" y="603485"/>
                  </a:lnTo>
                  <a:lnTo>
                    <a:pt x="1706890" y="1381316"/>
                  </a:lnTo>
                  <a:lnTo>
                    <a:pt x="1812036" y="1381316"/>
                  </a:lnTo>
                  <a:lnTo>
                    <a:pt x="1733394" y="1463659"/>
                  </a:lnTo>
                  <a:lnTo>
                    <a:pt x="0" y="1463659"/>
                  </a:lnTo>
                  <a:lnTo>
                    <a:pt x="636423" y="1381316"/>
                  </a:lnTo>
                  <a:lnTo>
                    <a:pt x="730168" y="1381316"/>
                  </a:lnTo>
                  <a:lnTo>
                    <a:pt x="994518" y="603485"/>
                  </a:lnTo>
                  <a:lnTo>
                    <a:pt x="1323893" y="603485"/>
                  </a:lnTo>
                  <a:lnTo>
                    <a:pt x="1362650" y="489471"/>
                  </a:lnTo>
                  <a:lnTo>
                    <a:pt x="939530" y="489471"/>
                  </a:lnTo>
                  <a:lnTo>
                    <a:pt x="968806" y="403327"/>
                  </a:lnTo>
                  <a:lnTo>
                    <a:pt x="1391925" y="403327"/>
                  </a:lnTo>
                  <a:lnTo>
                    <a:pt x="1444875" y="247507"/>
                  </a:lnTo>
                  <a:close/>
                  <a:moveTo>
                    <a:pt x="1259146" y="689629"/>
                  </a:moveTo>
                  <a:lnTo>
                    <a:pt x="1219103" y="807444"/>
                  </a:lnTo>
                  <a:lnTo>
                    <a:pt x="1621953" y="807444"/>
                  </a:lnTo>
                  <a:lnTo>
                    <a:pt x="1661997" y="689629"/>
                  </a:lnTo>
                  <a:lnTo>
                    <a:pt x="1259146" y="689629"/>
                  </a:lnTo>
                  <a:close/>
                  <a:moveTo>
                    <a:pt x="1190698" y="891054"/>
                  </a:moveTo>
                  <a:lnTo>
                    <a:pt x="1152812" y="1002535"/>
                  </a:lnTo>
                  <a:lnTo>
                    <a:pt x="1555663" y="1002535"/>
                  </a:lnTo>
                  <a:lnTo>
                    <a:pt x="1593548" y="891054"/>
                  </a:lnTo>
                  <a:lnTo>
                    <a:pt x="1190698" y="891054"/>
                  </a:lnTo>
                  <a:close/>
                  <a:moveTo>
                    <a:pt x="1123537" y="1088679"/>
                  </a:moveTo>
                  <a:lnTo>
                    <a:pt x="1088224" y="1192559"/>
                  </a:lnTo>
                  <a:lnTo>
                    <a:pt x="1491074" y="1192559"/>
                  </a:lnTo>
                  <a:lnTo>
                    <a:pt x="1526387" y="1088679"/>
                  </a:lnTo>
                  <a:lnTo>
                    <a:pt x="1123537" y="1088679"/>
                  </a:lnTo>
                  <a:close/>
                  <a:moveTo>
                    <a:pt x="1058948" y="1278703"/>
                  </a:moveTo>
                  <a:lnTo>
                    <a:pt x="1024071" y="1381316"/>
                  </a:lnTo>
                  <a:lnTo>
                    <a:pt x="1426922" y="1381316"/>
                  </a:lnTo>
                  <a:lnTo>
                    <a:pt x="1461799" y="1278703"/>
                  </a:lnTo>
                  <a:lnTo>
                    <a:pt x="1058948" y="12787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9C897547-7A77-4821-B50E-07677A47E164}"/>
                </a:ext>
              </a:extLst>
            </p:cNvPr>
            <p:cNvSpPr/>
            <p:nvPr/>
          </p:nvSpPr>
          <p:spPr>
            <a:xfrm>
              <a:off x="9458388" y="4177006"/>
              <a:ext cx="1350551" cy="1943656"/>
            </a:xfrm>
            <a:custGeom>
              <a:avLst/>
              <a:gdLst>
                <a:gd name="connsiteX0" fmla="*/ 478740 w 925514"/>
                <a:gd name="connsiteY0" fmla="*/ 278445 h 1493330"/>
                <a:gd name="connsiteX1" fmla="*/ 825276 w 925514"/>
                <a:gd name="connsiteY1" fmla="*/ 0 h 1493330"/>
                <a:gd name="connsiteX2" fmla="*/ 635412 w 925514"/>
                <a:gd name="connsiteY2" fmla="*/ 473536 h 1493330"/>
                <a:gd name="connsiteX3" fmla="*/ 925514 w 925514"/>
                <a:gd name="connsiteY3" fmla="*/ 473536 h 1493330"/>
                <a:gd name="connsiteX4" fmla="*/ 578938 w 925514"/>
                <a:gd name="connsiteY4" fmla="*/ 1493330 h 1493330"/>
                <a:gd name="connsiteX5" fmla="*/ 324307 w 925514"/>
                <a:gd name="connsiteY5" fmla="*/ 1493330 h 1493330"/>
                <a:gd name="connsiteX6" fmla="*/ 291963 w 925514"/>
                <a:gd name="connsiteY6" fmla="*/ 1402119 h 1493330"/>
                <a:gd name="connsiteX7" fmla="*/ 356572 w 925514"/>
                <a:gd name="connsiteY7" fmla="*/ 1402119 h 1493330"/>
                <a:gd name="connsiteX8" fmla="*/ 642874 w 925514"/>
                <a:gd name="connsiteY8" fmla="*/ 559680 h 1493330"/>
                <a:gd name="connsiteX9" fmla="*/ 602336 w 925514"/>
                <a:gd name="connsiteY9" fmla="*/ 559680 h 1493330"/>
                <a:gd name="connsiteX10" fmla="*/ 238163 w 925514"/>
                <a:gd name="connsiteY10" fmla="*/ 1493330 h 1493330"/>
                <a:gd name="connsiteX11" fmla="*/ 0 w 925514"/>
                <a:gd name="connsiteY11" fmla="*/ 1493330 h 1493330"/>
                <a:gd name="connsiteX12" fmla="*/ 367973 w 925514"/>
                <a:gd name="connsiteY12" fmla="*/ 559680 h 1493330"/>
                <a:gd name="connsiteX13" fmla="*/ 284362 w 925514"/>
                <a:gd name="connsiteY13" fmla="*/ 559680 h 1493330"/>
                <a:gd name="connsiteX14" fmla="*/ 313638 w 925514"/>
                <a:gd name="connsiteY14" fmla="*/ 473536 h 1493330"/>
                <a:gd name="connsiteX15" fmla="*/ 401049 w 925514"/>
                <a:gd name="connsiteY15" fmla="*/ 473536 h 1493330"/>
                <a:gd name="connsiteX16" fmla="*/ 478740 w 925514"/>
                <a:gd name="connsiteY16" fmla="*/ 278445 h 1493330"/>
                <a:gd name="connsiteX0" fmla="*/ 619681 w 1066455"/>
                <a:gd name="connsiteY0" fmla="*/ 278445 h 1861153"/>
                <a:gd name="connsiteX1" fmla="*/ 966217 w 1066455"/>
                <a:gd name="connsiteY1" fmla="*/ 0 h 1861153"/>
                <a:gd name="connsiteX2" fmla="*/ 776353 w 1066455"/>
                <a:gd name="connsiteY2" fmla="*/ 473536 h 1861153"/>
                <a:gd name="connsiteX3" fmla="*/ 1066455 w 1066455"/>
                <a:gd name="connsiteY3" fmla="*/ 473536 h 1861153"/>
                <a:gd name="connsiteX4" fmla="*/ 719879 w 1066455"/>
                <a:gd name="connsiteY4" fmla="*/ 1493330 h 1861153"/>
                <a:gd name="connsiteX5" fmla="*/ 465248 w 1066455"/>
                <a:gd name="connsiteY5" fmla="*/ 1493330 h 1861153"/>
                <a:gd name="connsiteX6" fmla="*/ 432904 w 1066455"/>
                <a:gd name="connsiteY6" fmla="*/ 1402119 h 1861153"/>
                <a:gd name="connsiteX7" fmla="*/ 497513 w 1066455"/>
                <a:gd name="connsiteY7" fmla="*/ 1402119 h 1861153"/>
                <a:gd name="connsiteX8" fmla="*/ 783815 w 1066455"/>
                <a:gd name="connsiteY8" fmla="*/ 559680 h 1861153"/>
                <a:gd name="connsiteX9" fmla="*/ 743277 w 1066455"/>
                <a:gd name="connsiteY9" fmla="*/ 559680 h 1861153"/>
                <a:gd name="connsiteX10" fmla="*/ 379104 w 1066455"/>
                <a:gd name="connsiteY10" fmla="*/ 1493330 h 1861153"/>
                <a:gd name="connsiteX11" fmla="*/ 0 w 1066455"/>
                <a:gd name="connsiteY11" fmla="*/ 1861153 h 1861153"/>
                <a:gd name="connsiteX12" fmla="*/ 508914 w 1066455"/>
                <a:gd name="connsiteY12" fmla="*/ 559680 h 1861153"/>
                <a:gd name="connsiteX13" fmla="*/ 425303 w 1066455"/>
                <a:gd name="connsiteY13" fmla="*/ 559680 h 1861153"/>
                <a:gd name="connsiteX14" fmla="*/ 454579 w 1066455"/>
                <a:gd name="connsiteY14" fmla="*/ 473536 h 1861153"/>
                <a:gd name="connsiteX15" fmla="*/ 541990 w 1066455"/>
                <a:gd name="connsiteY15" fmla="*/ 473536 h 1861153"/>
                <a:gd name="connsiteX16" fmla="*/ 619681 w 1066455"/>
                <a:gd name="connsiteY16" fmla="*/ 278445 h 1861153"/>
                <a:gd name="connsiteX0" fmla="*/ 640306 w 1087080"/>
                <a:gd name="connsiteY0" fmla="*/ 278445 h 1926468"/>
                <a:gd name="connsiteX1" fmla="*/ 986842 w 1087080"/>
                <a:gd name="connsiteY1" fmla="*/ 0 h 1926468"/>
                <a:gd name="connsiteX2" fmla="*/ 796978 w 1087080"/>
                <a:gd name="connsiteY2" fmla="*/ 473536 h 1926468"/>
                <a:gd name="connsiteX3" fmla="*/ 1087080 w 1087080"/>
                <a:gd name="connsiteY3" fmla="*/ 473536 h 1926468"/>
                <a:gd name="connsiteX4" fmla="*/ 740504 w 1087080"/>
                <a:gd name="connsiteY4" fmla="*/ 1493330 h 1926468"/>
                <a:gd name="connsiteX5" fmla="*/ 485873 w 1087080"/>
                <a:gd name="connsiteY5" fmla="*/ 1493330 h 1926468"/>
                <a:gd name="connsiteX6" fmla="*/ 453529 w 1087080"/>
                <a:gd name="connsiteY6" fmla="*/ 1402119 h 1926468"/>
                <a:gd name="connsiteX7" fmla="*/ 518138 w 1087080"/>
                <a:gd name="connsiteY7" fmla="*/ 1402119 h 1926468"/>
                <a:gd name="connsiteX8" fmla="*/ 804440 w 1087080"/>
                <a:gd name="connsiteY8" fmla="*/ 559680 h 1926468"/>
                <a:gd name="connsiteX9" fmla="*/ 763902 w 1087080"/>
                <a:gd name="connsiteY9" fmla="*/ 559680 h 1926468"/>
                <a:gd name="connsiteX10" fmla="*/ 399729 w 1087080"/>
                <a:gd name="connsiteY10" fmla="*/ 1493330 h 1926468"/>
                <a:gd name="connsiteX11" fmla="*/ 0 w 1087080"/>
                <a:gd name="connsiteY11" fmla="*/ 1926468 h 1926468"/>
                <a:gd name="connsiteX12" fmla="*/ 529539 w 1087080"/>
                <a:gd name="connsiteY12" fmla="*/ 559680 h 1926468"/>
                <a:gd name="connsiteX13" fmla="*/ 445928 w 1087080"/>
                <a:gd name="connsiteY13" fmla="*/ 559680 h 1926468"/>
                <a:gd name="connsiteX14" fmla="*/ 475204 w 1087080"/>
                <a:gd name="connsiteY14" fmla="*/ 473536 h 1926468"/>
                <a:gd name="connsiteX15" fmla="*/ 562615 w 1087080"/>
                <a:gd name="connsiteY15" fmla="*/ 473536 h 1926468"/>
                <a:gd name="connsiteX16" fmla="*/ 640306 w 1087080"/>
                <a:gd name="connsiteY16" fmla="*/ 278445 h 1926468"/>
                <a:gd name="connsiteX0" fmla="*/ 647181 w 1093955"/>
                <a:gd name="connsiteY0" fmla="*/ 278445 h 1943656"/>
                <a:gd name="connsiteX1" fmla="*/ 993717 w 1093955"/>
                <a:gd name="connsiteY1" fmla="*/ 0 h 1943656"/>
                <a:gd name="connsiteX2" fmla="*/ 803853 w 1093955"/>
                <a:gd name="connsiteY2" fmla="*/ 473536 h 1943656"/>
                <a:gd name="connsiteX3" fmla="*/ 1093955 w 1093955"/>
                <a:gd name="connsiteY3" fmla="*/ 473536 h 1943656"/>
                <a:gd name="connsiteX4" fmla="*/ 747379 w 1093955"/>
                <a:gd name="connsiteY4" fmla="*/ 1493330 h 1943656"/>
                <a:gd name="connsiteX5" fmla="*/ 492748 w 1093955"/>
                <a:gd name="connsiteY5" fmla="*/ 1493330 h 1943656"/>
                <a:gd name="connsiteX6" fmla="*/ 460404 w 1093955"/>
                <a:gd name="connsiteY6" fmla="*/ 1402119 h 1943656"/>
                <a:gd name="connsiteX7" fmla="*/ 525013 w 1093955"/>
                <a:gd name="connsiteY7" fmla="*/ 1402119 h 1943656"/>
                <a:gd name="connsiteX8" fmla="*/ 811315 w 1093955"/>
                <a:gd name="connsiteY8" fmla="*/ 559680 h 1943656"/>
                <a:gd name="connsiteX9" fmla="*/ 770777 w 1093955"/>
                <a:gd name="connsiteY9" fmla="*/ 559680 h 1943656"/>
                <a:gd name="connsiteX10" fmla="*/ 406604 w 1093955"/>
                <a:gd name="connsiteY10" fmla="*/ 1493330 h 1943656"/>
                <a:gd name="connsiteX11" fmla="*/ 0 w 1093955"/>
                <a:gd name="connsiteY11" fmla="*/ 1943656 h 1943656"/>
                <a:gd name="connsiteX12" fmla="*/ 536414 w 1093955"/>
                <a:gd name="connsiteY12" fmla="*/ 559680 h 1943656"/>
                <a:gd name="connsiteX13" fmla="*/ 452803 w 1093955"/>
                <a:gd name="connsiteY13" fmla="*/ 559680 h 1943656"/>
                <a:gd name="connsiteX14" fmla="*/ 482079 w 1093955"/>
                <a:gd name="connsiteY14" fmla="*/ 473536 h 1943656"/>
                <a:gd name="connsiteX15" fmla="*/ 569490 w 1093955"/>
                <a:gd name="connsiteY15" fmla="*/ 473536 h 1943656"/>
                <a:gd name="connsiteX16" fmla="*/ 647181 w 1093955"/>
                <a:gd name="connsiteY16" fmla="*/ 278445 h 194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955" h="1943656">
                  <a:moveTo>
                    <a:pt x="647181" y="278445"/>
                  </a:moveTo>
                  <a:lnTo>
                    <a:pt x="993717" y="0"/>
                  </a:lnTo>
                  <a:lnTo>
                    <a:pt x="803853" y="473536"/>
                  </a:lnTo>
                  <a:lnTo>
                    <a:pt x="1093955" y="473536"/>
                  </a:lnTo>
                  <a:lnTo>
                    <a:pt x="747379" y="1493330"/>
                  </a:lnTo>
                  <a:lnTo>
                    <a:pt x="492748" y="1493330"/>
                  </a:lnTo>
                  <a:lnTo>
                    <a:pt x="460404" y="1402119"/>
                  </a:lnTo>
                  <a:lnTo>
                    <a:pt x="525013" y="1402119"/>
                  </a:lnTo>
                  <a:lnTo>
                    <a:pt x="811315" y="559680"/>
                  </a:lnTo>
                  <a:lnTo>
                    <a:pt x="770777" y="559680"/>
                  </a:lnTo>
                  <a:lnTo>
                    <a:pt x="406604" y="1493330"/>
                  </a:lnTo>
                  <a:lnTo>
                    <a:pt x="0" y="1943656"/>
                  </a:lnTo>
                  <a:lnTo>
                    <a:pt x="536414" y="559680"/>
                  </a:lnTo>
                  <a:lnTo>
                    <a:pt x="452803" y="559680"/>
                  </a:lnTo>
                  <a:lnTo>
                    <a:pt x="482079" y="473536"/>
                  </a:lnTo>
                  <a:lnTo>
                    <a:pt x="569490" y="473536"/>
                  </a:lnTo>
                  <a:lnTo>
                    <a:pt x="647181" y="2784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A1C0E1D-305D-44D3-B5C1-1B93F0C4D481}"/>
                </a:ext>
              </a:extLst>
            </p:cNvPr>
            <p:cNvSpPr/>
            <p:nvPr/>
          </p:nvSpPr>
          <p:spPr>
            <a:xfrm>
              <a:off x="6545367" y="4460517"/>
              <a:ext cx="1074691" cy="1211085"/>
            </a:xfrm>
            <a:custGeom>
              <a:avLst/>
              <a:gdLst/>
              <a:ahLst/>
              <a:cxnLst/>
              <a:rect l="l" t="t" r="r" b="b"/>
              <a:pathLst>
                <a:path w="870507" h="1211085">
                  <a:moveTo>
                    <a:pt x="353563" y="0"/>
                  </a:moveTo>
                  <a:lnTo>
                    <a:pt x="650000" y="0"/>
                  </a:lnTo>
                  <a:lnTo>
                    <a:pt x="626010" y="249565"/>
                  </a:lnTo>
                  <a:lnTo>
                    <a:pt x="870507" y="249565"/>
                  </a:lnTo>
                  <a:lnTo>
                    <a:pt x="841231" y="335709"/>
                  </a:lnTo>
                  <a:lnTo>
                    <a:pt x="617004" y="335709"/>
                  </a:lnTo>
                  <a:lnTo>
                    <a:pt x="600178" y="519399"/>
                  </a:lnTo>
                  <a:lnTo>
                    <a:pt x="811461" y="497863"/>
                  </a:lnTo>
                  <a:lnTo>
                    <a:pt x="781750" y="585273"/>
                  </a:lnTo>
                  <a:lnTo>
                    <a:pt x="591608" y="604276"/>
                  </a:lnTo>
                  <a:lnTo>
                    <a:pt x="572150" y="803167"/>
                  </a:lnTo>
                  <a:lnTo>
                    <a:pt x="722764" y="758828"/>
                  </a:lnTo>
                  <a:lnTo>
                    <a:pt x="690044" y="855107"/>
                  </a:lnTo>
                  <a:lnTo>
                    <a:pt x="563540" y="891845"/>
                  </a:lnTo>
                  <a:lnTo>
                    <a:pt x="533591" y="1211085"/>
                  </a:lnTo>
                  <a:lnTo>
                    <a:pt x="229553" y="1211085"/>
                  </a:lnTo>
                  <a:lnTo>
                    <a:pt x="253009" y="981790"/>
                  </a:lnTo>
                  <a:lnTo>
                    <a:pt x="0" y="1055266"/>
                  </a:lnTo>
                  <a:lnTo>
                    <a:pt x="31869" y="961521"/>
                  </a:lnTo>
                  <a:lnTo>
                    <a:pt x="261184" y="894379"/>
                  </a:lnTo>
                  <a:lnTo>
                    <a:pt x="288639" y="634680"/>
                  </a:lnTo>
                  <a:lnTo>
                    <a:pt x="88342" y="653682"/>
                  </a:lnTo>
                  <a:lnTo>
                    <a:pt x="117617" y="567538"/>
                  </a:lnTo>
                  <a:lnTo>
                    <a:pt x="297209" y="549802"/>
                  </a:lnTo>
                  <a:lnTo>
                    <a:pt x="319300" y="335709"/>
                  </a:lnTo>
                  <a:lnTo>
                    <a:pt x="225554" y="335709"/>
                  </a:lnTo>
                  <a:lnTo>
                    <a:pt x="254830" y="249565"/>
                  </a:lnTo>
                  <a:lnTo>
                    <a:pt x="328306" y="249565"/>
                  </a:lnTo>
                  <a:lnTo>
                    <a:pt x="3535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3C2CBCE-2F44-4C15-945F-F08447ADB1F7}"/>
                </a:ext>
              </a:extLst>
            </p:cNvPr>
            <p:cNvSpPr/>
            <p:nvPr/>
          </p:nvSpPr>
          <p:spPr>
            <a:xfrm>
              <a:off x="7400981" y="4466851"/>
              <a:ext cx="236672" cy="191290"/>
            </a:xfrm>
            <a:custGeom>
              <a:avLst/>
              <a:gdLst/>
              <a:ahLst/>
              <a:cxnLst/>
              <a:rect l="l" t="t" r="r" b="b"/>
              <a:pathLst>
                <a:path w="191706" h="191290">
                  <a:moveTo>
                    <a:pt x="23218" y="0"/>
                  </a:moveTo>
                  <a:lnTo>
                    <a:pt x="191706" y="0"/>
                  </a:lnTo>
                  <a:lnTo>
                    <a:pt x="169754" y="191290"/>
                  </a:lnTo>
                  <a:lnTo>
                    <a:pt x="0" y="191290"/>
                  </a:lnTo>
                  <a:lnTo>
                    <a:pt x="23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FEAAC83-BEEF-481B-B1CC-B8454CDA6662}"/>
                </a:ext>
              </a:extLst>
            </p:cNvPr>
            <p:cNvSpPr/>
            <p:nvPr/>
          </p:nvSpPr>
          <p:spPr>
            <a:xfrm>
              <a:off x="8283182" y="4493454"/>
              <a:ext cx="971395" cy="86144"/>
            </a:xfrm>
            <a:custGeom>
              <a:avLst/>
              <a:gdLst/>
              <a:ahLst/>
              <a:cxnLst/>
              <a:rect l="l" t="t" r="r" b="b"/>
              <a:pathLst>
                <a:path w="786836" h="86144">
                  <a:moveTo>
                    <a:pt x="786836" y="0"/>
                  </a:moveTo>
                  <a:lnTo>
                    <a:pt x="757561" y="86144"/>
                  </a:lnTo>
                  <a:lnTo>
                    <a:pt x="0" y="86144"/>
                  </a:lnTo>
                  <a:lnTo>
                    <a:pt x="28840" y="1267"/>
                  </a:lnTo>
                  <a:lnTo>
                    <a:pt x="7868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72822C79-D222-48F2-8375-820DE89CA7A5}"/>
                </a:ext>
              </a:extLst>
            </p:cNvPr>
            <p:cNvSpPr/>
            <p:nvPr/>
          </p:nvSpPr>
          <p:spPr>
            <a:xfrm>
              <a:off x="5899399" y="4495987"/>
              <a:ext cx="864729" cy="964054"/>
            </a:xfrm>
            <a:custGeom>
              <a:avLst/>
              <a:gdLst/>
              <a:ahLst/>
              <a:cxnLst/>
              <a:rect l="l" t="t" r="r" b="b"/>
              <a:pathLst>
                <a:path w="700436" h="964054">
                  <a:moveTo>
                    <a:pt x="449228" y="0"/>
                  </a:moveTo>
                  <a:lnTo>
                    <a:pt x="667122" y="0"/>
                  </a:lnTo>
                  <a:lnTo>
                    <a:pt x="395427" y="415519"/>
                  </a:lnTo>
                  <a:lnTo>
                    <a:pt x="442300" y="415519"/>
                  </a:lnTo>
                  <a:lnTo>
                    <a:pt x="535748" y="267301"/>
                  </a:lnTo>
                  <a:lnTo>
                    <a:pt x="700436" y="267301"/>
                  </a:lnTo>
                  <a:lnTo>
                    <a:pt x="334600" y="874110"/>
                  </a:lnTo>
                  <a:lnTo>
                    <a:pt x="423278" y="874110"/>
                  </a:lnTo>
                  <a:lnTo>
                    <a:pt x="349644" y="964054"/>
                  </a:lnTo>
                  <a:lnTo>
                    <a:pt x="0" y="964054"/>
                  </a:lnTo>
                  <a:lnTo>
                    <a:pt x="289291" y="504197"/>
                  </a:lnTo>
                  <a:lnTo>
                    <a:pt x="127138" y="504197"/>
                  </a:lnTo>
                  <a:lnTo>
                    <a:pt x="449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A8D50EB-CB95-49EB-8916-B03A4AEACC48}"/>
                </a:ext>
              </a:extLst>
            </p:cNvPr>
            <p:cNvSpPr/>
            <p:nvPr/>
          </p:nvSpPr>
          <p:spPr>
            <a:xfrm>
              <a:off x="7785497" y="4495988"/>
              <a:ext cx="384175" cy="255899"/>
            </a:xfrm>
            <a:custGeom>
              <a:avLst/>
              <a:gdLst/>
              <a:ahLst/>
              <a:cxnLst/>
              <a:rect l="l" t="t" r="r" b="b"/>
              <a:pathLst>
                <a:path w="311184" h="255899">
                  <a:moveTo>
                    <a:pt x="60353" y="0"/>
                  </a:moveTo>
                  <a:lnTo>
                    <a:pt x="311184" y="0"/>
                  </a:lnTo>
                  <a:lnTo>
                    <a:pt x="249565" y="255899"/>
                  </a:lnTo>
                  <a:lnTo>
                    <a:pt x="0" y="255899"/>
                  </a:lnTo>
                  <a:lnTo>
                    <a:pt x="60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D06CD0C-652A-47BE-92E6-44148C3BFC6A}"/>
                </a:ext>
              </a:extLst>
            </p:cNvPr>
            <p:cNvSpPr/>
            <p:nvPr/>
          </p:nvSpPr>
          <p:spPr>
            <a:xfrm>
              <a:off x="9421091" y="4509923"/>
              <a:ext cx="655474" cy="86144"/>
            </a:xfrm>
            <a:custGeom>
              <a:avLst/>
              <a:gdLst/>
              <a:ahLst/>
              <a:cxnLst/>
              <a:rect l="l" t="t" r="r" b="b"/>
              <a:pathLst>
                <a:path w="530938" h="86144">
                  <a:moveTo>
                    <a:pt x="29276" y="0"/>
                  </a:moveTo>
                  <a:lnTo>
                    <a:pt x="530938" y="0"/>
                  </a:lnTo>
                  <a:lnTo>
                    <a:pt x="501662" y="86144"/>
                  </a:lnTo>
                  <a:lnTo>
                    <a:pt x="0" y="86144"/>
                  </a:lnTo>
                  <a:lnTo>
                    <a:pt x="29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1FF77AF-FBC6-4D90-A402-059C159812A7}"/>
                </a:ext>
              </a:extLst>
            </p:cNvPr>
            <p:cNvSpPr/>
            <p:nvPr/>
          </p:nvSpPr>
          <p:spPr>
            <a:xfrm>
              <a:off x="7391438" y="4819029"/>
              <a:ext cx="2033669" cy="875226"/>
            </a:xfrm>
            <a:custGeom>
              <a:avLst/>
              <a:gdLst>
                <a:gd name="connsiteX0" fmla="*/ 288876 w 1628994"/>
                <a:gd name="connsiteY0" fmla="*/ 0 h 850039"/>
                <a:gd name="connsiteX1" fmla="*/ 544775 w 1628994"/>
                <a:gd name="connsiteY1" fmla="*/ 0 h 850039"/>
                <a:gd name="connsiteX2" fmla="*/ 287312 w 1628994"/>
                <a:gd name="connsiteY2" fmla="*/ 757561 h 850039"/>
                <a:gd name="connsiteX3" fmla="*/ 1181690 w 1628994"/>
                <a:gd name="connsiteY3" fmla="*/ 757561 h 850039"/>
                <a:gd name="connsiteX4" fmla="*/ 1628994 w 1628994"/>
                <a:gd name="connsiteY4" fmla="*/ 767537 h 850039"/>
                <a:gd name="connsiteX5" fmla="*/ 0 w 1628994"/>
                <a:gd name="connsiteY5" fmla="*/ 850039 h 850039"/>
                <a:gd name="connsiteX6" fmla="*/ 288876 w 1628994"/>
                <a:gd name="connsiteY6" fmla="*/ 0 h 850039"/>
                <a:gd name="connsiteX0" fmla="*/ 288876 w 1642327"/>
                <a:gd name="connsiteY0" fmla="*/ 0 h 850039"/>
                <a:gd name="connsiteX1" fmla="*/ 544775 w 1642327"/>
                <a:gd name="connsiteY1" fmla="*/ 0 h 850039"/>
                <a:gd name="connsiteX2" fmla="*/ 287312 w 1642327"/>
                <a:gd name="connsiteY2" fmla="*/ 757561 h 850039"/>
                <a:gd name="connsiteX3" fmla="*/ 1642327 w 1642327"/>
                <a:gd name="connsiteY3" fmla="*/ 685371 h 850039"/>
                <a:gd name="connsiteX4" fmla="*/ 1628994 w 1642327"/>
                <a:gd name="connsiteY4" fmla="*/ 767537 h 850039"/>
                <a:gd name="connsiteX5" fmla="*/ 0 w 1642327"/>
                <a:gd name="connsiteY5" fmla="*/ 850039 h 850039"/>
                <a:gd name="connsiteX6" fmla="*/ 288876 w 1642327"/>
                <a:gd name="connsiteY6" fmla="*/ 0 h 850039"/>
                <a:gd name="connsiteX0" fmla="*/ 302626 w 1656077"/>
                <a:gd name="connsiteY0" fmla="*/ 0 h 901603"/>
                <a:gd name="connsiteX1" fmla="*/ 558525 w 1656077"/>
                <a:gd name="connsiteY1" fmla="*/ 0 h 901603"/>
                <a:gd name="connsiteX2" fmla="*/ 301062 w 1656077"/>
                <a:gd name="connsiteY2" fmla="*/ 757561 h 901603"/>
                <a:gd name="connsiteX3" fmla="*/ 1656077 w 1656077"/>
                <a:gd name="connsiteY3" fmla="*/ 685371 h 901603"/>
                <a:gd name="connsiteX4" fmla="*/ 1642744 w 1656077"/>
                <a:gd name="connsiteY4" fmla="*/ 767537 h 901603"/>
                <a:gd name="connsiteX5" fmla="*/ 0 w 1656077"/>
                <a:gd name="connsiteY5" fmla="*/ 901603 h 901603"/>
                <a:gd name="connsiteX6" fmla="*/ 302626 w 1656077"/>
                <a:gd name="connsiteY6" fmla="*/ 0 h 901603"/>
                <a:gd name="connsiteX0" fmla="*/ 302626 w 1656077"/>
                <a:gd name="connsiteY0" fmla="*/ 0 h 901603"/>
                <a:gd name="connsiteX1" fmla="*/ 558525 w 1656077"/>
                <a:gd name="connsiteY1" fmla="*/ 0 h 901603"/>
                <a:gd name="connsiteX2" fmla="*/ 283874 w 1656077"/>
                <a:gd name="connsiteY2" fmla="*/ 809124 h 901603"/>
                <a:gd name="connsiteX3" fmla="*/ 1656077 w 1656077"/>
                <a:gd name="connsiteY3" fmla="*/ 685371 h 901603"/>
                <a:gd name="connsiteX4" fmla="*/ 1642744 w 1656077"/>
                <a:gd name="connsiteY4" fmla="*/ 767537 h 901603"/>
                <a:gd name="connsiteX5" fmla="*/ 0 w 1656077"/>
                <a:gd name="connsiteY5" fmla="*/ 901603 h 901603"/>
                <a:gd name="connsiteX6" fmla="*/ 302626 w 1656077"/>
                <a:gd name="connsiteY6" fmla="*/ 0 h 901603"/>
                <a:gd name="connsiteX0" fmla="*/ 302626 w 1656077"/>
                <a:gd name="connsiteY0" fmla="*/ 0 h 901603"/>
                <a:gd name="connsiteX1" fmla="*/ 558525 w 1656077"/>
                <a:gd name="connsiteY1" fmla="*/ 0 h 901603"/>
                <a:gd name="connsiteX2" fmla="*/ 288271 w 1656077"/>
                <a:gd name="connsiteY2" fmla="*/ 778351 h 901603"/>
                <a:gd name="connsiteX3" fmla="*/ 1656077 w 1656077"/>
                <a:gd name="connsiteY3" fmla="*/ 685371 h 901603"/>
                <a:gd name="connsiteX4" fmla="*/ 1642744 w 1656077"/>
                <a:gd name="connsiteY4" fmla="*/ 767537 h 901603"/>
                <a:gd name="connsiteX5" fmla="*/ 0 w 1656077"/>
                <a:gd name="connsiteY5" fmla="*/ 901603 h 901603"/>
                <a:gd name="connsiteX6" fmla="*/ 302626 w 1656077"/>
                <a:gd name="connsiteY6" fmla="*/ 0 h 901603"/>
                <a:gd name="connsiteX0" fmla="*/ 293834 w 1647285"/>
                <a:gd name="connsiteY0" fmla="*/ 0 h 875226"/>
                <a:gd name="connsiteX1" fmla="*/ 549733 w 1647285"/>
                <a:gd name="connsiteY1" fmla="*/ 0 h 875226"/>
                <a:gd name="connsiteX2" fmla="*/ 279479 w 1647285"/>
                <a:gd name="connsiteY2" fmla="*/ 778351 h 875226"/>
                <a:gd name="connsiteX3" fmla="*/ 1647285 w 1647285"/>
                <a:gd name="connsiteY3" fmla="*/ 685371 h 875226"/>
                <a:gd name="connsiteX4" fmla="*/ 1633952 w 1647285"/>
                <a:gd name="connsiteY4" fmla="*/ 767537 h 875226"/>
                <a:gd name="connsiteX5" fmla="*/ 0 w 1647285"/>
                <a:gd name="connsiteY5" fmla="*/ 875226 h 875226"/>
                <a:gd name="connsiteX6" fmla="*/ 293834 w 1647285"/>
                <a:gd name="connsiteY6" fmla="*/ 0 h 875226"/>
                <a:gd name="connsiteX0" fmla="*/ 293834 w 1647285"/>
                <a:gd name="connsiteY0" fmla="*/ 0 h 875226"/>
                <a:gd name="connsiteX1" fmla="*/ 549733 w 1647285"/>
                <a:gd name="connsiteY1" fmla="*/ 0 h 875226"/>
                <a:gd name="connsiteX2" fmla="*/ 279479 w 1647285"/>
                <a:gd name="connsiteY2" fmla="*/ 769559 h 875226"/>
                <a:gd name="connsiteX3" fmla="*/ 1647285 w 1647285"/>
                <a:gd name="connsiteY3" fmla="*/ 685371 h 875226"/>
                <a:gd name="connsiteX4" fmla="*/ 1633952 w 1647285"/>
                <a:gd name="connsiteY4" fmla="*/ 767537 h 875226"/>
                <a:gd name="connsiteX5" fmla="*/ 0 w 1647285"/>
                <a:gd name="connsiteY5" fmla="*/ 875226 h 875226"/>
                <a:gd name="connsiteX6" fmla="*/ 293834 w 1647285"/>
                <a:gd name="connsiteY6" fmla="*/ 0 h 87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285" h="875226">
                  <a:moveTo>
                    <a:pt x="293834" y="0"/>
                  </a:moveTo>
                  <a:lnTo>
                    <a:pt x="549733" y="0"/>
                  </a:lnTo>
                  <a:lnTo>
                    <a:pt x="279479" y="769559"/>
                  </a:lnTo>
                  <a:lnTo>
                    <a:pt x="1647285" y="685371"/>
                  </a:lnTo>
                  <a:lnTo>
                    <a:pt x="1633952" y="767537"/>
                  </a:lnTo>
                  <a:lnTo>
                    <a:pt x="0" y="875226"/>
                  </a:lnTo>
                  <a:lnTo>
                    <a:pt x="293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D21D5E8-FF67-49E5-A7AF-78D9FB06F87C}"/>
                </a:ext>
              </a:extLst>
            </p:cNvPr>
            <p:cNvSpPr/>
            <p:nvPr/>
          </p:nvSpPr>
          <p:spPr>
            <a:xfrm>
              <a:off x="7878944" y="4857034"/>
              <a:ext cx="1290348" cy="656215"/>
            </a:xfrm>
            <a:custGeom>
              <a:avLst/>
              <a:gdLst/>
              <a:ahLst/>
              <a:cxnLst/>
              <a:rect l="l" t="t" r="r" b="b"/>
              <a:pathLst>
                <a:path w="1045190" h="656215">
                  <a:moveTo>
                    <a:pt x="192617" y="0"/>
                  </a:moveTo>
                  <a:lnTo>
                    <a:pt x="1045190" y="0"/>
                  </a:lnTo>
                  <a:lnTo>
                    <a:pt x="965241" y="86144"/>
                  </a:lnTo>
                  <a:lnTo>
                    <a:pt x="611797" y="86144"/>
                  </a:lnTo>
                  <a:lnTo>
                    <a:pt x="378781" y="525732"/>
                  </a:lnTo>
                  <a:lnTo>
                    <a:pt x="547427" y="502929"/>
                  </a:lnTo>
                  <a:lnTo>
                    <a:pt x="589687" y="236896"/>
                  </a:lnTo>
                  <a:lnTo>
                    <a:pt x="863321" y="236896"/>
                  </a:lnTo>
                  <a:lnTo>
                    <a:pt x="796853" y="652414"/>
                  </a:lnTo>
                  <a:lnTo>
                    <a:pt x="524486" y="652414"/>
                  </a:lnTo>
                  <a:lnTo>
                    <a:pt x="534620" y="589073"/>
                  </a:lnTo>
                  <a:lnTo>
                    <a:pt x="0" y="656215"/>
                  </a:lnTo>
                  <a:lnTo>
                    <a:pt x="16172" y="571338"/>
                  </a:lnTo>
                  <a:lnTo>
                    <a:pt x="57166" y="566270"/>
                  </a:lnTo>
                  <a:lnTo>
                    <a:pt x="319161" y="86144"/>
                  </a:lnTo>
                  <a:lnTo>
                    <a:pt x="163342" y="86144"/>
                  </a:lnTo>
                  <a:lnTo>
                    <a:pt x="192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F295177C-ABCC-41FE-95E7-EC011FECB53D}"/>
                </a:ext>
              </a:extLst>
            </p:cNvPr>
            <p:cNvSpPr/>
            <p:nvPr/>
          </p:nvSpPr>
          <p:spPr>
            <a:xfrm>
              <a:off x="8940724" y="4862101"/>
              <a:ext cx="1045962" cy="784165"/>
            </a:xfrm>
            <a:custGeom>
              <a:avLst/>
              <a:gdLst>
                <a:gd name="connsiteX0" fmla="*/ 247486 w 840361"/>
                <a:gd name="connsiteY0" fmla="*/ 0 h 784165"/>
                <a:gd name="connsiteX1" fmla="*/ 840361 w 840361"/>
                <a:gd name="connsiteY1" fmla="*/ 0 h 784165"/>
                <a:gd name="connsiteX2" fmla="*/ 760412 w 840361"/>
                <a:gd name="connsiteY2" fmla="*/ 86144 h 784165"/>
                <a:gd name="connsiteX3" fmla="*/ 561520 w 840361"/>
                <a:gd name="connsiteY3" fmla="*/ 86144 h 784165"/>
                <a:gd name="connsiteX4" fmla="*/ 307443 w 840361"/>
                <a:gd name="connsiteY4" fmla="*/ 647347 h 784165"/>
                <a:gd name="connsiteX5" fmla="*/ 389865 w 840361"/>
                <a:gd name="connsiteY5" fmla="*/ 635946 h 784165"/>
                <a:gd name="connsiteX6" fmla="*/ 501702 w 840361"/>
                <a:gd name="connsiteY6" fmla="*/ 258432 h 784165"/>
                <a:gd name="connsiteX7" fmla="*/ 713261 w 840361"/>
                <a:gd name="connsiteY7" fmla="*/ 258432 h 784165"/>
                <a:gd name="connsiteX8" fmla="*/ 558649 w 840361"/>
                <a:gd name="connsiteY8" fmla="*/ 784165 h 784165"/>
                <a:gd name="connsiteX9" fmla="*/ 347090 w 840361"/>
                <a:gd name="connsiteY9" fmla="*/ 784165 h 784165"/>
                <a:gd name="connsiteX10" fmla="*/ 364786 w 840361"/>
                <a:gd name="connsiteY10" fmla="*/ 724624 h 784165"/>
                <a:gd name="connsiteX11" fmla="*/ 0 w 840361"/>
                <a:gd name="connsiteY11" fmla="*/ 780364 h 784165"/>
                <a:gd name="connsiteX12" fmla="*/ 9877 w 840361"/>
                <a:gd name="connsiteY12" fmla="*/ 691686 h 784165"/>
                <a:gd name="connsiteX13" fmla="*/ 60564 w 840361"/>
                <a:gd name="connsiteY13" fmla="*/ 639760 h 784165"/>
                <a:gd name="connsiteX14" fmla="*/ 314489 w 840361"/>
                <a:gd name="connsiteY14" fmla="*/ 86144 h 784165"/>
                <a:gd name="connsiteX15" fmla="*/ 218211 w 840361"/>
                <a:gd name="connsiteY15" fmla="*/ 86144 h 784165"/>
                <a:gd name="connsiteX16" fmla="*/ 247486 w 840361"/>
                <a:gd name="connsiteY16" fmla="*/ 0 h 784165"/>
                <a:gd name="connsiteX0" fmla="*/ 247486 w 840361"/>
                <a:gd name="connsiteY0" fmla="*/ 0 h 784165"/>
                <a:gd name="connsiteX1" fmla="*/ 840361 w 840361"/>
                <a:gd name="connsiteY1" fmla="*/ 0 h 784165"/>
                <a:gd name="connsiteX2" fmla="*/ 760412 w 840361"/>
                <a:gd name="connsiteY2" fmla="*/ 86144 h 784165"/>
                <a:gd name="connsiteX3" fmla="*/ 561520 w 840361"/>
                <a:gd name="connsiteY3" fmla="*/ 86144 h 784165"/>
                <a:gd name="connsiteX4" fmla="*/ 307443 w 840361"/>
                <a:gd name="connsiteY4" fmla="*/ 647347 h 784165"/>
                <a:gd name="connsiteX5" fmla="*/ 389865 w 840361"/>
                <a:gd name="connsiteY5" fmla="*/ 635946 h 784165"/>
                <a:gd name="connsiteX6" fmla="*/ 501702 w 840361"/>
                <a:gd name="connsiteY6" fmla="*/ 258432 h 784165"/>
                <a:gd name="connsiteX7" fmla="*/ 713261 w 840361"/>
                <a:gd name="connsiteY7" fmla="*/ 258432 h 784165"/>
                <a:gd name="connsiteX8" fmla="*/ 558649 w 840361"/>
                <a:gd name="connsiteY8" fmla="*/ 784165 h 784165"/>
                <a:gd name="connsiteX9" fmla="*/ 347090 w 840361"/>
                <a:gd name="connsiteY9" fmla="*/ 784165 h 784165"/>
                <a:gd name="connsiteX10" fmla="*/ 364786 w 840361"/>
                <a:gd name="connsiteY10" fmla="*/ 724624 h 784165"/>
                <a:gd name="connsiteX11" fmla="*/ 0 w 840361"/>
                <a:gd name="connsiteY11" fmla="*/ 759738 h 784165"/>
                <a:gd name="connsiteX12" fmla="*/ 9877 w 840361"/>
                <a:gd name="connsiteY12" fmla="*/ 691686 h 784165"/>
                <a:gd name="connsiteX13" fmla="*/ 60564 w 840361"/>
                <a:gd name="connsiteY13" fmla="*/ 639760 h 784165"/>
                <a:gd name="connsiteX14" fmla="*/ 314489 w 840361"/>
                <a:gd name="connsiteY14" fmla="*/ 86144 h 784165"/>
                <a:gd name="connsiteX15" fmla="*/ 218211 w 840361"/>
                <a:gd name="connsiteY15" fmla="*/ 86144 h 784165"/>
                <a:gd name="connsiteX16" fmla="*/ 247486 w 840361"/>
                <a:gd name="connsiteY16" fmla="*/ 0 h 784165"/>
                <a:gd name="connsiteX0" fmla="*/ 254361 w 847236"/>
                <a:gd name="connsiteY0" fmla="*/ 0 h 784165"/>
                <a:gd name="connsiteX1" fmla="*/ 847236 w 847236"/>
                <a:gd name="connsiteY1" fmla="*/ 0 h 784165"/>
                <a:gd name="connsiteX2" fmla="*/ 767287 w 847236"/>
                <a:gd name="connsiteY2" fmla="*/ 86144 h 784165"/>
                <a:gd name="connsiteX3" fmla="*/ 568395 w 847236"/>
                <a:gd name="connsiteY3" fmla="*/ 86144 h 784165"/>
                <a:gd name="connsiteX4" fmla="*/ 314318 w 847236"/>
                <a:gd name="connsiteY4" fmla="*/ 647347 h 784165"/>
                <a:gd name="connsiteX5" fmla="*/ 396740 w 847236"/>
                <a:gd name="connsiteY5" fmla="*/ 635946 h 784165"/>
                <a:gd name="connsiteX6" fmla="*/ 508577 w 847236"/>
                <a:gd name="connsiteY6" fmla="*/ 258432 h 784165"/>
                <a:gd name="connsiteX7" fmla="*/ 720136 w 847236"/>
                <a:gd name="connsiteY7" fmla="*/ 258432 h 784165"/>
                <a:gd name="connsiteX8" fmla="*/ 565524 w 847236"/>
                <a:gd name="connsiteY8" fmla="*/ 784165 h 784165"/>
                <a:gd name="connsiteX9" fmla="*/ 353965 w 847236"/>
                <a:gd name="connsiteY9" fmla="*/ 784165 h 784165"/>
                <a:gd name="connsiteX10" fmla="*/ 371661 w 847236"/>
                <a:gd name="connsiteY10" fmla="*/ 724624 h 784165"/>
                <a:gd name="connsiteX11" fmla="*/ 0 w 847236"/>
                <a:gd name="connsiteY11" fmla="*/ 752863 h 784165"/>
                <a:gd name="connsiteX12" fmla="*/ 16752 w 847236"/>
                <a:gd name="connsiteY12" fmla="*/ 691686 h 784165"/>
                <a:gd name="connsiteX13" fmla="*/ 67439 w 847236"/>
                <a:gd name="connsiteY13" fmla="*/ 639760 h 784165"/>
                <a:gd name="connsiteX14" fmla="*/ 321364 w 847236"/>
                <a:gd name="connsiteY14" fmla="*/ 86144 h 784165"/>
                <a:gd name="connsiteX15" fmla="*/ 225086 w 847236"/>
                <a:gd name="connsiteY15" fmla="*/ 86144 h 784165"/>
                <a:gd name="connsiteX16" fmla="*/ 254361 w 847236"/>
                <a:gd name="connsiteY16" fmla="*/ 0 h 78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236" h="784165">
                  <a:moveTo>
                    <a:pt x="254361" y="0"/>
                  </a:moveTo>
                  <a:lnTo>
                    <a:pt x="847236" y="0"/>
                  </a:lnTo>
                  <a:lnTo>
                    <a:pt x="767287" y="86144"/>
                  </a:lnTo>
                  <a:lnTo>
                    <a:pt x="568395" y="86144"/>
                  </a:lnTo>
                  <a:lnTo>
                    <a:pt x="314318" y="647347"/>
                  </a:lnTo>
                  <a:lnTo>
                    <a:pt x="396740" y="635946"/>
                  </a:lnTo>
                  <a:lnTo>
                    <a:pt x="508577" y="258432"/>
                  </a:lnTo>
                  <a:lnTo>
                    <a:pt x="720136" y="258432"/>
                  </a:lnTo>
                  <a:lnTo>
                    <a:pt x="565524" y="784165"/>
                  </a:lnTo>
                  <a:lnTo>
                    <a:pt x="353965" y="784165"/>
                  </a:lnTo>
                  <a:lnTo>
                    <a:pt x="371661" y="724624"/>
                  </a:lnTo>
                  <a:lnTo>
                    <a:pt x="0" y="752863"/>
                  </a:lnTo>
                  <a:lnTo>
                    <a:pt x="16752" y="691686"/>
                  </a:lnTo>
                  <a:lnTo>
                    <a:pt x="67439" y="639760"/>
                  </a:lnTo>
                  <a:lnTo>
                    <a:pt x="321364" y="86144"/>
                  </a:lnTo>
                  <a:lnTo>
                    <a:pt x="225086" y="86144"/>
                  </a:lnTo>
                  <a:lnTo>
                    <a:pt x="25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A74CD1F-23DE-4BBE-8D28-C78318E2BD54}"/>
                </a:ext>
              </a:extLst>
            </p:cNvPr>
            <p:cNvSpPr/>
            <p:nvPr/>
          </p:nvSpPr>
          <p:spPr>
            <a:xfrm>
              <a:off x="5832662" y="5571523"/>
              <a:ext cx="520411" cy="81077"/>
            </a:xfrm>
            <a:custGeom>
              <a:avLst/>
              <a:gdLst/>
              <a:ahLst/>
              <a:cxnLst/>
              <a:rect l="l" t="t" r="r" b="b"/>
              <a:pathLst>
                <a:path w="421536" h="81077">
                  <a:moveTo>
                    <a:pt x="27553" y="0"/>
                  </a:moveTo>
                  <a:lnTo>
                    <a:pt x="421536" y="0"/>
                  </a:lnTo>
                  <a:lnTo>
                    <a:pt x="350911" y="81077"/>
                  </a:lnTo>
                  <a:lnTo>
                    <a:pt x="0" y="81077"/>
                  </a:lnTo>
                  <a:lnTo>
                    <a:pt x="275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000" i="1" dirty="0"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D33B91C-FE5E-490B-8AD0-C0589BEB5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678" y="2323129"/>
            <a:ext cx="2919715" cy="19172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4531DE0-965F-46EC-9E07-0709438C9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678" y="2321609"/>
            <a:ext cx="2922026" cy="19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326621" y="490541"/>
            <a:ext cx="91032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作图：完成活动记录单第三部分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indent="1171575"/>
            <a:r>
              <a:rPr lang="zh-CN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根据第一张表格中的数据，作出</a:t>
            </a:r>
            <a:r>
              <a:rPr lang="en-US" altLang="zh-CN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zh-CN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图像，</a:t>
            </a:r>
            <a:endParaRPr lang="en-US" altLang="zh-C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71575"/>
            <a:r>
              <a:rPr lang="zh-CN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观察图像，思考图像旁边的三个问题。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661305" y="2171701"/>
            <a:ext cx="5311245" cy="4686300"/>
            <a:chOff x="1835696" y="1628800"/>
            <a:chExt cx="5585902" cy="4826520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5696" y="1628800"/>
              <a:ext cx="5585902" cy="482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TextBox 3"/>
            <p:cNvSpPr txBox="1">
              <a:spLocks noChangeArrowheads="1"/>
            </p:cNvSpPr>
            <p:nvPr/>
          </p:nvSpPr>
          <p:spPr bwMode="auto">
            <a:xfrm>
              <a:off x="2915816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0" name="TextBox 4"/>
            <p:cNvSpPr txBox="1">
              <a:spLocks noChangeArrowheads="1"/>
            </p:cNvSpPr>
            <p:nvPr/>
          </p:nvSpPr>
          <p:spPr bwMode="auto">
            <a:xfrm>
              <a:off x="3779912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1" name="TextBox 5"/>
            <p:cNvSpPr txBox="1">
              <a:spLocks noChangeArrowheads="1"/>
            </p:cNvSpPr>
            <p:nvPr/>
          </p:nvSpPr>
          <p:spPr bwMode="auto">
            <a:xfrm>
              <a:off x="4572000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2" name="TextBox 6"/>
            <p:cNvSpPr txBox="1">
              <a:spLocks noChangeArrowheads="1"/>
            </p:cNvSpPr>
            <p:nvPr/>
          </p:nvSpPr>
          <p:spPr bwMode="auto">
            <a:xfrm>
              <a:off x="5364088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40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3" name="TextBox 7"/>
            <p:cNvSpPr txBox="1">
              <a:spLocks noChangeArrowheads="1"/>
            </p:cNvSpPr>
            <p:nvPr/>
          </p:nvSpPr>
          <p:spPr bwMode="auto">
            <a:xfrm>
              <a:off x="6228184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1" y="476250"/>
            <a:ext cx="513503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一、匀速直线运动</a:t>
            </a:r>
            <a:endParaRPr lang="en-US" altLang="zh-CN" sz="3000" b="1" dirty="0">
              <a:solidFill>
                <a:srgbClr val="FF0000"/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lum bright="-12000" contrast="54000"/>
          </a:blip>
          <a:srcRect/>
          <a:stretch>
            <a:fillRect/>
          </a:stretch>
        </p:blipFill>
        <p:spPr bwMode="auto">
          <a:xfrm>
            <a:off x="2535768" y="1484314"/>
            <a:ext cx="133614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5005390" y="1550988"/>
            <a:ext cx="4895848" cy="4011612"/>
            <a:chOff x="2124075" y="2565400"/>
            <a:chExt cx="4643438" cy="4011613"/>
          </a:xfrm>
        </p:grpSpPr>
        <p:pic>
          <p:nvPicPr>
            <p:cNvPr id="2253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4075" y="2565400"/>
              <a:ext cx="4643438" cy="401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2555875" y="3284537"/>
              <a:ext cx="3024188" cy="2592389"/>
            </a:xfrm>
            <a:prstGeom prst="line">
              <a:avLst/>
            </a:prstGeom>
            <a:ln w="508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8">
            <a:extLst>
              <a:ext uri="{FF2B5EF4-FFF2-40B4-BE49-F238E27FC236}">
                <a16:creationId xmlns:a16="http://schemas.microsoft.com/office/drawing/2014/main" id="{5D593C3E-1053-4517-88F2-4E6DBA269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1" name="Text Box 38">
            <a:extLst>
              <a:ext uri="{FF2B5EF4-FFF2-40B4-BE49-F238E27FC236}">
                <a16:creationId xmlns:a16="http://schemas.microsoft.com/office/drawing/2014/main" id="{3C886970-F855-491C-84F0-E03D8E47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频闪摄影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5006661-441A-4B24-8A79-2B4EB6A7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模块二：研究气泡的运动规律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19476" name="Picture 2">
            <a:extLst>
              <a:ext uri="{FF2B5EF4-FFF2-40B4-BE49-F238E27FC236}">
                <a16:creationId xmlns:a16="http://schemas.microsoft.com/office/drawing/2014/main" id="{5434CDE0-7323-45EA-9968-5A8F2EAD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71563"/>
            <a:ext cx="357663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>
            <a:extLst>
              <a:ext uri="{FF2B5EF4-FFF2-40B4-BE49-F238E27FC236}">
                <a16:creationId xmlns:a16="http://schemas.microsoft.com/office/drawing/2014/main" id="{DE017661-AA32-471A-A753-D4AB18A2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359251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4">
            <a:extLst>
              <a:ext uri="{FF2B5EF4-FFF2-40B4-BE49-F238E27FC236}">
                <a16:creationId xmlns:a16="http://schemas.microsoft.com/office/drawing/2014/main" id="{23792541-830D-4A15-A50E-61A6767B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66800"/>
            <a:ext cx="3652837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5">
            <a:extLst>
              <a:ext uri="{FF2B5EF4-FFF2-40B4-BE49-F238E27FC236}">
                <a16:creationId xmlns:a16="http://schemas.microsoft.com/office/drawing/2014/main" id="{8797B9B1-8EE3-4BAB-A5F4-2B63CBCB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369411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E3694062-B9E3-467E-9B0A-08AE002A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82750"/>
            <a:ext cx="11734800" cy="4686300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组合 6">
            <a:extLst>
              <a:ext uri="{FF2B5EF4-FFF2-40B4-BE49-F238E27FC236}">
                <a16:creationId xmlns:a16="http://schemas.microsoft.com/office/drawing/2014/main" id="{6E7549E0-7C99-4C87-8B06-CF4CF7B27EE6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1828800"/>
            <a:ext cx="2498725" cy="4413250"/>
            <a:chOff x="991587" y="2536257"/>
            <a:chExt cx="1984340" cy="3756919"/>
          </a:xfrm>
        </p:grpSpPr>
        <p:pic>
          <p:nvPicPr>
            <p:cNvPr id="12308" name="Picture 2">
              <a:extLst>
                <a:ext uri="{FF2B5EF4-FFF2-40B4-BE49-F238E27FC236}">
                  <a16:creationId xmlns:a16="http://schemas.microsoft.com/office/drawing/2014/main" id="{1F479B49-F399-4CDA-B59F-2428C9C89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87" y="2536257"/>
              <a:ext cx="1984340" cy="31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C22159-DCDF-4293-890D-6DB0FC225FDF}"/>
                </a:ext>
              </a:extLst>
            </p:cNvPr>
            <p:cNvSpPr txBox="1"/>
            <p:nvPr/>
          </p:nvSpPr>
          <p:spPr bwMode="auto">
            <a:xfrm>
              <a:off x="1493345" y="5893159"/>
              <a:ext cx="1096808" cy="4000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000" kern="100" dirty="0">
                  <a:cs typeface="Times New Roman" panose="02020603050405020304" pitchFamily="18" charset="0"/>
                </a:rPr>
                <a:t>间隔</a:t>
              </a:r>
              <a:r>
                <a:rPr lang="en-US" altLang="zh-CN" sz="2000" kern="100" dirty="0">
                  <a:cs typeface="Times New Roman" panose="02020603050405020304" pitchFamily="18" charset="0"/>
                </a:rPr>
                <a:t>1s</a:t>
              </a:r>
              <a:endParaRPr lang="zh-CN" altLang="en-US" sz="2000" dirty="0"/>
            </a:p>
          </p:txBody>
        </p:sp>
      </p:grpSp>
      <p:grpSp>
        <p:nvGrpSpPr>
          <p:cNvPr id="4" name="组合 7">
            <a:extLst>
              <a:ext uri="{FF2B5EF4-FFF2-40B4-BE49-F238E27FC236}">
                <a16:creationId xmlns:a16="http://schemas.microsoft.com/office/drawing/2014/main" id="{648CF126-3FF4-453C-B3FA-D2E15EA96766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1828800"/>
            <a:ext cx="2498725" cy="4402138"/>
            <a:chOff x="3546793" y="2528794"/>
            <a:chExt cx="2092007" cy="3737612"/>
          </a:xfrm>
        </p:grpSpPr>
        <p:pic>
          <p:nvPicPr>
            <p:cNvPr id="12306" name="Picture 3">
              <a:extLst>
                <a:ext uri="{FF2B5EF4-FFF2-40B4-BE49-F238E27FC236}">
                  <a16:creationId xmlns:a16="http://schemas.microsoft.com/office/drawing/2014/main" id="{8226617E-E445-4D77-A5E0-29511E3B2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793" y="2528794"/>
              <a:ext cx="2092007" cy="316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9CEFFE4-0FB8-4273-BE1A-1AAA548684F1}"/>
                </a:ext>
              </a:extLst>
            </p:cNvPr>
            <p:cNvSpPr txBox="1"/>
            <p:nvPr/>
          </p:nvSpPr>
          <p:spPr bwMode="auto">
            <a:xfrm>
              <a:off x="4038561" y="5866092"/>
              <a:ext cx="1371634" cy="4003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000" kern="100" dirty="0">
                  <a:cs typeface="Times New Roman" panose="02020603050405020304" pitchFamily="18" charset="0"/>
                </a:rPr>
                <a:t>间隔</a:t>
              </a:r>
              <a:r>
                <a:rPr lang="en-US" altLang="zh-CN" sz="2000" kern="100" dirty="0">
                  <a:cs typeface="Times New Roman" panose="02020603050405020304" pitchFamily="18" charset="0"/>
                </a:rPr>
                <a:t>0.5s</a:t>
              </a:r>
              <a:endParaRPr lang="zh-CN" altLang="en-US" sz="2000" dirty="0"/>
            </a:p>
          </p:txBody>
        </p:sp>
      </p:grpSp>
      <p:grpSp>
        <p:nvGrpSpPr>
          <p:cNvPr id="5" name="组合 11">
            <a:extLst>
              <a:ext uri="{FF2B5EF4-FFF2-40B4-BE49-F238E27FC236}">
                <a16:creationId xmlns:a16="http://schemas.microsoft.com/office/drawing/2014/main" id="{D9B9C565-AB5F-468D-A020-4FE17B4ED48D}"/>
              </a:ext>
            </a:extLst>
          </p:cNvPr>
          <p:cNvGrpSpPr>
            <a:grpSpLocks/>
          </p:cNvGrpSpPr>
          <p:nvPr/>
        </p:nvGrpSpPr>
        <p:grpSpPr bwMode="auto">
          <a:xfrm>
            <a:off x="6111875" y="1828800"/>
            <a:ext cx="2560638" cy="4432300"/>
            <a:chOff x="6236888" y="2536257"/>
            <a:chExt cx="2128304" cy="3607883"/>
          </a:xfrm>
        </p:grpSpPr>
        <p:pic>
          <p:nvPicPr>
            <p:cNvPr id="12304" name="Picture 4">
              <a:extLst>
                <a:ext uri="{FF2B5EF4-FFF2-40B4-BE49-F238E27FC236}">
                  <a16:creationId xmlns:a16="http://schemas.microsoft.com/office/drawing/2014/main" id="{9033A5F1-A541-4833-857B-6DF4D1A6B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888" y="2536257"/>
              <a:ext cx="2128304" cy="307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819893-0415-4770-88A1-61AEE7AA4839}"/>
                </a:ext>
              </a:extLst>
            </p:cNvPr>
            <p:cNvSpPr txBox="1"/>
            <p:nvPr/>
          </p:nvSpPr>
          <p:spPr bwMode="auto">
            <a:xfrm>
              <a:off x="6751481" y="5743551"/>
              <a:ext cx="1372248" cy="4005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000" kern="100" dirty="0">
                  <a:cs typeface="Times New Roman" panose="02020603050405020304" pitchFamily="18" charset="0"/>
                </a:rPr>
                <a:t>间隔</a:t>
              </a:r>
              <a:r>
                <a:rPr lang="en-US" altLang="zh-CN" sz="2000" kern="100" dirty="0">
                  <a:cs typeface="Times New Roman" panose="02020603050405020304" pitchFamily="18" charset="0"/>
                </a:rPr>
                <a:t>0.3s</a:t>
              </a:r>
              <a:endParaRPr lang="zh-CN" altLang="en-US" sz="2000" dirty="0"/>
            </a:p>
          </p:txBody>
        </p:sp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FB166FF7-8D84-4EDE-AE33-FAAA949DE625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1828800"/>
            <a:ext cx="2617788" cy="4433888"/>
            <a:chOff x="9056289" y="2578067"/>
            <a:chExt cx="2221311" cy="3663684"/>
          </a:xfrm>
        </p:grpSpPr>
        <p:pic>
          <p:nvPicPr>
            <p:cNvPr id="12302" name="Picture 5">
              <a:extLst>
                <a:ext uri="{FF2B5EF4-FFF2-40B4-BE49-F238E27FC236}">
                  <a16:creationId xmlns:a16="http://schemas.microsoft.com/office/drawing/2014/main" id="{621BEE13-0645-45B5-9377-06E35352A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6289" y="2578067"/>
              <a:ext cx="2221311" cy="313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BC057F0-F966-4437-AA59-45D4C0C8DB57}"/>
                </a:ext>
              </a:extLst>
            </p:cNvPr>
            <p:cNvSpPr txBox="1"/>
            <p:nvPr/>
          </p:nvSpPr>
          <p:spPr bwMode="auto">
            <a:xfrm>
              <a:off x="9600503" y="5841671"/>
              <a:ext cx="1372660" cy="4000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000" kern="100" dirty="0">
                  <a:cs typeface="Times New Roman" panose="02020603050405020304" pitchFamily="18" charset="0"/>
                </a:rPr>
                <a:t>间隔</a:t>
              </a:r>
              <a:r>
                <a:rPr lang="en-US" altLang="zh-CN" sz="2000" kern="100" dirty="0">
                  <a:cs typeface="Times New Roman" panose="02020603050405020304" pitchFamily="18" charset="0"/>
                </a:rPr>
                <a:t>0.2s</a:t>
              </a:r>
              <a:endParaRPr lang="zh-CN" altLang="en-US" sz="2000" dirty="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商场里自动扶梯上的乘客.wmv">
            <a:hlinkClick r:id="" action="ppaction://media"/>
            <a:extLst>
              <a:ext uri="{FF2B5EF4-FFF2-40B4-BE49-F238E27FC236}">
                <a16:creationId xmlns:a16="http://schemas.microsoft.com/office/drawing/2014/main" id="{3F5B5FAC-4D73-4FE1-996E-D134F8CE27B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76625"/>
            <a:ext cx="39084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滑冰时停止用力的一段滑行.wmv">
            <a:hlinkClick r:id="" action="ppaction://media"/>
            <a:extLst>
              <a:ext uri="{FF2B5EF4-FFF2-40B4-BE49-F238E27FC236}">
                <a16:creationId xmlns:a16="http://schemas.microsoft.com/office/drawing/2014/main" id="{5B7F3065-86BD-4F5F-B4EB-2FA419EB1CA9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76625"/>
            <a:ext cx="39068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18">
            <a:extLst>
              <a:ext uri="{FF2B5EF4-FFF2-40B4-BE49-F238E27FC236}">
                <a16:creationId xmlns:a16="http://schemas.microsoft.com/office/drawing/2014/main" id="{896ECAEB-01AE-40B6-856A-9E7067243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Text Box 38">
            <a:extLst>
              <a:ext uri="{FF2B5EF4-FFF2-40B4-BE49-F238E27FC236}">
                <a16:creationId xmlns:a16="http://schemas.microsoft.com/office/drawing/2014/main" id="{32BDCA47-EF36-4607-AEC5-6B0D89B0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总结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4BF52A5-A2CD-48ED-85D9-AF06A24B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模块二：研究气泡的运动规律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2800066-2F56-422E-AE9A-06B386CA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77913"/>
            <a:ext cx="102108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/>
              <a:t>物理学中，我们把</a:t>
            </a:r>
            <a:r>
              <a:rPr lang="zh-CN" altLang="en-US" sz="2800" b="1" dirty="0">
                <a:solidFill>
                  <a:srgbClr val="FF0000"/>
                </a:solidFill>
              </a:rPr>
              <a:t>速度不变</a:t>
            </a:r>
            <a:r>
              <a:rPr lang="zh-CN" altLang="en-US" sz="2800" b="1" dirty="0"/>
              <a:t>的直线运动叫作匀速直线运动。</a:t>
            </a:r>
            <a:endParaRPr lang="en-US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CE65703-50D6-4E69-9DF1-5FEC692ED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525713"/>
            <a:ext cx="8475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b="1"/>
              <a:t>在任意</a:t>
            </a:r>
            <a:r>
              <a:rPr lang="zh-CN" altLang="en-US" sz="2800" b="1">
                <a:solidFill>
                  <a:srgbClr val="0000CC"/>
                </a:solidFill>
              </a:rPr>
              <a:t>相等时间</a:t>
            </a:r>
            <a:r>
              <a:rPr lang="zh-CN" altLang="en-US" sz="2800" b="1"/>
              <a:t>内通过的路程总是</a:t>
            </a:r>
            <a:r>
              <a:rPr lang="en-US" altLang="zh-CN" sz="2800" b="1"/>
              <a:t>______</a:t>
            </a:r>
            <a:r>
              <a:rPr lang="zh-CN" altLang="en-US" sz="2800" b="1"/>
              <a:t>的。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45A951-FD84-4670-A6B6-074C445AB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3" y="2516188"/>
            <a:ext cx="1144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</a:rPr>
              <a:t>相等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8B916AA-E111-451F-A776-B0FAF615C0E0}"/>
              </a:ext>
            </a:extLst>
          </p:cNvPr>
          <p:cNvSpPr/>
          <p:nvPr/>
        </p:nvSpPr>
        <p:spPr>
          <a:xfrm>
            <a:off x="2819400" y="2544763"/>
            <a:ext cx="7620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2171720-BEFC-4830-B5C3-5CF2B91F6099}"/>
              </a:ext>
            </a:extLst>
          </p:cNvPr>
          <p:cNvSpPr/>
          <p:nvPr/>
        </p:nvSpPr>
        <p:spPr>
          <a:xfrm>
            <a:off x="7045325" y="2544763"/>
            <a:ext cx="7620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617" name="图片 13">
            <a:extLst>
              <a:ext uri="{FF2B5EF4-FFF2-40B4-BE49-F238E27FC236}">
                <a16:creationId xmlns:a16="http://schemas.microsoft.com/office/drawing/2014/main" id="{ABCA38F4-7B92-403F-B4FD-9E3AFFAC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457575"/>
            <a:ext cx="44354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71D46E-8987-49B5-9610-092556DC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3463925"/>
            <a:ext cx="44354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C111C37-CCF8-4B03-855E-9DBE7C210026}"/>
              </a:ext>
            </a:extLst>
          </p:cNvPr>
          <p:cNvSpPr txBox="1"/>
          <p:nvPr/>
        </p:nvSpPr>
        <p:spPr bwMode="auto">
          <a:xfrm>
            <a:off x="1600200" y="1828800"/>
            <a:ext cx="60928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800" b="1" kern="100" dirty="0">
                <a:cs typeface="Times New Roman" panose="02020603050405020304" pitchFamily="18" charset="0"/>
              </a:rPr>
              <a:t>做匀速直线运动的物体，</a:t>
            </a:r>
            <a:endParaRPr lang="zh-CN" altLang="en-US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732"/>
                            </p:stCondLst>
                            <p:childTnLst>
                              <p:par>
                                <p:cTn id="3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232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53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53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5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5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  <p:bldP spid="13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7879" y="198410"/>
            <a:ext cx="5429249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二、变速直线运动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22299" y="1451559"/>
            <a:ext cx="7967518" cy="25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苹果下落越来越快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相等时间内通过的路程不同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这种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速度变化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的直线运动叫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直线运动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变速直线运动比较复杂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在粗略研究其运动情况时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仍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可用速度公式求它的平均速度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095074"/>
              </p:ext>
            </p:extLst>
          </p:nvPr>
        </p:nvGraphicFramePr>
        <p:xfrm>
          <a:off x="3564848" y="4332808"/>
          <a:ext cx="1979084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公式" r:id="rId3" imgW="431640" imgH="469800" progId="">
                  <p:embed/>
                </p:oleObj>
              </mc:Choice>
              <mc:Fallback>
                <p:oleObj name="公式" r:id="rId3" imgW="431640" imgH="4698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848" y="4332808"/>
                        <a:ext cx="1979084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40050" y="4693416"/>
            <a:ext cx="3236384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00CC"/>
                </a:solidFill>
                <a:latin typeface="+mn-ea"/>
                <a:ea typeface="+mn-ea"/>
              </a:rPr>
              <a:t>平均速度：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CC8183D-6CC9-4630-93F4-E95484282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4" r="16072"/>
          <a:stretch/>
        </p:blipFill>
        <p:spPr>
          <a:xfrm>
            <a:off x="8589817" y="1141798"/>
            <a:ext cx="1657954" cy="42487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5F63D6-4914-4A53-9DCB-BDDB47E877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7913" r="32263"/>
          <a:stretch/>
        </p:blipFill>
        <p:spPr>
          <a:xfrm>
            <a:off x="10587955" y="1141798"/>
            <a:ext cx="1127990" cy="424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8">
            <a:extLst>
              <a:ext uri="{FF2B5EF4-FFF2-40B4-BE49-F238E27FC236}">
                <a16:creationId xmlns:a16="http://schemas.microsoft.com/office/drawing/2014/main" id="{3B24E797-18C2-4E08-ACDB-3965E6E8E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Text Box 38">
            <a:extLst>
              <a:ext uri="{FF2B5EF4-FFF2-40B4-BE49-F238E27FC236}">
                <a16:creationId xmlns:a16="http://schemas.microsoft.com/office/drawing/2014/main" id="{7575847A-89A1-446A-8467-AB571420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知识梳理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3D23022-CCF9-4A94-845A-3D7CB962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4265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模块四：小结与评价</a:t>
            </a:r>
            <a:endParaRPr lang="zh-CN" altLang="en-US" dirty="0">
              <a:latin typeface="+mn-ea"/>
              <a:ea typeface="+mn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10950B-4F9F-43F5-B456-DB5DF3EEFC11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76400"/>
          <a:ext cx="11201400" cy="461009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9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2800" b="1" kern="100" dirty="0">
                          <a:effectLst/>
                        </a:rPr>
                        <a:t> 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sz="28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匀速直线运动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sz="28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变速直线运动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4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sz="28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相同点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sz="2800" b="1" kern="100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542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sz="28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不同点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sz="2800" b="1" kern="100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sz="2800" b="1" kern="100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5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CN" altLang="zh-CN" sz="2400" b="1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相等时间内通过的路程</a:t>
                      </a:r>
                      <a:r>
                        <a:rPr lang="zh-CN" altLang="en-US" sz="2400" b="1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CN" altLang="zh-CN" sz="2400" b="1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相等时间内通过的路程</a:t>
                      </a:r>
                      <a:r>
                        <a:rPr lang="zh-CN" altLang="en-US" sz="2400" b="1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54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sz="28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判断方法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sz="2800" b="1" kern="100" dirty="0">
                        <a:solidFill>
                          <a:srgbClr val="0000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95342BB2-7EAC-4426-8E00-AEE6D66CDA3E}"/>
              </a:ext>
            </a:extLst>
          </p:cNvPr>
          <p:cNvSpPr txBox="1"/>
          <p:nvPr/>
        </p:nvSpPr>
        <p:spPr bwMode="auto">
          <a:xfrm>
            <a:off x="5486400" y="2828925"/>
            <a:ext cx="266858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都是直线运动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60D2FB-3B9D-4669-8D02-A56C979323A4}"/>
              </a:ext>
            </a:extLst>
          </p:cNvPr>
          <p:cNvSpPr txBox="1"/>
          <p:nvPr/>
        </p:nvSpPr>
        <p:spPr bwMode="auto">
          <a:xfrm>
            <a:off x="3657600" y="3733800"/>
            <a:ext cx="2057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速度不变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9D0ECD-2882-4E6C-B0C6-6432868906E5}"/>
              </a:ext>
            </a:extLst>
          </p:cNvPr>
          <p:cNvSpPr txBox="1"/>
          <p:nvPr/>
        </p:nvSpPr>
        <p:spPr bwMode="auto">
          <a:xfrm>
            <a:off x="8459788" y="3743325"/>
            <a:ext cx="22082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速度变化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04D3C3-1BA1-4341-BA97-99836503DC87}"/>
              </a:ext>
            </a:extLst>
          </p:cNvPr>
          <p:cNvSpPr txBox="1"/>
          <p:nvPr/>
        </p:nvSpPr>
        <p:spPr bwMode="auto">
          <a:xfrm>
            <a:off x="5603875" y="4603750"/>
            <a:ext cx="122078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相等</a:t>
            </a:r>
            <a:r>
              <a:rPr lang="zh-CN" altLang="en-US" sz="24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的</a:t>
            </a:r>
            <a:endParaRPr lang="zh-CN" altLang="zh-CN" sz="2400" b="1" kern="100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70809E-9FA4-4B12-B637-7E9B06884D80}"/>
              </a:ext>
            </a:extLst>
          </p:cNvPr>
          <p:cNvSpPr txBox="1"/>
          <p:nvPr/>
        </p:nvSpPr>
        <p:spPr bwMode="auto">
          <a:xfrm>
            <a:off x="10210800" y="4595813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不相等</a:t>
            </a:r>
            <a:r>
              <a:rPr lang="zh-CN" altLang="en-US" sz="2400" b="1" kern="100" dirty="0">
                <a:solidFill>
                  <a:srgbClr val="C00000"/>
                </a:solidFill>
                <a:latin typeface="宋体" panose="02010600030101010101" pitchFamily="2" charset="-122"/>
              </a:rPr>
              <a:t>的</a:t>
            </a:r>
            <a:endParaRPr lang="zh-CN" altLang="zh-CN" sz="2400" b="1" kern="100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B231D3-553A-49BF-94EF-69A4B2F22770}"/>
              </a:ext>
            </a:extLst>
          </p:cNvPr>
          <p:cNvSpPr txBox="1"/>
          <p:nvPr/>
        </p:nvSpPr>
        <p:spPr bwMode="auto">
          <a:xfrm>
            <a:off x="4343400" y="5572125"/>
            <a:ext cx="1905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 kern="100" dirty="0">
                <a:solidFill>
                  <a:srgbClr val="0000CC"/>
                </a:solidFill>
                <a:latin typeface="宋体" panose="02010600030101010101" pitchFamily="2" charset="-122"/>
              </a:rPr>
              <a:t>分段比较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782747-708A-4CBB-8D2E-DF63578D74A9}"/>
              </a:ext>
            </a:extLst>
          </p:cNvPr>
          <p:cNvSpPr txBox="1"/>
          <p:nvPr/>
        </p:nvSpPr>
        <p:spPr bwMode="auto">
          <a:xfrm>
            <a:off x="6323013" y="5562600"/>
            <a:ext cx="13731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 kern="100" dirty="0">
                <a:solidFill>
                  <a:srgbClr val="0000CC"/>
                </a:solidFill>
                <a:latin typeface="宋体" panose="02010600030101010101" pitchFamily="2" charset="-122"/>
              </a:rPr>
              <a:t>图像法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9EDB07-F89B-482E-9E85-A01CF792AE67}"/>
              </a:ext>
            </a:extLst>
          </p:cNvPr>
          <p:cNvSpPr txBox="1"/>
          <p:nvPr/>
        </p:nvSpPr>
        <p:spPr bwMode="auto">
          <a:xfrm>
            <a:off x="7848600" y="5562600"/>
            <a:ext cx="1905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 kern="100" dirty="0">
                <a:solidFill>
                  <a:srgbClr val="0000CC"/>
                </a:solidFill>
                <a:latin typeface="宋体" panose="02010600030101010101" pitchFamily="2" charset="-122"/>
              </a:rPr>
              <a:t>频闪摄影</a:t>
            </a:r>
          </a:p>
        </p:txBody>
      </p:sp>
    </p:spTree>
    <p:extLst>
      <p:ext uri="{BB962C8B-B14F-4D97-AF65-F5344CB8AC3E}">
        <p14:creationId xmlns:p14="http://schemas.microsoft.com/office/powerpoint/2010/main" val="29457932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刘翔跨栏夺冠.wmv">
            <a:hlinkClick r:id="" action="ppaction://media"/>
            <a:extLst>
              <a:ext uri="{FF2B5EF4-FFF2-40B4-BE49-F238E27FC236}">
                <a16:creationId xmlns:a16="http://schemas.microsoft.com/office/drawing/2014/main" id="{0729D9D5-A346-4923-8B0A-3EF286934BE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549650"/>
            <a:ext cx="3440113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18">
            <a:extLst>
              <a:ext uri="{FF2B5EF4-FFF2-40B4-BE49-F238E27FC236}">
                <a16:creationId xmlns:a16="http://schemas.microsoft.com/office/drawing/2014/main" id="{F586A269-4C8C-426B-A8C9-9436B0629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Text Box 38">
            <a:extLst>
              <a:ext uri="{FF2B5EF4-FFF2-40B4-BE49-F238E27FC236}">
                <a16:creationId xmlns:a16="http://schemas.microsoft.com/office/drawing/2014/main" id="{56EA64E6-DA91-442C-963D-EA73F6B47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反思评价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F982936-FD0D-44E5-8C54-59301DB2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4265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模块四：小结与评价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D8BB75-4342-479D-A9B6-5FA06CCEC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90613"/>
            <a:ext cx="405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latin typeface="宋体" panose="02010600030101010101" pitchFamily="2" charset="-122"/>
              </a:rPr>
              <a:t>下表是刘翔跨栏的有关数据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E7EC24F-AAC5-4397-AD37-4BBEAEA1F45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57350"/>
          <a:ext cx="11201399" cy="157003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77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436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8501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路程</a:t>
                      </a:r>
                      <a:r>
                        <a:rPr lang="en-US" sz="2000" kern="100" dirty="0">
                          <a:effectLst/>
                        </a:rPr>
                        <a:t>/m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13.72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22.86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32.00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41.14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50.28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59.42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68.56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77.70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86.84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95.90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0" kern="100" dirty="0">
                          <a:effectLst/>
                        </a:rPr>
                        <a:t>110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1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时间</a:t>
                      </a:r>
                      <a:r>
                        <a:rPr lang="en-US" sz="2000" kern="100" dirty="0">
                          <a:effectLst/>
                        </a:rPr>
                        <a:t>/s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3.40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4.50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5.50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6.50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7.50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8.50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11.40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12.91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35" name="AutoShape 7">
            <a:extLst>
              <a:ext uri="{FF2B5EF4-FFF2-40B4-BE49-F238E27FC236}">
                <a16:creationId xmlns:a16="http://schemas.microsoft.com/office/drawing/2014/main" id="{14E0770E-8900-4D39-ABED-B783DC38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489325"/>
            <a:ext cx="3733800" cy="2701925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43A91F-7D62-40A0-B254-72B2AF16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24300"/>
            <a:ext cx="472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宋体" panose="02010600030101010101" pitchFamily="2" charset="-122"/>
              </a:rPr>
              <a:t>  你将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</a:rPr>
              <a:t>采用什么样的方法</a:t>
            </a:r>
            <a:r>
              <a:rPr lang="zh-CN" altLang="en-US" sz="3200" b="1">
                <a:latin typeface="宋体" panose="02010600030101010101" pitchFamily="2" charset="-122"/>
              </a:rPr>
              <a:t>来判断刘翔的运动是不是匀速直线运动呢？</a:t>
            </a:r>
          </a:p>
        </p:txBody>
      </p:sp>
      <p:sp>
        <p:nvSpPr>
          <p:cNvPr id="4" name="箭头: 下 3">
            <a:hlinkClick r:id="rId5" action="ppaction://hlinksldjump"/>
            <a:extLst>
              <a:ext uri="{FF2B5EF4-FFF2-40B4-BE49-F238E27FC236}">
                <a16:creationId xmlns:a16="http://schemas.microsoft.com/office/drawing/2014/main" id="{57409CDF-F5C0-4028-AE28-4A7BBACB9C92}"/>
              </a:ext>
            </a:extLst>
          </p:cNvPr>
          <p:cNvSpPr/>
          <p:nvPr/>
        </p:nvSpPr>
        <p:spPr>
          <a:xfrm>
            <a:off x="1585913" y="6070600"/>
            <a:ext cx="381000" cy="3619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箭头: 下 4">
            <a:hlinkClick r:id="rId6" action="ppaction://hlinksldjump"/>
            <a:extLst>
              <a:ext uri="{FF2B5EF4-FFF2-40B4-BE49-F238E27FC236}">
                <a16:creationId xmlns:a16="http://schemas.microsoft.com/office/drawing/2014/main" id="{CCAE2443-C9E6-4D11-B0D4-EE636198954E}"/>
              </a:ext>
            </a:extLst>
          </p:cNvPr>
          <p:cNvSpPr/>
          <p:nvPr/>
        </p:nvSpPr>
        <p:spPr>
          <a:xfrm>
            <a:off x="3286125" y="6070600"/>
            <a:ext cx="381000" cy="3619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57F32B4-88A7-4217-9109-8477BAC6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397250"/>
            <a:ext cx="50387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箭头: 下 8">
            <a:hlinkClick r:id="rId8" action="ppaction://hlinksldjump"/>
            <a:extLst>
              <a:ext uri="{FF2B5EF4-FFF2-40B4-BE49-F238E27FC236}">
                <a16:creationId xmlns:a16="http://schemas.microsoft.com/office/drawing/2014/main" id="{E1A55F5D-85E6-49F6-9538-9EB5979449D1}"/>
              </a:ext>
            </a:extLst>
          </p:cNvPr>
          <p:cNvSpPr/>
          <p:nvPr/>
        </p:nvSpPr>
        <p:spPr>
          <a:xfrm>
            <a:off x="4872038" y="6070600"/>
            <a:ext cx="381000" cy="361950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5273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8">
            <a:extLst>
              <a:ext uri="{FF2B5EF4-FFF2-40B4-BE49-F238E27FC236}">
                <a16:creationId xmlns:a16="http://schemas.microsoft.com/office/drawing/2014/main" id="{87D675C9-BD28-41BA-8C70-11D688764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1" name="Text Box 38">
            <a:extLst>
              <a:ext uri="{FF2B5EF4-FFF2-40B4-BE49-F238E27FC236}">
                <a16:creationId xmlns:a16="http://schemas.microsoft.com/office/drawing/2014/main" id="{9B169260-B737-44EE-8179-FA17ACFD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7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判断方法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5A2A205-C82B-4730-BC36-FA360547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4265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模块四：小结与评价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0AF054-6FDB-45F2-A9D8-6D542C2E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50950"/>
            <a:ext cx="2055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</a:rPr>
              <a:t>分段比较</a:t>
            </a:r>
            <a:endParaRPr lang="en-US" altLang="zh-CN" sz="2800" b="1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165761DB-B875-4EAE-A375-6DB60072A5B4}"/>
              </a:ext>
            </a:extLst>
          </p:cNvPr>
          <p:cNvGraphicFramePr>
            <a:graphicFrameLocks noGrp="1"/>
          </p:cNvGraphicFramePr>
          <p:nvPr/>
        </p:nvGraphicFramePr>
        <p:xfrm>
          <a:off x="225425" y="2055813"/>
          <a:ext cx="11737976" cy="365918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60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66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3963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区间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起</a:t>
                      </a:r>
                      <a:r>
                        <a:rPr lang="zh-CN" altLang="en-US" sz="2000" kern="100" spc="-100" dirty="0">
                          <a:effectLst/>
                        </a:rPr>
                        <a:t>点</a:t>
                      </a:r>
                      <a:r>
                        <a:rPr lang="zh-CN" sz="2000" kern="100" spc="-100" dirty="0">
                          <a:effectLst/>
                        </a:rPr>
                        <a:t>～一栏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一栏～二栏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二栏～三栏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三栏～四栏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四栏～五栏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五栏～六栏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六栏～七栏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七栏～八栏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八栏～九栏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九栏～十栏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>
                          <a:effectLst/>
                        </a:rPr>
                        <a:t>十栏～终点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区间距离</a:t>
                      </a:r>
                      <a:r>
                        <a:rPr lang="en-US" sz="2000" i="1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en-US" sz="2000" kern="100" spc="-100" dirty="0">
                          <a:effectLst/>
                        </a:rPr>
                        <a:t>/m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13.72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9.14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14.02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时间</a:t>
                      </a:r>
                      <a:r>
                        <a:rPr lang="en-US" sz="2000" i="1" kern="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sz="2000" kern="100" spc="-100">
                          <a:effectLst/>
                        </a:rPr>
                        <a:t>/</a:t>
                      </a:r>
                      <a:r>
                        <a:rPr lang="en-US" sz="2000" kern="100" spc="-100" dirty="0">
                          <a:effectLst/>
                        </a:rPr>
                        <a:t>s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2.50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0.90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1.10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0.90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1.51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18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2000" kern="100" spc="-100" dirty="0">
                          <a:effectLst/>
                        </a:rPr>
                        <a:t>区间速度</a:t>
                      </a:r>
                      <a:r>
                        <a:rPr lang="en-US" sz="2000" i="1" kern="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en-US" sz="2000" kern="100" spc="-100" dirty="0">
                          <a:effectLst/>
                        </a:rPr>
                        <a:t>/(m</a:t>
                      </a:r>
                      <a:r>
                        <a:rPr lang="zh-CN" sz="2000" kern="100" spc="-100" dirty="0">
                          <a:effectLst/>
                        </a:rPr>
                        <a:t>·</a:t>
                      </a:r>
                      <a:r>
                        <a:rPr lang="en-US" sz="2000" kern="100" spc="-100" dirty="0">
                          <a:effectLst/>
                        </a:rPr>
                        <a:t>s</a:t>
                      </a:r>
                      <a:r>
                        <a:rPr lang="en-US" sz="2000" kern="100" spc="-100" baseline="30000" dirty="0">
                          <a:effectLst/>
                        </a:rPr>
                        <a:t>-1</a:t>
                      </a:r>
                      <a:r>
                        <a:rPr lang="en-US" sz="2000" kern="100" spc="-10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5.49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10.16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8.31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effectLst/>
                        </a:rPr>
                        <a:t>9.14</a:t>
                      </a:r>
                      <a:endParaRPr lang="zh-CN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effectLst/>
                        </a:rPr>
                        <a:t>9.14</a:t>
                      </a:r>
                      <a:endParaRPr lang="zh-CN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effectLst/>
                        </a:rPr>
                        <a:t>9.14</a:t>
                      </a:r>
                      <a:endParaRPr lang="zh-CN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effectLst/>
                        </a:rPr>
                        <a:t>9.14</a:t>
                      </a:r>
                      <a:endParaRPr lang="zh-CN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effectLst/>
                        </a:rPr>
                        <a:t>9.14</a:t>
                      </a:r>
                      <a:endParaRPr lang="zh-CN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rgbClr val="0000CC"/>
                          </a:solidFill>
                          <a:effectLst/>
                        </a:rPr>
                        <a:t>9.14</a:t>
                      </a:r>
                      <a:endParaRPr lang="zh-CN" sz="2000" b="1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10.16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9.28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6" marR="6858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箭头: 上 4">
            <a:hlinkClick r:id="rId3" action="ppaction://hlinksldjump"/>
            <a:extLst>
              <a:ext uri="{FF2B5EF4-FFF2-40B4-BE49-F238E27FC236}">
                <a16:creationId xmlns:a16="http://schemas.microsoft.com/office/drawing/2014/main" id="{78173F3B-40D7-4647-A4A4-24951AFE7F68}"/>
              </a:ext>
            </a:extLst>
          </p:cNvPr>
          <p:cNvSpPr/>
          <p:nvPr/>
        </p:nvSpPr>
        <p:spPr>
          <a:xfrm>
            <a:off x="11430000" y="6143625"/>
            <a:ext cx="3810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439087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8">
            <a:extLst>
              <a:ext uri="{FF2B5EF4-FFF2-40B4-BE49-F238E27FC236}">
                <a16:creationId xmlns:a16="http://schemas.microsoft.com/office/drawing/2014/main" id="{93283CAB-CEC8-412E-A7DD-C3ABE5CBF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Text Box 38">
            <a:extLst>
              <a:ext uri="{FF2B5EF4-FFF2-40B4-BE49-F238E27FC236}">
                <a16:creationId xmlns:a16="http://schemas.microsoft.com/office/drawing/2014/main" id="{A303BFEC-7D75-45FB-A57D-3CA8DA2D3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判断方法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A5DDFD2-C46B-438B-87FF-6332B0EF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4265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模块四：小结与评价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C087B4-0CA5-42CE-9870-D9FBB5B4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</a:rPr>
              <a:t>图像法</a:t>
            </a:r>
          </a:p>
        </p:txBody>
      </p:sp>
      <p:sp>
        <p:nvSpPr>
          <p:cNvPr id="4" name="箭头: 上 3">
            <a:hlinkClick r:id="rId3" action="ppaction://hlinksldjump"/>
            <a:extLst>
              <a:ext uri="{FF2B5EF4-FFF2-40B4-BE49-F238E27FC236}">
                <a16:creationId xmlns:a16="http://schemas.microsoft.com/office/drawing/2014/main" id="{928BA295-DC09-413E-8312-1D43E88125CE}"/>
              </a:ext>
            </a:extLst>
          </p:cNvPr>
          <p:cNvSpPr/>
          <p:nvPr/>
        </p:nvSpPr>
        <p:spPr>
          <a:xfrm>
            <a:off x="11430000" y="6143625"/>
            <a:ext cx="3810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35245FB7-B9A7-427C-A63B-069A6553985E}"/>
              </a:ext>
            </a:extLst>
          </p:cNvPr>
          <p:cNvGraphicFramePr>
            <a:graphicFrameLocks/>
          </p:cNvGraphicFramePr>
          <p:nvPr/>
        </p:nvGraphicFramePr>
        <p:xfrm>
          <a:off x="2552700" y="1071563"/>
          <a:ext cx="8420100" cy="537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E4F505-6748-4D33-B2EF-8956874E7A66}"/>
              </a:ext>
            </a:extLst>
          </p:cNvPr>
          <p:cNvSpPr/>
          <p:nvPr/>
        </p:nvSpPr>
        <p:spPr>
          <a:xfrm>
            <a:off x="3435350" y="2008188"/>
            <a:ext cx="6345238" cy="3810000"/>
          </a:xfrm>
          <a:custGeom>
            <a:avLst/>
            <a:gdLst>
              <a:gd name="connsiteX0" fmla="*/ 0 w 6345382"/>
              <a:gd name="connsiteY0" fmla="*/ 3810000 h 3810000"/>
              <a:gd name="connsiteX1" fmla="*/ 1246909 w 6345382"/>
              <a:gd name="connsiteY1" fmla="*/ 3338946 h 3810000"/>
              <a:gd name="connsiteX2" fmla="*/ 1690255 w 6345382"/>
              <a:gd name="connsiteY2" fmla="*/ 3034146 h 3810000"/>
              <a:gd name="connsiteX3" fmla="*/ 2230582 w 6345382"/>
              <a:gd name="connsiteY3" fmla="*/ 2701636 h 3810000"/>
              <a:gd name="connsiteX4" fmla="*/ 5181600 w 6345382"/>
              <a:gd name="connsiteY4" fmla="*/ 803564 h 3810000"/>
              <a:gd name="connsiteX5" fmla="*/ 5624946 w 6345382"/>
              <a:gd name="connsiteY5" fmla="*/ 484909 h 3810000"/>
              <a:gd name="connsiteX6" fmla="*/ 6345382 w 6345382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5382" h="3810000">
                <a:moveTo>
                  <a:pt x="0" y="3810000"/>
                </a:moveTo>
                <a:cubicBezTo>
                  <a:pt x="482600" y="3639127"/>
                  <a:pt x="965200" y="3468255"/>
                  <a:pt x="1246909" y="3338946"/>
                </a:cubicBezTo>
                <a:cubicBezTo>
                  <a:pt x="1528618" y="3209637"/>
                  <a:pt x="1526310" y="3140364"/>
                  <a:pt x="1690255" y="3034146"/>
                </a:cubicBezTo>
                <a:cubicBezTo>
                  <a:pt x="1854200" y="2927928"/>
                  <a:pt x="2230582" y="2701636"/>
                  <a:pt x="2230582" y="2701636"/>
                </a:cubicBezTo>
                <a:lnTo>
                  <a:pt x="5181600" y="803564"/>
                </a:lnTo>
                <a:cubicBezTo>
                  <a:pt x="5747327" y="434110"/>
                  <a:pt x="5430982" y="618836"/>
                  <a:pt x="5624946" y="484909"/>
                </a:cubicBezTo>
                <a:cubicBezTo>
                  <a:pt x="5818910" y="350982"/>
                  <a:pt x="6082146" y="175491"/>
                  <a:pt x="6345382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931D74D-AD7C-43BF-8FEE-6D1ECB347FC2}"/>
              </a:ext>
            </a:extLst>
          </p:cNvPr>
          <p:cNvCxnSpPr>
            <a:cxnSpLocks/>
          </p:cNvCxnSpPr>
          <p:nvPr/>
        </p:nvCxnSpPr>
        <p:spPr>
          <a:xfrm flipV="1">
            <a:off x="5638800" y="2806700"/>
            <a:ext cx="2971800" cy="19050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5917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CEA2C717-9150-4856-9BD7-784D6EDD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564" y="2876551"/>
            <a:ext cx="540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＝恒量，即匀速运动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201A441-92F1-4F7F-AA47-B0C111F8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三、运动图象：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3287DE2F-4FA3-4D46-BE42-3FB6A61309CD}"/>
              </a:ext>
            </a:extLst>
          </p:cNvPr>
          <p:cNvGrpSpPr>
            <a:grpSpLocks/>
          </p:cNvGrpSpPr>
          <p:nvPr/>
        </p:nvGrpSpPr>
        <p:grpSpPr bwMode="auto">
          <a:xfrm>
            <a:off x="2483001" y="2852738"/>
            <a:ext cx="4724400" cy="3306762"/>
            <a:chOff x="703" y="1797"/>
            <a:chExt cx="2976" cy="2083"/>
          </a:xfrm>
        </p:grpSpPr>
        <p:sp>
          <p:nvSpPr>
            <p:cNvPr id="28682" name="Text Box 6">
              <a:extLst>
                <a:ext uri="{FF2B5EF4-FFF2-40B4-BE49-F238E27FC236}">
                  <a16:creationId xmlns:a16="http://schemas.microsoft.com/office/drawing/2014/main" id="{793E5828-AA9E-45C2-A5B8-E41D5CA2F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2114"/>
              <a:ext cx="375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800" b="1">
                  <a:latin typeface="宋体" panose="02010600030101010101" pitchFamily="2" charset="-122"/>
                </a:rPr>
                <a:t>②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8683" name="Text Box 7">
              <a:extLst>
                <a:ext uri="{FF2B5EF4-FFF2-40B4-BE49-F238E27FC236}">
                  <a16:creationId xmlns:a16="http://schemas.microsoft.com/office/drawing/2014/main" id="{379A4D81-C563-4E10-9A6D-21B480445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5" y="1797"/>
              <a:ext cx="36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800" b="1">
                  <a:latin typeface="宋体" panose="02010600030101010101" pitchFamily="2" charset="-122"/>
                </a:rPr>
                <a:t>①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28684" name="Group 8">
              <a:extLst>
                <a:ext uri="{FF2B5EF4-FFF2-40B4-BE49-F238E27FC236}">
                  <a16:creationId xmlns:a16="http://schemas.microsoft.com/office/drawing/2014/main" id="{28BAC090-943D-48FC-B763-E2A3197B5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979"/>
              <a:ext cx="2976" cy="1901"/>
              <a:chOff x="2112" y="2256"/>
              <a:chExt cx="2544" cy="1728"/>
            </a:xfrm>
          </p:grpSpPr>
          <p:grpSp>
            <p:nvGrpSpPr>
              <p:cNvPr id="28685" name="Group 9">
                <a:extLst>
                  <a:ext uri="{FF2B5EF4-FFF2-40B4-BE49-F238E27FC236}">
                    <a16:creationId xmlns:a16="http://schemas.microsoft.com/office/drawing/2014/main" id="{1FEBC4FF-8EFA-4362-BF82-B67D715804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256"/>
                <a:ext cx="2544" cy="1728"/>
                <a:chOff x="2112" y="2256"/>
                <a:chExt cx="2544" cy="1728"/>
              </a:xfrm>
            </p:grpSpPr>
            <p:sp>
              <p:nvSpPr>
                <p:cNvPr id="28687" name="Line 10">
                  <a:extLst>
                    <a:ext uri="{FF2B5EF4-FFF2-40B4-BE49-F238E27FC236}">
                      <a16:creationId xmlns:a16="http://schemas.microsoft.com/office/drawing/2014/main" id="{F995B128-8425-4C55-917E-0E72F027B7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3" y="3312"/>
                  <a:ext cx="16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88" name="Line 11">
                  <a:extLst>
                    <a:ext uri="{FF2B5EF4-FFF2-40B4-BE49-F238E27FC236}">
                      <a16:creationId xmlns:a16="http://schemas.microsoft.com/office/drawing/2014/main" id="{DEFD142A-6E7B-46B2-A94C-D6E16CF62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5" y="2344"/>
                  <a:ext cx="0" cy="16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89" name="Text Box 12">
                  <a:extLst>
                    <a:ext uri="{FF2B5EF4-FFF2-40B4-BE49-F238E27FC236}">
                      <a16:creationId xmlns:a16="http://schemas.microsoft.com/office/drawing/2014/main" id="{749A68D3-FA75-4F58-B886-C0D8960EEE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3141"/>
                  <a:ext cx="232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en-US" altLang="zh-CN" sz="2400" b="1" i="1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8690" name="Text Box 13">
                  <a:extLst>
                    <a:ext uri="{FF2B5EF4-FFF2-40B4-BE49-F238E27FC236}">
                      <a16:creationId xmlns:a16="http://schemas.microsoft.com/office/drawing/2014/main" id="{BFD2EC6D-930D-45B9-925D-4F35F3FD27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4" y="3153"/>
                  <a:ext cx="452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en-US" altLang="zh-CN" sz="2400" b="1" i="1">
                      <a:latin typeface="Times New Roman" panose="02020603050405020304" pitchFamily="18" charset="0"/>
                    </a:rPr>
                    <a:t>t </a:t>
                  </a:r>
                  <a:r>
                    <a:rPr lang="en-US" altLang="zh-CN" sz="2400" b="1">
                      <a:latin typeface="Times New Roman" panose="02020603050405020304" pitchFamily="18" charset="0"/>
                    </a:rPr>
                    <a:t>/s</a:t>
                  </a:r>
                </a:p>
              </p:txBody>
            </p:sp>
            <p:sp>
              <p:nvSpPr>
                <p:cNvPr id="28691" name="Text Box 14">
                  <a:extLst>
                    <a:ext uri="{FF2B5EF4-FFF2-40B4-BE49-F238E27FC236}">
                      <a16:creationId xmlns:a16="http://schemas.microsoft.com/office/drawing/2014/main" id="{FE7134D7-0D26-4079-A962-4342772252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2256"/>
                  <a:ext cx="452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en-US" altLang="zh-CN" sz="2400" b="1" i="1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400" b="1">
                      <a:latin typeface="Times New Roman" panose="02020603050405020304" pitchFamily="18" charset="0"/>
                    </a:rPr>
                    <a:t>/m</a:t>
                  </a:r>
                </a:p>
              </p:txBody>
            </p:sp>
            <p:sp>
              <p:nvSpPr>
                <p:cNvPr id="28692" name="Line 15">
                  <a:extLst>
                    <a:ext uri="{FF2B5EF4-FFF2-40B4-BE49-F238E27FC236}">
                      <a16:creationId xmlns:a16="http://schemas.microsoft.com/office/drawing/2014/main" id="{EA205648-F17D-45FF-BF38-87FA504D8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6" y="2592"/>
                  <a:ext cx="929" cy="7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686" name="Line 16">
                <a:extLst>
                  <a:ext uri="{FF2B5EF4-FFF2-40B4-BE49-F238E27FC236}">
                    <a16:creationId xmlns:a16="http://schemas.microsoft.com/office/drawing/2014/main" id="{7A0B8792-7987-4AFD-8243-14740CCB3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" y="2322"/>
                <a:ext cx="428" cy="9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633F796D-59E6-4D8D-BB8C-905B246B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189" y="1219200"/>
            <a:ext cx="7388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直线的倾斜程度反映速度的大小</a:t>
            </a:r>
          </a:p>
        </p:txBody>
      </p:sp>
      <p:sp>
        <p:nvSpPr>
          <p:cNvPr id="30747" name="Line 27">
            <a:extLst>
              <a:ext uri="{FF2B5EF4-FFF2-40B4-BE49-F238E27FC236}">
                <a16:creationId xmlns:a16="http://schemas.microsoft.com/office/drawing/2014/main" id="{AE11EE47-1D29-4DB7-874A-1ED50198A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5388" y="3048000"/>
            <a:ext cx="0" cy="20574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8" name="Rectangle 28">
            <a:extLst>
              <a:ext uri="{FF2B5EF4-FFF2-40B4-BE49-F238E27FC236}">
                <a16:creationId xmlns:a16="http://schemas.microsoft.com/office/drawing/2014/main" id="{0F4E399A-CD3E-47C9-97DE-24300FBF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388" y="5410201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kumimoji="1" lang="en-US" altLang="zh-CN" sz="40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&gt;V</a:t>
            </a:r>
            <a:r>
              <a:rPr kumimoji="1" lang="en-US" altLang="zh-CN" sz="40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30749" name="Rectangle 29">
            <a:extLst>
              <a:ext uri="{FF2B5EF4-FFF2-40B4-BE49-F238E27FC236}">
                <a16:creationId xmlns:a16="http://schemas.microsoft.com/office/drawing/2014/main" id="{C7AA355D-A3EB-4A27-B00E-0559C9D9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189" y="2011364"/>
            <a:ext cx="5421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比较</a:t>
            </a:r>
            <a:r>
              <a:rPr lang="zh-CN" altLang="en-US" sz="4000" b="1">
                <a:solidFill>
                  <a:srgbClr val="CC3300"/>
                </a:solidFill>
              </a:rPr>
              <a:t>①</a:t>
            </a:r>
            <a:r>
              <a:rPr kumimoji="1" lang="zh-CN" altLang="en-US" sz="4000" b="1">
                <a:solidFill>
                  <a:srgbClr val="CC3300"/>
                </a:solidFill>
              </a:rPr>
              <a:t> </a:t>
            </a:r>
            <a:r>
              <a:rPr lang="zh-CN" altLang="en-US" sz="4000" b="1">
                <a:solidFill>
                  <a:srgbClr val="CC3300"/>
                </a:solidFill>
              </a:rPr>
              <a:t>②中</a:t>
            </a:r>
            <a:r>
              <a:rPr kumimoji="1"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速度的大小</a:t>
            </a:r>
          </a:p>
        </p:txBody>
      </p:sp>
      <p:sp>
        <p:nvSpPr>
          <p:cNvPr id="30750" name="Rectangle 30">
            <a:extLst>
              <a:ext uri="{FF2B5EF4-FFF2-40B4-BE49-F238E27FC236}">
                <a16:creationId xmlns:a16="http://schemas.microsoft.com/office/drawing/2014/main" id="{AFB5E421-F56D-4404-BC85-AC6FD55C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561" y="3860802"/>
            <a:ext cx="441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垂直时间的直线上各点时间相同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7" grpId="0" autoUpdateAnimBg="0"/>
      <p:bldP spid="30748" grpId="0" autoUpdateAnimBg="0"/>
      <p:bldP spid="30749" grpId="0" autoUpdateAnimBg="0"/>
      <p:bldP spid="307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>
            <a:extLst>
              <a:ext uri="{FF2B5EF4-FFF2-40B4-BE49-F238E27FC236}">
                <a16:creationId xmlns:a16="http://schemas.microsoft.com/office/drawing/2014/main" id="{C1997961-AB3D-4AB0-A280-9EB30529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08088"/>
            <a:ext cx="3581400" cy="1973262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3" name="AutoShape 7">
            <a:extLst>
              <a:ext uri="{FF2B5EF4-FFF2-40B4-BE49-F238E27FC236}">
                <a16:creationId xmlns:a16="http://schemas.microsoft.com/office/drawing/2014/main" id="{C9A61D30-BF4F-45F6-A203-2D991F45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68400"/>
            <a:ext cx="7010400" cy="4660900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C0018AD2-3734-4DBF-963A-411D55C1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5753100"/>
            <a:ext cx="182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b="1">
                <a:solidFill>
                  <a:srgbClr val="C00000"/>
                </a:solidFill>
              </a:rPr>
              <a:t>直线运动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8364F181-D239-471E-8AEF-281EECAB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3157538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b="1">
                <a:solidFill>
                  <a:srgbClr val="C00000"/>
                </a:solidFill>
              </a:rPr>
              <a:t>曲线运动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87E069C-094B-432D-A215-949778B9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模块一：走近中国高铁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079" name="Line 18">
            <a:extLst>
              <a:ext uri="{FF2B5EF4-FFF2-40B4-BE49-F238E27FC236}">
                <a16:creationId xmlns:a16="http://schemas.microsoft.com/office/drawing/2014/main" id="{865FA979-79E5-4667-AF0E-F90EABAB0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24AD3F-34F2-4FB7-BF0D-282278DF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836988"/>
            <a:ext cx="33210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3D7632-917C-4F58-9E19-21DDA707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35075"/>
            <a:ext cx="33210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>
            <a:extLst>
              <a:ext uri="{FF2B5EF4-FFF2-40B4-BE49-F238E27FC236}">
                <a16:creationId xmlns:a16="http://schemas.microsoft.com/office/drawing/2014/main" id="{8024220D-BA92-42BF-9314-C66AAACC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3779838"/>
            <a:ext cx="3581400" cy="1973262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2" name="引入-中国高铁.wmv">
            <a:hlinkClick r:id="" action="ppaction://media"/>
            <a:extLst>
              <a:ext uri="{FF2B5EF4-FFF2-40B4-BE49-F238E27FC236}">
                <a16:creationId xmlns:a16="http://schemas.microsoft.com/office/drawing/2014/main" id="{CA90C1A8-AA17-4F7A-BA6F-E8E7B344E57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331913"/>
            <a:ext cx="55911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9F9A60-07B3-41B7-8BB4-10CB4500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4600"/>
            <a:ext cx="6705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355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855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855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355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170" grpId="0" animBg="1"/>
      <p:bldP spid="7173" grpId="0" animBg="1"/>
      <p:bldP spid="23" grpId="0"/>
      <p:bldP spid="2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CD2C19E-3706-474F-9F61-9BE4E889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2876550"/>
            <a:ext cx="507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＝恒量，即匀速运动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983E4D9-DFE9-4D75-A5E5-6C35296A8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333375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运动图象：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E498338-B530-473E-BCB8-45BB11AC8D2F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2852738"/>
            <a:ext cx="4724400" cy="3306762"/>
            <a:chOff x="703" y="1797"/>
            <a:chExt cx="2976" cy="2083"/>
          </a:xfrm>
        </p:grpSpPr>
        <p:sp>
          <p:nvSpPr>
            <p:cNvPr id="29711" name="Text Box 5">
              <a:extLst>
                <a:ext uri="{FF2B5EF4-FFF2-40B4-BE49-F238E27FC236}">
                  <a16:creationId xmlns:a16="http://schemas.microsoft.com/office/drawing/2014/main" id="{DC040A35-A214-4F0D-8E96-2A53DA663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2114"/>
              <a:ext cx="375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800" b="1">
                  <a:latin typeface="宋体" panose="02010600030101010101" pitchFamily="2" charset="-122"/>
                </a:rPr>
                <a:t>②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9712" name="Text Box 6">
              <a:extLst>
                <a:ext uri="{FF2B5EF4-FFF2-40B4-BE49-F238E27FC236}">
                  <a16:creationId xmlns:a16="http://schemas.microsoft.com/office/drawing/2014/main" id="{20B9E2C7-3907-4037-AAA9-AB5041E0E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5" y="1797"/>
              <a:ext cx="36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800" b="1">
                  <a:latin typeface="宋体" panose="02010600030101010101" pitchFamily="2" charset="-122"/>
                </a:rPr>
                <a:t>①</a:t>
              </a: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29713" name="Group 7">
              <a:extLst>
                <a:ext uri="{FF2B5EF4-FFF2-40B4-BE49-F238E27FC236}">
                  <a16:creationId xmlns:a16="http://schemas.microsoft.com/office/drawing/2014/main" id="{ECFD5432-74C0-4587-8185-6E93E0D42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979"/>
              <a:ext cx="2976" cy="1901"/>
              <a:chOff x="2112" y="2256"/>
              <a:chExt cx="2544" cy="1728"/>
            </a:xfrm>
          </p:grpSpPr>
          <p:grpSp>
            <p:nvGrpSpPr>
              <p:cNvPr id="29714" name="Group 8">
                <a:extLst>
                  <a:ext uri="{FF2B5EF4-FFF2-40B4-BE49-F238E27FC236}">
                    <a16:creationId xmlns:a16="http://schemas.microsoft.com/office/drawing/2014/main" id="{271A7246-2026-4B26-95E2-8959900579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256"/>
                <a:ext cx="2544" cy="1728"/>
                <a:chOff x="2112" y="2256"/>
                <a:chExt cx="2544" cy="1728"/>
              </a:xfrm>
            </p:grpSpPr>
            <p:sp>
              <p:nvSpPr>
                <p:cNvPr id="29716" name="Line 9">
                  <a:extLst>
                    <a:ext uri="{FF2B5EF4-FFF2-40B4-BE49-F238E27FC236}">
                      <a16:creationId xmlns:a16="http://schemas.microsoft.com/office/drawing/2014/main" id="{C7BF1738-CF8C-4756-A4B8-EEC6EDA230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3" y="3312"/>
                  <a:ext cx="169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7" name="Line 10">
                  <a:extLst>
                    <a:ext uri="{FF2B5EF4-FFF2-40B4-BE49-F238E27FC236}">
                      <a16:creationId xmlns:a16="http://schemas.microsoft.com/office/drawing/2014/main" id="{28805132-D44A-4FA5-9761-47823B4A9F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5" y="2344"/>
                  <a:ext cx="0" cy="16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18" name="Text Box 11">
                  <a:extLst>
                    <a:ext uri="{FF2B5EF4-FFF2-40B4-BE49-F238E27FC236}">
                      <a16:creationId xmlns:a16="http://schemas.microsoft.com/office/drawing/2014/main" id="{F6BB921D-9053-401D-982F-F90403EA73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3141"/>
                  <a:ext cx="232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en-US" altLang="zh-CN" sz="2400" b="1" i="1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9719" name="Text Box 12">
                  <a:extLst>
                    <a:ext uri="{FF2B5EF4-FFF2-40B4-BE49-F238E27FC236}">
                      <a16:creationId xmlns:a16="http://schemas.microsoft.com/office/drawing/2014/main" id="{42317805-A477-42EE-992C-D9824FEA05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4" y="3153"/>
                  <a:ext cx="452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en-US" altLang="zh-CN" sz="2400" b="1" i="1">
                      <a:latin typeface="Times New Roman" panose="02020603050405020304" pitchFamily="18" charset="0"/>
                    </a:rPr>
                    <a:t>t </a:t>
                  </a:r>
                  <a:r>
                    <a:rPr lang="en-US" altLang="zh-CN" sz="2400" b="1">
                      <a:latin typeface="Times New Roman" panose="02020603050405020304" pitchFamily="18" charset="0"/>
                    </a:rPr>
                    <a:t>/s</a:t>
                  </a:r>
                </a:p>
              </p:txBody>
            </p:sp>
            <p:sp>
              <p:nvSpPr>
                <p:cNvPr id="29720" name="Text Box 13">
                  <a:extLst>
                    <a:ext uri="{FF2B5EF4-FFF2-40B4-BE49-F238E27FC236}">
                      <a16:creationId xmlns:a16="http://schemas.microsoft.com/office/drawing/2014/main" id="{72387132-2F0E-4810-99F6-DFB9BFF664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2256"/>
                  <a:ext cx="452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en-US" altLang="zh-CN" sz="2400" b="1" i="1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400" b="1">
                      <a:latin typeface="Times New Roman" panose="02020603050405020304" pitchFamily="18" charset="0"/>
                    </a:rPr>
                    <a:t>/m</a:t>
                  </a:r>
                </a:p>
              </p:txBody>
            </p:sp>
            <p:sp>
              <p:nvSpPr>
                <p:cNvPr id="29721" name="Line 14">
                  <a:extLst>
                    <a:ext uri="{FF2B5EF4-FFF2-40B4-BE49-F238E27FC236}">
                      <a16:creationId xmlns:a16="http://schemas.microsoft.com/office/drawing/2014/main" id="{A47E93E0-C5AD-449C-A03C-9FB5A2747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6" y="2592"/>
                  <a:ext cx="929" cy="7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715" name="Line 15">
                <a:extLst>
                  <a:ext uri="{FF2B5EF4-FFF2-40B4-BE49-F238E27FC236}">
                    <a16:creationId xmlns:a16="http://schemas.microsoft.com/office/drawing/2014/main" id="{8283249A-318B-4FDB-AFAA-A033EB2F8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" y="2322"/>
                <a:ext cx="428" cy="9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784" name="Rectangle 16">
            <a:extLst>
              <a:ext uri="{FF2B5EF4-FFF2-40B4-BE49-F238E27FC236}">
                <a16:creationId xmlns:a16="http://schemas.microsoft.com/office/drawing/2014/main" id="{820D959F-137E-47D0-906C-2FBE51762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1219200"/>
            <a:ext cx="7388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直线的倾斜程度反映速度的大小</a:t>
            </a: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3B9524A9-62CA-4C3C-A278-CE8C84440A45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3917951"/>
            <a:ext cx="2965450" cy="519113"/>
            <a:chOff x="1156" y="2468"/>
            <a:chExt cx="1816" cy="327"/>
          </a:xfrm>
        </p:grpSpPr>
        <p:sp>
          <p:nvSpPr>
            <p:cNvPr id="29709" name="Line 18">
              <a:extLst>
                <a:ext uri="{FF2B5EF4-FFF2-40B4-BE49-F238E27FC236}">
                  <a16:creationId xmlns:a16="http://schemas.microsoft.com/office/drawing/2014/main" id="{E62B5934-770C-4786-9D3F-0E4A1EE24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659"/>
              <a:ext cx="154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Rectangle 19">
              <a:extLst>
                <a:ext uri="{FF2B5EF4-FFF2-40B4-BE49-F238E27FC236}">
                  <a16:creationId xmlns:a16="http://schemas.microsoft.com/office/drawing/2014/main" id="{530639E9-B4D0-4703-994F-23A8BC63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468"/>
              <a:ext cx="2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0000FF"/>
                  </a:solidFill>
                  <a:ea typeface="黑体" panose="02010609060101010101" pitchFamily="49" charset="-122"/>
                </a:rPr>
                <a:t>③</a:t>
              </a:r>
            </a:p>
          </p:txBody>
        </p:sp>
      </p:grpSp>
      <p:sp>
        <p:nvSpPr>
          <p:cNvPr id="32792" name="Text Box 24">
            <a:extLst>
              <a:ext uri="{FF2B5EF4-FFF2-40B4-BE49-F238E27FC236}">
                <a16:creationId xmlns:a16="http://schemas.microsoft.com/office/drawing/2014/main" id="{B5F649D6-470B-4A71-A8A5-9D62877A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1" y="3760788"/>
            <a:ext cx="32736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，即静止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84" grpId="0" autoUpdateAnimBg="0"/>
      <p:bldP spid="327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C31126-1C7D-46A6-86E1-773CC2989583}"/>
              </a:ext>
            </a:extLst>
          </p:cNvPr>
          <p:cNvGrpSpPr/>
          <p:nvPr/>
        </p:nvGrpSpPr>
        <p:grpSpPr>
          <a:xfrm>
            <a:off x="836295" y="4174730"/>
            <a:ext cx="10005060" cy="1939905"/>
            <a:chOff x="1019492" y="1579961"/>
            <a:chExt cx="10005060" cy="1939905"/>
          </a:xfrm>
        </p:grpSpPr>
        <p:pic>
          <p:nvPicPr>
            <p:cNvPr id="17" name="Picture 2" descr="1">
              <a:extLst>
                <a:ext uri="{FF2B5EF4-FFF2-40B4-BE49-F238E27FC236}">
                  <a16:creationId xmlns:a16="http://schemas.microsoft.com/office/drawing/2014/main" id="{5534EAAC-2967-42A1-93ED-7E3D12FC6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31"/>
            <a:stretch/>
          </p:blipFill>
          <p:spPr bwMode="auto">
            <a:xfrm>
              <a:off x="1019492" y="1579961"/>
              <a:ext cx="10005060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1">
              <a:extLst>
                <a:ext uri="{FF2B5EF4-FFF2-40B4-BE49-F238E27FC236}">
                  <a16:creationId xmlns:a16="http://schemas.microsoft.com/office/drawing/2014/main" id="{5EE67CB7-0554-4FD3-9BB1-FC1665338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13" r="3507" b="56731"/>
            <a:stretch/>
          </p:blipFill>
          <p:spPr bwMode="auto">
            <a:xfrm>
              <a:off x="10218471" y="1579961"/>
              <a:ext cx="738454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1">
              <a:extLst>
                <a:ext uri="{FF2B5EF4-FFF2-40B4-BE49-F238E27FC236}">
                  <a16:creationId xmlns:a16="http://schemas.microsoft.com/office/drawing/2014/main" id="{E3F50251-D0B5-4F49-BB47-1039E8939B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49" r="3268" b="56731"/>
            <a:stretch/>
          </p:blipFill>
          <p:spPr bwMode="auto">
            <a:xfrm>
              <a:off x="1504337" y="1587595"/>
              <a:ext cx="1238863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1">
              <a:extLst>
                <a:ext uri="{FF2B5EF4-FFF2-40B4-BE49-F238E27FC236}">
                  <a16:creationId xmlns:a16="http://schemas.microsoft.com/office/drawing/2014/main" id="{0E5A38DF-42EC-4131-89BA-FE65813135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49" r="3268" b="56731"/>
            <a:stretch/>
          </p:blipFill>
          <p:spPr bwMode="auto">
            <a:xfrm>
              <a:off x="1153795" y="1587595"/>
              <a:ext cx="1238863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6" name="矩形 95">
            <a:extLst>
              <a:ext uri="{FF2B5EF4-FFF2-40B4-BE49-F238E27FC236}">
                <a16:creationId xmlns:a16="http://schemas.microsoft.com/office/drawing/2014/main" id="{3199E7DC-543D-48B3-A3DD-6E3DAB9C45AF}"/>
              </a:ext>
            </a:extLst>
          </p:cNvPr>
          <p:cNvSpPr/>
          <p:nvPr/>
        </p:nvSpPr>
        <p:spPr>
          <a:xfrm>
            <a:off x="1210491" y="5856216"/>
            <a:ext cx="1365282" cy="178632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FBAAD343-B4D4-4875-B5CB-4EA926F45319}"/>
              </a:ext>
            </a:extLst>
          </p:cNvPr>
          <p:cNvGrpSpPr/>
          <p:nvPr/>
        </p:nvGrpSpPr>
        <p:grpSpPr>
          <a:xfrm>
            <a:off x="1213443" y="5856177"/>
            <a:ext cx="1356392" cy="177048"/>
            <a:chOff x="1352825" y="5831018"/>
            <a:chExt cx="1356392" cy="17704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18FA285-5A8A-4692-BD7E-676C693DC057}"/>
                </a:ext>
              </a:extLst>
            </p:cNvPr>
            <p:cNvSpPr/>
            <p:nvPr/>
          </p:nvSpPr>
          <p:spPr>
            <a:xfrm>
              <a:off x="1352825" y="5850750"/>
              <a:ext cx="1340704" cy="157316"/>
            </a:xfrm>
            <a:custGeom>
              <a:avLst/>
              <a:gdLst>
                <a:gd name="connsiteX0" fmla="*/ 0 w 1327355"/>
                <a:gd name="connsiteY0" fmla="*/ 0 h 157316"/>
                <a:gd name="connsiteX1" fmla="*/ 1327355 w 1327355"/>
                <a:gd name="connsiteY1" fmla="*/ 0 h 157316"/>
                <a:gd name="connsiteX2" fmla="*/ 1327355 w 1327355"/>
                <a:gd name="connsiteY2" fmla="*/ 157316 h 157316"/>
                <a:gd name="connsiteX3" fmla="*/ 0 w 1327355"/>
                <a:gd name="connsiteY3" fmla="*/ 157316 h 157316"/>
                <a:gd name="connsiteX4" fmla="*/ 0 w 1327355"/>
                <a:gd name="connsiteY4" fmla="*/ 0 h 157316"/>
                <a:gd name="connsiteX0" fmla="*/ 0 w 1327355"/>
                <a:gd name="connsiteY0" fmla="*/ 0 h 157316"/>
                <a:gd name="connsiteX1" fmla="*/ 1243311 w 1327355"/>
                <a:gd name="connsiteY1" fmla="*/ 3362 h 157316"/>
                <a:gd name="connsiteX2" fmla="*/ 1327355 w 1327355"/>
                <a:gd name="connsiteY2" fmla="*/ 157316 h 157316"/>
                <a:gd name="connsiteX3" fmla="*/ 0 w 1327355"/>
                <a:gd name="connsiteY3" fmla="*/ 157316 h 157316"/>
                <a:gd name="connsiteX4" fmla="*/ 0 w 1327355"/>
                <a:gd name="connsiteY4" fmla="*/ 0 h 157316"/>
                <a:gd name="connsiteX0" fmla="*/ 0 w 1327355"/>
                <a:gd name="connsiteY0" fmla="*/ 0 h 157316"/>
                <a:gd name="connsiteX1" fmla="*/ 1243311 w 1327355"/>
                <a:gd name="connsiteY1" fmla="*/ 3362 h 157316"/>
                <a:gd name="connsiteX2" fmla="*/ 1299608 w 1327355"/>
                <a:gd name="connsiteY2" fmla="*/ 116382 h 157316"/>
                <a:gd name="connsiteX3" fmla="*/ 1327355 w 1327355"/>
                <a:gd name="connsiteY3" fmla="*/ 157316 h 157316"/>
                <a:gd name="connsiteX4" fmla="*/ 0 w 1327355"/>
                <a:gd name="connsiteY4" fmla="*/ 157316 h 157316"/>
                <a:gd name="connsiteX5" fmla="*/ 0 w 1327355"/>
                <a:gd name="connsiteY5" fmla="*/ 0 h 157316"/>
                <a:gd name="connsiteX0" fmla="*/ 0 w 1327355"/>
                <a:gd name="connsiteY0" fmla="*/ 0 h 157316"/>
                <a:gd name="connsiteX1" fmla="*/ 1243311 w 1327355"/>
                <a:gd name="connsiteY1" fmla="*/ 3362 h 157316"/>
                <a:gd name="connsiteX2" fmla="*/ 1323140 w 1327355"/>
                <a:gd name="connsiteY2" fmla="*/ 116382 h 157316"/>
                <a:gd name="connsiteX3" fmla="*/ 1327355 w 1327355"/>
                <a:gd name="connsiteY3" fmla="*/ 157316 h 157316"/>
                <a:gd name="connsiteX4" fmla="*/ 0 w 1327355"/>
                <a:gd name="connsiteY4" fmla="*/ 157316 h 157316"/>
                <a:gd name="connsiteX5" fmla="*/ 0 w 1327355"/>
                <a:gd name="connsiteY5" fmla="*/ 0 h 157316"/>
                <a:gd name="connsiteX0" fmla="*/ 0 w 1427411"/>
                <a:gd name="connsiteY0" fmla="*/ 0 h 157316"/>
                <a:gd name="connsiteX1" fmla="*/ 1243311 w 1427411"/>
                <a:gd name="connsiteY1" fmla="*/ 3362 h 157316"/>
                <a:gd name="connsiteX2" fmla="*/ 1323140 w 1427411"/>
                <a:gd name="connsiteY2" fmla="*/ 116382 h 157316"/>
                <a:gd name="connsiteX3" fmla="*/ 1327355 w 1427411"/>
                <a:gd name="connsiteY3" fmla="*/ 157316 h 157316"/>
                <a:gd name="connsiteX4" fmla="*/ 0 w 1427411"/>
                <a:gd name="connsiteY4" fmla="*/ 157316 h 157316"/>
                <a:gd name="connsiteX5" fmla="*/ 0 w 1427411"/>
                <a:gd name="connsiteY5" fmla="*/ 0 h 157316"/>
                <a:gd name="connsiteX0" fmla="*/ 0 w 1426546"/>
                <a:gd name="connsiteY0" fmla="*/ 0 h 157316"/>
                <a:gd name="connsiteX1" fmla="*/ 1243311 w 1426546"/>
                <a:gd name="connsiteY1" fmla="*/ 3362 h 157316"/>
                <a:gd name="connsiteX2" fmla="*/ 1323140 w 1426546"/>
                <a:gd name="connsiteY2" fmla="*/ 116382 h 157316"/>
                <a:gd name="connsiteX3" fmla="*/ 1327355 w 1426546"/>
                <a:gd name="connsiteY3" fmla="*/ 157316 h 157316"/>
                <a:gd name="connsiteX4" fmla="*/ 0 w 1426546"/>
                <a:gd name="connsiteY4" fmla="*/ 157316 h 157316"/>
                <a:gd name="connsiteX5" fmla="*/ 0 w 1426546"/>
                <a:gd name="connsiteY5" fmla="*/ 0 h 157316"/>
                <a:gd name="connsiteX0" fmla="*/ 0 w 1426546"/>
                <a:gd name="connsiteY0" fmla="*/ 0 h 157316"/>
                <a:gd name="connsiteX1" fmla="*/ 1243311 w 1426546"/>
                <a:gd name="connsiteY1" fmla="*/ 3362 h 157316"/>
                <a:gd name="connsiteX2" fmla="*/ 1323140 w 1426546"/>
                <a:gd name="connsiteY2" fmla="*/ 116382 h 157316"/>
                <a:gd name="connsiteX3" fmla="*/ 1327355 w 1426546"/>
                <a:gd name="connsiteY3" fmla="*/ 157316 h 157316"/>
                <a:gd name="connsiteX4" fmla="*/ 0 w 1426546"/>
                <a:gd name="connsiteY4" fmla="*/ 157316 h 157316"/>
                <a:gd name="connsiteX5" fmla="*/ 0 w 1426546"/>
                <a:gd name="connsiteY5" fmla="*/ 0 h 157316"/>
                <a:gd name="connsiteX0" fmla="*/ 0 w 1328348"/>
                <a:gd name="connsiteY0" fmla="*/ 0 h 157316"/>
                <a:gd name="connsiteX1" fmla="*/ 1243311 w 1328348"/>
                <a:gd name="connsiteY1" fmla="*/ 3362 h 157316"/>
                <a:gd name="connsiteX2" fmla="*/ 1323140 w 1328348"/>
                <a:gd name="connsiteY2" fmla="*/ 116382 h 157316"/>
                <a:gd name="connsiteX3" fmla="*/ 1327355 w 1328348"/>
                <a:gd name="connsiteY3" fmla="*/ 157316 h 157316"/>
                <a:gd name="connsiteX4" fmla="*/ 0 w 1328348"/>
                <a:gd name="connsiteY4" fmla="*/ 157316 h 157316"/>
                <a:gd name="connsiteX5" fmla="*/ 0 w 1328348"/>
                <a:gd name="connsiteY5" fmla="*/ 0 h 157316"/>
                <a:gd name="connsiteX0" fmla="*/ 0 w 1334975"/>
                <a:gd name="connsiteY0" fmla="*/ 0 h 157316"/>
                <a:gd name="connsiteX1" fmla="*/ 1243311 w 1334975"/>
                <a:gd name="connsiteY1" fmla="*/ 3362 h 157316"/>
                <a:gd name="connsiteX2" fmla="*/ 1323140 w 1334975"/>
                <a:gd name="connsiteY2" fmla="*/ 116382 h 157316"/>
                <a:gd name="connsiteX3" fmla="*/ 1334975 w 1334975"/>
                <a:gd name="connsiteY3" fmla="*/ 157316 h 157316"/>
                <a:gd name="connsiteX4" fmla="*/ 0 w 1334975"/>
                <a:gd name="connsiteY4" fmla="*/ 157316 h 157316"/>
                <a:gd name="connsiteX5" fmla="*/ 0 w 1334975"/>
                <a:gd name="connsiteY5" fmla="*/ 0 h 157316"/>
                <a:gd name="connsiteX0" fmla="*/ 0 w 1336769"/>
                <a:gd name="connsiteY0" fmla="*/ 0 h 157316"/>
                <a:gd name="connsiteX1" fmla="*/ 1243311 w 1336769"/>
                <a:gd name="connsiteY1" fmla="*/ 3362 h 157316"/>
                <a:gd name="connsiteX2" fmla="*/ 1323140 w 1336769"/>
                <a:gd name="connsiteY2" fmla="*/ 116382 h 157316"/>
                <a:gd name="connsiteX3" fmla="*/ 1334975 w 1336769"/>
                <a:gd name="connsiteY3" fmla="*/ 157316 h 157316"/>
                <a:gd name="connsiteX4" fmla="*/ 0 w 1336769"/>
                <a:gd name="connsiteY4" fmla="*/ 157316 h 157316"/>
                <a:gd name="connsiteX5" fmla="*/ 0 w 1336769"/>
                <a:gd name="connsiteY5" fmla="*/ 0 h 157316"/>
                <a:gd name="connsiteX0" fmla="*/ 0 w 1334975"/>
                <a:gd name="connsiteY0" fmla="*/ 0 h 157316"/>
                <a:gd name="connsiteX1" fmla="*/ 1243311 w 1334975"/>
                <a:gd name="connsiteY1" fmla="*/ 3362 h 157316"/>
                <a:gd name="connsiteX2" fmla="*/ 1323140 w 1334975"/>
                <a:gd name="connsiteY2" fmla="*/ 116382 h 157316"/>
                <a:gd name="connsiteX3" fmla="*/ 1334975 w 1334975"/>
                <a:gd name="connsiteY3" fmla="*/ 157316 h 157316"/>
                <a:gd name="connsiteX4" fmla="*/ 0 w 1334975"/>
                <a:gd name="connsiteY4" fmla="*/ 157316 h 157316"/>
                <a:gd name="connsiteX5" fmla="*/ 0 w 1334975"/>
                <a:gd name="connsiteY5" fmla="*/ 0 h 157316"/>
                <a:gd name="connsiteX0" fmla="*/ 0 w 1338290"/>
                <a:gd name="connsiteY0" fmla="*/ 0 h 157316"/>
                <a:gd name="connsiteX1" fmla="*/ 1243311 w 1338290"/>
                <a:gd name="connsiteY1" fmla="*/ 3362 h 157316"/>
                <a:gd name="connsiteX2" fmla="*/ 1323140 w 1338290"/>
                <a:gd name="connsiteY2" fmla="*/ 116382 h 157316"/>
                <a:gd name="connsiteX3" fmla="*/ 1334975 w 1338290"/>
                <a:gd name="connsiteY3" fmla="*/ 157316 h 157316"/>
                <a:gd name="connsiteX4" fmla="*/ 0 w 1338290"/>
                <a:gd name="connsiteY4" fmla="*/ 157316 h 157316"/>
                <a:gd name="connsiteX5" fmla="*/ 0 w 1338290"/>
                <a:gd name="connsiteY5" fmla="*/ 0 h 157316"/>
                <a:gd name="connsiteX0" fmla="*/ 0 w 1336044"/>
                <a:gd name="connsiteY0" fmla="*/ 0 h 157316"/>
                <a:gd name="connsiteX1" fmla="*/ 1243311 w 1336044"/>
                <a:gd name="connsiteY1" fmla="*/ 3362 h 157316"/>
                <a:gd name="connsiteX2" fmla="*/ 1323140 w 1336044"/>
                <a:gd name="connsiteY2" fmla="*/ 116382 h 157316"/>
                <a:gd name="connsiteX3" fmla="*/ 1334975 w 1336044"/>
                <a:gd name="connsiteY3" fmla="*/ 157316 h 157316"/>
                <a:gd name="connsiteX4" fmla="*/ 0 w 1336044"/>
                <a:gd name="connsiteY4" fmla="*/ 157316 h 157316"/>
                <a:gd name="connsiteX5" fmla="*/ 0 w 1336044"/>
                <a:gd name="connsiteY5" fmla="*/ 0 h 157316"/>
                <a:gd name="connsiteX0" fmla="*/ 0 w 1340704"/>
                <a:gd name="connsiteY0" fmla="*/ 0 h 157316"/>
                <a:gd name="connsiteX1" fmla="*/ 1243311 w 1340704"/>
                <a:gd name="connsiteY1" fmla="*/ 3362 h 157316"/>
                <a:gd name="connsiteX2" fmla="*/ 1330760 w 1340704"/>
                <a:gd name="connsiteY2" fmla="*/ 116382 h 157316"/>
                <a:gd name="connsiteX3" fmla="*/ 1334975 w 1340704"/>
                <a:gd name="connsiteY3" fmla="*/ 157316 h 157316"/>
                <a:gd name="connsiteX4" fmla="*/ 0 w 1340704"/>
                <a:gd name="connsiteY4" fmla="*/ 157316 h 157316"/>
                <a:gd name="connsiteX5" fmla="*/ 0 w 1340704"/>
                <a:gd name="connsiteY5" fmla="*/ 0 h 1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704" h="157316">
                  <a:moveTo>
                    <a:pt x="0" y="0"/>
                  </a:moveTo>
                  <a:lnTo>
                    <a:pt x="1243311" y="3362"/>
                  </a:lnTo>
                  <a:cubicBezTo>
                    <a:pt x="1301909" y="62764"/>
                    <a:pt x="1309768" y="73578"/>
                    <a:pt x="1330760" y="116382"/>
                  </a:cubicBezTo>
                  <a:cubicBezTo>
                    <a:pt x="1351752" y="159186"/>
                    <a:pt x="1332613" y="129539"/>
                    <a:pt x="1334975" y="157316"/>
                  </a:cubicBezTo>
                  <a:lnTo>
                    <a:pt x="0" y="157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CA4D25D-A092-4F34-8747-4B4BAE798489}"/>
                </a:ext>
              </a:extLst>
            </p:cNvPr>
            <p:cNvGrpSpPr/>
            <p:nvPr/>
          </p:nvGrpSpPr>
          <p:grpSpPr>
            <a:xfrm>
              <a:off x="1456410" y="5896995"/>
              <a:ext cx="401910" cy="36630"/>
              <a:chOff x="1456410" y="5885355"/>
              <a:chExt cx="401910" cy="3663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6936BEC-6EBD-41D6-96BA-68C5618C9E63}"/>
                  </a:ext>
                </a:extLst>
              </p:cNvPr>
              <p:cNvSpPr/>
              <p:nvPr/>
            </p:nvSpPr>
            <p:spPr>
              <a:xfrm>
                <a:off x="1456410" y="588535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81C612D-92D9-4649-8541-71BF71F678E0}"/>
                  </a:ext>
                </a:extLst>
              </p:cNvPr>
              <p:cNvSpPr/>
              <p:nvPr/>
            </p:nvSpPr>
            <p:spPr>
              <a:xfrm>
                <a:off x="1515775" y="588546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E0BC3D7A-BC7C-474C-ACD9-46905312314B}"/>
                  </a:ext>
                </a:extLst>
              </p:cNvPr>
              <p:cNvSpPr/>
              <p:nvPr/>
            </p:nvSpPr>
            <p:spPr>
              <a:xfrm>
                <a:off x="1575140" y="588556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713C5C63-B13A-4213-9615-6840964FDA25}"/>
                  </a:ext>
                </a:extLst>
              </p:cNvPr>
              <p:cNvSpPr/>
              <p:nvPr/>
            </p:nvSpPr>
            <p:spPr>
              <a:xfrm>
                <a:off x="1634505" y="588567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97B9E13-9B1B-48B7-A39C-24EF3FF7EE69}"/>
                  </a:ext>
                </a:extLst>
              </p:cNvPr>
              <p:cNvSpPr/>
              <p:nvPr/>
            </p:nvSpPr>
            <p:spPr>
              <a:xfrm>
                <a:off x="1693871" y="588577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E176D11-1B37-4254-B9E6-43B14E9180F5}"/>
                  </a:ext>
                </a:extLst>
              </p:cNvPr>
              <p:cNvSpPr/>
              <p:nvPr/>
            </p:nvSpPr>
            <p:spPr>
              <a:xfrm>
                <a:off x="1753236" y="588588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112977A-7AD8-4FF8-9808-B5031B3BFE4E}"/>
                  </a:ext>
                </a:extLst>
              </p:cNvPr>
              <p:cNvSpPr/>
              <p:nvPr/>
            </p:nvSpPr>
            <p:spPr>
              <a:xfrm>
                <a:off x="1812601" y="588598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6CCC67A-7DCD-44F5-9FBB-A06C73C4AC60}"/>
                </a:ext>
              </a:extLst>
            </p:cNvPr>
            <p:cNvSpPr/>
            <p:nvPr/>
          </p:nvSpPr>
          <p:spPr>
            <a:xfrm>
              <a:off x="2460951" y="5995553"/>
              <a:ext cx="248266" cy="8131"/>
            </a:xfrm>
            <a:custGeom>
              <a:avLst/>
              <a:gdLst>
                <a:gd name="connsiteX0" fmla="*/ 124133 w 248266"/>
                <a:gd name="connsiteY0" fmla="*/ 0 h 8131"/>
                <a:gd name="connsiteX1" fmla="*/ 199763 w 248266"/>
                <a:gd name="connsiteY1" fmla="*/ 2588 h 8131"/>
                <a:gd name="connsiteX2" fmla="*/ 248266 w 248266"/>
                <a:gd name="connsiteY2" fmla="*/ 8131 h 8131"/>
                <a:gd name="connsiteX3" fmla="*/ 0 w 248266"/>
                <a:gd name="connsiteY3" fmla="*/ 8131 h 8131"/>
                <a:gd name="connsiteX4" fmla="*/ 48503 w 248266"/>
                <a:gd name="connsiteY4" fmla="*/ 2588 h 8131"/>
                <a:gd name="connsiteX5" fmla="*/ 124133 w 248266"/>
                <a:gd name="connsiteY5" fmla="*/ 0 h 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266" h="8131">
                  <a:moveTo>
                    <a:pt x="124133" y="0"/>
                  </a:moveTo>
                  <a:cubicBezTo>
                    <a:pt x="150960" y="0"/>
                    <a:pt x="176517" y="922"/>
                    <a:pt x="199763" y="2588"/>
                  </a:cubicBezTo>
                  <a:lnTo>
                    <a:pt x="248266" y="8131"/>
                  </a:lnTo>
                  <a:lnTo>
                    <a:pt x="0" y="8131"/>
                  </a:lnTo>
                  <a:lnTo>
                    <a:pt x="48503" y="2588"/>
                  </a:lnTo>
                  <a:cubicBezTo>
                    <a:pt x="71749" y="922"/>
                    <a:pt x="97306" y="0"/>
                    <a:pt x="12413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56B76A9-258D-4D8D-9F63-C57EF45F7FB4}"/>
                </a:ext>
              </a:extLst>
            </p:cNvPr>
            <p:cNvSpPr/>
            <p:nvPr/>
          </p:nvSpPr>
          <p:spPr>
            <a:xfrm>
              <a:off x="2215011" y="5831018"/>
              <a:ext cx="388598" cy="36297"/>
            </a:xfrm>
            <a:custGeom>
              <a:avLst/>
              <a:gdLst>
                <a:gd name="connsiteX0" fmla="*/ 70166 w 388598"/>
                <a:gd name="connsiteY0" fmla="*/ 0 h 36297"/>
                <a:gd name="connsiteX1" fmla="*/ 318432 w 388598"/>
                <a:gd name="connsiteY1" fmla="*/ 0 h 36297"/>
                <a:gd name="connsiteX2" fmla="*/ 331689 w 388598"/>
                <a:gd name="connsiteY2" fmla="*/ 1515 h 36297"/>
                <a:gd name="connsiteX3" fmla="*/ 388598 w 388598"/>
                <a:gd name="connsiteY3" fmla="*/ 24801 h 36297"/>
                <a:gd name="connsiteX4" fmla="*/ 384651 w 388598"/>
                <a:gd name="connsiteY4" fmla="*/ 31438 h 36297"/>
                <a:gd name="connsiteX5" fmla="*/ 375752 w 388598"/>
                <a:gd name="connsiteY5" fmla="*/ 36297 h 36297"/>
                <a:gd name="connsiteX6" fmla="*/ 12846 w 388598"/>
                <a:gd name="connsiteY6" fmla="*/ 36297 h 36297"/>
                <a:gd name="connsiteX7" fmla="*/ 3947 w 388598"/>
                <a:gd name="connsiteY7" fmla="*/ 31438 h 36297"/>
                <a:gd name="connsiteX8" fmla="*/ 0 w 388598"/>
                <a:gd name="connsiteY8" fmla="*/ 24801 h 36297"/>
                <a:gd name="connsiteX9" fmla="*/ 56909 w 388598"/>
                <a:gd name="connsiteY9" fmla="*/ 1515 h 36297"/>
                <a:gd name="connsiteX10" fmla="*/ 70166 w 388598"/>
                <a:gd name="connsiteY10" fmla="*/ 0 h 3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598" h="36297">
                  <a:moveTo>
                    <a:pt x="70166" y="0"/>
                  </a:moveTo>
                  <a:lnTo>
                    <a:pt x="318432" y="0"/>
                  </a:lnTo>
                  <a:lnTo>
                    <a:pt x="331689" y="1515"/>
                  </a:lnTo>
                  <a:cubicBezTo>
                    <a:pt x="366850" y="7474"/>
                    <a:pt x="388598" y="15707"/>
                    <a:pt x="388598" y="24801"/>
                  </a:cubicBezTo>
                  <a:cubicBezTo>
                    <a:pt x="388598" y="27074"/>
                    <a:pt x="387239" y="29294"/>
                    <a:pt x="384651" y="31438"/>
                  </a:cubicBezTo>
                  <a:lnTo>
                    <a:pt x="375752" y="36297"/>
                  </a:lnTo>
                  <a:lnTo>
                    <a:pt x="12846" y="36297"/>
                  </a:lnTo>
                  <a:lnTo>
                    <a:pt x="3947" y="31438"/>
                  </a:lnTo>
                  <a:cubicBezTo>
                    <a:pt x="1359" y="29294"/>
                    <a:pt x="0" y="27074"/>
                    <a:pt x="0" y="24801"/>
                  </a:cubicBezTo>
                  <a:cubicBezTo>
                    <a:pt x="0" y="15707"/>
                    <a:pt x="21748" y="7474"/>
                    <a:pt x="56909" y="1515"/>
                  </a:cubicBezTo>
                  <a:lnTo>
                    <a:pt x="7016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77648E82-9E5B-4C18-B0B2-45A7F1EBFE3A}"/>
                </a:ext>
              </a:extLst>
            </p:cNvPr>
            <p:cNvGrpSpPr/>
            <p:nvPr/>
          </p:nvGrpSpPr>
          <p:grpSpPr>
            <a:xfrm>
              <a:off x="2070102" y="5898900"/>
              <a:ext cx="401910" cy="36630"/>
              <a:chOff x="1456410" y="5885355"/>
              <a:chExt cx="401910" cy="36630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29DD4E2-3784-4E9D-85AE-4F2AB6173EFE}"/>
                  </a:ext>
                </a:extLst>
              </p:cNvPr>
              <p:cNvSpPr/>
              <p:nvPr/>
            </p:nvSpPr>
            <p:spPr>
              <a:xfrm>
                <a:off x="1456410" y="588535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F4E85D5-A442-4839-8616-CA16E001EDF2}"/>
                  </a:ext>
                </a:extLst>
              </p:cNvPr>
              <p:cNvSpPr/>
              <p:nvPr/>
            </p:nvSpPr>
            <p:spPr>
              <a:xfrm>
                <a:off x="1515775" y="588546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8BE4A402-0DB8-4413-AE65-D0148E5C538E}"/>
                  </a:ext>
                </a:extLst>
              </p:cNvPr>
              <p:cNvSpPr/>
              <p:nvPr/>
            </p:nvSpPr>
            <p:spPr>
              <a:xfrm>
                <a:off x="1575140" y="588556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B233883-E509-4818-B613-C63D44E704F1}"/>
                  </a:ext>
                </a:extLst>
              </p:cNvPr>
              <p:cNvSpPr/>
              <p:nvPr/>
            </p:nvSpPr>
            <p:spPr>
              <a:xfrm>
                <a:off x="1634505" y="588567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7B17469C-BA32-43B2-86E9-A40392108D87}"/>
                  </a:ext>
                </a:extLst>
              </p:cNvPr>
              <p:cNvSpPr/>
              <p:nvPr/>
            </p:nvSpPr>
            <p:spPr>
              <a:xfrm>
                <a:off x="1693871" y="588577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581B5F9-DD32-43CF-A296-B55C07360BDA}"/>
                  </a:ext>
                </a:extLst>
              </p:cNvPr>
              <p:cNvSpPr/>
              <p:nvPr/>
            </p:nvSpPr>
            <p:spPr>
              <a:xfrm>
                <a:off x="1753236" y="588588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9F64C60-281C-4F03-9820-1DBE55C04727}"/>
                  </a:ext>
                </a:extLst>
              </p:cNvPr>
              <p:cNvSpPr/>
              <p:nvPr/>
            </p:nvSpPr>
            <p:spPr>
              <a:xfrm>
                <a:off x="1812601" y="588598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6BBA475-067E-4467-BB89-4DF1A0FB362C}"/>
                </a:ext>
              </a:extLst>
            </p:cNvPr>
            <p:cNvSpPr/>
            <p:nvPr/>
          </p:nvSpPr>
          <p:spPr>
            <a:xfrm>
              <a:off x="2504568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E315B29-8141-4E81-B026-99622F149C5B}"/>
                </a:ext>
              </a:extLst>
            </p:cNvPr>
            <p:cNvSpPr/>
            <p:nvPr/>
          </p:nvSpPr>
          <p:spPr>
            <a:xfrm>
              <a:off x="2538878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60CADD1-EC84-4FB4-8CAA-993684E5E010}"/>
                </a:ext>
              </a:extLst>
            </p:cNvPr>
            <p:cNvSpPr/>
            <p:nvPr/>
          </p:nvSpPr>
          <p:spPr>
            <a:xfrm>
              <a:off x="2001008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F3652F0-8741-4AF0-A0A3-13669E32049B}"/>
                </a:ext>
              </a:extLst>
            </p:cNvPr>
            <p:cNvSpPr/>
            <p:nvPr/>
          </p:nvSpPr>
          <p:spPr>
            <a:xfrm>
              <a:off x="1900963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6EB581D-CEE1-4040-AFC6-2F31B56C6FE1}"/>
                </a:ext>
              </a:extLst>
            </p:cNvPr>
            <p:cNvSpPr/>
            <p:nvPr/>
          </p:nvSpPr>
          <p:spPr>
            <a:xfrm>
              <a:off x="1384214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6C57D79-6273-4CFF-913C-3732B7CC9876}"/>
                </a:ext>
              </a:extLst>
            </p:cNvPr>
            <p:cNvSpPr/>
            <p:nvPr/>
          </p:nvSpPr>
          <p:spPr>
            <a:xfrm>
              <a:off x="1901725" y="5893408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91BCDE5-11DB-4835-A8FA-8E8744073F46}"/>
                </a:ext>
              </a:extLst>
            </p:cNvPr>
            <p:cNvSpPr/>
            <p:nvPr/>
          </p:nvSpPr>
          <p:spPr>
            <a:xfrm>
              <a:off x="2002629" y="5894731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A0EF10C9-C731-4D54-A488-FE2217966CC4}"/>
                </a:ext>
              </a:extLst>
            </p:cNvPr>
            <p:cNvSpPr/>
            <p:nvPr/>
          </p:nvSpPr>
          <p:spPr>
            <a:xfrm>
              <a:off x="2502621" y="5898515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8B62A493-89D9-4D19-81F7-03EFBFE45DEC}"/>
                </a:ext>
              </a:extLst>
            </p:cNvPr>
            <p:cNvSpPr/>
            <p:nvPr/>
          </p:nvSpPr>
          <p:spPr>
            <a:xfrm>
              <a:off x="2537776" y="5898512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B67650B2-EC69-471B-8DBE-F4EE53260EFE}"/>
                </a:ext>
              </a:extLst>
            </p:cNvPr>
            <p:cNvSpPr/>
            <p:nvPr/>
          </p:nvSpPr>
          <p:spPr>
            <a:xfrm>
              <a:off x="1385689" y="5893124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AC5B5EA4-EA71-49C4-8127-E597D614FF2A}"/>
                </a:ext>
              </a:extLst>
            </p:cNvPr>
            <p:cNvCxnSpPr>
              <a:cxnSpLocks/>
            </p:cNvCxnSpPr>
            <p:nvPr/>
          </p:nvCxnSpPr>
          <p:spPr>
            <a:xfrm>
              <a:off x="1356635" y="5979491"/>
              <a:ext cx="129600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直角三角形 73">
              <a:extLst>
                <a:ext uri="{FF2B5EF4-FFF2-40B4-BE49-F238E27FC236}">
                  <a16:creationId xmlns:a16="http://schemas.microsoft.com/office/drawing/2014/main" id="{6504CF8E-7F2A-492A-8ADC-E907017A02A9}"/>
                </a:ext>
              </a:extLst>
            </p:cNvPr>
            <p:cNvSpPr/>
            <p:nvPr/>
          </p:nvSpPr>
          <p:spPr>
            <a:xfrm>
              <a:off x="2585106" y="5859654"/>
              <a:ext cx="74165" cy="74857"/>
            </a:xfrm>
            <a:custGeom>
              <a:avLst/>
              <a:gdLst>
                <a:gd name="connsiteX0" fmla="*/ 0 w 69255"/>
                <a:gd name="connsiteY0" fmla="*/ 61806 h 61806"/>
                <a:gd name="connsiteX1" fmla="*/ 0 w 69255"/>
                <a:gd name="connsiteY1" fmla="*/ 0 h 61806"/>
                <a:gd name="connsiteX2" fmla="*/ 69255 w 69255"/>
                <a:gd name="connsiteY2" fmla="*/ 61806 h 61806"/>
                <a:gd name="connsiteX3" fmla="*/ 0 w 69255"/>
                <a:gd name="connsiteY3" fmla="*/ 61806 h 61806"/>
                <a:gd name="connsiteX0" fmla="*/ 0 w 69255"/>
                <a:gd name="connsiteY0" fmla="*/ 61806 h 61806"/>
                <a:gd name="connsiteX1" fmla="*/ 0 w 69255"/>
                <a:gd name="connsiteY1" fmla="*/ 0 h 61806"/>
                <a:gd name="connsiteX2" fmla="*/ 22839 w 69255"/>
                <a:gd name="connsiteY2" fmla="*/ 15364 h 61806"/>
                <a:gd name="connsiteX3" fmla="*/ 69255 w 69255"/>
                <a:gd name="connsiteY3" fmla="*/ 61806 h 61806"/>
                <a:gd name="connsiteX4" fmla="*/ 0 w 69255"/>
                <a:gd name="connsiteY4" fmla="*/ 61806 h 61806"/>
                <a:gd name="connsiteX0" fmla="*/ 0 w 69255"/>
                <a:gd name="connsiteY0" fmla="*/ 61806 h 61806"/>
                <a:gd name="connsiteX1" fmla="*/ 0 w 69255"/>
                <a:gd name="connsiteY1" fmla="*/ 0 h 61806"/>
                <a:gd name="connsiteX2" fmla="*/ 30459 w 69255"/>
                <a:gd name="connsiteY2" fmla="*/ 124 h 61806"/>
                <a:gd name="connsiteX3" fmla="*/ 69255 w 69255"/>
                <a:gd name="connsiteY3" fmla="*/ 61806 h 61806"/>
                <a:gd name="connsiteX4" fmla="*/ 0 w 69255"/>
                <a:gd name="connsiteY4" fmla="*/ 61806 h 61806"/>
                <a:gd name="connsiteX0" fmla="*/ 0 w 69255"/>
                <a:gd name="connsiteY0" fmla="*/ 65184 h 65184"/>
                <a:gd name="connsiteX1" fmla="*/ 0 w 69255"/>
                <a:gd name="connsiteY1" fmla="*/ 3378 h 65184"/>
                <a:gd name="connsiteX2" fmla="*/ 26901 w 69255"/>
                <a:gd name="connsiteY2" fmla="*/ 0 h 65184"/>
                <a:gd name="connsiteX3" fmla="*/ 69255 w 69255"/>
                <a:gd name="connsiteY3" fmla="*/ 65184 h 65184"/>
                <a:gd name="connsiteX4" fmla="*/ 0 w 69255"/>
                <a:gd name="connsiteY4" fmla="*/ 65184 h 65184"/>
                <a:gd name="connsiteX0" fmla="*/ 0 w 69255"/>
                <a:gd name="connsiteY0" fmla="*/ 68810 h 68810"/>
                <a:gd name="connsiteX1" fmla="*/ 0 w 69255"/>
                <a:gd name="connsiteY1" fmla="*/ 0 h 68810"/>
                <a:gd name="connsiteX2" fmla="*/ 26901 w 69255"/>
                <a:gd name="connsiteY2" fmla="*/ 3626 h 68810"/>
                <a:gd name="connsiteX3" fmla="*/ 69255 w 69255"/>
                <a:gd name="connsiteY3" fmla="*/ 68810 h 68810"/>
                <a:gd name="connsiteX4" fmla="*/ 0 w 69255"/>
                <a:gd name="connsiteY4" fmla="*/ 68810 h 6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5" h="68810">
                  <a:moveTo>
                    <a:pt x="0" y="68810"/>
                  </a:moveTo>
                  <a:lnTo>
                    <a:pt x="0" y="0"/>
                  </a:lnTo>
                  <a:lnTo>
                    <a:pt x="26901" y="3626"/>
                  </a:lnTo>
                  <a:lnTo>
                    <a:pt x="69255" y="68810"/>
                  </a:lnTo>
                  <a:lnTo>
                    <a:pt x="0" y="688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1E194DA-5947-4A55-98E3-D1DCB3B5AC9B}"/>
                </a:ext>
              </a:extLst>
            </p:cNvPr>
            <p:cNvCxnSpPr/>
            <p:nvPr/>
          </p:nvCxnSpPr>
          <p:spPr>
            <a:xfrm>
              <a:off x="1965960" y="5859654"/>
              <a:ext cx="0" cy="143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5B34F62A-79FD-4B06-B4C2-40F3894E6CA1}"/>
              </a:ext>
            </a:extLst>
          </p:cNvPr>
          <p:cNvCxnSpPr/>
          <p:nvPr/>
        </p:nvCxnSpPr>
        <p:spPr>
          <a:xfrm>
            <a:off x="2569835" y="3919208"/>
            <a:ext cx="0" cy="2195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6C14435C-C6F6-4762-870F-C33B1C017BF5}"/>
              </a:ext>
            </a:extLst>
          </p:cNvPr>
          <p:cNvCxnSpPr/>
          <p:nvPr/>
        </p:nvCxnSpPr>
        <p:spPr>
          <a:xfrm>
            <a:off x="2569835" y="3919208"/>
            <a:ext cx="0" cy="2195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03DC9885-2BF6-4579-A21A-2D48DE209CAE}"/>
              </a:ext>
            </a:extLst>
          </p:cNvPr>
          <p:cNvCxnSpPr>
            <a:cxnSpLocks/>
          </p:cNvCxnSpPr>
          <p:nvPr/>
        </p:nvCxnSpPr>
        <p:spPr>
          <a:xfrm>
            <a:off x="2569835" y="4064681"/>
            <a:ext cx="8028000" cy="0"/>
          </a:xfrm>
          <a:prstGeom prst="line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79198568-2710-4262-B9DC-F60D38007E44}"/>
              </a:ext>
            </a:extLst>
          </p:cNvPr>
          <p:cNvSpPr/>
          <p:nvPr/>
        </p:nvSpPr>
        <p:spPr>
          <a:xfrm>
            <a:off x="2563898" y="3928714"/>
            <a:ext cx="238985" cy="2389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633985CB-29A7-4BA9-BAA7-BABD49FE6A74}"/>
              </a:ext>
            </a:extLst>
          </p:cNvPr>
          <p:cNvSpPr/>
          <p:nvPr/>
        </p:nvSpPr>
        <p:spPr>
          <a:xfrm>
            <a:off x="4749184" y="358530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火车完全通过隧道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1785938" y="185738"/>
            <a:ext cx="9144000" cy="28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8038" indent="-808038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例：一列长为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</a:rPr>
              <a:t>360m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的火车匀速驶过长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</a:rPr>
              <a:t>1800m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的隧道，测得火车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完全通过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隧道需要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</a:rPr>
              <a:t>72s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，</a:t>
            </a:r>
            <a:endParaRPr lang="en-US" altLang="zh-CN" sz="3200" b="1" dirty="0">
              <a:solidFill>
                <a:srgbClr val="010000"/>
              </a:solidFill>
              <a:latin typeface="Times New Roman" pitchFamily="18" charset="0"/>
            </a:endParaRPr>
          </a:p>
          <a:p>
            <a:pPr marL="808038">
              <a:lnSpc>
                <a:spcPts val="31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求：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）火车运行的速度；</a:t>
            </a:r>
            <a:endParaRPr lang="en-US" altLang="zh-CN" sz="3200" b="1" dirty="0">
              <a:solidFill>
                <a:srgbClr val="010000"/>
              </a:solidFill>
              <a:latin typeface="Times New Roman" pitchFamily="18" charset="0"/>
              <a:sym typeface="Wingdings" pitchFamily="2" charset="2"/>
            </a:endParaRPr>
          </a:p>
          <a:p>
            <a:pPr marL="2149475" indent="-442913">
              <a:lnSpc>
                <a:spcPts val="31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）火车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全部在隧道内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运行的时间。</a:t>
            </a:r>
            <a:endParaRPr lang="en-US" altLang="zh-CN" sz="3200" b="1" dirty="0">
              <a:solidFill>
                <a:srgbClr val="010000"/>
              </a:solidFill>
              <a:latin typeface="Times New Roman" pitchFamily="18" charset="0"/>
              <a:sym typeface="Wingdings" pitchFamily="2" charset="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395500" y="1656772"/>
            <a:ext cx="3240087" cy="0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6586 1.85185E-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65912 -1.48148E-6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2.22222E-6 L 0.3427 2.22222E-6 " pathEditMode="relative" rAng="0" ptsTypes="AA">
                                      <p:cBhvr>
                                        <p:cTn id="15" dur="5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C31126-1C7D-46A6-86E1-773CC2989583}"/>
              </a:ext>
            </a:extLst>
          </p:cNvPr>
          <p:cNvGrpSpPr/>
          <p:nvPr/>
        </p:nvGrpSpPr>
        <p:grpSpPr>
          <a:xfrm>
            <a:off x="1093470" y="4077252"/>
            <a:ext cx="10005060" cy="1939905"/>
            <a:chOff x="1019492" y="1579961"/>
            <a:chExt cx="10005060" cy="1939905"/>
          </a:xfrm>
        </p:grpSpPr>
        <p:pic>
          <p:nvPicPr>
            <p:cNvPr id="17" name="Picture 2" descr="1">
              <a:extLst>
                <a:ext uri="{FF2B5EF4-FFF2-40B4-BE49-F238E27FC236}">
                  <a16:creationId xmlns:a16="http://schemas.microsoft.com/office/drawing/2014/main" id="{5534EAAC-2967-42A1-93ED-7E3D12FC6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31"/>
            <a:stretch/>
          </p:blipFill>
          <p:spPr bwMode="auto">
            <a:xfrm>
              <a:off x="1019492" y="1579961"/>
              <a:ext cx="10005060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1">
              <a:extLst>
                <a:ext uri="{FF2B5EF4-FFF2-40B4-BE49-F238E27FC236}">
                  <a16:creationId xmlns:a16="http://schemas.microsoft.com/office/drawing/2014/main" id="{5EE67CB7-0554-4FD3-9BB1-FC1665338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13" r="3507" b="56731"/>
            <a:stretch/>
          </p:blipFill>
          <p:spPr bwMode="auto">
            <a:xfrm>
              <a:off x="10218471" y="1579961"/>
              <a:ext cx="738454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1">
              <a:extLst>
                <a:ext uri="{FF2B5EF4-FFF2-40B4-BE49-F238E27FC236}">
                  <a16:creationId xmlns:a16="http://schemas.microsoft.com/office/drawing/2014/main" id="{E3F50251-D0B5-4F49-BB47-1039E8939B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49" r="3268" b="56731"/>
            <a:stretch/>
          </p:blipFill>
          <p:spPr bwMode="auto">
            <a:xfrm>
              <a:off x="1504337" y="1587595"/>
              <a:ext cx="1238863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1">
              <a:extLst>
                <a:ext uri="{FF2B5EF4-FFF2-40B4-BE49-F238E27FC236}">
                  <a16:creationId xmlns:a16="http://schemas.microsoft.com/office/drawing/2014/main" id="{0E5A38DF-42EC-4131-89BA-FE65813135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49" r="3268" b="56731"/>
            <a:stretch/>
          </p:blipFill>
          <p:spPr bwMode="auto">
            <a:xfrm>
              <a:off x="1153795" y="1587595"/>
              <a:ext cx="1238863" cy="1932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3" name="矩形 172">
            <a:extLst>
              <a:ext uri="{FF2B5EF4-FFF2-40B4-BE49-F238E27FC236}">
                <a16:creationId xmlns:a16="http://schemas.microsoft.com/office/drawing/2014/main" id="{262FC248-0E8E-4790-9135-DC81642ADF66}"/>
              </a:ext>
            </a:extLst>
          </p:cNvPr>
          <p:cNvSpPr/>
          <p:nvPr/>
        </p:nvSpPr>
        <p:spPr>
          <a:xfrm>
            <a:off x="2812614" y="5775118"/>
            <a:ext cx="1365282" cy="178632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4" name="图片 113">
            <a:extLst>
              <a:ext uri="{FF2B5EF4-FFF2-40B4-BE49-F238E27FC236}">
                <a16:creationId xmlns:a16="http://schemas.microsoft.com/office/drawing/2014/main" id="{F0D366E1-8073-4D24-8162-B33809580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  <a14:imgEffect>
                      <a14:sharpenSoften amount="-81000"/>
                    </a14:imgEffect>
                    <a14:imgEffect>
                      <a14:colorTemperature colorTemp="5454"/>
                    </a14:imgEffect>
                    <a14:imgEffect>
                      <a14:saturation sat="196000"/>
                    </a14:imgEffect>
                    <a14:imgEffect>
                      <a14:brightnessContrast bright="-51000" contrast="-12000"/>
                    </a14:imgEffect>
                  </a14:imgLayer>
                </a14:imgProps>
              </a:ext>
            </a:extLst>
          </a:blip>
          <a:srcRect l="133203" t="6893" r="-62830" b="-40966"/>
          <a:stretch>
            <a:fillRect/>
          </a:stretch>
        </p:blipFill>
        <p:spPr>
          <a:xfrm>
            <a:off x="4733979" y="6217043"/>
            <a:ext cx="438912" cy="384167"/>
          </a:xfrm>
          <a:custGeom>
            <a:avLst/>
            <a:gdLst>
              <a:gd name="connsiteX0" fmla="*/ 0 w 438912"/>
              <a:gd name="connsiteY0" fmla="*/ 0 h 384167"/>
              <a:gd name="connsiteX1" fmla="*/ 438912 w 438912"/>
              <a:gd name="connsiteY1" fmla="*/ 0 h 384167"/>
              <a:gd name="connsiteX2" fmla="*/ 438912 w 438912"/>
              <a:gd name="connsiteY2" fmla="*/ 384167 h 384167"/>
              <a:gd name="connsiteX3" fmla="*/ 0 w 438912"/>
              <a:gd name="connsiteY3" fmla="*/ 384167 h 384167"/>
              <a:gd name="connsiteX4" fmla="*/ 0 w 438912"/>
              <a:gd name="connsiteY4" fmla="*/ 0 h 3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" h="384167">
                <a:moveTo>
                  <a:pt x="0" y="0"/>
                </a:moveTo>
                <a:lnTo>
                  <a:pt x="438912" y="0"/>
                </a:lnTo>
                <a:lnTo>
                  <a:pt x="438912" y="384167"/>
                </a:lnTo>
                <a:lnTo>
                  <a:pt x="0" y="384167"/>
                </a:lnTo>
                <a:lnTo>
                  <a:pt x="0" y="0"/>
                </a:lnTo>
                <a:close/>
              </a:path>
            </a:pathLst>
          </a:custGeom>
          <a:noFill/>
          <a:effectLst/>
        </p:spPr>
      </p:pic>
      <p:grpSp>
        <p:nvGrpSpPr>
          <p:cNvPr id="77" name="组合 76">
            <a:extLst>
              <a:ext uri="{FF2B5EF4-FFF2-40B4-BE49-F238E27FC236}">
                <a16:creationId xmlns:a16="http://schemas.microsoft.com/office/drawing/2014/main" id="{FBAAD343-B4D4-4875-B5CB-4EA926F45319}"/>
              </a:ext>
            </a:extLst>
          </p:cNvPr>
          <p:cNvGrpSpPr/>
          <p:nvPr/>
        </p:nvGrpSpPr>
        <p:grpSpPr>
          <a:xfrm>
            <a:off x="2817178" y="5759923"/>
            <a:ext cx="1356392" cy="177048"/>
            <a:chOff x="1352825" y="5831018"/>
            <a:chExt cx="1356392" cy="17704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18FA285-5A8A-4692-BD7E-676C693DC057}"/>
                </a:ext>
              </a:extLst>
            </p:cNvPr>
            <p:cNvSpPr/>
            <p:nvPr/>
          </p:nvSpPr>
          <p:spPr>
            <a:xfrm>
              <a:off x="1352825" y="5850750"/>
              <a:ext cx="1340704" cy="157316"/>
            </a:xfrm>
            <a:custGeom>
              <a:avLst/>
              <a:gdLst>
                <a:gd name="connsiteX0" fmla="*/ 0 w 1327355"/>
                <a:gd name="connsiteY0" fmla="*/ 0 h 157316"/>
                <a:gd name="connsiteX1" fmla="*/ 1327355 w 1327355"/>
                <a:gd name="connsiteY1" fmla="*/ 0 h 157316"/>
                <a:gd name="connsiteX2" fmla="*/ 1327355 w 1327355"/>
                <a:gd name="connsiteY2" fmla="*/ 157316 h 157316"/>
                <a:gd name="connsiteX3" fmla="*/ 0 w 1327355"/>
                <a:gd name="connsiteY3" fmla="*/ 157316 h 157316"/>
                <a:gd name="connsiteX4" fmla="*/ 0 w 1327355"/>
                <a:gd name="connsiteY4" fmla="*/ 0 h 157316"/>
                <a:gd name="connsiteX0" fmla="*/ 0 w 1327355"/>
                <a:gd name="connsiteY0" fmla="*/ 0 h 157316"/>
                <a:gd name="connsiteX1" fmla="*/ 1243311 w 1327355"/>
                <a:gd name="connsiteY1" fmla="*/ 3362 h 157316"/>
                <a:gd name="connsiteX2" fmla="*/ 1327355 w 1327355"/>
                <a:gd name="connsiteY2" fmla="*/ 157316 h 157316"/>
                <a:gd name="connsiteX3" fmla="*/ 0 w 1327355"/>
                <a:gd name="connsiteY3" fmla="*/ 157316 h 157316"/>
                <a:gd name="connsiteX4" fmla="*/ 0 w 1327355"/>
                <a:gd name="connsiteY4" fmla="*/ 0 h 157316"/>
                <a:gd name="connsiteX0" fmla="*/ 0 w 1327355"/>
                <a:gd name="connsiteY0" fmla="*/ 0 h 157316"/>
                <a:gd name="connsiteX1" fmla="*/ 1243311 w 1327355"/>
                <a:gd name="connsiteY1" fmla="*/ 3362 h 157316"/>
                <a:gd name="connsiteX2" fmla="*/ 1299608 w 1327355"/>
                <a:gd name="connsiteY2" fmla="*/ 116382 h 157316"/>
                <a:gd name="connsiteX3" fmla="*/ 1327355 w 1327355"/>
                <a:gd name="connsiteY3" fmla="*/ 157316 h 157316"/>
                <a:gd name="connsiteX4" fmla="*/ 0 w 1327355"/>
                <a:gd name="connsiteY4" fmla="*/ 157316 h 157316"/>
                <a:gd name="connsiteX5" fmla="*/ 0 w 1327355"/>
                <a:gd name="connsiteY5" fmla="*/ 0 h 157316"/>
                <a:gd name="connsiteX0" fmla="*/ 0 w 1327355"/>
                <a:gd name="connsiteY0" fmla="*/ 0 h 157316"/>
                <a:gd name="connsiteX1" fmla="*/ 1243311 w 1327355"/>
                <a:gd name="connsiteY1" fmla="*/ 3362 h 157316"/>
                <a:gd name="connsiteX2" fmla="*/ 1323140 w 1327355"/>
                <a:gd name="connsiteY2" fmla="*/ 116382 h 157316"/>
                <a:gd name="connsiteX3" fmla="*/ 1327355 w 1327355"/>
                <a:gd name="connsiteY3" fmla="*/ 157316 h 157316"/>
                <a:gd name="connsiteX4" fmla="*/ 0 w 1327355"/>
                <a:gd name="connsiteY4" fmla="*/ 157316 h 157316"/>
                <a:gd name="connsiteX5" fmla="*/ 0 w 1327355"/>
                <a:gd name="connsiteY5" fmla="*/ 0 h 157316"/>
                <a:gd name="connsiteX0" fmla="*/ 0 w 1427411"/>
                <a:gd name="connsiteY0" fmla="*/ 0 h 157316"/>
                <a:gd name="connsiteX1" fmla="*/ 1243311 w 1427411"/>
                <a:gd name="connsiteY1" fmla="*/ 3362 h 157316"/>
                <a:gd name="connsiteX2" fmla="*/ 1323140 w 1427411"/>
                <a:gd name="connsiteY2" fmla="*/ 116382 h 157316"/>
                <a:gd name="connsiteX3" fmla="*/ 1327355 w 1427411"/>
                <a:gd name="connsiteY3" fmla="*/ 157316 h 157316"/>
                <a:gd name="connsiteX4" fmla="*/ 0 w 1427411"/>
                <a:gd name="connsiteY4" fmla="*/ 157316 h 157316"/>
                <a:gd name="connsiteX5" fmla="*/ 0 w 1427411"/>
                <a:gd name="connsiteY5" fmla="*/ 0 h 157316"/>
                <a:gd name="connsiteX0" fmla="*/ 0 w 1426546"/>
                <a:gd name="connsiteY0" fmla="*/ 0 h 157316"/>
                <a:gd name="connsiteX1" fmla="*/ 1243311 w 1426546"/>
                <a:gd name="connsiteY1" fmla="*/ 3362 h 157316"/>
                <a:gd name="connsiteX2" fmla="*/ 1323140 w 1426546"/>
                <a:gd name="connsiteY2" fmla="*/ 116382 h 157316"/>
                <a:gd name="connsiteX3" fmla="*/ 1327355 w 1426546"/>
                <a:gd name="connsiteY3" fmla="*/ 157316 h 157316"/>
                <a:gd name="connsiteX4" fmla="*/ 0 w 1426546"/>
                <a:gd name="connsiteY4" fmla="*/ 157316 h 157316"/>
                <a:gd name="connsiteX5" fmla="*/ 0 w 1426546"/>
                <a:gd name="connsiteY5" fmla="*/ 0 h 157316"/>
                <a:gd name="connsiteX0" fmla="*/ 0 w 1426546"/>
                <a:gd name="connsiteY0" fmla="*/ 0 h 157316"/>
                <a:gd name="connsiteX1" fmla="*/ 1243311 w 1426546"/>
                <a:gd name="connsiteY1" fmla="*/ 3362 h 157316"/>
                <a:gd name="connsiteX2" fmla="*/ 1323140 w 1426546"/>
                <a:gd name="connsiteY2" fmla="*/ 116382 h 157316"/>
                <a:gd name="connsiteX3" fmla="*/ 1327355 w 1426546"/>
                <a:gd name="connsiteY3" fmla="*/ 157316 h 157316"/>
                <a:gd name="connsiteX4" fmla="*/ 0 w 1426546"/>
                <a:gd name="connsiteY4" fmla="*/ 157316 h 157316"/>
                <a:gd name="connsiteX5" fmla="*/ 0 w 1426546"/>
                <a:gd name="connsiteY5" fmla="*/ 0 h 157316"/>
                <a:gd name="connsiteX0" fmla="*/ 0 w 1328348"/>
                <a:gd name="connsiteY0" fmla="*/ 0 h 157316"/>
                <a:gd name="connsiteX1" fmla="*/ 1243311 w 1328348"/>
                <a:gd name="connsiteY1" fmla="*/ 3362 h 157316"/>
                <a:gd name="connsiteX2" fmla="*/ 1323140 w 1328348"/>
                <a:gd name="connsiteY2" fmla="*/ 116382 h 157316"/>
                <a:gd name="connsiteX3" fmla="*/ 1327355 w 1328348"/>
                <a:gd name="connsiteY3" fmla="*/ 157316 h 157316"/>
                <a:gd name="connsiteX4" fmla="*/ 0 w 1328348"/>
                <a:gd name="connsiteY4" fmla="*/ 157316 h 157316"/>
                <a:gd name="connsiteX5" fmla="*/ 0 w 1328348"/>
                <a:gd name="connsiteY5" fmla="*/ 0 h 157316"/>
                <a:gd name="connsiteX0" fmla="*/ 0 w 1334975"/>
                <a:gd name="connsiteY0" fmla="*/ 0 h 157316"/>
                <a:gd name="connsiteX1" fmla="*/ 1243311 w 1334975"/>
                <a:gd name="connsiteY1" fmla="*/ 3362 h 157316"/>
                <a:gd name="connsiteX2" fmla="*/ 1323140 w 1334975"/>
                <a:gd name="connsiteY2" fmla="*/ 116382 h 157316"/>
                <a:gd name="connsiteX3" fmla="*/ 1334975 w 1334975"/>
                <a:gd name="connsiteY3" fmla="*/ 157316 h 157316"/>
                <a:gd name="connsiteX4" fmla="*/ 0 w 1334975"/>
                <a:gd name="connsiteY4" fmla="*/ 157316 h 157316"/>
                <a:gd name="connsiteX5" fmla="*/ 0 w 1334975"/>
                <a:gd name="connsiteY5" fmla="*/ 0 h 157316"/>
                <a:gd name="connsiteX0" fmla="*/ 0 w 1336769"/>
                <a:gd name="connsiteY0" fmla="*/ 0 h 157316"/>
                <a:gd name="connsiteX1" fmla="*/ 1243311 w 1336769"/>
                <a:gd name="connsiteY1" fmla="*/ 3362 h 157316"/>
                <a:gd name="connsiteX2" fmla="*/ 1323140 w 1336769"/>
                <a:gd name="connsiteY2" fmla="*/ 116382 h 157316"/>
                <a:gd name="connsiteX3" fmla="*/ 1334975 w 1336769"/>
                <a:gd name="connsiteY3" fmla="*/ 157316 h 157316"/>
                <a:gd name="connsiteX4" fmla="*/ 0 w 1336769"/>
                <a:gd name="connsiteY4" fmla="*/ 157316 h 157316"/>
                <a:gd name="connsiteX5" fmla="*/ 0 w 1336769"/>
                <a:gd name="connsiteY5" fmla="*/ 0 h 157316"/>
                <a:gd name="connsiteX0" fmla="*/ 0 w 1334975"/>
                <a:gd name="connsiteY0" fmla="*/ 0 h 157316"/>
                <a:gd name="connsiteX1" fmla="*/ 1243311 w 1334975"/>
                <a:gd name="connsiteY1" fmla="*/ 3362 h 157316"/>
                <a:gd name="connsiteX2" fmla="*/ 1323140 w 1334975"/>
                <a:gd name="connsiteY2" fmla="*/ 116382 h 157316"/>
                <a:gd name="connsiteX3" fmla="*/ 1334975 w 1334975"/>
                <a:gd name="connsiteY3" fmla="*/ 157316 h 157316"/>
                <a:gd name="connsiteX4" fmla="*/ 0 w 1334975"/>
                <a:gd name="connsiteY4" fmla="*/ 157316 h 157316"/>
                <a:gd name="connsiteX5" fmla="*/ 0 w 1334975"/>
                <a:gd name="connsiteY5" fmla="*/ 0 h 157316"/>
                <a:gd name="connsiteX0" fmla="*/ 0 w 1338290"/>
                <a:gd name="connsiteY0" fmla="*/ 0 h 157316"/>
                <a:gd name="connsiteX1" fmla="*/ 1243311 w 1338290"/>
                <a:gd name="connsiteY1" fmla="*/ 3362 h 157316"/>
                <a:gd name="connsiteX2" fmla="*/ 1323140 w 1338290"/>
                <a:gd name="connsiteY2" fmla="*/ 116382 h 157316"/>
                <a:gd name="connsiteX3" fmla="*/ 1334975 w 1338290"/>
                <a:gd name="connsiteY3" fmla="*/ 157316 h 157316"/>
                <a:gd name="connsiteX4" fmla="*/ 0 w 1338290"/>
                <a:gd name="connsiteY4" fmla="*/ 157316 h 157316"/>
                <a:gd name="connsiteX5" fmla="*/ 0 w 1338290"/>
                <a:gd name="connsiteY5" fmla="*/ 0 h 157316"/>
                <a:gd name="connsiteX0" fmla="*/ 0 w 1336044"/>
                <a:gd name="connsiteY0" fmla="*/ 0 h 157316"/>
                <a:gd name="connsiteX1" fmla="*/ 1243311 w 1336044"/>
                <a:gd name="connsiteY1" fmla="*/ 3362 h 157316"/>
                <a:gd name="connsiteX2" fmla="*/ 1323140 w 1336044"/>
                <a:gd name="connsiteY2" fmla="*/ 116382 h 157316"/>
                <a:gd name="connsiteX3" fmla="*/ 1334975 w 1336044"/>
                <a:gd name="connsiteY3" fmla="*/ 157316 h 157316"/>
                <a:gd name="connsiteX4" fmla="*/ 0 w 1336044"/>
                <a:gd name="connsiteY4" fmla="*/ 157316 h 157316"/>
                <a:gd name="connsiteX5" fmla="*/ 0 w 1336044"/>
                <a:gd name="connsiteY5" fmla="*/ 0 h 157316"/>
                <a:gd name="connsiteX0" fmla="*/ 0 w 1340704"/>
                <a:gd name="connsiteY0" fmla="*/ 0 h 157316"/>
                <a:gd name="connsiteX1" fmla="*/ 1243311 w 1340704"/>
                <a:gd name="connsiteY1" fmla="*/ 3362 h 157316"/>
                <a:gd name="connsiteX2" fmla="*/ 1330760 w 1340704"/>
                <a:gd name="connsiteY2" fmla="*/ 116382 h 157316"/>
                <a:gd name="connsiteX3" fmla="*/ 1334975 w 1340704"/>
                <a:gd name="connsiteY3" fmla="*/ 157316 h 157316"/>
                <a:gd name="connsiteX4" fmla="*/ 0 w 1340704"/>
                <a:gd name="connsiteY4" fmla="*/ 157316 h 157316"/>
                <a:gd name="connsiteX5" fmla="*/ 0 w 1340704"/>
                <a:gd name="connsiteY5" fmla="*/ 0 h 1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704" h="157316">
                  <a:moveTo>
                    <a:pt x="0" y="0"/>
                  </a:moveTo>
                  <a:lnTo>
                    <a:pt x="1243311" y="3362"/>
                  </a:lnTo>
                  <a:cubicBezTo>
                    <a:pt x="1301909" y="62764"/>
                    <a:pt x="1309768" y="73578"/>
                    <a:pt x="1330760" y="116382"/>
                  </a:cubicBezTo>
                  <a:cubicBezTo>
                    <a:pt x="1351752" y="159186"/>
                    <a:pt x="1332613" y="129539"/>
                    <a:pt x="1334975" y="157316"/>
                  </a:cubicBezTo>
                  <a:lnTo>
                    <a:pt x="0" y="157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CA4D25D-A092-4F34-8747-4B4BAE798489}"/>
                </a:ext>
              </a:extLst>
            </p:cNvPr>
            <p:cNvGrpSpPr/>
            <p:nvPr/>
          </p:nvGrpSpPr>
          <p:grpSpPr>
            <a:xfrm>
              <a:off x="1456410" y="5896995"/>
              <a:ext cx="401910" cy="36630"/>
              <a:chOff x="1456410" y="5885355"/>
              <a:chExt cx="401910" cy="3663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6936BEC-6EBD-41D6-96BA-68C5618C9E63}"/>
                  </a:ext>
                </a:extLst>
              </p:cNvPr>
              <p:cNvSpPr/>
              <p:nvPr/>
            </p:nvSpPr>
            <p:spPr>
              <a:xfrm>
                <a:off x="1456410" y="588535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81C612D-92D9-4649-8541-71BF71F678E0}"/>
                  </a:ext>
                </a:extLst>
              </p:cNvPr>
              <p:cNvSpPr/>
              <p:nvPr/>
            </p:nvSpPr>
            <p:spPr>
              <a:xfrm>
                <a:off x="1515775" y="588546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E0BC3D7A-BC7C-474C-ACD9-46905312314B}"/>
                  </a:ext>
                </a:extLst>
              </p:cNvPr>
              <p:cNvSpPr/>
              <p:nvPr/>
            </p:nvSpPr>
            <p:spPr>
              <a:xfrm>
                <a:off x="1575140" y="588556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713C5C63-B13A-4213-9615-6840964FDA25}"/>
                  </a:ext>
                </a:extLst>
              </p:cNvPr>
              <p:cNvSpPr/>
              <p:nvPr/>
            </p:nvSpPr>
            <p:spPr>
              <a:xfrm>
                <a:off x="1634505" y="588567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97B9E13-9B1B-48B7-A39C-24EF3FF7EE69}"/>
                  </a:ext>
                </a:extLst>
              </p:cNvPr>
              <p:cNvSpPr/>
              <p:nvPr/>
            </p:nvSpPr>
            <p:spPr>
              <a:xfrm>
                <a:off x="1693871" y="588577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E176D11-1B37-4254-B9E6-43B14E9180F5}"/>
                  </a:ext>
                </a:extLst>
              </p:cNvPr>
              <p:cNvSpPr/>
              <p:nvPr/>
            </p:nvSpPr>
            <p:spPr>
              <a:xfrm>
                <a:off x="1753236" y="588588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112977A-7AD8-4FF8-9808-B5031B3BFE4E}"/>
                  </a:ext>
                </a:extLst>
              </p:cNvPr>
              <p:cNvSpPr/>
              <p:nvPr/>
            </p:nvSpPr>
            <p:spPr>
              <a:xfrm>
                <a:off x="1812601" y="588598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6CCC67A-7DCD-44F5-9FBB-A06C73C4AC60}"/>
                </a:ext>
              </a:extLst>
            </p:cNvPr>
            <p:cNvSpPr/>
            <p:nvPr/>
          </p:nvSpPr>
          <p:spPr>
            <a:xfrm>
              <a:off x="2460951" y="5995553"/>
              <a:ext cx="248266" cy="8131"/>
            </a:xfrm>
            <a:custGeom>
              <a:avLst/>
              <a:gdLst>
                <a:gd name="connsiteX0" fmla="*/ 124133 w 248266"/>
                <a:gd name="connsiteY0" fmla="*/ 0 h 8131"/>
                <a:gd name="connsiteX1" fmla="*/ 199763 w 248266"/>
                <a:gd name="connsiteY1" fmla="*/ 2588 h 8131"/>
                <a:gd name="connsiteX2" fmla="*/ 248266 w 248266"/>
                <a:gd name="connsiteY2" fmla="*/ 8131 h 8131"/>
                <a:gd name="connsiteX3" fmla="*/ 0 w 248266"/>
                <a:gd name="connsiteY3" fmla="*/ 8131 h 8131"/>
                <a:gd name="connsiteX4" fmla="*/ 48503 w 248266"/>
                <a:gd name="connsiteY4" fmla="*/ 2588 h 8131"/>
                <a:gd name="connsiteX5" fmla="*/ 124133 w 248266"/>
                <a:gd name="connsiteY5" fmla="*/ 0 h 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266" h="8131">
                  <a:moveTo>
                    <a:pt x="124133" y="0"/>
                  </a:moveTo>
                  <a:cubicBezTo>
                    <a:pt x="150960" y="0"/>
                    <a:pt x="176517" y="922"/>
                    <a:pt x="199763" y="2588"/>
                  </a:cubicBezTo>
                  <a:lnTo>
                    <a:pt x="248266" y="8131"/>
                  </a:lnTo>
                  <a:lnTo>
                    <a:pt x="0" y="8131"/>
                  </a:lnTo>
                  <a:lnTo>
                    <a:pt x="48503" y="2588"/>
                  </a:lnTo>
                  <a:cubicBezTo>
                    <a:pt x="71749" y="922"/>
                    <a:pt x="97306" y="0"/>
                    <a:pt x="12413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56B76A9-258D-4D8D-9F63-C57EF45F7FB4}"/>
                </a:ext>
              </a:extLst>
            </p:cNvPr>
            <p:cNvSpPr/>
            <p:nvPr/>
          </p:nvSpPr>
          <p:spPr>
            <a:xfrm>
              <a:off x="2215011" y="5831018"/>
              <a:ext cx="388598" cy="36297"/>
            </a:xfrm>
            <a:custGeom>
              <a:avLst/>
              <a:gdLst>
                <a:gd name="connsiteX0" fmla="*/ 70166 w 388598"/>
                <a:gd name="connsiteY0" fmla="*/ 0 h 36297"/>
                <a:gd name="connsiteX1" fmla="*/ 318432 w 388598"/>
                <a:gd name="connsiteY1" fmla="*/ 0 h 36297"/>
                <a:gd name="connsiteX2" fmla="*/ 331689 w 388598"/>
                <a:gd name="connsiteY2" fmla="*/ 1515 h 36297"/>
                <a:gd name="connsiteX3" fmla="*/ 388598 w 388598"/>
                <a:gd name="connsiteY3" fmla="*/ 24801 h 36297"/>
                <a:gd name="connsiteX4" fmla="*/ 384651 w 388598"/>
                <a:gd name="connsiteY4" fmla="*/ 31438 h 36297"/>
                <a:gd name="connsiteX5" fmla="*/ 375752 w 388598"/>
                <a:gd name="connsiteY5" fmla="*/ 36297 h 36297"/>
                <a:gd name="connsiteX6" fmla="*/ 12846 w 388598"/>
                <a:gd name="connsiteY6" fmla="*/ 36297 h 36297"/>
                <a:gd name="connsiteX7" fmla="*/ 3947 w 388598"/>
                <a:gd name="connsiteY7" fmla="*/ 31438 h 36297"/>
                <a:gd name="connsiteX8" fmla="*/ 0 w 388598"/>
                <a:gd name="connsiteY8" fmla="*/ 24801 h 36297"/>
                <a:gd name="connsiteX9" fmla="*/ 56909 w 388598"/>
                <a:gd name="connsiteY9" fmla="*/ 1515 h 36297"/>
                <a:gd name="connsiteX10" fmla="*/ 70166 w 388598"/>
                <a:gd name="connsiteY10" fmla="*/ 0 h 3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598" h="36297">
                  <a:moveTo>
                    <a:pt x="70166" y="0"/>
                  </a:moveTo>
                  <a:lnTo>
                    <a:pt x="318432" y="0"/>
                  </a:lnTo>
                  <a:lnTo>
                    <a:pt x="331689" y="1515"/>
                  </a:lnTo>
                  <a:cubicBezTo>
                    <a:pt x="366850" y="7474"/>
                    <a:pt x="388598" y="15707"/>
                    <a:pt x="388598" y="24801"/>
                  </a:cubicBezTo>
                  <a:cubicBezTo>
                    <a:pt x="388598" y="27074"/>
                    <a:pt x="387239" y="29294"/>
                    <a:pt x="384651" y="31438"/>
                  </a:cubicBezTo>
                  <a:lnTo>
                    <a:pt x="375752" y="36297"/>
                  </a:lnTo>
                  <a:lnTo>
                    <a:pt x="12846" y="36297"/>
                  </a:lnTo>
                  <a:lnTo>
                    <a:pt x="3947" y="31438"/>
                  </a:lnTo>
                  <a:cubicBezTo>
                    <a:pt x="1359" y="29294"/>
                    <a:pt x="0" y="27074"/>
                    <a:pt x="0" y="24801"/>
                  </a:cubicBezTo>
                  <a:cubicBezTo>
                    <a:pt x="0" y="15707"/>
                    <a:pt x="21748" y="7474"/>
                    <a:pt x="56909" y="1515"/>
                  </a:cubicBezTo>
                  <a:lnTo>
                    <a:pt x="7016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77648E82-9E5B-4C18-B0B2-45A7F1EBFE3A}"/>
                </a:ext>
              </a:extLst>
            </p:cNvPr>
            <p:cNvGrpSpPr/>
            <p:nvPr/>
          </p:nvGrpSpPr>
          <p:grpSpPr>
            <a:xfrm>
              <a:off x="2070102" y="5898900"/>
              <a:ext cx="401910" cy="36630"/>
              <a:chOff x="1456410" y="5885355"/>
              <a:chExt cx="401910" cy="36630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29DD4E2-3784-4E9D-85AE-4F2AB6173EFE}"/>
                  </a:ext>
                </a:extLst>
              </p:cNvPr>
              <p:cNvSpPr/>
              <p:nvPr/>
            </p:nvSpPr>
            <p:spPr>
              <a:xfrm>
                <a:off x="1456410" y="588535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F4E85D5-A442-4839-8616-CA16E001EDF2}"/>
                  </a:ext>
                </a:extLst>
              </p:cNvPr>
              <p:cNvSpPr/>
              <p:nvPr/>
            </p:nvSpPr>
            <p:spPr>
              <a:xfrm>
                <a:off x="1515775" y="588546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8BE4A402-0DB8-4413-AE65-D0148E5C538E}"/>
                  </a:ext>
                </a:extLst>
              </p:cNvPr>
              <p:cNvSpPr/>
              <p:nvPr/>
            </p:nvSpPr>
            <p:spPr>
              <a:xfrm>
                <a:off x="1575140" y="588556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DB233883-E509-4818-B613-C63D44E704F1}"/>
                  </a:ext>
                </a:extLst>
              </p:cNvPr>
              <p:cNvSpPr/>
              <p:nvPr/>
            </p:nvSpPr>
            <p:spPr>
              <a:xfrm>
                <a:off x="1634505" y="588567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7B17469C-BA32-43B2-86E9-A40392108D87}"/>
                  </a:ext>
                </a:extLst>
              </p:cNvPr>
              <p:cNvSpPr/>
              <p:nvPr/>
            </p:nvSpPr>
            <p:spPr>
              <a:xfrm>
                <a:off x="1693871" y="588577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581B5F9-DD32-43CF-A296-B55C07360BDA}"/>
                  </a:ext>
                </a:extLst>
              </p:cNvPr>
              <p:cNvSpPr/>
              <p:nvPr/>
            </p:nvSpPr>
            <p:spPr>
              <a:xfrm>
                <a:off x="1753236" y="5885880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9F64C60-281C-4F03-9820-1DBE55C04727}"/>
                  </a:ext>
                </a:extLst>
              </p:cNvPr>
              <p:cNvSpPr/>
              <p:nvPr/>
            </p:nvSpPr>
            <p:spPr>
              <a:xfrm>
                <a:off x="1812601" y="5885985"/>
                <a:ext cx="45719" cy="36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6BBA475-067E-4467-BB89-4DF1A0FB362C}"/>
                </a:ext>
              </a:extLst>
            </p:cNvPr>
            <p:cNvSpPr/>
            <p:nvPr/>
          </p:nvSpPr>
          <p:spPr>
            <a:xfrm>
              <a:off x="2504568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4E315B29-8141-4E81-B026-99622F149C5B}"/>
                </a:ext>
              </a:extLst>
            </p:cNvPr>
            <p:cNvSpPr/>
            <p:nvPr/>
          </p:nvSpPr>
          <p:spPr>
            <a:xfrm>
              <a:off x="2538878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60CADD1-EC84-4FB4-8CAA-993684E5E010}"/>
                </a:ext>
              </a:extLst>
            </p:cNvPr>
            <p:cNvSpPr/>
            <p:nvPr/>
          </p:nvSpPr>
          <p:spPr>
            <a:xfrm>
              <a:off x="2001008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F3652F0-8741-4AF0-A0A3-13669E32049B}"/>
                </a:ext>
              </a:extLst>
            </p:cNvPr>
            <p:cNvSpPr/>
            <p:nvPr/>
          </p:nvSpPr>
          <p:spPr>
            <a:xfrm>
              <a:off x="1900963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6EB581D-CEE1-4040-AFC6-2F31B56C6FE1}"/>
                </a:ext>
              </a:extLst>
            </p:cNvPr>
            <p:cNvSpPr/>
            <p:nvPr/>
          </p:nvSpPr>
          <p:spPr>
            <a:xfrm>
              <a:off x="1384214" y="5881755"/>
              <a:ext cx="36000" cy="121698"/>
            </a:xfrm>
            <a:prstGeom prst="rect">
              <a:avLst/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6C57D79-6273-4CFF-913C-3732B7CC9876}"/>
                </a:ext>
              </a:extLst>
            </p:cNvPr>
            <p:cNvSpPr/>
            <p:nvPr/>
          </p:nvSpPr>
          <p:spPr>
            <a:xfrm>
              <a:off x="1901725" y="5893408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91BCDE5-11DB-4835-A8FA-8E8744073F46}"/>
                </a:ext>
              </a:extLst>
            </p:cNvPr>
            <p:cNvSpPr/>
            <p:nvPr/>
          </p:nvSpPr>
          <p:spPr>
            <a:xfrm>
              <a:off x="2002629" y="5894731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A0EF10C9-C731-4D54-A488-FE2217966CC4}"/>
                </a:ext>
              </a:extLst>
            </p:cNvPr>
            <p:cNvSpPr/>
            <p:nvPr/>
          </p:nvSpPr>
          <p:spPr>
            <a:xfrm>
              <a:off x="2502621" y="5898515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8B62A493-89D9-4D19-81F7-03EFBFE45DEC}"/>
                </a:ext>
              </a:extLst>
            </p:cNvPr>
            <p:cNvSpPr/>
            <p:nvPr/>
          </p:nvSpPr>
          <p:spPr>
            <a:xfrm>
              <a:off x="2537776" y="5898512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B67650B2-EC69-471B-8DBE-F4EE53260EFE}"/>
                </a:ext>
              </a:extLst>
            </p:cNvPr>
            <p:cNvSpPr/>
            <p:nvPr/>
          </p:nvSpPr>
          <p:spPr>
            <a:xfrm>
              <a:off x="1385689" y="5893124"/>
              <a:ext cx="36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AC5B5EA4-EA71-49C4-8127-E597D614FF2A}"/>
                </a:ext>
              </a:extLst>
            </p:cNvPr>
            <p:cNvCxnSpPr>
              <a:cxnSpLocks/>
            </p:cNvCxnSpPr>
            <p:nvPr/>
          </p:nvCxnSpPr>
          <p:spPr>
            <a:xfrm>
              <a:off x="1356635" y="5979491"/>
              <a:ext cx="129600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直角三角形 73">
              <a:extLst>
                <a:ext uri="{FF2B5EF4-FFF2-40B4-BE49-F238E27FC236}">
                  <a16:creationId xmlns:a16="http://schemas.microsoft.com/office/drawing/2014/main" id="{6504CF8E-7F2A-492A-8ADC-E907017A02A9}"/>
                </a:ext>
              </a:extLst>
            </p:cNvPr>
            <p:cNvSpPr/>
            <p:nvPr/>
          </p:nvSpPr>
          <p:spPr>
            <a:xfrm>
              <a:off x="2585106" y="5859654"/>
              <a:ext cx="74165" cy="74857"/>
            </a:xfrm>
            <a:custGeom>
              <a:avLst/>
              <a:gdLst>
                <a:gd name="connsiteX0" fmla="*/ 0 w 69255"/>
                <a:gd name="connsiteY0" fmla="*/ 61806 h 61806"/>
                <a:gd name="connsiteX1" fmla="*/ 0 w 69255"/>
                <a:gd name="connsiteY1" fmla="*/ 0 h 61806"/>
                <a:gd name="connsiteX2" fmla="*/ 69255 w 69255"/>
                <a:gd name="connsiteY2" fmla="*/ 61806 h 61806"/>
                <a:gd name="connsiteX3" fmla="*/ 0 w 69255"/>
                <a:gd name="connsiteY3" fmla="*/ 61806 h 61806"/>
                <a:gd name="connsiteX0" fmla="*/ 0 w 69255"/>
                <a:gd name="connsiteY0" fmla="*/ 61806 h 61806"/>
                <a:gd name="connsiteX1" fmla="*/ 0 w 69255"/>
                <a:gd name="connsiteY1" fmla="*/ 0 h 61806"/>
                <a:gd name="connsiteX2" fmla="*/ 22839 w 69255"/>
                <a:gd name="connsiteY2" fmla="*/ 15364 h 61806"/>
                <a:gd name="connsiteX3" fmla="*/ 69255 w 69255"/>
                <a:gd name="connsiteY3" fmla="*/ 61806 h 61806"/>
                <a:gd name="connsiteX4" fmla="*/ 0 w 69255"/>
                <a:gd name="connsiteY4" fmla="*/ 61806 h 61806"/>
                <a:gd name="connsiteX0" fmla="*/ 0 w 69255"/>
                <a:gd name="connsiteY0" fmla="*/ 61806 h 61806"/>
                <a:gd name="connsiteX1" fmla="*/ 0 w 69255"/>
                <a:gd name="connsiteY1" fmla="*/ 0 h 61806"/>
                <a:gd name="connsiteX2" fmla="*/ 30459 w 69255"/>
                <a:gd name="connsiteY2" fmla="*/ 124 h 61806"/>
                <a:gd name="connsiteX3" fmla="*/ 69255 w 69255"/>
                <a:gd name="connsiteY3" fmla="*/ 61806 h 61806"/>
                <a:gd name="connsiteX4" fmla="*/ 0 w 69255"/>
                <a:gd name="connsiteY4" fmla="*/ 61806 h 61806"/>
                <a:gd name="connsiteX0" fmla="*/ 0 w 69255"/>
                <a:gd name="connsiteY0" fmla="*/ 65184 h 65184"/>
                <a:gd name="connsiteX1" fmla="*/ 0 w 69255"/>
                <a:gd name="connsiteY1" fmla="*/ 3378 h 65184"/>
                <a:gd name="connsiteX2" fmla="*/ 26901 w 69255"/>
                <a:gd name="connsiteY2" fmla="*/ 0 h 65184"/>
                <a:gd name="connsiteX3" fmla="*/ 69255 w 69255"/>
                <a:gd name="connsiteY3" fmla="*/ 65184 h 65184"/>
                <a:gd name="connsiteX4" fmla="*/ 0 w 69255"/>
                <a:gd name="connsiteY4" fmla="*/ 65184 h 65184"/>
                <a:gd name="connsiteX0" fmla="*/ 0 w 69255"/>
                <a:gd name="connsiteY0" fmla="*/ 68810 h 68810"/>
                <a:gd name="connsiteX1" fmla="*/ 0 w 69255"/>
                <a:gd name="connsiteY1" fmla="*/ 0 h 68810"/>
                <a:gd name="connsiteX2" fmla="*/ 26901 w 69255"/>
                <a:gd name="connsiteY2" fmla="*/ 3626 h 68810"/>
                <a:gd name="connsiteX3" fmla="*/ 69255 w 69255"/>
                <a:gd name="connsiteY3" fmla="*/ 68810 h 68810"/>
                <a:gd name="connsiteX4" fmla="*/ 0 w 69255"/>
                <a:gd name="connsiteY4" fmla="*/ 68810 h 6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55" h="68810">
                  <a:moveTo>
                    <a:pt x="0" y="68810"/>
                  </a:moveTo>
                  <a:lnTo>
                    <a:pt x="0" y="0"/>
                  </a:lnTo>
                  <a:lnTo>
                    <a:pt x="26901" y="3626"/>
                  </a:lnTo>
                  <a:lnTo>
                    <a:pt x="69255" y="68810"/>
                  </a:lnTo>
                  <a:lnTo>
                    <a:pt x="0" y="688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1E194DA-5947-4A55-98E3-D1DCB3B5AC9B}"/>
                </a:ext>
              </a:extLst>
            </p:cNvPr>
            <p:cNvCxnSpPr/>
            <p:nvPr/>
          </p:nvCxnSpPr>
          <p:spPr>
            <a:xfrm>
              <a:off x="1965960" y="5859654"/>
              <a:ext cx="0" cy="143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8D8A877-0A07-4D06-8978-265F206BEB31}"/>
              </a:ext>
            </a:extLst>
          </p:cNvPr>
          <p:cNvCxnSpPr/>
          <p:nvPr/>
        </p:nvCxnSpPr>
        <p:spPr>
          <a:xfrm>
            <a:off x="4164198" y="3821730"/>
            <a:ext cx="0" cy="2195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B405481B-6939-41A1-ADE7-B09FA85B55D0}"/>
              </a:ext>
            </a:extLst>
          </p:cNvPr>
          <p:cNvCxnSpPr/>
          <p:nvPr/>
        </p:nvCxnSpPr>
        <p:spPr>
          <a:xfrm>
            <a:off x="4164194" y="3821730"/>
            <a:ext cx="0" cy="2195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2815FE7-D7BF-410D-9B45-8F0F4FC48E04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4168093" y="3950729"/>
            <a:ext cx="5352117" cy="13186"/>
          </a:xfrm>
          <a:prstGeom prst="line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>
            <a:extLst>
              <a:ext uri="{FF2B5EF4-FFF2-40B4-BE49-F238E27FC236}">
                <a16:creationId xmlns:a16="http://schemas.microsoft.com/office/drawing/2014/main" id="{29872544-8305-4C32-8E91-A2BE67681E9A}"/>
              </a:ext>
            </a:extLst>
          </p:cNvPr>
          <p:cNvSpPr/>
          <p:nvPr/>
        </p:nvSpPr>
        <p:spPr>
          <a:xfrm>
            <a:off x="4168093" y="3831236"/>
            <a:ext cx="238985" cy="2389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CB5BC56-A654-4DFB-8C8F-5240473A7944}"/>
              </a:ext>
            </a:extLst>
          </p:cNvPr>
          <p:cNvSpPr/>
          <p:nvPr/>
        </p:nvSpPr>
        <p:spPr>
          <a:xfrm>
            <a:off x="5080337" y="347489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火车全部在隧道中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1785938" y="185738"/>
            <a:ext cx="9144000" cy="28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8038" indent="-808038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例：一列长为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</a:rPr>
              <a:t>360m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的火车匀速驶过长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</a:rPr>
              <a:t>1800m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的隧道，测得火车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完全通过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隧道需要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</a:rPr>
              <a:t>72s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，</a:t>
            </a:r>
            <a:endParaRPr lang="en-US" altLang="zh-CN" sz="3200" b="1" dirty="0">
              <a:solidFill>
                <a:srgbClr val="010000"/>
              </a:solidFill>
              <a:latin typeface="Times New Roman" pitchFamily="18" charset="0"/>
            </a:endParaRPr>
          </a:p>
          <a:p>
            <a:pPr marL="808038">
              <a:lnSpc>
                <a:spcPts val="31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</a:rPr>
              <a:t>求：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）火车运行的速度；</a:t>
            </a:r>
            <a:endParaRPr lang="en-US" altLang="zh-CN" sz="3200" b="1" dirty="0">
              <a:solidFill>
                <a:srgbClr val="010000"/>
              </a:solidFill>
              <a:latin typeface="Times New Roman" pitchFamily="18" charset="0"/>
              <a:sym typeface="Wingdings" pitchFamily="2" charset="2"/>
            </a:endParaRPr>
          </a:p>
          <a:p>
            <a:pPr marL="2149475" indent="-442913">
              <a:lnSpc>
                <a:spcPts val="31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）火车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全部在隧道内</a:t>
            </a:r>
            <a:r>
              <a:rPr lang="zh-CN" altLang="en-US" sz="3200" b="1" dirty="0">
                <a:solidFill>
                  <a:srgbClr val="010000"/>
                </a:solidFill>
                <a:latin typeface="Times New Roman" pitchFamily="18" charset="0"/>
                <a:sym typeface="Wingdings" pitchFamily="2" charset="2"/>
              </a:rPr>
              <a:t>运行的时间。</a:t>
            </a:r>
            <a:endParaRPr lang="en-US" altLang="zh-CN" sz="3200" b="1" dirty="0">
              <a:solidFill>
                <a:srgbClr val="010000"/>
              </a:solidFill>
              <a:latin typeface="Times New Roman" pitchFamily="18" charset="0"/>
              <a:sym typeface="Wingdings" pitchFamily="2" charset="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4925581" y="2961986"/>
            <a:ext cx="3240087" cy="0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43789 3.7037E-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43815 -1.48148E-6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2.22222E-6 L 0.21914 2.22222E-6 " pathEditMode="relative" rAng="0" ptsTypes="AA">
                                      <p:cBhvr>
                                        <p:cTn id="15" dur="5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5-图片-34风力发电">
            <a:extLst>
              <a:ext uri="{FF2B5EF4-FFF2-40B4-BE49-F238E27FC236}">
                <a16:creationId xmlns:a16="http://schemas.microsoft.com/office/drawing/2014/main" id="{C5FAEA91-E0DC-4C39-AF79-02BF93EF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4" y="904875"/>
            <a:ext cx="74580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76115ECF-1C86-470A-9B22-9D9A7E9D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381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tx2"/>
                </a:solidFill>
                <a:ea typeface="黑体" panose="02010609060101010101" pitchFamily="49" charset="-122"/>
              </a:rPr>
              <a:t>风力发电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CAABBD7-8094-437F-A635-83B42177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CC3300"/>
                </a:solidFill>
                <a:ea typeface="黑体" panose="02010609060101010101" pitchFamily="49" charset="-122"/>
              </a:rPr>
              <a:t>运动的物体具有能量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6AD57916-95EA-4F67-9BD7-6DBCE9116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ea typeface="黑体" panose="02010609060101010101" pitchFamily="49" charset="-122"/>
              </a:rPr>
              <a:t>运动的物体具有</a:t>
            </a:r>
            <a:r>
              <a:rPr lang="zh-CN" altLang="en-US" sz="4400" b="1">
                <a:solidFill>
                  <a:srgbClr val="CC3300"/>
                </a:solidFill>
                <a:ea typeface="黑体" panose="02010609060101010101" pitchFamily="49" charset="-122"/>
              </a:rPr>
              <a:t>动能</a:t>
            </a:r>
          </a:p>
        </p:txBody>
      </p:sp>
      <p:grpSp>
        <p:nvGrpSpPr>
          <p:cNvPr id="31750" name="Group 8">
            <a:extLst>
              <a:ext uri="{FF2B5EF4-FFF2-40B4-BE49-F238E27FC236}">
                <a16:creationId xmlns:a16="http://schemas.microsoft.com/office/drawing/2014/main" id="{ED56F0B5-3335-4F2F-8C2D-85813652E0B8}"/>
              </a:ext>
            </a:extLst>
          </p:cNvPr>
          <p:cNvGrpSpPr>
            <a:grpSpLocks/>
          </p:cNvGrpSpPr>
          <p:nvPr/>
        </p:nvGrpSpPr>
        <p:grpSpPr bwMode="auto">
          <a:xfrm>
            <a:off x="10058400" y="6553200"/>
            <a:ext cx="457200" cy="304800"/>
            <a:chOff x="5376" y="4128"/>
            <a:chExt cx="288" cy="192"/>
          </a:xfrm>
        </p:grpSpPr>
        <p:sp>
          <p:nvSpPr>
            <p:cNvPr id="31751" name="AutoShape 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A5CE3D1-89A2-4C26-8C72-EF42BA03A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52" name="AutoShape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047C46E-776E-4E5A-B667-4AE1CFE5E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2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5-图片-35漂流">
            <a:extLst>
              <a:ext uri="{FF2B5EF4-FFF2-40B4-BE49-F238E27FC236}">
                <a16:creationId xmlns:a16="http://schemas.microsoft.com/office/drawing/2014/main" id="{024A1DC3-92FA-4B48-87B6-89C65D97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1176"/>
            <a:ext cx="88392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800254F2-1A30-446F-98A1-0A21DF44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5638801"/>
            <a:ext cx="5699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3333CC"/>
                </a:solidFill>
                <a:ea typeface="黑体" panose="02010609060101010101" pitchFamily="49" charset="-122"/>
              </a:rPr>
              <a:t>运动的物体具有</a:t>
            </a:r>
            <a:r>
              <a:rPr lang="zh-CN" altLang="en-US" sz="4800" b="1">
                <a:solidFill>
                  <a:srgbClr val="CC3300"/>
                </a:solidFill>
                <a:ea typeface="黑体" panose="02010609060101010101" pitchFamily="49" charset="-122"/>
              </a:rPr>
              <a:t>动能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0C38680-72D2-4D89-BDDC-8F069B10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CC3300"/>
                </a:solidFill>
                <a:ea typeface="黑体" panose="02010609060101010101" pitchFamily="49" charset="-122"/>
              </a:rPr>
              <a:t>运动的物体具有能量</a:t>
            </a:r>
          </a:p>
        </p:txBody>
      </p:sp>
      <p:sp>
        <p:nvSpPr>
          <p:cNvPr id="32773" name="Rectangle 8">
            <a:extLst>
              <a:ext uri="{FF2B5EF4-FFF2-40B4-BE49-F238E27FC236}">
                <a16:creationId xmlns:a16="http://schemas.microsoft.com/office/drawing/2014/main" id="{E7823361-74B2-4FD3-B6C8-DBBE41CB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9560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>
                <a:solidFill>
                  <a:srgbClr val="CC3300"/>
                </a:solidFill>
                <a:ea typeface="黑体" panose="02010609060101010101" pitchFamily="49" charset="-122"/>
              </a:rPr>
              <a:t>漂流</a:t>
            </a:r>
          </a:p>
        </p:txBody>
      </p:sp>
      <p:grpSp>
        <p:nvGrpSpPr>
          <p:cNvPr id="32774" name="Group 9">
            <a:extLst>
              <a:ext uri="{FF2B5EF4-FFF2-40B4-BE49-F238E27FC236}">
                <a16:creationId xmlns:a16="http://schemas.microsoft.com/office/drawing/2014/main" id="{AE196DEE-99D0-40B6-9B18-A38B29C6881E}"/>
              </a:ext>
            </a:extLst>
          </p:cNvPr>
          <p:cNvGrpSpPr>
            <a:grpSpLocks/>
          </p:cNvGrpSpPr>
          <p:nvPr/>
        </p:nvGrpSpPr>
        <p:grpSpPr bwMode="auto">
          <a:xfrm>
            <a:off x="10058400" y="6553200"/>
            <a:ext cx="457200" cy="304800"/>
            <a:chOff x="5376" y="4128"/>
            <a:chExt cx="288" cy="192"/>
          </a:xfrm>
        </p:grpSpPr>
        <p:sp>
          <p:nvSpPr>
            <p:cNvPr id="32775" name="AutoShape 1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0039D1C7-A1B4-40FE-898E-752A813D6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76" name="AutoShape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142DE91-711E-4B82-B5A5-8EFB12ED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9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257301" y="0"/>
            <a:ext cx="435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视频：跳楼机</a:t>
            </a:r>
          </a:p>
        </p:txBody>
      </p:sp>
      <p:pic>
        <p:nvPicPr>
          <p:cNvPr id="4" name="跳楼机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85308" y="642938"/>
            <a:ext cx="1072091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3888317" y="1773239"/>
            <a:ext cx="5122333" cy="27082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再见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36AA88E-D98D-4D85-BD03-D226EA39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1"/>
            <a:ext cx="8839200" cy="14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速度时间图象（</a:t>
            </a:r>
            <a:r>
              <a:rPr kumimoji="1" lang="en-US" altLang="zh-CN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v-t</a:t>
            </a:r>
            <a:r>
              <a:rPr kumimoji="1"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图象）：</a:t>
            </a:r>
          </a:p>
          <a:p>
            <a:pPr>
              <a:lnSpc>
                <a:spcPct val="120000"/>
              </a:lnSpc>
            </a:pPr>
            <a:r>
              <a:rPr kumimoji="1"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  反映物体的速度随时间的变化关系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44D8FAE-9E6B-4092-9F52-8D5454ABF6D0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3367088"/>
            <a:ext cx="2597150" cy="1231900"/>
            <a:chOff x="934" y="2393"/>
            <a:chExt cx="1636" cy="776"/>
          </a:xfrm>
        </p:grpSpPr>
        <p:sp>
          <p:nvSpPr>
            <p:cNvPr id="94212" name="Text Box 4">
              <a:extLst>
                <a:ext uri="{FF2B5EF4-FFF2-40B4-BE49-F238E27FC236}">
                  <a16:creationId xmlns:a16="http://schemas.microsoft.com/office/drawing/2014/main" id="{EC8DD68F-8045-4B44-8176-885349F4A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1" y="2393"/>
              <a:ext cx="40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>
                  <a:solidFill>
                    <a:srgbClr val="0000FF"/>
                  </a:solidFill>
                  <a:latin typeface="宋体" panose="02010600030101010101" pitchFamily="2" charset="-122"/>
                </a:rPr>
                <a:t>②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4213" name="Line 5">
              <a:extLst>
                <a:ext uri="{FF2B5EF4-FFF2-40B4-BE49-F238E27FC236}">
                  <a16:creationId xmlns:a16="http://schemas.microsoft.com/office/drawing/2014/main" id="{5BA9CC08-3735-49CE-AAFE-A63041AED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4" y="2537"/>
              <a:ext cx="1275" cy="6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67EAD8A4-331D-485D-9233-F1CC02D17B7C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3138488"/>
            <a:ext cx="5181600" cy="2811462"/>
            <a:chOff x="385" y="2249"/>
            <a:chExt cx="3264" cy="1771"/>
          </a:xfrm>
        </p:grpSpPr>
        <p:sp>
          <p:nvSpPr>
            <p:cNvPr id="94215" name="Text Box 7">
              <a:extLst>
                <a:ext uri="{FF2B5EF4-FFF2-40B4-BE49-F238E27FC236}">
                  <a16:creationId xmlns:a16="http://schemas.microsoft.com/office/drawing/2014/main" id="{40F942EF-4B86-476F-BAFB-B2B25EBD1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" y="2345"/>
              <a:ext cx="39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>
                  <a:latin typeface="宋体" panose="02010600030101010101" pitchFamily="2" charset="-122"/>
                </a:rPr>
                <a:t>①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94216" name="Text Box 8">
              <a:extLst>
                <a:ext uri="{FF2B5EF4-FFF2-40B4-BE49-F238E27FC236}">
                  <a16:creationId xmlns:a16="http://schemas.microsoft.com/office/drawing/2014/main" id="{7C19D602-303F-4940-8C74-FF8230119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49"/>
              <a:ext cx="87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i="1">
                  <a:latin typeface="Times New Roman" panose="02020603050405020304" pitchFamily="18" charset="0"/>
                </a:rPr>
                <a:t>v/</a:t>
              </a:r>
              <a:r>
                <a:rPr lang="en-US" altLang="zh-CN" sz="2400" b="1">
                  <a:latin typeface="Times New Roman" panose="02020603050405020304" pitchFamily="18" charset="0"/>
                </a:rPr>
                <a:t>ms</a:t>
              </a:r>
              <a:r>
                <a:rPr lang="en-US" altLang="zh-CN" sz="2400" b="1" baseline="30000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94217" name="Line 9">
              <a:extLst>
                <a:ext uri="{FF2B5EF4-FFF2-40B4-BE49-F238E27FC236}">
                  <a16:creationId xmlns:a16="http://schemas.microsoft.com/office/drawing/2014/main" id="{0D36E2F7-9492-4DC1-8A10-8EF912FA1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3596"/>
              <a:ext cx="21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18" name="Line 10">
              <a:extLst>
                <a:ext uri="{FF2B5EF4-FFF2-40B4-BE49-F238E27FC236}">
                  <a16:creationId xmlns:a16="http://schemas.microsoft.com/office/drawing/2014/main" id="{8CBA94B3-1617-4620-9D65-47E3BD997E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2" y="2430"/>
              <a:ext cx="17" cy="1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19" name="Text Box 11">
              <a:extLst>
                <a:ext uri="{FF2B5EF4-FFF2-40B4-BE49-F238E27FC236}">
                  <a16:creationId xmlns:a16="http://schemas.microsoft.com/office/drawing/2014/main" id="{BBEE4B38-73DB-49F1-82BE-620B4F49B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3449"/>
              <a:ext cx="2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i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4220" name="Text Box 12">
              <a:extLst>
                <a:ext uri="{FF2B5EF4-FFF2-40B4-BE49-F238E27FC236}">
                  <a16:creationId xmlns:a16="http://schemas.microsoft.com/office/drawing/2014/main" id="{5043F047-42C7-4B62-BEAB-2941BB15A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" y="3405"/>
              <a:ext cx="576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i="1">
                  <a:latin typeface="Times New Roman" panose="02020603050405020304" pitchFamily="18" charset="0"/>
                </a:rPr>
                <a:t>t</a:t>
              </a:r>
              <a:r>
                <a:rPr lang="en-US" altLang="zh-CN" sz="2400" b="1">
                  <a:latin typeface="Times New Roman" panose="02020603050405020304" pitchFamily="18" charset="0"/>
                </a:rPr>
                <a:t>/s</a:t>
              </a:r>
            </a:p>
          </p:txBody>
        </p:sp>
        <p:sp>
          <p:nvSpPr>
            <p:cNvPr id="94221" name="Line 13">
              <a:extLst>
                <a:ext uri="{FF2B5EF4-FFF2-40B4-BE49-F238E27FC236}">
                  <a16:creationId xmlns:a16="http://schemas.microsoft.com/office/drawing/2014/main" id="{B2A30940-C6BE-4B98-8DE0-D8BF08E81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" y="2538"/>
              <a:ext cx="606" cy="10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9" name="Text Box 15">
            <a:extLst>
              <a:ext uri="{FF2B5EF4-FFF2-40B4-BE49-F238E27FC236}">
                <a16:creationId xmlns:a16="http://schemas.microsoft.com/office/drawing/2014/main" id="{13D9A79C-BCA5-410A-90E9-8578C3019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667001"/>
            <a:ext cx="5903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40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的匀加速运动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5B8597BB-7E17-449E-981A-3B76EF72F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357564"/>
            <a:ext cx="5219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②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4000" b="1" baseline="-25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en-US" sz="4000" b="1">
                <a:solidFill>
                  <a:srgbClr val="0000FF"/>
                </a:solidFill>
              </a:rPr>
              <a:t>≠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的匀加速运动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CA1BA5DD-7A16-4123-A8FE-071CF66B4655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4005263"/>
            <a:ext cx="3328988" cy="519112"/>
            <a:chOff x="930" y="2535"/>
            <a:chExt cx="2097" cy="327"/>
          </a:xfrm>
        </p:grpSpPr>
        <p:sp>
          <p:nvSpPr>
            <p:cNvPr id="94225" name="Line 18">
              <a:extLst>
                <a:ext uri="{FF2B5EF4-FFF2-40B4-BE49-F238E27FC236}">
                  <a16:creationId xmlns:a16="http://schemas.microsoft.com/office/drawing/2014/main" id="{71750A67-9F17-42D0-8596-B963777E9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750"/>
              <a:ext cx="172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26" name="Text Box 19">
              <a:extLst>
                <a:ext uri="{FF2B5EF4-FFF2-40B4-BE49-F238E27FC236}">
                  <a16:creationId xmlns:a16="http://schemas.microsoft.com/office/drawing/2014/main" id="{FF123D71-1E0F-4C37-8E2E-7EC7073F9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" y="2535"/>
              <a:ext cx="3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3300"/>
                  </a:solidFill>
                  <a:ea typeface="黑体" panose="02010609060101010101" pitchFamily="49" charset="-122"/>
                </a:rPr>
                <a:t>③</a:t>
              </a:r>
            </a:p>
          </p:txBody>
        </p:sp>
      </p:grpSp>
      <p:sp>
        <p:nvSpPr>
          <p:cNvPr id="31764" name="Text Box 20">
            <a:extLst>
              <a:ext uri="{FF2B5EF4-FFF2-40B4-BE49-F238E27FC236}">
                <a16:creationId xmlns:a16="http://schemas.microsoft.com/office/drawing/2014/main" id="{300D5B4E-17E5-46E8-9BEE-16BE067A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3884614"/>
            <a:ext cx="2732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CC3300"/>
                </a:solidFill>
                <a:ea typeface="黑体" panose="02010609060101010101" pitchFamily="49" charset="-122"/>
              </a:rPr>
              <a:t>③</a:t>
            </a:r>
            <a:r>
              <a:rPr lang="zh-CN" altLang="en-US" sz="4000" b="1">
                <a:solidFill>
                  <a:srgbClr val="CC3300"/>
                </a:solidFill>
                <a:ea typeface="黑体" panose="02010609060101010101" pitchFamily="49" charset="-122"/>
              </a:rPr>
              <a:t>匀速运动</a:t>
            </a: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3B334296-5EC9-4760-A8F5-76D92208FAE6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3644901"/>
            <a:ext cx="1554163" cy="1550988"/>
            <a:chOff x="930" y="2296"/>
            <a:chExt cx="979" cy="977"/>
          </a:xfrm>
        </p:grpSpPr>
        <p:sp>
          <p:nvSpPr>
            <p:cNvPr id="94229" name="Line 22">
              <a:extLst>
                <a:ext uri="{FF2B5EF4-FFF2-40B4-BE49-F238E27FC236}">
                  <a16:creationId xmlns:a16="http://schemas.microsoft.com/office/drawing/2014/main" id="{E43FD407-EC40-4E0B-BE84-7C6D77C74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296"/>
              <a:ext cx="680" cy="907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230" name="Text Box 23">
              <a:extLst>
                <a:ext uri="{FF2B5EF4-FFF2-40B4-BE49-F238E27FC236}">
                  <a16:creationId xmlns:a16="http://schemas.microsoft.com/office/drawing/2014/main" id="{14AE37A4-3092-45DA-9B7A-F097741F0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943"/>
              <a:ext cx="3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339933"/>
                  </a:solidFill>
                  <a:ea typeface="黑体" panose="02010609060101010101" pitchFamily="49" charset="-122"/>
                </a:rPr>
                <a:t>④</a:t>
              </a:r>
            </a:p>
          </p:txBody>
        </p:sp>
      </p:grpSp>
      <p:sp>
        <p:nvSpPr>
          <p:cNvPr id="31768" name="Text Box 24">
            <a:extLst>
              <a:ext uri="{FF2B5EF4-FFF2-40B4-BE49-F238E27FC236}">
                <a16:creationId xmlns:a16="http://schemas.microsoft.com/office/drawing/2014/main" id="{90EA255A-38E5-47DF-8C5C-6D7CB0B75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710114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339933"/>
                </a:solidFill>
                <a:ea typeface="黑体" panose="02010609060101010101" pitchFamily="49" charset="-122"/>
              </a:rPr>
              <a:t>④</a:t>
            </a:r>
            <a:r>
              <a:rPr lang="zh-CN" altLang="en-US" sz="4000" b="1">
                <a:solidFill>
                  <a:srgbClr val="339933"/>
                </a:solidFill>
                <a:ea typeface="黑体" panose="02010609060101010101" pitchFamily="49" charset="-122"/>
              </a:rPr>
              <a:t>匀减速运动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9" grpId="0"/>
      <p:bldP spid="31760" grpId="0"/>
      <p:bldP spid="31764" grpId="0"/>
      <p:bldP spid="317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8">
            <a:extLst>
              <a:ext uri="{FF2B5EF4-FFF2-40B4-BE49-F238E27FC236}">
                <a16:creationId xmlns:a16="http://schemas.microsoft.com/office/drawing/2014/main" id="{10B92308-8E60-41E3-A723-3FA061F23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3B70F7D-69DF-4985-B9A9-47F718E1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模块二：研究气泡的运动规律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124" name="Text Box 38">
            <a:extLst>
              <a:ext uri="{FF2B5EF4-FFF2-40B4-BE49-F238E27FC236}">
                <a16:creationId xmlns:a16="http://schemas.microsoft.com/office/drawing/2014/main" id="{F3BBE5B3-FAB7-491E-95F8-E8E55083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尝试实验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97B283AA-8423-467F-838F-AFF5B10C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87538"/>
            <a:ext cx="11430000" cy="3979862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402FF03-E8F7-4DA8-A647-A58A3BFB1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93788"/>
            <a:ext cx="7391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怎样让气泡在玻璃管中稳定地做直线运动。</a:t>
            </a:r>
            <a:endParaRPr lang="en-US" altLang="zh-CN" sz="2400" b="1" dirty="0">
              <a:solidFill>
                <a:schemeClr val="accent6"/>
              </a:solidFill>
            </a:endParaRPr>
          </a:p>
        </p:txBody>
      </p:sp>
      <p:pic>
        <p:nvPicPr>
          <p:cNvPr id="7176" name="Picture 8" descr="怎样让气泡在玻璃管中稳定地做直线运动。">
            <a:extLst>
              <a:ext uri="{FF2B5EF4-FFF2-40B4-BE49-F238E27FC236}">
                <a16:creationId xmlns:a16="http://schemas.microsoft.com/office/drawing/2014/main" id="{21052CC1-2458-465E-AAA7-5958BE50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19400"/>
            <a:ext cx="11010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6AB9C16-011E-4DF6-97CB-4F6CF9C8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89263"/>
            <a:ext cx="998696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18">
            <a:extLst>
              <a:ext uri="{FF2B5EF4-FFF2-40B4-BE49-F238E27FC236}">
                <a16:creationId xmlns:a16="http://schemas.microsoft.com/office/drawing/2014/main" id="{42B5229E-A451-4122-B671-3EC55E6C7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D964ECA-1743-4E1D-B02B-B11F342F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模块二：研究气泡的运动规律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149" name="Text Box 38">
            <a:extLst>
              <a:ext uri="{FF2B5EF4-FFF2-40B4-BE49-F238E27FC236}">
                <a16:creationId xmlns:a16="http://schemas.microsoft.com/office/drawing/2014/main" id="{578FD4CF-6B25-4A32-811E-F8D22EDB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尝试实验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C2873034-26B2-489F-BD4C-14FE366D6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87538"/>
            <a:ext cx="11430000" cy="3979862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组合 12">
            <a:extLst>
              <a:ext uri="{FF2B5EF4-FFF2-40B4-BE49-F238E27FC236}">
                <a16:creationId xmlns:a16="http://schemas.microsoft.com/office/drawing/2014/main" id="{4486D8B5-36E2-4049-9B3C-7B8C7069DA78}"/>
              </a:ext>
            </a:extLst>
          </p:cNvPr>
          <p:cNvGrpSpPr>
            <a:grpSpLocks/>
          </p:cNvGrpSpPr>
          <p:nvPr/>
        </p:nvGrpSpPr>
        <p:grpSpPr bwMode="auto">
          <a:xfrm>
            <a:off x="2098675" y="2209800"/>
            <a:ext cx="7632700" cy="1455738"/>
            <a:chOff x="2593679" y="1940547"/>
            <a:chExt cx="7631249" cy="1455507"/>
          </a:xfrm>
        </p:grpSpPr>
        <p:sp>
          <p:nvSpPr>
            <p:cNvPr id="4" name="左大括号 3">
              <a:extLst>
                <a:ext uri="{FF2B5EF4-FFF2-40B4-BE49-F238E27FC236}">
                  <a16:creationId xmlns:a16="http://schemas.microsoft.com/office/drawing/2014/main" id="{2EE4FED5-2CFC-45DB-AB49-F0697A9E9D73}"/>
                </a:ext>
              </a:extLst>
            </p:cNvPr>
            <p:cNvSpPr/>
            <p:nvPr/>
          </p:nvSpPr>
          <p:spPr>
            <a:xfrm rot="5141963">
              <a:off x="3305530" y="2279454"/>
              <a:ext cx="404749" cy="1828452"/>
            </a:xfrm>
            <a:prstGeom prst="leftBrace">
              <a:avLst>
                <a:gd name="adj1" fmla="val 8333"/>
                <a:gd name="adj2" fmla="val 51006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" name="左大括号 6">
              <a:extLst>
                <a:ext uri="{FF2B5EF4-FFF2-40B4-BE49-F238E27FC236}">
                  <a16:creationId xmlns:a16="http://schemas.microsoft.com/office/drawing/2014/main" id="{EA084F45-AB83-4134-9FD2-D3E578927A4D}"/>
                </a:ext>
              </a:extLst>
            </p:cNvPr>
            <p:cNvSpPr/>
            <p:nvPr/>
          </p:nvSpPr>
          <p:spPr>
            <a:xfrm rot="5163330">
              <a:off x="5231596" y="2072320"/>
              <a:ext cx="436494" cy="1950666"/>
            </a:xfrm>
            <a:prstGeom prst="leftBrac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左大括号 7">
              <a:extLst>
                <a:ext uri="{FF2B5EF4-FFF2-40B4-BE49-F238E27FC236}">
                  <a16:creationId xmlns:a16="http://schemas.microsoft.com/office/drawing/2014/main" id="{1B10499F-7585-4CCA-81A7-44E372E2BFA6}"/>
                </a:ext>
              </a:extLst>
            </p:cNvPr>
            <p:cNvSpPr/>
            <p:nvPr/>
          </p:nvSpPr>
          <p:spPr>
            <a:xfrm rot="5167988">
              <a:off x="7196548" y="2000892"/>
              <a:ext cx="412685" cy="1850673"/>
            </a:xfrm>
            <a:prstGeom prst="leftBrac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左大括号 8">
              <a:extLst>
                <a:ext uri="{FF2B5EF4-FFF2-40B4-BE49-F238E27FC236}">
                  <a16:creationId xmlns:a16="http://schemas.microsoft.com/office/drawing/2014/main" id="{331A9578-F600-4F6E-92DD-B17AD5FBF632}"/>
                </a:ext>
              </a:extLst>
            </p:cNvPr>
            <p:cNvSpPr/>
            <p:nvPr/>
          </p:nvSpPr>
          <p:spPr>
            <a:xfrm rot="5167988">
              <a:off x="9110709" y="1861214"/>
              <a:ext cx="374591" cy="1853848"/>
            </a:xfrm>
            <a:prstGeom prst="leftBrac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64" name="文本框 9">
              <a:extLst>
                <a:ext uri="{FF2B5EF4-FFF2-40B4-BE49-F238E27FC236}">
                  <a16:creationId xmlns:a16="http://schemas.microsoft.com/office/drawing/2014/main" id="{A348B62B-8F7C-45D8-9323-F4BE6769E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303" y="1940547"/>
              <a:ext cx="3075978" cy="83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4800" b="1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相等路程</a:t>
              </a:r>
            </a:p>
          </p:txBody>
        </p:sp>
      </p:grpSp>
      <p:grpSp>
        <p:nvGrpSpPr>
          <p:cNvPr id="5" name="组合 21">
            <a:extLst>
              <a:ext uri="{FF2B5EF4-FFF2-40B4-BE49-F238E27FC236}">
                <a16:creationId xmlns:a16="http://schemas.microsoft.com/office/drawing/2014/main" id="{CE8050D2-195A-4ACB-BAB5-C40A1C8F242C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3878263"/>
            <a:ext cx="6550025" cy="1295400"/>
            <a:chOff x="3276600" y="3657600"/>
            <a:chExt cx="6549735" cy="1295400"/>
          </a:xfrm>
        </p:grpSpPr>
        <p:sp>
          <p:nvSpPr>
            <p:cNvPr id="6156" name="文本框 16">
              <a:extLst>
                <a:ext uri="{FF2B5EF4-FFF2-40B4-BE49-F238E27FC236}">
                  <a16:creationId xmlns:a16="http://schemas.microsoft.com/office/drawing/2014/main" id="{82899310-FD24-4E3A-9901-BFDCE662E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122003"/>
              <a:ext cx="762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4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1" lang="en-US" altLang="zh-CN" sz="2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1</a:t>
              </a:r>
              <a:endParaRPr kumimoji="1" lang="zh-CN" altLang="en-US" sz="48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7" name="文本框 18">
              <a:extLst>
                <a:ext uri="{FF2B5EF4-FFF2-40B4-BE49-F238E27FC236}">
                  <a16:creationId xmlns:a16="http://schemas.microsoft.com/office/drawing/2014/main" id="{65967F28-5D6F-43BC-8B03-3205E0B55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900" y="3950624"/>
              <a:ext cx="762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4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1" lang="en-US" altLang="zh-CN" sz="2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2</a:t>
              </a:r>
              <a:endParaRPr kumimoji="1" lang="zh-CN" altLang="en-US" sz="48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8" name="文本框 19">
              <a:extLst>
                <a:ext uri="{FF2B5EF4-FFF2-40B4-BE49-F238E27FC236}">
                  <a16:creationId xmlns:a16="http://schemas.microsoft.com/office/drawing/2014/main" id="{D6FDDCC8-C27D-4A70-8516-15463D968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2410" y="3789493"/>
              <a:ext cx="762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4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1" lang="en-US" altLang="zh-CN" sz="2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3</a:t>
              </a:r>
              <a:endParaRPr kumimoji="1" lang="zh-CN" altLang="en-US" sz="48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9" name="文本框 20">
              <a:extLst>
                <a:ext uri="{FF2B5EF4-FFF2-40B4-BE49-F238E27FC236}">
                  <a16:creationId xmlns:a16="http://schemas.microsoft.com/office/drawing/2014/main" id="{AC6DF321-7089-476B-925C-DD853080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4335" y="3657600"/>
              <a:ext cx="762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4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1" lang="en-US" altLang="zh-CN" sz="2800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4</a:t>
              </a:r>
              <a:endParaRPr kumimoji="1" lang="zh-CN" altLang="en-US" sz="48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6">
            <a:extLst>
              <a:ext uri="{FF2B5EF4-FFF2-40B4-BE49-F238E27FC236}">
                <a16:creationId xmlns:a16="http://schemas.microsoft.com/office/drawing/2014/main" id="{5C655DDE-87AC-4800-ABE8-9C456D6D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93788"/>
            <a:ext cx="6096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如何对气泡运动的路径合理分段。</a:t>
            </a:r>
            <a:endParaRPr lang="en-US" altLang="zh-CN" sz="2400" b="1" dirty="0">
              <a:solidFill>
                <a:schemeClr val="accent6"/>
              </a:solidFill>
            </a:endParaRPr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51BBC7DF-6428-45B7-B7F0-69BEC728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25663"/>
            <a:ext cx="112395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2">
            <a:extLst>
              <a:ext uri="{FF2B5EF4-FFF2-40B4-BE49-F238E27FC236}">
                <a16:creationId xmlns:a16="http://schemas.microsoft.com/office/drawing/2014/main" id="{9A389FA8-088A-4505-96B8-279CF73D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3616325"/>
            <a:ext cx="1912938" cy="952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>
            <a:extLst>
              <a:ext uri="{FF2B5EF4-FFF2-40B4-BE49-F238E27FC236}">
                <a16:creationId xmlns:a16="http://schemas.microsoft.com/office/drawing/2014/main" id="{09A98CBF-BC8C-4CB9-A7C4-03980E25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54175"/>
            <a:ext cx="9982200" cy="4592638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1" name="Line 18">
            <a:extLst>
              <a:ext uri="{FF2B5EF4-FFF2-40B4-BE49-F238E27FC236}">
                <a16:creationId xmlns:a16="http://schemas.microsoft.com/office/drawing/2014/main" id="{C3C1CB28-54EB-4526-801F-8F2825D23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38">
            <a:extLst>
              <a:ext uri="{FF2B5EF4-FFF2-40B4-BE49-F238E27FC236}">
                <a16:creationId xmlns:a16="http://schemas.microsoft.com/office/drawing/2014/main" id="{76573FB9-BF43-43EE-AC4E-510AFA05B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尝试实验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3F94982-5985-4B75-ABFA-C37A0DB2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模块二：研究气泡的运动规律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89E67B3-8BEB-49B7-BCAC-4BE4E1392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82675"/>
            <a:ext cx="6096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如何准确测量出气泡的运动时间。</a:t>
            </a:r>
            <a:endParaRPr lang="en-US" altLang="zh-CN" sz="2400" b="1" dirty="0">
              <a:solidFill>
                <a:schemeClr val="accent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0C0B8-250D-451C-9665-33D9DA32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35463"/>
            <a:ext cx="26939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4628CF04-0AAC-4CFA-B0FF-A9D70FC09B1C}"/>
              </a:ext>
            </a:extLst>
          </p:cNvPr>
          <p:cNvGrpSpPr>
            <a:grpSpLocks/>
          </p:cNvGrpSpPr>
          <p:nvPr/>
        </p:nvGrpSpPr>
        <p:grpSpPr bwMode="auto">
          <a:xfrm>
            <a:off x="8296275" y="4352925"/>
            <a:ext cx="2600325" cy="1357313"/>
            <a:chOff x="4267200" y="4267200"/>
            <a:chExt cx="1409700" cy="876300"/>
          </a:xfrm>
        </p:grpSpPr>
        <p:pic>
          <p:nvPicPr>
            <p:cNvPr id="7179" name="Picture 12">
              <a:extLst>
                <a:ext uri="{FF2B5EF4-FFF2-40B4-BE49-F238E27FC236}">
                  <a16:creationId xmlns:a16="http://schemas.microsoft.com/office/drawing/2014/main" id="{A8C5393B-AC1F-4771-B6A9-5758F432A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267200"/>
              <a:ext cx="14097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0" name="Group 14">
              <a:extLst>
                <a:ext uri="{FF2B5EF4-FFF2-40B4-BE49-F238E27FC236}">
                  <a16:creationId xmlns:a16="http://schemas.microsoft.com/office/drawing/2014/main" id="{D9A4DE82-3569-4013-9D57-E8FE639BF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4572000"/>
              <a:ext cx="990600" cy="533400"/>
              <a:chOff x="432" y="816"/>
              <a:chExt cx="624" cy="336"/>
            </a:xfrm>
          </p:grpSpPr>
          <p:sp>
            <p:nvSpPr>
              <p:cNvPr id="7181" name="Line 15">
                <a:extLst>
                  <a:ext uri="{FF2B5EF4-FFF2-40B4-BE49-F238E27FC236}">
                    <a16:creationId xmlns:a16="http://schemas.microsoft.com/office/drawing/2014/main" id="{A19C8270-C9D1-4A94-85B7-831726E60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816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2" name="Line 16">
                <a:extLst>
                  <a:ext uri="{FF2B5EF4-FFF2-40B4-BE49-F238E27FC236}">
                    <a16:creationId xmlns:a16="http://schemas.microsoft.com/office/drawing/2014/main" id="{D556AE1D-FC7B-459C-BFA0-7FE68F4EF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816"/>
                <a:ext cx="62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3" name="Picture 11">
            <a:extLst>
              <a:ext uri="{FF2B5EF4-FFF2-40B4-BE49-F238E27FC236}">
                <a16:creationId xmlns:a16="http://schemas.microsoft.com/office/drawing/2014/main" id="{685CA81F-256A-4108-8341-C204B546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278313"/>
            <a:ext cx="23685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>
            <a:extLst>
              <a:ext uri="{FF2B5EF4-FFF2-40B4-BE49-F238E27FC236}">
                <a16:creationId xmlns:a16="http://schemas.microsoft.com/office/drawing/2014/main" id="{CF8503D4-BEAF-442F-88F6-B7006DF3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697038"/>
            <a:ext cx="932656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8">
            <a:extLst>
              <a:ext uri="{FF2B5EF4-FFF2-40B4-BE49-F238E27FC236}">
                <a16:creationId xmlns:a16="http://schemas.microsoft.com/office/drawing/2014/main" id="{F3EC0C58-6A14-4F2D-A7D3-8FADF802E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28700"/>
            <a:ext cx="115824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" name="Text Box 38">
            <a:extLst>
              <a:ext uri="{FF2B5EF4-FFF2-40B4-BE49-F238E27FC236}">
                <a16:creationId xmlns:a16="http://schemas.microsoft.com/office/drawing/2014/main" id="{F24FD85A-65C2-447F-BE0B-24C151DAF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分组实验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  <a:endParaRPr kumimoji="1" lang="zh-CN" altLang="en-US" sz="2800" b="1">
              <a:solidFill>
                <a:srgbClr val="99003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A936D4D-C3AF-4149-BBAA-59410176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305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200" b="1">
                <a:latin typeface="方正姚体简体" pitchFamily="65" charset="-122"/>
                <a:ea typeface="方正姚体简体" pitchFamily="65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zh-CN" altLang="en-US" dirty="0"/>
              <a:t>模块二：研究气泡的运动规律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6DB613CF-661C-4D6F-8812-978DED7D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5791200"/>
            <a:ext cx="308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800" b="1">
                <a:solidFill>
                  <a:schemeClr val="bg1"/>
                </a:solidFill>
              </a:rPr>
              <a:t>求出各区间的速度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12" name="TextBox 130">
            <a:extLst>
              <a:ext uri="{FF2B5EF4-FFF2-40B4-BE49-F238E27FC236}">
                <a16:creationId xmlns:a16="http://schemas.microsoft.com/office/drawing/2014/main" id="{F484F82D-7765-43DC-9223-B546365E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743200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宋体" panose="02010600030101010101" pitchFamily="2" charset="-122"/>
              </a:rPr>
              <a:t>表</a:t>
            </a:r>
            <a:r>
              <a:rPr lang="en-US" altLang="zh-CN" sz="2800" b="1">
                <a:latin typeface="宋体" panose="02010600030101010101" pitchFamily="2" charset="-122"/>
              </a:rPr>
              <a:t>1 </a:t>
            </a:r>
            <a:r>
              <a:rPr lang="zh-CN" altLang="en-US" sz="2800" b="1">
                <a:latin typeface="宋体" panose="02010600030101010101" pitchFamily="2" charset="-122"/>
              </a:rPr>
              <a:t>路程</a:t>
            </a:r>
            <a:r>
              <a:rPr lang="en-US" altLang="zh-CN" sz="2800" b="1">
                <a:latin typeface="宋体" panose="02010600030101010101" pitchFamily="2" charset="-122"/>
              </a:rPr>
              <a:t>-</a:t>
            </a:r>
            <a:r>
              <a:rPr lang="zh-CN" altLang="en-US" sz="2800" b="1">
                <a:latin typeface="宋体" panose="02010600030101010101" pitchFamily="2" charset="-122"/>
              </a:rPr>
              <a:t>时间表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39C919CF-D7FC-4D04-9F3F-AE0A06F9DCDB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3389313"/>
          <a:ext cx="11449049" cy="278447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64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1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094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</a:t>
                      </a:r>
                      <a:r>
                        <a:rPr lang="en-US" sz="3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点开始的路程</a:t>
                      </a:r>
                      <a:r>
                        <a:rPr lang="en-US" sz="3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53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zh-CN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</a:t>
                      </a:r>
                      <a:r>
                        <a:rPr lang="en-US" sz="3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点开始计时的时间</a:t>
                      </a:r>
                      <a:r>
                        <a:rPr lang="en-US" sz="3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430" name="Picture 70">
            <a:extLst>
              <a:ext uri="{FF2B5EF4-FFF2-40B4-BE49-F238E27FC236}">
                <a16:creationId xmlns:a16="http://schemas.microsoft.com/office/drawing/2014/main" id="{95229AAE-032C-42D7-810E-DB366A6D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73150"/>
            <a:ext cx="80613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7">
            <a:extLst>
              <a:ext uri="{FF2B5EF4-FFF2-40B4-BE49-F238E27FC236}">
                <a16:creationId xmlns:a16="http://schemas.microsoft.com/office/drawing/2014/main" id="{EF4E6670-463C-4463-8EC8-6E98E1F5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17600"/>
            <a:ext cx="8318500" cy="1801813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箭头: 右 1">
            <a:hlinkClick r:id="rId4" action="ppaction://hlinkfile"/>
            <a:extLst>
              <a:ext uri="{FF2B5EF4-FFF2-40B4-BE49-F238E27FC236}">
                <a16:creationId xmlns:a16="http://schemas.microsoft.com/office/drawing/2014/main" id="{96F1D0C4-CA9F-4595-B1EC-D48D8355726D}"/>
              </a:ext>
            </a:extLst>
          </p:cNvPr>
          <p:cNvSpPr/>
          <p:nvPr/>
        </p:nvSpPr>
        <p:spPr>
          <a:xfrm>
            <a:off x="396875" y="2468563"/>
            <a:ext cx="533400" cy="303212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12000" contrast="54000"/>
          </a:blip>
          <a:srcRect/>
          <a:stretch>
            <a:fillRect/>
          </a:stretch>
        </p:blipFill>
        <p:spPr bwMode="auto">
          <a:xfrm>
            <a:off x="2083860" y="1057276"/>
            <a:ext cx="193092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48252" y="441322"/>
            <a:ext cx="4591049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观察：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ts val="5000"/>
              </a:lnSpc>
            </a:pPr>
            <a:r>
              <a:rPr lang="zh-CN" altLang="en-US" sz="3200" b="1" dirty="0">
                <a:solidFill>
                  <a:srgbClr val="0000CC"/>
                </a:solidFill>
              </a:rPr>
              <a:t>观察气泡的运动，</a:t>
            </a:r>
            <a:endParaRPr lang="en-US" altLang="zh-CN" sz="3200" b="1" dirty="0">
              <a:solidFill>
                <a:srgbClr val="0000CC"/>
              </a:solidFill>
            </a:endParaRPr>
          </a:p>
          <a:p>
            <a:pPr>
              <a:lnSpc>
                <a:spcPts val="5000"/>
              </a:lnSpc>
            </a:pPr>
            <a:r>
              <a:rPr lang="zh-CN" altLang="en-US" sz="3200" b="1" dirty="0">
                <a:solidFill>
                  <a:srgbClr val="0000CC"/>
                </a:solidFill>
              </a:rPr>
              <a:t>尝试测量时间。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48251" y="3055938"/>
            <a:ext cx="4667249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讨论：</a:t>
            </a:r>
            <a:endParaRPr lang="en-US" altLang="zh-CN" sz="3200" b="1">
              <a:solidFill>
                <a:srgbClr val="FF0000"/>
              </a:solidFill>
            </a:endParaRP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rgbClr val="0000CC"/>
                </a:solidFill>
              </a:rPr>
              <a:t>测量过程中，需要注意哪些问题？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6075" y="414338"/>
            <a:ext cx="9305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5738">
              <a:defRPr/>
            </a:pPr>
            <a:r>
              <a:rPr lang="zh-CN" altLang="en-US" sz="3200" b="1" dirty="0">
                <a:solidFill>
                  <a:srgbClr val="0000CC"/>
                </a:solidFill>
              </a:rPr>
              <a:t>学生实验：研究气泡的运动规律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lum bright="-12000" contrast="54000"/>
          </a:blip>
          <a:srcRect/>
          <a:stretch>
            <a:fillRect/>
          </a:stretch>
        </p:blipFill>
        <p:spPr bwMode="auto">
          <a:xfrm>
            <a:off x="1314450" y="471490"/>
            <a:ext cx="1628774" cy="58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2667" y="3686185"/>
            <a:ext cx="786824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898525"/>
            <a:r>
              <a:rPr lang="zh-CN" altLang="en-US" sz="2600" b="1" dirty="0">
                <a:solidFill>
                  <a:srgbClr val="FF0000"/>
                </a:solidFill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600" b="1" dirty="0">
                <a:solidFill>
                  <a:srgbClr val="FF0000"/>
                </a:solidFill>
              </a:rPr>
              <a:t>）计算气泡通过各区间的时间、相应的速度</a:t>
            </a:r>
            <a:endParaRPr lang="en-US" altLang="zh-C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15217" y="1727209"/>
          <a:ext cx="8736968" cy="1656184"/>
        </p:xfrm>
        <a:graphic>
          <a:graphicData uri="http://schemas.openxmlformats.org/drawingml/2006/table">
            <a:tbl>
              <a:tblPr/>
              <a:tblGrid>
                <a:gridCol w="3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从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点开始的路程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/cm</a:t>
                      </a:r>
                      <a:endParaRPr lang="zh-CN" sz="32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32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从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点开始计时的时间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/s</a:t>
                      </a:r>
                      <a:endParaRPr lang="zh-CN" sz="32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143251" y="4314835"/>
          <a:ext cx="8832984" cy="2267941"/>
        </p:xfrm>
        <a:graphic>
          <a:graphicData uri="http://schemas.openxmlformats.org/drawingml/2006/table">
            <a:tbl>
              <a:tblPr/>
              <a:tblGrid>
                <a:gridCol w="404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24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区间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'/cm</a:t>
                      </a:r>
                      <a:endParaRPr lang="zh-CN" sz="24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0~20</a:t>
                      </a:r>
                      <a:endParaRPr lang="zh-CN" sz="24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20~40</a:t>
                      </a:r>
                      <a:endParaRPr lang="zh-CN" sz="24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40~60</a:t>
                      </a:r>
                      <a:endParaRPr lang="zh-CN" sz="24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60~80</a:t>
                      </a:r>
                      <a:endParaRPr lang="zh-CN" sz="24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0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通过各区间的时间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'/s</a:t>
                      </a:r>
                      <a:endParaRPr lang="zh-CN" sz="24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59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通过各区间的速度</a:t>
                      </a:r>
                      <a:r>
                        <a:rPr lang="en-US" sz="2400" b="1" i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cm•s</a:t>
                      </a:r>
                      <a:r>
                        <a:rPr lang="en-US" sz="2400" b="1" kern="100" baseline="300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zh-CN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  <a:endParaRPr lang="zh-CN" sz="24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sz="2400" b="1" kern="100" dirty="0">
                        <a:solidFill>
                          <a:srgbClr val="0000CC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817" marR="46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14688" y="1028700"/>
            <a:ext cx="8315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）完成活动记录单第一部分：把数据填入表格中。</a:t>
            </a:r>
            <a:endParaRPr lang="en-US" altLang="zh-C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175529" y="2032000"/>
            <a:ext cx="5968471" cy="4826000"/>
            <a:chOff x="1835696" y="1628800"/>
            <a:chExt cx="5585902" cy="4826520"/>
          </a:xfrm>
        </p:grpSpPr>
        <p:pic>
          <p:nvPicPr>
            <p:cNvPr id="205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5696" y="1628800"/>
              <a:ext cx="5585902" cy="482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TextBox 3"/>
            <p:cNvSpPr txBox="1">
              <a:spLocks noChangeArrowheads="1"/>
            </p:cNvSpPr>
            <p:nvPr/>
          </p:nvSpPr>
          <p:spPr bwMode="auto">
            <a:xfrm>
              <a:off x="2915816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8" name="TextBox 4"/>
            <p:cNvSpPr txBox="1">
              <a:spLocks noChangeArrowheads="1"/>
            </p:cNvSpPr>
            <p:nvPr/>
          </p:nvSpPr>
          <p:spPr bwMode="auto">
            <a:xfrm>
              <a:off x="3779912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9" name="TextBox 5"/>
            <p:cNvSpPr txBox="1">
              <a:spLocks noChangeArrowheads="1"/>
            </p:cNvSpPr>
            <p:nvPr/>
          </p:nvSpPr>
          <p:spPr bwMode="auto">
            <a:xfrm>
              <a:off x="4572000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0" name="TextBox 6"/>
            <p:cNvSpPr txBox="1">
              <a:spLocks noChangeArrowheads="1"/>
            </p:cNvSpPr>
            <p:nvPr/>
          </p:nvSpPr>
          <p:spPr bwMode="auto">
            <a:xfrm>
              <a:off x="5364088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40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1" name="TextBox 7"/>
            <p:cNvSpPr txBox="1">
              <a:spLocks noChangeArrowheads="1"/>
            </p:cNvSpPr>
            <p:nvPr/>
          </p:nvSpPr>
          <p:spPr bwMode="auto">
            <a:xfrm>
              <a:off x="6228184" y="5661248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zh-CN" alt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871133" y="201618"/>
          <a:ext cx="8736968" cy="1656184"/>
        </p:xfrm>
        <a:graphic>
          <a:graphicData uri="http://schemas.openxmlformats.org/drawingml/2006/table">
            <a:tbl>
              <a:tblPr/>
              <a:tblGrid>
                <a:gridCol w="3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从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zh-CN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点开始的路程</a:t>
                      </a:r>
                      <a:r>
                        <a:rPr lang="en-US" sz="2400" b="1" i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/cm</a:t>
                      </a:r>
                      <a:endParaRPr lang="zh-CN" sz="32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32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sz="3200" b="1" kern="100" dirty="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从</a:t>
                      </a:r>
                      <a:r>
                        <a:rPr lang="en-US" sz="2400" b="1" i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zh-CN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点开始计时的时间</a:t>
                      </a:r>
                      <a:r>
                        <a:rPr lang="en-US" sz="2400" b="1" i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/s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3200" b="1" kern="100">
                        <a:solidFill>
                          <a:srgbClr val="0000C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CC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3814763" y="5200650"/>
            <a:ext cx="800101" cy="1589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4258734" y="5628218"/>
            <a:ext cx="714375" cy="2116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 flipH="1" flipV="1">
            <a:off x="4500564" y="5086349"/>
            <a:ext cx="180972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786184" y="4343400"/>
            <a:ext cx="1714504" cy="2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4632061" y="5200388"/>
            <a:ext cx="1716087" cy="2116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43326" y="3514727"/>
            <a:ext cx="2557462" cy="14286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5078414" y="4751391"/>
            <a:ext cx="2459037" cy="14286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477251" y="1100145"/>
            <a:ext cx="1047749" cy="642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 flipV="1">
            <a:off x="5395914" y="4267199"/>
            <a:ext cx="180972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 flipV="1">
            <a:off x="6248401" y="3448049"/>
            <a:ext cx="180972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 flipV="1">
            <a:off x="3681414" y="5924549"/>
            <a:ext cx="180972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31" grpId="0" animBg="1"/>
      <p:bldP spid="21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5198"/>
      </a:accent1>
      <a:accent2>
        <a:srgbClr val="007FBD"/>
      </a:accent2>
      <a:accent3>
        <a:srgbClr val="0094DC"/>
      </a:accent3>
      <a:accent4>
        <a:srgbClr val="FF7B2E"/>
      </a:accent4>
      <a:accent5>
        <a:srgbClr val="FB625D"/>
      </a:accent5>
      <a:accent6>
        <a:srgbClr val="1972A3"/>
      </a:accent6>
      <a:hlink>
        <a:srgbClr val="4472C4"/>
      </a:hlink>
      <a:folHlink>
        <a:srgbClr val="BFBFBF"/>
      </a:folHlink>
    </a:clrScheme>
    <a:fontScheme name="vs32oao0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s32oao0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20B0621022B4CA37193CEB4BD4006" ma:contentTypeVersion="13" ma:contentTypeDescription="Create a new document." ma:contentTypeScope="" ma:versionID="cfe9ef737fb2ae655456fe470e3de886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1f8918928c275871385115b2196c7a39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EE33DF-39C7-4B81-96B3-52286B0F03A9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3902022-5f07-415b-99da-02f7a843c2d0"/>
    <ds:schemaRef ds:uri="45e91f00-0250-4a60-970e-f6ee534b485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563139-CE62-4089-B6B6-A030EC1B24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AEF30-D42D-4110-A7CF-CB4E9C296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960</Words>
  <Application>Microsoft Office PowerPoint</Application>
  <PresentationFormat>宽屏</PresentationFormat>
  <Paragraphs>269</Paragraphs>
  <Slides>27</Slides>
  <Notes>13</Notes>
  <HiddenSlides>0</HiddenSlides>
  <MMClips>5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等线</vt:lpstr>
      <vt:lpstr>方正姚体简体</vt:lpstr>
      <vt:lpstr>黑体</vt:lpstr>
      <vt:lpstr>华文细黑</vt:lpstr>
      <vt:lpstr>宋体</vt:lpstr>
      <vt:lpstr>微软雅黑</vt:lpstr>
      <vt:lpstr>Arial</vt:lpstr>
      <vt:lpstr>Calibri</vt:lpstr>
      <vt:lpstr>Century Gothic</vt:lpstr>
      <vt:lpstr>Segoe UI Light</vt:lpstr>
      <vt:lpstr>Times New Roman</vt:lpstr>
      <vt:lpstr>Wingdings</vt:lpstr>
      <vt:lpstr>自定义设计方案</vt:lpstr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ly</cp:lastModifiedBy>
  <cp:revision>290</cp:revision>
  <dcterms:created xsi:type="dcterms:W3CDTF">2019-08-19T07:30:42Z</dcterms:created>
  <dcterms:modified xsi:type="dcterms:W3CDTF">2021-12-06T13:07:40Z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2019-08-19T08:41:05.1913746Z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423e1048-e9f6-4858-a025-37493a4162f5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</Properties>
</file>