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62" r:id="rId2"/>
    <p:sldId id="280" r:id="rId3"/>
    <p:sldId id="257" r:id="rId4"/>
    <p:sldId id="306" r:id="rId5"/>
    <p:sldId id="357" r:id="rId6"/>
    <p:sldId id="363" r:id="rId7"/>
    <p:sldId id="348" r:id="rId8"/>
    <p:sldId id="365" r:id="rId9"/>
    <p:sldId id="314" r:id="rId10"/>
    <p:sldId id="349" r:id="rId11"/>
    <p:sldId id="315" r:id="rId12"/>
    <p:sldId id="350" r:id="rId13"/>
    <p:sldId id="354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21:09.52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21:02.83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21:07.12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1,'0'4,"4"2,2 4,-1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0:02:16.0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11 1,'-5'4,"-1"2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0:02:17.61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0:02:18.61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0:02:19.07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0:02:19.25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0:02:19.76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25,'4'-5,"6"-1,6 1,4 0,-1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0:02:20.26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0:02:23.01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21:10.99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00:02:23.55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0,'0'5,"0"9,0 12,0 6,0 6,4 0,6-5,2-9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15:32.29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579 1,'-5'0,"-5"9,-5 11,-14 25,-19 25,-19 24,-11 8,7-8,12-12,16-15,11-15,6-12,4-8,1-10,-1 1,4 0,5-4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16:13.0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16 10,'-4'0,"-2"-4,0-2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16:14.71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11,'0'-4,"0"-2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16:15.4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10,'5'-4,"1"-1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16:16.48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16:19.29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16:20.00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16:20.44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16:20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16,'0'-4,"4"-2,2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20:58.02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16:25.06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16:26.26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16:27.1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19:32.10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338 1,'-5'0,"-1"4,-4 7,-5 0,1 8,-2 9,1 4,0 9,1 8,0-1,1 0,0 0,1 2,-2 0,3 1,-3 5,-2 1,1 0,-1-2,-3 0,3-2,-1-4,3-8,3-5,4-5,3-12,2-9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19:34.38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855 154,'0'-4,"0"2,0 11,-13 12,-4 8,-8 6,-5 12,-9 5,-4 4,3 0,7-4,5-3,3-5,1-6,1-1,-1-6,0-4,0-3,3-1,5 0,6 1,1 0,1-12,2-13,2-15,15-13,10-11,10-11,9-15,14-9,7-9,3 0,-3 7,-5 7,-14 11,-9 7,-5 8,-4 7,-1 6,-5 3,-6 11,-4 18,-12 16,-19 15,-6 6,-10 9,-13 7,-9 6,-13 10,7-2,6-3,9-10,9-13,7-9,6-7,7-3,4-1,5 0,0 1,3 1,4 0,2-8,7-15,15-22,15-15,10-10,6-7,0 2,-4 5,-5 6,-5 6,-8 4,-9 15,-11 20,-11 18,-14 21,-8 17,-7 12,-8 10,0 0,2-10,4-17,3-14,7-10,18-10,18-13,29-17,22-20,21-15,7-3,-4 5,-12 6,-19 5,-13 2,-19 11,-17 16,-14 18,-9 10,-11 14,-9 8,-7 9,-13 12,-10 8,-11 7,-4-1,-7-7,4-7,8-12,12-11,14-9,15-7,10-8,9-18,8-22,6-21,3-18,2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19:34.84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20:07.40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1430 1183,'-4'5,"-6"5,-2 6,-2 4,-4 8,-3 3,-6 5,-17 10,0 1,-2 6,3-2,4-1,5-5,3-5,3-5,1-9,7-4,5-2,6 1,0 0,1 2,3-8,1-15,6-17,8-13,10-11,10-16,6-6,4-7,0 5,-2 5,-4 8,-7 8,-4 8,-6 5,-6 4,-5 15,-3 14,-3 16,0 21,-6 14,-5 10,-10 4,-5-6,-8 0,-6-1,-1-3,-7-2,6-6,4-7,5-10,0-16,0-18,7-14,7-9,2 1,5-5,4-2,-1 0,1 1,2 10,2 13,2 16,5 11,6 11,7 9,5 6,-2 0,-4-4,-4-4,0-10,3-8,7-8,5-15,7-20,6-24,14-25,7-22,6-9,1-8,-7 1,-9 11,-9 14,-7 12,-6 15,-2 12,-7 10,-6 6,-6 13,-4 19,-7 16,-12 20,-17 20,-6 8,-2 8,-3-2,2 1,3-8,0-1,2-4,2-7,3-4,2-6,7-19,6-27,6-39,9-34,14-25,17-23,13-12,3 1,7 9,-1 13,-5 17,-7 21,-9 14,-11 13,-8 11,-6 7,0 4,-1 11,-1 12,-6 12,-7 8,-6 5,-5 4,-4-3,3 4,4 1,6 0,4 1,4-2,1 0,-2-5,-5-1,-5-1,-1-16,2-23,4-24,3-24,3-12,1-7,2 3,0 7,1 8,0 6,-1 10,1 9,-1 7,-4 15,-6 10,-6 17,-4 24,-7 15,-4 14,-5 5,-6 1,1-6,2-5,8-7,5-8,7-5,6-4,6-13,4-16,7-19,7-4,6-5,9-1,0 0,0 0,0 5,-5 1,-1 2,-4-2,0-1,-4 0,2-2,2 0,-2 0,-2-1,-5 0,-6 5,-13 5,-9 10,-5 15,2 10,0 7,5 2,6 2,0-1,-2 4,-3 1,-2 2,-3-3,-1-4,3-3,1 0,3-1,6-1,3 1,4 0,7-5,7-4,7-6,4-9,-1-9,0-8,1-4,2-5,1-1,-4-1,-5-1,-5 1,-5-4,-2-1,-2 0,-2 1,0 3,0 0,0 1,0 1,1 10,0 11,0 11,0 9,0 6,4 4,7-3,0 0,-1 1,2 0,4-4,3-4,7-6,7-3,12-4,7-2,8 0,1 3,1 2,-3 4,2 1,4-2,9-2,3-2,4-2,-5-1,-6 0,-10-2,-12 1,-13 4,-9 2,-4-1,-1-1,-1-1,2-1,0 4,2 0,-3 4,-2 5,1 3,1-1,-2 2,-2-4,-2 1,-4 2,-8-2,-10-4,-11-4,-16-4,-12-1,-6-3,2-4,4-2,6-5,5 0,5 2,3 2,1 3,1 1,1 2,-1 1,0 0,9 0,11 1,11-1,9 1,6-1,-1 4,2 2,0 4,1 0,1-1,1-3,1-2,0 3,0 0,-1-1,-3 3,-2-1,0 4,2-1,-4 2,0-1,-8-3,-14-2,-15-3,-9-2,-4-1,0-1,0-1,1 0,2 1,1-5,1-1,2 0,-1 1,5 7,15 6,12 7,10 5,11 3,4 2,3 2,-1 0,-1-5,-3-5,-1-7,-1-4,-5 1,-2 0,0-2,1-2,1-1,1-1,2-1,0 0,-4-4,-5-7,-6-5,-4-4,-8-4,-8 3,-6 1,-5-1,-4 3,4 0,-1 4,1-1,-2-2,-5 2,-6 0,-7 1,0-1,1 3,5 2,3 4,3 2,2-2,1 0,5-3,1-6,1 2,-2-3,-1 2,-1 3,-2 4,0 3,0 1,-1 3,0 0,0 1,0-1,0 10,1 10,3 16,6 11,6 5,5 3,2 1,3 3,1 6,0 4,0 13,0 5,0 1,-1-6,0-12,0-14,0-12,0-9,0-7,0-2,0-3,0-9,0-15,0-21,0-20,5-20,5-13,6-6,4-12,4-2,1 1,1-1,5 7,-3 11,-1 8,-6 12,-6 12,-6 8,-5 16,-2 15,-2 13,-5 10,-7 7,-5 3,0 1,-1 1,-2-1,3 0,3-1,5-1,4 0,2 0,3 0,0-1,1 1,0-1,-1 1,-3-9,-7-16,-2-17,-2-19,-4-16,2-17,-2-6,3-3,4 2,3 10,4 12,2 10,2 8,0 6,1 3,0 11,-1 16,1 17,-1 19,0 11,0 11,5 17,1 9,4 7,0 6,3-1,-1-9,-2-9,-3-15,-3-14,-2-10,-1-9,-1-4,-1-3,1-1,-1 0,1 5,-5 2,-9 0,-8-1,-4 0,-1-2,-2-4,1-3,0 0,1 1,1-3,-1 0,2-3,-1-5,4-8,3-8,3-8,5-6,5-8,2-4,3-6,1 1,1 1,0 2,0 4,-1-3,5 0,10 2,7 5,3 8,3 7,0 0,-4-1,-6 4,-2 10,-4 11,-4 10,-3 8,-2 4,-2 4,-1 5,-1 3,-4 3,-6-3,-10-5,-9-6,-10-4,-10-3,-14-7,-18-3,-22-4,-32 0,-19-4,-9 6,1 0,20-3,25-3,29-5,28-7,22-3,17-6,12-5,7-5,6-3,0-2,2-1,-2-1,0 1,3-1,5 5,5 6,9 1,4 4,1-1,1-3,-1-3,-1 1,-2 0,0 2,-1-1,-1 3,5-1,6 2,5-1,0 1,2-1,-2 1,-3 3,-5 3,-3-2,-6-4,1-5,0-3,6 2,1-1,0 3,-2 4,-1 4,-1 4,-6 11,-1 8,-6 12,-4 4,-4 2,-4-1,-2-1,-1-1,-1-2,0-1,0-1,1-1,-1 1,1-1,0 1,-5-10,-1-10,1-21,0-20,2-22,1-18,1-15,1-4,0 5,0 4,5-1,14 6,13 7,9 8,3 11,-2 9,-8 9,-6 6,-3 7,-2 9,1 6,-1 4,1 8,-4 11,-5 9,-1 7,-3 4,1-4,-1-3,-3 2,-2 0,-3 0,-2 0,0-3,-1 0,-1 0,1-1,-1-1,5-8,6-12,6-11,3-9,5-6,1-4,1 3,1 4,0 10,0 7,-5 7,-7 7,0 6,-4 4,2 3,-2 0,-3 2,-3-1,-2-1,-1-8,-2-16,0-13,-1-14,1-10,-1-14,1-1,0-3,0 1,4-1,6 1,10 0,6 4,7 2,2 0,0-1,-6 4,-4 4,-6 4,-1 4,-1 8,-6 2,-10 6,-10 5,-7 4,-6 4,-3 1,3 6,4 6,6 6,5 4,4 3,2 1,1 6,1 2,0 4,0-1,0-1,4-7,1-12,0-14,-6-11,-3-9,-5-1,-5 3,-6-1,-3 4,-3 3,-5 3,-7 3,-5 3,-5 1,-3 0,-1 1,3 0,6-1,5 1,9 3,10 6,7 6,6 4,4 3,2 3,5-4,6-5,5-6,4-9,-1-10,-5-6,-4-7,-4-4,-4-1,-6 3,-7 6,-6 5,-5 1,1-2,0 1,3-2,0 2,3-2,-1 1,3-1,-1 2,-3-1,1-8,-1-4,-2-3,2 0,3 0,5 0,-1 1,0 0,-1 5,0 2,-3 4,-2 1,-5 3,-6 3,-8 3,-3 7,-3 13,0 7,3 10,3 7,4 7,6 0,7-4,7-4,5-4,3-3,3-3,0-1,0-1,1 0,3-5,10-5,7-6,8-4,8-2,2-3,3-1,-2-4,-3-7,-8-4,-1-9,-1-5,0-1,-1 0,-1 6,0 2,-1 1,-4-1,-5 0,-2 0,-7 11,-10 18,-3 16,-1 12,0 11,2 5,1-2,2-3,1-6,5-10,11-9,11-4,10-5,7 1,6-2,3-3,1-2,1-3,-5-1,-6-1,-7 0,-4 0,-3-1,-3-4,-6-5,-6-6,-1-5,-2-2,0-3,4 4,3 6,3 5,2 5,2 3,5 2,2 1,0 1,-2 1,0-2,-2 1,-1 0,-1-1,0 0,-5 4,-2 2,1-1,-3 4,0 4,1 1,-3 1,1-1,-2 1,0-2,-1 1,1 3,-2 3,-3 2,-3 2,-7-4,-7-4,-8-6,-4-4,-4-3,-2-2,-1-2,0 0,0 0,0 0,1 1,-5-1,-9 1,-16 0,-12-9,-19-2,-31 0,-21 2,-22 3,-6 2,14 2,23 1,29 1,28 0,26 5,21 6,15 5,9 4,6 3,1 3,0 0,0 1,2 0,1-1,4 1,3-6,-1 0,-2-1,-4 1,-2 6,-3 7,-2 1,-1 1,4-3,1-2,4 2,1 0,-1-1,-3-2,-2-1,-1-2,-2-1,-1 0,0-1,-1 1,1-1,-5-4,-5-5,-6-6,-5-5,2-7,4-8,0-2,2-4,4-3,-1 2,-3 3,-4 5,-3 3,-3 3,-2 2,0 1,-1 1,-1-1,9-3,17-3,12 1,9 1,6 1,2 1,1 1,-1 0,1 1,-2 0,0 1,-1-1,0 5,-4 5,-7 6,-5 4,-4 4,-4 1,-2 1,0 1,-2 0,1 0,0-1,1 0,-1 0,1-1,0 1,0 0,0-1,0 1,0 0,0-1,0 1,0 0,0-1,0 1,0 0,0-1,0 1,0-9,4-16,6-13,10-12,11-12,8-3,6-4,1 0,-9 4,-5 4,-9 3,-4-1,0 5,0 7,-2 3,0 0,1-1,-2 7,-4 9,-4 11,-3 7,-3 6,-1 4,-1 1,-1 2,-4-5,-6-6,-6-5,-3-6,1-8,-1-7,3-8,5-4,0 1,-3 3,-2 2,-13 2,-8-1,-12 3,-6 2,2 3,6 3,7 1,6 2,8-4,6-6,5-9,2-6,3-4,-1-5,1-1,3 1,3 1,2 3,2 2,1 1,0 1,0 1,5 4,6 6,4 5,6 5,-2 7,0 4,2 0,1 4,2 0,-4 3,0-1,-5 2,-3 2,-1 4,3 2,3-2,4-5,1-5,3-4,-4 1,-9 0,-12-2,-10-1,-3-10,1-13,2-12,2-5,4-1,1 2,2 2,1 2,1 3,-1 1,1 1,-1 1,1 0,-1-1,-4 1,-2 0,-4-1,0 1,2-1,1 0,3 1,1-1,2 0,1 1,0-1,5 5,6 5,5 6,4 5,4 2,1 3,1 1,-3 4,-2 2,-5 4,-4 4,-5 5,-3 2,-3 7,-5 2,-7 1,-1-1,-3-1,-4-2,-2 0,-3-6,-1-7,0-5,-2-4,1-4,-5-6,4-12,1-15,6-12,5-16,7-2,3 4,4 4,1 7,1 6,0 6,0 4,0-2,0-3,-1-1,0 2,4 2,2 2,4 2,4 6,5 6,3 6,3 5,0 3,2 7,0 6,-5 10,-2 6,-3 3,-2 0,-2 0,-4 3,-3 1,-3 3,-2 0,-1-3,0-2,-1-2,1-2,-1-2,1 0,-5-1,-1 1,-4-6,0 0,-3-4,-4-5,1-13,4-15,3-18,4-11,2-11,6-10,8-1,14-2,11 6,18 9,17 11,14 7,5 7,-4 3,-11 6,-16 8,-12 5,-10 4,-7 3,-5 1,-1 1,-1 1,0-1,-4 8,-1 12,2 11,-4 13,-4 12,-4 5,-3-4,-3-7,-1-3,-2-7,0-4,1-6,-1-2,0-3,-3-5,-7-2,-5 0,-4 1,-4 2,-1-4,-1-3,-1-6,0-4,1-2,-1-3,1 0,0-1,1 0,-5 0,-2 1,6-5,6-5,7-6,1 0,3-6,2-3,-1 1,0 2,6 9,4 10,1 11,4 7,2 12,-2 8,-1 12,-2 11,-1 13,-2 4,-5-3,-7-9,-5-15,0-12,-2-12,-2-10,-2-7,-2-5,0-3,-2-1,4-4,7-7,4-8,5-6,4-3,1 0,2 1,0-4,0-1,0 2,0 1,-1 2,0 1,0 2,0 0,0 0,5 5,5 6,6 6,4 4,3 2,2 3,2 5,-1 2,-3 4,-3 4,-3 5,-5 2,-5 3,-4 1,-1 0,-2 1,-1-1,0 1,0-1,0-1,-4-3,-5-7,-6-5,-5-4,2-8,4-8,5 2,3 12,4 8,1 8,2 4,1 7,0 3,0-1,-1-1,1-2,-1-1,0-2,0 0,0-2,0 1,0-9,0-13,0-14,0-11,0-5,9-8,11-2,7 0,8-1,2 0,-1 2,-2 3,-3 7,3-1,-6 0,3-5,-1-2,0 1,-2 2,0 1,-2 5,-4 3,-2 1,0-1,1-2,1 0,-3-2,-5 0,-4 0,-5-1,-3 0,3 0,5 5,5 5,9 6,4 5,7 2,1 3,-1 0,-1 2,-4-1,-5 4,-4 2,-5 3,0 5,0-1,3-2,-2 2,0-3,2 2,1-2,-1 2,-5 4,0 2,1 3,-1 6,5 7,5 3,1-15,-3-20,0-18,-5-17,-5-10,-4-4,-4-1,-3 1,-1 6,0 4,-6 9,-9 9,-7 7,-4 6,-3 3,1 3,0 0,0 1,1 0,0-1,1 0,0-1,-4 0,-6 0,-5 0,-5 0,-3 0,3 0,4 0,5 0,5 0,3 0,2 0,2 0,0 0,1-4,-1-7,4-4,2-5,-1 0,-1 1,-1-2,-2-1,4-2,0 0,0-2,-1 5,-2 1,3 0,1 3,4 0,-1 3,4-1,2-1,4-3,-1 1,-1 1,-2 2,0-1,2-1,3-3,-3 2,0 1,-3 2,1 0,1-3,3-1,2-3,2-2,1-1,-3 4,-1 1,-5 4,0 0,2-2,2-1,2-3,2-1,-4 2,0 10,1 11,1 10,2 8,0 4,2 4,-1 1,1 1,1 0,-1-1,0 0,0-1,0 0,0 0,1 0,-1-1,0-8,0-12,0-11,0-8,-1-7,1-4,0-2,0-1,0 0,0 1,0 0,0 0,0 1,0 0,0 0,-4 5,-2 1,-4 4,-5 6,-4 3,-3 4,2 10,4 9,6 6,3 3,4 3,-2 0,-1 0,-3-1,0 0,1 0,2-1,3 0,0-1,2 1,1-1,1 1,-1-1,0 1,1 0,3-5,2-10,0-11,-1-2,-2 5,-1 10,-1 11,-1 15,0 10,0 5,-4 2,-7-4,-5-2,0-1,3-5,3-5,4-4,-2-5,1-3,-3-5,0-3,-2 0,0 1,-1 6,-4 3,2 1,3-1,-1 0,2-1,-2-1,-2-1,0 0,0-5,1-1,3 0,4 1,3 2,2 4,2 4,0 4,1 0,-1 0,1-3,-1-1,1-3,-1-1,0-1,0-1,0 0,0 1,0-1,0 5,0 1,0 0,0-1,-5-1,-5-6,-5-6,-6-11,-2-15,2-11,1-10,-1-9,3-2,0 2,-1 7,-1 4,2 4,4 1,5 8,4 12,7 6,7 7,3 6,3 5,4 7,-2 3,1 6,-3 0,1 3,-3-1,1-7,-2-5,-3-2,-3-1,-2-1,-3 0,4 1,1 1,-1-13,-1-17,-2-16,0-14,-1-9,-1-2,0-2,0-1,0-1,-1-1,1-1,0 5,0 6,0 5,0 4,0 4,0 2,0 1,0 1,0-1,-4 5,-2 1,-4 4,-1 8,-2 11,1 12,-2 13,1 10,3 7,4 5,2 1,2-2,1-6,1-7,1-4,-1-4,1-2,-1-2,5 0,1-1,4-4,0-9,-1-12,-3-23,-2-16,-2-5,-1-5,0 3,-6 1,-1 3,0 5,-3 4,-4 4,0 2,2 2,-2 6,2 1,11 4,15 5,13-1,10 2,13-6,6-1,-3 3,-1 3,-6 3,-6 3,-6 3,-4 0,-4 2,-1-1,-1 1,-1 0,1-1,-1 0,1 1,-4 3,-1 6,-5 6,-3 4,-6 3,2-2,-1-9,3-12,4-9,4-7,8-11,3-9,2-2,0 0,3-6,-4 0,-8 3,-2 5,-1 3,-3 3,-5 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16:28.98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20:59.18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20:59.90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21:00.53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21:01.58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0,'4'9,"11"12,6 6,10 3,2 1,1-5,-5-6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21:01.91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3T14:21:02.31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9DC6-9CF0-451A-98FB-AE26A6AACBAA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C192B-CACA-4A57-BA91-20793E42C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19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96D9-EBF5-4EDD-B57E-91E19072347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C407-7DE9-49D0-8D93-FC3B61080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81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96D9-EBF5-4EDD-B57E-91E19072347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C407-7DE9-49D0-8D93-FC3B61080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32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96D9-EBF5-4EDD-B57E-91E19072347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C407-7DE9-49D0-8D93-FC3B61080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95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96D9-EBF5-4EDD-B57E-91E19072347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C407-7DE9-49D0-8D93-FC3B61080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67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96D9-EBF5-4EDD-B57E-91E19072347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C407-7DE9-49D0-8D93-FC3B61080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21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96D9-EBF5-4EDD-B57E-91E19072347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C407-7DE9-49D0-8D93-FC3B61080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7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96D9-EBF5-4EDD-B57E-91E19072347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C407-7DE9-49D0-8D93-FC3B61080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57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96D9-EBF5-4EDD-B57E-91E19072347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C407-7DE9-49D0-8D93-FC3B61080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98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96D9-EBF5-4EDD-B57E-91E19072347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C407-7DE9-49D0-8D93-FC3B61080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66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96D9-EBF5-4EDD-B57E-91E19072347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C407-7DE9-49D0-8D93-FC3B61080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31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96D9-EBF5-4EDD-B57E-91E19072347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C407-7DE9-49D0-8D93-FC3B61080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58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B96D9-EBF5-4EDD-B57E-91E19072347B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1C407-7DE9-49D0-8D93-FC3B61080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0.png"/><Relationship Id="rId4" Type="http://schemas.openxmlformats.org/officeDocument/2006/relationships/customXml" Target="../ink/ink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14.png"/><Relationship Id="rId18" Type="http://schemas.openxmlformats.org/officeDocument/2006/relationships/customXml" Target="../ink/ink10.xml"/><Relationship Id="rId3" Type="http://schemas.openxmlformats.org/officeDocument/2006/relationships/image" Target="../media/image9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customXml" Target="../ink/ink7.xml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customXml" Target="../ink/ink6.xml"/><Relationship Id="rId19" Type="http://schemas.openxmlformats.org/officeDocument/2006/relationships/image" Target="../media/image17.png"/><Relationship Id="rId4" Type="http://schemas.openxmlformats.org/officeDocument/2006/relationships/customXml" Target="../ink/ink3.xml"/><Relationship Id="rId9" Type="http://schemas.openxmlformats.org/officeDocument/2006/relationships/image" Target="../media/image12.png"/><Relationship Id="rId1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.xml"/><Relationship Id="rId18" Type="http://schemas.openxmlformats.org/officeDocument/2006/relationships/image" Target="../media/image120.png"/><Relationship Id="rId39" Type="http://schemas.openxmlformats.org/officeDocument/2006/relationships/image" Target="../media/image20.png"/><Relationship Id="rId21" Type="http://schemas.openxmlformats.org/officeDocument/2006/relationships/image" Target="../media/image10.jpeg"/><Relationship Id="rId34" Type="http://schemas.openxmlformats.org/officeDocument/2006/relationships/customXml" Target="../ink/ink26.xml"/><Relationship Id="rId42" Type="http://schemas.openxmlformats.org/officeDocument/2006/relationships/customXml" Target="../ink/ink30.xml"/><Relationship Id="rId47" Type="http://schemas.openxmlformats.org/officeDocument/2006/relationships/image" Target="../media/image24.png"/><Relationship Id="rId50" Type="http://schemas.openxmlformats.org/officeDocument/2006/relationships/customXml" Target="../ink/ink34.xml"/><Relationship Id="rId55" Type="http://schemas.openxmlformats.org/officeDocument/2006/relationships/image" Target="../media/image28.png"/><Relationship Id="rId7" Type="http://schemas.openxmlformats.org/officeDocument/2006/relationships/image" Target="../media/image70.png"/><Relationship Id="rId2" Type="http://schemas.openxmlformats.org/officeDocument/2006/relationships/image" Target="../media/image2.png"/><Relationship Id="rId16" Type="http://schemas.openxmlformats.org/officeDocument/2006/relationships/image" Target="../media/image110.png"/><Relationship Id="rId29" Type="http://schemas.openxmlformats.org/officeDocument/2006/relationships/image" Target="../media/image150.png"/><Relationship Id="rId11" Type="http://schemas.openxmlformats.org/officeDocument/2006/relationships/image" Target="../media/image91.png"/><Relationship Id="rId24" Type="http://schemas.openxmlformats.org/officeDocument/2006/relationships/customXml" Target="../ink/ink22.xml"/><Relationship Id="rId32" Type="http://schemas.openxmlformats.org/officeDocument/2006/relationships/customXml" Target="../ink/ink25.xml"/><Relationship Id="rId37" Type="http://schemas.openxmlformats.org/officeDocument/2006/relationships/image" Target="../media/image19.png"/><Relationship Id="rId40" Type="http://schemas.openxmlformats.org/officeDocument/2006/relationships/customXml" Target="../ink/ink29.xml"/><Relationship Id="rId45" Type="http://schemas.openxmlformats.org/officeDocument/2006/relationships/image" Target="../media/image23.png"/><Relationship Id="rId53" Type="http://schemas.openxmlformats.org/officeDocument/2006/relationships/image" Target="../media/image27.png"/><Relationship Id="rId5" Type="http://schemas.openxmlformats.org/officeDocument/2006/relationships/image" Target="../media/image60.png"/><Relationship Id="rId15" Type="http://schemas.openxmlformats.org/officeDocument/2006/relationships/customXml" Target="../ink/ink18.xml"/><Relationship Id="rId23" Type="http://schemas.openxmlformats.org/officeDocument/2006/relationships/image" Target="../media/image90.png"/><Relationship Id="rId28" Type="http://schemas.openxmlformats.org/officeDocument/2006/relationships/customXml" Target="../ink/ink23.xml"/><Relationship Id="rId36" Type="http://schemas.openxmlformats.org/officeDocument/2006/relationships/customXml" Target="../ink/ink27.xml"/><Relationship Id="rId49" Type="http://schemas.openxmlformats.org/officeDocument/2006/relationships/image" Target="../media/image25.png"/><Relationship Id="rId10" Type="http://schemas.openxmlformats.org/officeDocument/2006/relationships/customXml" Target="../ink/ink15.xml"/><Relationship Id="rId19" Type="http://schemas.openxmlformats.org/officeDocument/2006/relationships/customXml" Target="../ink/ink20.xml"/><Relationship Id="rId31" Type="http://schemas.openxmlformats.org/officeDocument/2006/relationships/image" Target="../media/image160.png"/><Relationship Id="rId44" Type="http://schemas.openxmlformats.org/officeDocument/2006/relationships/customXml" Target="../ink/ink31.xml"/><Relationship Id="rId52" Type="http://schemas.openxmlformats.org/officeDocument/2006/relationships/customXml" Target="../ink/ink35.xml"/><Relationship Id="rId9" Type="http://schemas.openxmlformats.org/officeDocument/2006/relationships/image" Target="../media/image80.png"/><Relationship Id="rId14" Type="http://schemas.openxmlformats.org/officeDocument/2006/relationships/image" Target="../media/image101.png"/><Relationship Id="rId22" Type="http://schemas.openxmlformats.org/officeDocument/2006/relationships/customXml" Target="../ink/ink21.xml"/><Relationship Id="rId27" Type="http://schemas.openxmlformats.org/officeDocument/2006/relationships/image" Target="../media/image140.png"/><Relationship Id="rId30" Type="http://schemas.openxmlformats.org/officeDocument/2006/relationships/customXml" Target="../ink/ink24.xml"/><Relationship Id="rId35" Type="http://schemas.openxmlformats.org/officeDocument/2006/relationships/image" Target="../media/image180.png"/><Relationship Id="rId43" Type="http://schemas.openxmlformats.org/officeDocument/2006/relationships/image" Target="../media/image22.png"/><Relationship Id="rId48" Type="http://schemas.openxmlformats.org/officeDocument/2006/relationships/customXml" Target="../ink/ink33.xml"/><Relationship Id="rId8" Type="http://schemas.openxmlformats.org/officeDocument/2006/relationships/customXml" Target="../ink/ink14.xml"/><Relationship Id="rId51" Type="http://schemas.openxmlformats.org/officeDocument/2006/relationships/image" Target="../media/image26.png"/><Relationship Id="rId3" Type="http://schemas.openxmlformats.org/officeDocument/2006/relationships/customXml" Target="../ink/ink12.xml"/><Relationship Id="rId12" Type="http://schemas.openxmlformats.org/officeDocument/2006/relationships/customXml" Target="../ink/ink16.xml"/><Relationship Id="rId17" Type="http://schemas.openxmlformats.org/officeDocument/2006/relationships/customXml" Target="../ink/ink19.xml"/><Relationship Id="rId33" Type="http://schemas.openxmlformats.org/officeDocument/2006/relationships/image" Target="../media/image170.png"/><Relationship Id="rId38" Type="http://schemas.openxmlformats.org/officeDocument/2006/relationships/customXml" Target="../ink/ink28.xml"/><Relationship Id="rId46" Type="http://schemas.openxmlformats.org/officeDocument/2006/relationships/customXml" Target="../ink/ink32.xml"/><Relationship Id="rId20" Type="http://schemas.openxmlformats.org/officeDocument/2006/relationships/image" Target="../media/image130.png"/><Relationship Id="rId41" Type="http://schemas.openxmlformats.org/officeDocument/2006/relationships/image" Target="../media/image21.png"/><Relationship Id="rId54" Type="http://schemas.openxmlformats.org/officeDocument/2006/relationships/customXml" Target="../ink/ink3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49D3ED2-4DBC-C6C8-5A56-3B37C899E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" y="80818"/>
            <a:ext cx="5509608" cy="6419271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2C488B-D8B9-C4EF-AA13-7DCDE3F52AB2}"/>
              </a:ext>
            </a:extLst>
          </p:cNvPr>
          <p:cNvSpPr txBox="1">
            <a:spLocks/>
          </p:cNvSpPr>
          <p:nvPr/>
        </p:nvSpPr>
        <p:spPr>
          <a:xfrm>
            <a:off x="5514109" y="357911"/>
            <a:ext cx="6520871" cy="2889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dirty="0"/>
              <a:t>西江月  夜行黄沙道中</a:t>
            </a:r>
            <a:endParaRPr lang="en-US" altLang="zh-CN" dirty="0"/>
          </a:p>
          <a:p>
            <a:pPr marL="0" indent="457200">
              <a:buFont typeface="Arial" panose="020B0604020202020204" pitchFamily="34" charset="0"/>
              <a:buNone/>
            </a:pPr>
            <a:r>
              <a:rPr lang="zh-CN" altLang="en-US" dirty="0"/>
              <a:t>明月别枝惊鹊，清风半夜鸣蝉。稻花香里说丰年，听取蛙声一片。</a:t>
            </a:r>
          </a:p>
          <a:p>
            <a:pPr marL="0" indent="457200">
              <a:buFont typeface="Arial" panose="020B0604020202020204" pitchFamily="34" charset="0"/>
              <a:buNone/>
            </a:pPr>
            <a:r>
              <a:rPr lang="zh-CN" altLang="en-US" dirty="0"/>
              <a:t>七八个星天外，两三点雨山前。旧时茅店社林边，路转溪桥忽见。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36357A2-72BF-3AD5-8C3D-FEF9BF435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474" y="5538699"/>
            <a:ext cx="1661506" cy="131930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82F7A98-26B2-A6A4-098C-FDAEAB50E701}"/>
              </a:ext>
            </a:extLst>
          </p:cNvPr>
          <p:cNvSpPr txBox="1"/>
          <p:nvPr/>
        </p:nvSpPr>
        <p:spPr>
          <a:xfrm>
            <a:off x="5902036" y="2804201"/>
            <a:ext cx="605905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dirty="0"/>
              <a:t>清平乐  村居</a:t>
            </a:r>
            <a:endParaRPr lang="en-US" altLang="zh-CN" sz="2800" dirty="0"/>
          </a:p>
          <a:p>
            <a:pPr marL="0" indent="457200">
              <a:lnSpc>
                <a:spcPct val="100000"/>
              </a:lnSpc>
              <a:buNone/>
            </a:pPr>
            <a:r>
              <a:rPr lang="zh-CN" altLang="en-US" sz="2800" dirty="0"/>
              <a:t>茅檐低小，溪上青青草。醉里吴音相媚好，白发谁家翁媪？</a:t>
            </a:r>
            <a:endParaRPr lang="en-US" altLang="zh-CN" sz="2800" dirty="0"/>
          </a:p>
          <a:p>
            <a:pPr marL="0" indent="457200">
              <a:lnSpc>
                <a:spcPct val="100000"/>
              </a:lnSpc>
              <a:buNone/>
            </a:pPr>
            <a:r>
              <a:rPr lang="zh-CN" altLang="en-US" sz="2800" dirty="0"/>
              <a:t>大儿锄豆溪东，中儿正织鸡笼。最喜小儿亡赖，溪头卧剥莲蓬。</a:t>
            </a:r>
          </a:p>
        </p:txBody>
      </p:sp>
    </p:spTree>
    <p:extLst>
      <p:ext uri="{BB962C8B-B14F-4D97-AF65-F5344CB8AC3E}">
        <p14:creationId xmlns:p14="http://schemas.microsoft.com/office/powerpoint/2010/main" val="58787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C0ABB79-C69B-CB72-7FD3-161E013AF71A}"/>
              </a:ext>
            </a:extLst>
          </p:cNvPr>
          <p:cNvSpPr txBox="1"/>
          <p:nvPr/>
        </p:nvSpPr>
        <p:spPr>
          <a:xfrm>
            <a:off x="5107709" y="1501170"/>
            <a:ext cx="6954982" cy="88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algn="ctr">
              <a:lnSpc>
                <a:spcPct val="150000"/>
              </a:lnSpc>
              <a:spcAft>
                <a:spcPts val="0"/>
              </a:spcAft>
            </a:pPr>
            <a:br>
              <a:rPr lang="en-US" altLang="zh-CN" sz="1800" kern="0" spc="75" dirty="0">
                <a:solidFill>
                  <a:srgbClr val="222222"/>
                </a:solidFill>
                <a:effectLst/>
                <a:latin typeface="Microsoft YaHei UI" panose="020B0503020204020204" pitchFamily="34" charset="-122"/>
                <a:cs typeface="宋体" panose="02010600030101010101" pitchFamily="2" charset="-122"/>
              </a:rPr>
            </a:b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0C3CA29-3FCB-BA24-6CAE-F923C8092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6" y="311144"/>
            <a:ext cx="5551053" cy="609769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839D2EB-F2AD-EA93-5CA2-F9649E49AC6E}"/>
              </a:ext>
            </a:extLst>
          </p:cNvPr>
          <p:cNvSpPr txBox="1"/>
          <p:nvPr/>
        </p:nvSpPr>
        <p:spPr>
          <a:xfrm>
            <a:off x="7424225" y="0"/>
            <a:ext cx="3816429" cy="67026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76200" marR="76200"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kern="0" spc="75" dirty="0">
                <a:solidFill>
                  <a:srgbClr val="3E3E3E"/>
                </a:solidFill>
                <a:effectLst/>
                <a:latin typeface="华文隶书" panose="02010800040101010101" pitchFamily="2" charset="-122"/>
                <a:ea typeface="华文隶书" panose="02010800040101010101" pitchFamily="2" charset="-122"/>
                <a:cs typeface="宋体" panose="02010600030101010101" pitchFamily="2" charset="-122"/>
              </a:rPr>
              <a:t>铁板铜琶，</a:t>
            </a:r>
            <a:endParaRPr lang="en-US" altLang="zh-CN" sz="3200" b="1" kern="0" spc="75" dirty="0">
              <a:solidFill>
                <a:srgbClr val="3E3E3E"/>
              </a:solidFill>
              <a:effectLst/>
              <a:latin typeface="华文隶书" panose="02010800040101010101" pitchFamily="2" charset="-122"/>
              <a:ea typeface="华文隶书" panose="02010800040101010101" pitchFamily="2" charset="-122"/>
              <a:cs typeface="宋体" panose="02010600030101010101" pitchFamily="2" charset="-122"/>
            </a:endParaRPr>
          </a:p>
          <a:p>
            <a:pPr marL="76200" marR="76200"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kern="0" spc="75" dirty="0">
                <a:solidFill>
                  <a:srgbClr val="3E3E3E"/>
                </a:solidFill>
                <a:effectLst/>
                <a:latin typeface="华文隶书" panose="02010800040101010101" pitchFamily="2" charset="-122"/>
                <a:ea typeface="华文隶书" panose="02010800040101010101" pitchFamily="2" charset="-122"/>
                <a:cs typeface="宋体" panose="02010600030101010101" pitchFamily="2" charset="-122"/>
              </a:rPr>
              <a:t>继东坡高唱大江东去；</a:t>
            </a:r>
            <a:endParaRPr lang="zh-CN" altLang="zh-CN" sz="3200" kern="100" dirty="0">
              <a:effectLst/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 pitchFamily="18" charset="0"/>
            </a:endParaRPr>
          </a:p>
          <a:p>
            <a:pPr marL="76200" marR="76200"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kern="0" spc="75" dirty="0">
                <a:solidFill>
                  <a:srgbClr val="3E3E3E"/>
                </a:solidFill>
                <a:effectLst/>
                <a:latin typeface="华文隶书" panose="02010800040101010101" pitchFamily="2" charset="-122"/>
                <a:ea typeface="华文隶书" panose="02010800040101010101" pitchFamily="2" charset="-122"/>
                <a:cs typeface="宋体" panose="02010600030101010101" pitchFamily="2" charset="-122"/>
              </a:rPr>
              <a:t>美芹悲黍，</a:t>
            </a:r>
            <a:endParaRPr lang="en-US" altLang="zh-CN" sz="3200" b="1" kern="0" spc="75" dirty="0">
              <a:solidFill>
                <a:srgbClr val="3E3E3E"/>
              </a:solidFill>
              <a:effectLst/>
              <a:latin typeface="华文隶书" panose="02010800040101010101" pitchFamily="2" charset="-122"/>
              <a:ea typeface="华文隶书" panose="02010800040101010101" pitchFamily="2" charset="-122"/>
              <a:cs typeface="宋体" panose="02010600030101010101" pitchFamily="2" charset="-122"/>
            </a:endParaRPr>
          </a:p>
          <a:p>
            <a:pPr marL="76200" marR="76200"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kern="0" spc="75" dirty="0">
                <a:solidFill>
                  <a:srgbClr val="3E3E3E"/>
                </a:solidFill>
                <a:effectLst/>
                <a:latin typeface="华文隶书" panose="02010800040101010101" pitchFamily="2" charset="-122"/>
                <a:ea typeface="华文隶书" panose="02010800040101010101" pitchFamily="2" charset="-122"/>
                <a:cs typeface="宋体" panose="02010600030101010101" pitchFamily="2" charset="-122"/>
              </a:rPr>
              <a:t>冀南宋莫随鸿雁南飞。</a:t>
            </a:r>
            <a:endParaRPr lang="zh-CN" altLang="zh-CN" sz="3200" kern="100" dirty="0">
              <a:effectLst/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 pitchFamily="18" charset="0"/>
            </a:endParaRPr>
          </a:p>
          <a:p>
            <a:pPr marL="76200" marR="76200" algn="ctr">
              <a:lnSpc>
                <a:spcPts val="2400"/>
              </a:lnSpc>
              <a:spcAft>
                <a:spcPts val="0"/>
              </a:spcAft>
            </a:pPr>
            <a:r>
              <a:rPr lang="en-US" altLang="zh-CN" sz="3200" b="1" kern="0" spc="75" dirty="0">
                <a:solidFill>
                  <a:srgbClr val="3E3E3E"/>
                </a:solidFill>
                <a:effectLst/>
                <a:latin typeface="Microsoft YaHei UI" panose="020B0503020204020204" pitchFamily="34" charset="-122"/>
                <a:ea typeface="等线" panose="02010600030101010101" pitchFamily="2" charset="-122"/>
                <a:cs typeface="宋体" panose="02010600030101010101" pitchFamily="2" charset="-122"/>
              </a:rPr>
              <a:t> </a:t>
            </a:r>
            <a:endParaRPr lang="zh-CN" altLang="zh-CN" sz="3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100" b="1" kern="0" spc="75" dirty="0">
                <a:solidFill>
                  <a:srgbClr val="3E3E3E"/>
                </a:solidFill>
                <a:effectLst/>
                <a:latin typeface="Microsoft YaHei UI" panose="020B0503020204020204" pitchFamily="34" charset="-122"/>
                <a:cs typeface="宋体" panose="02010600030101010101" pitchFamily="2" charset="-122"/>
              </a:rPr>
              <a:t>                                             </a:t>
            </a:r>
            <a:r>
              <a:rPr lang="en-US" altLang="zh-CN" sz="2400" b="1" kern="0" spc="75" dirty="0">
                <a:solidFill>
                  <a:srgbClr val="3E3E3E"/>
                </a:solidFill>
                <a:effectLst/>
                <a:latin typeface="Microsoft YaHei UI" panose="020B0503020204020204" pitchFamily="34" charset="-122"/>
                <a:cs typeface="宋体" panose="02010600030101010101" pitchFamily="2" charset="-122"/>
              </a:rPr>
              <a:t>     </a:t>
            </a:r>
            <a:r>
              <a:rPr lang="zh-CN" altLang="zh-CN" sz="2400" b="1" kern="0" spc="75" dirty="0">
                <a:solidFill>
                  <a:srgbClr val="3E3E3E"/>
                </a:solidFill>
                <a:effectLst/>
                <a:ea typeface="Microsoft YaHei UI" panose="020B0503020204020204" pitchFamily="34" charset="-122"/>
                <a:cs typeface="宋体" panose="02010600030101010101" pitchFamily="2" charset="-122"/>
              </a:rPr>
              <a:t>——郭沫若题济南辛弃疾祠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DBEACA6-0334-A1DF-484C-E2907C4F79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48" y="0"/>
            <a:ext cx="1661506" cy="13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5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7D89C03-C66F-03B2-7D3B-9F800182BA54}"/>
              </a:ext>
            </a:extLst>
          </p:cNvPr>
          <p:cNvSpPr txBox="1"/>
          <p:nvPr/>
        </p:nvSpPr>
        <p:spPr>
          <a:xfrm>
            <a:off x="497413" y="4235004"/>
            <a:ext cx="10623169" cy="1284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古之君子，出处不齐，同归于是而已。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辛弃疾知大义而归宋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宋史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D6755CF-1215-82C3-DED8-37D1FAF11409}"/>
              </a:ext>
            </a:extLst>
          </p:cNvPr>
          <p:cNvSpPr txBox="1"/>
          <p:nvPr/>
        </p:nvSpPr>
        <p:spPr>
          <a:xfrm>
            <a:off x="166255" y="392711"/>
            <a:ext cx="6466591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000" algn="l">
              <a:lnSpc>
                <a:spcPts val="38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忠义第一人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，生不得行其志，没无一人明其心。全躯保妻子之臣，乘时抵瞒之辈，乃苟富贵者，资天下之疑，此朝廷一大过，天地间一大冤，志士仁人所深悲至痛也。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540000" algn="l">
              <a:lnSpc>
                <a:spcPts val="38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公精忠大义，不在张忠献、岳武穆下。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540000">
              <a:lnSpc>
                <a:spcPts val="38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（谢枋得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宋 辛稼轩先生墓记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endParaRPr lang="zh-CN" altLang="en-US" b="0" i="0" dirty="0">
              <a:solidFill>
                <a:srgbClr val="333333"/>
              </a:solidFill>
              <a:effectLst/>
              <a:latin typeface="PingFangSC-Regular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3B01B47-0343-D40F-5542-444B730B2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034" y="22259"/>
            <a:ext cx="5317966" cy="411083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D7562E7-6139-3018-9196-25FC5D187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4937348"/>
            <a:ext cx="2418838" cy="192065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07C7E02-BC80-5A5F-5C45-A0031505FB9F}"/>
              </a:ext>
            </a:extLst>
          </p:cNvPr>
          <p:cNvSpPr txBox="1"/>
          <p:nvPr/>
        </p:nvSpPr>
        <p:spPr>
          <a:xfrm>
            <a:off x="5328837" y="5318110"/>
            <a:ext cx="304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6000" b="1" kern="1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忠</a:t>
            </a:r>
            <a:r>
              <a:rPr lang="en-US" altLang="zh-CN" sz="6000" b="1" kern="1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6000" b="1" kern="1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敏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6704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1565885-D07F-D248-37FF-BCD7E9A0612C}"/>
              </a:ext>
            </a:extLst>
          </p:cNvPr>
          <p:cNvSpPr txBox="1"/>
          <p:nvPr/>
        </p:nvSpPr>
        <p:spPr>
          <a:xfrm>
            <a:off x="1519380" y="172444"/>
            <a:ext cx="6096000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3600" b="1" dirty="0">
                <a:solidFill>
                  <a:srgbClr val="44546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灯火阑珊处</a:t>
            </a:r>
            <a:endParaRPr lang="en-US" altLang="zh-CN" sz="3600" b="1" dirty="0">
              <a:solidFill>
                <a:srgbClr val="44546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500"/>
              </a:lnSpc>
            </a:pPr>
            <a:r>
              <a:rPr lang="zh-CN" altLang="en-US" sz="3600" b="1" dirty="0">
                <a:solidFill>
                  <a:srgbClr val="44546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但愿山河宽 </a:t>
            </a:r>
            <a:endParaRPr lang="en-US" altLang="zh-CN" sz="3600" b="1" dirty="0">
              <a:solidFill>
                <a:srgbClr val="44546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 dirty="0">
                <a:solidFill>
                  <a:srgbClr val="44546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0A5468F-5C22-7151-3439-C76A01CA8EDF}"/>
              </a:ext>
            </a:extLst>
          </p:cNvPr>
          <p:cNvSpPr txBox="1"/>
          <p:nvPr/>
        </p:nvSpPr>
        <p:spPr>
          <a:xfrm>
            <a:off x="979053" y="1536842"/>
            <a:ext cx="7176655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   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跟着材料的脚步，艾文穿越了时空，与辛弃疾有场美丽的邂逅，请你帮他完成最后的颁奖词稿件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FE2F121-83B7-0145-D702-4A825E0FD5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407">
            <a:off x="3682967" y="5590713"/>
            <a:ext cx="2900856" cy="10202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5F17D5F-D8AC-1C51-8CAD-28B66D730D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991" y="66418"/>
            <a:ext cx="3383010" cy="2943929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7C6BA6FC-030A-F8CC-3725-61CC3FDC5401}"/>
              </a:ext>
            </a:extLst>
          </p:cNvPr>
          <p:cNvSpPr txBox="1"/>
          <p:nvPr/>
        </p:nvSpPr>
        <p:spPr>
          <a:xfrm>
            <a:off x="6700120" y="3429000"/>
            <a:ext cx="5104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颁奖词方法建议</a:t>
            </a:r>
            <a:endParaRPr lang="en-US" altLang="zh-CN" sz="3200" b="1" dirty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一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大笔写意，点明人物的事迹。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二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纵深开掘，彰显人物的精神。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三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综合表达，事、理、情融合。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四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言简意丰，自然流畅音韵美。</a:t>
            </a:r>
          </a:p>
          <a:p>
            <a:endParaRPr lang="zh-CN" altLang="en-US" sz="28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20F34F0-4D1B-B25D-C38C-27F95BC6B6E4}"/>
              </a:ext>
            </a:extLst>
          </p:cNvPr>
          <p:cNvSpPr/>
          <p:nvPr/>
        </p:nvSpPr>
        <p:spPr>
          <a:xfrm>
            <a:off x="517236" y="3890665"/>
            <a:ext cx="52462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BAC03"/>
                </a:solidFill>
                <a:latin typeface="楷体" pitchFamily="49" charset="-122"/>
                <a:ea typeface="楷体" pitchFamily="49" charset="-122"/>
              </a:rPr>
              <a:t>小组长做好组织、选拔等工作：</a:t>
            </a:r>
            <a:endParaRPr lang="en-US" altLang="zh-CN" sz="2400" b="1" dirty="0">
              <a:solidFill>
                <a:srgbClr val="1BAC03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b="1" dirty="0">
                <a:solidFill>
                  <a:srgbClr val="1BAC03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400" b="1" dirty="0">
                <a:solidFill>
                  <a:srgbClr val="1BAC03"/>
                </a:solidFill>
                <a:latin typeface="楷体" pitchFamily="49" charset="-122"/>
                <a:ea typeface="楷体" pitchFamily="49" charset="-122"/>
              </a:rPr>
              <a:t>、选拔最佳的一两则，确定朗读人</a:t>
            </a:r>
            <a:endParaRPr lang="en-US" altLang="zh-CN" sz="2400" b="1" dirty="0">
              <a:solidFill>
                <a:srgbClr val="1BAC03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b="1" dirty="0">
                <a:solidFill>
                  <a:srgbClr val="1BAC03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b="1" dirty="0">
                <a:solidFill>
                  <a:srgbClr val="1BAC03"/>
                </a:solidFill>
                <a:latin typeface="楷体" pitchFamily="49" charset="-122"/>
                <a:ea typeface="楷体" pitchFamily="49" charset="-122"/>
              </a:rPr>
              <a:t>、展示时，朗读者要声情并茂</a:t>
            </a:r>
            <a:endParaRPr lang="en-US" altLang="zh-CN" sz="2400" b="1" dirty="0">
              <a:solidFill>
                <a:srgbClr val="1BAC03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其他组要认真聆听哦，做好点评准备</a:t>
            </a:r>
            <a:endParaRPr lang="en-US" altLang="zh-CN" sz="2400" b="1" dirty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493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F21B64B-A8EF-C486-231F-E1CE20751C98}"/>
              </a:ext>
            </a:extLst>
          </p:cNvPr>
          <p:cNvSpPr txBox="1"/>
          <p:nvPr/>
        </p:nvSpPr>
        <p:spPr>
          <a:xfrm>
            <a:off x="5708072" y="252205"/>
            <a:ext cx="632690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000"/>
            <a:r>
              <a:rPr lang="zh-CN" altLang="zh-CN" sz="3200" kern="100" dirty="0">
                <a:effectLst/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他是英雄，曾纵马驰骋，快意恩仇；</a:t>
            </a:r>
            <a:endParaRPr lang="en-US" altLang="zh-CN" sz="3200" kern="100" dirty="0">
              <a:effectLst/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  <a:p>
            <a:pPr indent="720000"/>
            <a:r>
              <a:rPr lang="zh-CN" altLang="zh-CN" sz="3200" kern="100" dirty="0">
                <a:effectLst/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又是曾经的英雄，北望神州，四顾茫然，只能醉了在灯下看剑，在梦里重回</a:t>
            </a:r>
            <a:r>
              <a:rPr lang="zh-CN" altLang="zh-CN" sz="3200" kern="100" dirty="0"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帐营。</a:t>
            </a:r>
            <a:endParaRPr lang="en-US" altLang="zh-CN" sz="3200" kern="100" dirty="0"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  <a:p>
            <a:pPr indent="720000"/>
            <a:r>
              <a:rPr lang="en-US" altLang="zh-CN" sz="3200" kern="100" dirty="0"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−− 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艾  文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E258494-593D-4050-7AF7-1929387B8FF8}"/>
              </a:ext>
            </a:extLst>
          </p:cNvPr>
          <p:cNvSpPr txBox="1"/>
          <p:nvPr/>
        </p:nvSpPr>
        <p:spPr>
          <a:xfrm>
            <a:off x="6828692" y="345937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3200" spc="-300" dirty="0">
                <a:latin typeface="华文行楷" panose="02010800040101010101" pitchFamily="2" charset="-122"/>
                <a:ea typeface="华文行楷" panose="02010800040101010101" pitchFamily="2" charset="-122"/>
                <a:sym typeface="华文细黑" panose="02010600040101010101" pitchFamily="2" charset="-122"/>
              </a:rPr>
              <a:t>蓦然回首，剑胆词心</a:t>
            </a:r>
            <a:endParaRPr lang="en-US" altLang="zh-CN" sz="3200" spc="-300" dirty="0">
              <a:latin typeface="华文行楷" panose="02010800040101010101" pitchFamily="2" charset="-122"/>
              <a:ea typeface="华文行楷" panose="020108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36D0497-EA93-D705-EF86-B2C2137AC6CB}"/>
              </a:ext>
            </a:extLst>
          </p:cNvPr>
          <p:cNvSpPr txBox="1"/>
          <p:nvPr/>
        </p:nvSpPr>
        <p:spPr>
          <a:xfrm>
            <a:off x="5708072" y="4273494"/>
            <a:ext cx="63269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spc="-300" dirty="0">
                <a:latin typeface="华文行楷" panose="02010800040101010101" pitchFamily="2" charset="-122"/>
                <a:ea typeface="华文行楷" panose="02010800040101010101" pitchFamily="2" charset="-122"/>
              </a:rPr>
              <a:t>弘扬传统文化，建立文化自信</a:t>
            </a:r>
            <a:endParaRPr lang="en-US" altLang="zh-CN" sz="4000" spc="-3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B81A8D4-9C50-4CAC-A12B-05057DA2E8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89" y="5164907"/>
            <a:ext cx="2632911" cy="2179734"/>
          </a:xfrm>
          <a:prstGeom prst="rect">
            <a:avLst/>
          </a:prstGeom>
        </p:spPr>
      </p:pic>
      <p:pic>
        <p:nvPicPr>
          <p:cNvPr id="3" name="图片 2" descr="图片">
            <a:extLst>
              <a:ext uri="{FF2B5EF4-FFF2-40B4-BE49-F238E27FC236}">
                <a16:creationId xmlns:a16="http://schemas.microsoft.com/office/drawing/2014/main" id="{21583927-3431-CD16-D0A9-1311292E3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8" y="402652"/>
            <a:ext cx="5272903" cy="585212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FFB1F484-5A68-23C4-077E-303F0A04059B}"/>
                  </a:ext>
                </a:extLst>
              </p14:cNvPr>
              <p14:cNvContentPartPr/>
              <p14:nvPr/>
            </p14:nvContentPartPr>
            <p14:xfrm>
              <a:off x="3417127" y="3860695"/>
              <a:ext cx="360" cy="360"/>
            </p14:xfrm>
          </p:contentPart>
        </mc:Choice>
        <mc:Fallback xmlns=""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FFB1F484-5A68-23C4-077E-303F0A0405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9487" y="3752695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655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2"/>
          <p:cNvSpPr>
            <a:spLocks noChangeArrowheads="1"/>
          </p:cNvSpPr>
          <p:nvPr/>
        </p:nvSpPr>
        <p:spPr bwMode="auto">
          <a:xfrm>
            <a:off x="572947" y="1343313"/>
            <a:ext cx="11046106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sym typeface="华文细黑" panose="02010600040101010101" pitchFamily="2" charset="-122"/>
              </a:rPr>
              <a:t>引入情境，完成活动任务；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sym typeface="华文细黑" panose="02010600040101010101" pitchFamily="2" charset="-122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4000" dirty="0">
                <a:solidFill>
                  <a:prstClr val="black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细黑" panose="02010600040101010101" pitchFamily="2" charset="-122"/>
              </a:rPr>
              <a:t>知人论世，分析文本，感知词人的情感；</a:t>
            </a:r>
            <a:endParaRPr lang="en-US" altLang="zh-CN" sz="4000" dirty="0">
              <a:solidFill>
                <a:prstClr val="black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华文细黑" panose="02010600040101010101" pitchFamily="2" charset="-122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sym typeface="华文细黑" panose="02010600040101010101" pitchFamily="2" charset="-122"/>
              </a:rPr>
              <a:t>培养热爱宋词，提升文学</a:t>
            </a:r>
            <a:r>
              <a:rPr lang="zh-CN" altLang="en-US" sz="4000" dirty="0">
                <a:solidFill>
                  <a:prstClr val="black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细黑" panose="02010600040101010101" pitchFamily="2" charset="-122"/>
              </a:rPr>
              <a:t>素养，传扬民族精神。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39940" name="矩形 7"/>
          <p:cNvSpPr>
            <a:spLocks noChangeArrowheads="1"/>
          </p:cNvSpPr>
          <p:nvPr/>
        </p:nvSpPr>
        <p:spPr bwMode="auto">
          <a:xfrm>
            <a:off x="572947" y="171450"/>
            <a:ext cx="2448106" cy="76944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  <a:sym typeface="华文细黑" panose="02010600040101010101" pitchFamily="2" charset="-122"/>
              </a:rPr>
              <a:t>目标引领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  <a:sym typeface="华文细黑" panose="0201060004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5D70738-2D44-7250-1EB3-EBB28BD75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672" y="-25721"/>
            <a:ext cx="2152073" cy="17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308505" y="479585"/>
            <a:ext cx="6743700" cy="3241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" r="21810"/>
          <a:stretch/>
        </p:blipFill>
        <p:spPr>
          <a:xfrm>
            <a:off x="0" y="983052"/>
            <a:ext cx="5219331" cy="5219330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5689528" y="1305342"/>
            <a:ext cx="57414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6600" spc="-3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细黑" panose="02010600040101010101" pitchFamily="2" charset="-122"/>
              </a:rPr>
              <a:t>蓦然回首，</a:t>
            </a:r>
            <a:endParaRPr lang="en-US" altLang="zh-CN" sz="6600" spc="-300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华文细黑" panose="02010600040101010101" pitchFamily="2" charset="-122"/>
            </a:endParaRPr>
          </a:p>
          <a:p>
            <a:pPr eaLnBrk="1" hangingPunct="1">
              <a:defRPr/>
            </a:pPr>
            <a:r>
              <a:rPr lang="en-US" altLang="zh-CN" sz="6600" spc="-3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细黑" panose="02010600040101010101" pitchFamily="2" charset="-122"/>
              </a:rPr>
              <a:t>           </a:t>
            </a:r>
            <a:r>
              <a:rPr lang="zh-CN" altLang="en-US" sz="6600" spc="-3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细黑" panose="02010600040101010101" pitchFamily="2" charset="-122"/>
              </a:rPr>
              <a:t>剑胆词心</a:t>
            </a:r>
            <a:endParaRPr lang="en-US" altLang="zh-CN" sz="6600" spc="-300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F3A8CAE-5AB5-6B75-BEAC-CC11FC890142}"/>
              </a:ext>
            </a:extLst>
          </p:cNvPr>
          <p:cNvSpPr txBox="1"/>
          <p:nvPr/>
        </p:nvSpPr>
        <p:spPr>
          <a:xfrm>
            <a:off x="6096000" y="4488392"/>
            <a:ext cx="5501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张家港市外国语学校北区   沈 静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37C4376-B033-1E6E-EBD1-7C127695B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043" y="5423208"/>
            <a:ext cx="1643927" cy="130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5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矩形 1"/>
          <p:cNvSpPr>
            <a:spLocks noChangeArrowheads="1"/>
          </p:cNvSpPr>
          <p:nvPr/>
        </p:nvSpPr>
        <p:spPr bwMode="auto">
          <a:xfrm>
            <a:off x="468082" y="443490"/>
            <a:ext cx="7007483" cy="330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张家港电视台举办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“千古风流人物之辛弃疾”颁奖词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的投稿活动，初三的艾文同学想要参加，请你帮助他完成任务，形成文字稿。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华文细黑" panose="02010600040101010101" pitchFamily="2" charset="-122"/>
            </a:endParaRPr>
          </a:p>
        </p:txBody>
      </p:sp>
      <p:sp>
        <p:nvSpPr>
          <p:cNvPr id="45063" name="文本框 6"/>
          <p:cNvSpPr txBox="1">
            <a:spLocks noChangeArrowheads="1"/>
          </p:cNvSpPr>
          <p:nvPr/>
        </p:nvSpPr>
        <p:spPr bwMode="auto">
          <a:xfrm>
            <a:off x="11003387" y="1362418"/>
            <a:ext cx="492443" cy="9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90BB5A0-0146-88E1-92CC-E133140F8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565" y="106307"/>
            <a:ext cx="4716436" cy="663623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B7AA808-94CD-6146-28BC-2D73086CD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3" y="5265590"/>
            <a:ext cx="1860055" cy="147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5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F14D26-E686-97A6-3E30-D3CBB5E53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片头">
            <a:hlinkClick r:id="" action="ppaction://media"/>
            <a:extLst>
              <a:ext uri="{FF2B5EF4-FFF2-40B4-BE49-F238E27FC236}">
                <a16:creationId xmlns:a16="http://schemas.microsoft.com/office/drawing/2014/main" id="{B0A2A64D-81FF-CBBF-8F3E-0E8EAF01A90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2809" y="66230"/>
            <a:ext cx="11426381" cy="6159081"/>
          </a:xfr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0A324B5-5C1C-A68B-4E29-BF137A0EE9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7" y="66230"/>
            <a:ext cx="2422237" cy="192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511675" y="549275"/>
            <a:ext cx="3240088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b="1" dirty="0">
              <a:solidFill>
                <a:srgbClr val="CC0000"/>
              </a:solidFill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A8D044B-0806-8DC4-F27F-60B8F8D940F8}"/>
              </a:ext>
            </a:extLst>
          </p:cNvPr>
          <p:cNvSpPr txBox="1"/>
          <p:nvPr/>
        </p:nvSpPr>
        <p:spPr>
          <a:xfrm>
            <a:off x="4511675" y="865981"/>
            <a:ext cx="7218507" cy="346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n w="11430"/>
                <a:solidFill>
                  <a:srgbClr val="0070C0"/>
                </a:solidFill>
                <a:latin typeface="华文琥珀" pitchFamily="2" charset="-122"/>
                <a:ea typeface="华文琥珀" pitchFamily="2" charset="-122"/>
              </a:rPr>
              <a:t>丑奴儿</a:t>
            </a:r>
            <a:r>
              <a:rPr lang="en-US" altLang="zh-CN" sz="2800" dirty="0">
                <a:ln w="11430"/>
                <a:solidFill>
                  <a:srgbClr val="0070C0"/>
                </a:solidFill>
                <a:latin typeface="华文琥珀" pitchFamily="2" charset="-122"/>
                <a:ea typeface="华文琥珀" pitchFamily="2" charset="-122"/>
              </a:rPr>
              <a:t>·</a:t>
            </a:r>
            <a:r>
              <a:rPr lang="zh-CN" altLang="en-US" sz="2800" dirty="0">
                <a:ln w="11430"/>
                <a:solidFill>
                  <a:srgbClr val="0070C0"/>
                </a:solidFill>
                <a:latin typeface="华文琥珀" pitchFamily="2" charset="-122"/>
                <a:ea typeface="华文琥珀" pitchFamily="2" charset="-122"/>
              </a:rPr>
              <a:t>书博山道中壁</a:t>
            </a:r>
            <a:endParaRPr lang="en-US" altLang="zh-CN" sz="2800" cap="none" spc="0" dirty="0">
              <a:ln w="11430"/>
              <a:solidFill>
                <a:srgbClr val="0070C0"/>
              </a:solidFill>
              <a:latin typeface="华文琥珀" pitchFamily="2" charset="-122"/>
              <a:ea typeface="华文琥珀" pitchFamily="2" charset="-122"/>
            </a:endParaRPr>
          </a:p>
          <a:p>
            <a:pPr algn="ctr"/>
            <a:r>
              <a:rPr lang="en-US" altLang="zh-CN" sz="2800" cap="none" spc="0" dirty="0">
                <a:ln w="11430"/>
                <a:solidFill>
                  <a:srgbClr val="006600"/>
                </a:solidFill>
                <a:latin typeface="华文琥珀" pitchFamily="2" charset="-122"/>
                <a:ea typeface="华文琥珀" pitchFamily="2" charset="-122"/>
              </a:rPr>
              <a:t>【</a:t>
            </a:r>
            <a:r>
              <a:rPr lang="zh-CN" altLang="en-US" sz="2800" cap="none" spc="0" dirty="0">
                <a:ln w="11430"/>
                <a:solidFill>
                  <a:srgbClr val="006600"/>
                </a:solidFill>
                <a:latin typeface="华文琥珀" pitchFamily="2" charset="-122"/>
                <a:ea typeface="华文琥珀" pitchFamily="2" charset="-122"/>
              </a:rPr>
              <a:t>宋</a:t>
            </a:r>
            <a:r>
              <a:rPr lang="en-US" altLang="zh-CN" sz="2800" cap="none" spc="0" dirty="0">
                <a:ln w="11430"/>
                <a:solidFill>
                  <a:srgbClr val="006600"/>
                </a:solidFill>
                <a:latin typeface="华文琥珀" pitchFamily="2" charset="-122"/>
                <a:ea typeface="华文琥珀" pitchFamily="2" charset="-122"/>
              </a:rPr>
              <a:t>】</a:t>
            </a:r>
            <a:r>
              <a:rPr lang="zh-CN" altLang="en-US" sz="2800" cap="none" spc="0" dirty="0">
                <a:ln w="11430"/>
                <a:solidFill>
                  <a:srgbClr val="006600"/>
                </a:solidFill>
                <a:latin typeface="华文琥珀" pitchFamily="2" charset="-122"/>
                <a:ea typeface="华文琥珀" pitchFamily="2" charset="-122"/>
              </a:rPr>
              <a:t>辛弃疾</a:t>
            </a:r>
            <a:endParaRPr lang="en-US" altLang="zh-CN" sz="28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  <a:buClr>
                <a:schemeClr val="tx2"/>
              </a:buClr>
              <a:buSzPct val="70000"/>
              <a:defRPr/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少年不识愁滋味，爱上层楼。爱上层楼。为赋新词强（</a:t>
            </a:r>
            <a:r>
              <a:rPr lang="en-US" altLang="zh-CN" sz="32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qiǎng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）说愁。    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  <a:buClr>
                <a:schemeClr val="tx2"/>
              </a:buClr>
              <a:buSzPct val="70000"/>
              <a:defRPr/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而今识尽愁滋味，欲说还休。欲说还（</a:t>
            </a:r>
            <a:r>
              <a:rPr lang="en-US" altLang="zh-CN" sz="32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huán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）休。却道天凉好个秋。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B09B218-1F00-C08C-A9CD-A24EEA9946DE}"/>
              </a:ext>
            </a:extLst>
          </p:cNvPr>
          <p:cNvSpPr/>
          <p:nvPr/>
        </p:nvSpPr>
        <p:spPr>
          <a:xfrm>
            <a:off x="626242" y="0"/>
            <a:ext cx="1760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那 词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759CD6-F6FC-213E-4A53-A0A76B1EE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8" y="972228"/>
            <a:ext cx="3953164" cy="57553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08BD63A7-DB02-8402-30C2-A076C8A578C1}"/>
                  </a:ext>
                </a:extLst>
              </p14:cNvPr>
              <p14:cNvContentPartPr/>
              <p14:nvPr/>
            </p14:nvContentPartPr>
            <p14:xfrm>
              <a:off x="6446887" y="3241855"/>
              <a:ext cx="360" cy="36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08BD63A7-DB02-8402-30C2-A076C8A578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29247" y="313385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E813BF22-35A2-5D9F-C60B-4B8918393B4E}"/>
                  </a:ext>
                </a:extLst>
              </p14:cNvPr>
              <p14:cNvContentPartPr/>
              <p14:nvPr/>
            </p14:nvContentPartPr>
            <p14:xfrm>
              <a:off x="1920967" y="2244295"/>
              <a:ext cx="360" cy="360"/>
            </p14:xfrm>
          </p:contentPart>
        </mc:Choice>
        <mc:Fallback xmlns=""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E813BF22-35A2-5D9F-C60B-4B8918393B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03327" y="2136295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638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511675" y="549275"/>
            <a:ext cx="3240088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b="1" dirty="0">
              <a:solidFill>
                <a:srgbClr val="CC0000"/>
              </a:solidFill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A8D044B-0806-8DC4-F27F-60B8F8D940F8}"/>
              </a:ext>
            </a:extLst>
          </p:cNvPr>
          <p:cNvSpPr txBox="1"/>
          <p:nvPr/>
        </p:nvSpPr>
        <p:spPr>
          <a:xfrm>
            <a:off x="4304209" y="315975"/>
            <a:ext cx="7204238" cy="219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为了更好的理解这首词，了解辛弃疾，艾文同学查阅搜集了很多资料，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请你结合本首词和资料帮他分析解读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759CD6-F6FC-213E-4A53-A0A76B1EE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75" y="1055621"/>
            <a:ext cx="3790990" cy="559448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148952D-48EC-D5C7-4D81-53498D8D4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247" y="4915244"/>
            <a:ext cx="2184862" cy="173486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8098D50-A5FC-9B65-95B5-042C5CC38AE7}"/>
              </a:ext>
            </a:extLst>
          </p:cNvPr>
          <p:cNvSpPr/>
          <p:nvPr/>
        </p:nvSpPr>
        <p:spPr>
          <a:xfrm>
            <a:off x="365375" y="87610"/>
            <a:ext cx="1951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那  情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7AFD0C0-BF97-DA8D-B521-5C2F49F78439}"/>
              </a:ext>
            </a:extLst>
          </p:cNvPr>
          <p:cNvSpPr txBox="1"/>
          <p:nvPr/>
        </p:nvSpPr>
        <p:spPr>
          <a:xfrm>
            <a:off x="5023755" y="2741166"/>
            <a:ext cx="680287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highlight>
                  <a:srgbClr val="FFFF00"/>
                </a:highlight>
                <a:latin typeface="楷体" pitchFamily="49" charset="-122"/>
                <a:ea typeface="楷体" pitchFamily="49" charset="-122"/>
              </a:rPr>
              <a:t>我从</a:t>
            </a:r>
            <a:r>
              <a:rPr lang="zh-CN" altLang="en-US" sz="2800" b="1" u="sng" dirty="0">
                <a:highlight>
                  <a:srgbClr val="FFFF00"/>
                </a:highlight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en-US" sz="2800" b="1" dirty="0">
                <a:highlight>
                  <a:srgbClr val="FFFF00"/>
                </a:highlight>
                <a:latin typeface="楷体" pitchFamily="49" charset="-122"/>
                <a:ea typeface="楷体" pitchFamily="49" charset="-122"/>
              </a:rPr>
              <a:t>词句中，读出作者</a:t>
            </a:r>
            <a:r>
              <a:rPr lang="zh-CN" altLang="en-US" sz="2800" b="1" u="sng" dirty="0">
                <a:highlight>
                  <a:srgbClr val="FFFF00"/>
                </a:highlight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highlight>
                  <a:srgbClr val="FFFF00"/>
                </a:highlight>
                <a:latin typeface="楷体" pitchFamily="49" charset="-122"/>
                <a:ea typeface="楷体" pitchFamily="49" charset="-122"/>
              </a:rPr>
              <a:t>的“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楷体" pitchFamily="49" charset="-122"/>
                <a:ea typeface="楷体" pitchFamily="49" charset="-122"/>
              </a:rPr>
              <a:t>愁</a:t>
            </a:r>
            <a:r>
              <a:rPr lang="zh-CN" altLang="en-US" sz="2800" b="1" dirty="0">
                <a:highlight>
                  <a:srgbClr val="FFFF00"/>
                </a:highlight>
                <a:latin typeface="楷体" pitchFamily="49" charset="-122"/>
                <a:ea typeface="楷体" pitchFamily="49" charset="-122"/>
              </a:rPr>
              <a:t>”？</a:t>
            </a:r>
            <a:endParaRPr lang="en-US" altLang="zh-CN" sz="2800" b="1" dirty="0">
              <a:solidFill>
                <a:srgbClr val="1BAC03"/>
              </a:solidFill>
              <a:highlight>
                <a:srgbClr val="FFFF00"/>
              </a:highlight>
              <a:latin typeface="楷体" pitchFamily="49" charset="-122"/>
              <a:ea typeface="楷体" pitchFamily="49" charset="-122"/>
            </a:endParaRPr>
          </a:p>
          <a:p>
            <a:pPr algn="ctr"/>
            <a:endParaRPr lang="en-US" altLang="zh-CN" sz="2800" b="1" dirty="0">
              <a:solidFill>
                <a:srgbClr val="1BAC03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800" b="1" dirty="0">
                <a:solidFill>
                  <a:srgbClr val="1BAC03"/>
                </a:solidFill>
                <a:latin typeface="楷体" pitchFamily="49" charset="-122"/>
                <a:ea typeface="楷体" pitchFamily="49" charset="-122"/>
              </a:rPr>
              <a:t>以小组为单位展示，分析并有感情读出来</a:t>
            </a:r>
            <a:endParaRPr lang="en-US" altLang="zh-CN" sz="2800" b="1" dirty="0">
              <a:solidFill>
                <a:srgbClr val="1BAC03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其他生要认真聆听，做好点评补充的准备</a:t>
            </a:r>
            <a:endParaRPr lang="zh-CN" altLang="en-US" sz="28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AC18099-E0DF-0320-205A-BF5167FFA725}"/>
              </a:ext>
            </a:extLst>
          </p:cNvPr>
          <p:cNvSpPr txBox="1"/>
          <p:nvPr/>
        </p:nvSpPr>
        <p:spPr>
          <a:xfrm>
            <a:off x="4273156" y="2741166"/>
            <a:ext cx="548227" cy="24334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ts val="2540"/>
              </a:lnSpc>
            </a:pPr>
            <a:r>
              <a:rPr lang="zh-CN" alt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思 考 探 究</a:t>
            </a:r>
          </a:p>
        </p:txBody>
      </p:sp>
    </p:spTree>
    <p:extLst>
      <p:ext uri="{BB962C8B-B14F-4D97-AF65-F5344CB8AC3E}">
        <p14:creationId xmlns:p14="http://schemas.microsoft.com/office/powerpoint/2010/main" val="361719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511675" y="549275"/>
            <a:ext cx="3240088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b="1" dirty="0">
              <a:solidFill>
                <a:srgbClr val="CC0000"/>
              </a:solidFill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sp>
        <p:nvSpPr>
          <p:cNvPr id="2" name="文本框 2">
            <a:extLst>
              <a:ext uri="{FF2B5EF4-FFF2-40B4-BE49-F238E27FC236}">
                <a16:creationId xmlns:a16="http://schemas.microsoft.com/office/drawing/2014/main" id="{4E120072-0524-6480-9F23-2E2108FFA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65" y="1281613"/>
            <a:ext cx="568803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itchFamily="2" charset="-122"/>
              </a:rPr>
              <a:t>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itchFamily="2" charset="-122"/>
              </a:rPr>
              <a:t>这一首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itchFamily="2" charset="-122"/>
              </a:rPr>
              <a:t>词是辛弃疾被弹劾去职、闲居带湖时所作，创作时间在公元1181年至1192年间。辛弃疾在带湖居住期间，常到博山游览，博山风景优美，他却无心赏玩。眼看国事日非，自己无能为力，一腔愁绪无法排遣，遂在博山道中一壁上题了这首词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7415BEB-2D68-B35F-C34F-FE64FE130923}"/>
              </a:ext>
            </a:extLst>
          </p:cNvPr>
          <p:cNvSpPr/>
          <p:nvPr/>
        </p:nvSpPr>
        <p:spPr>
          <a:xfrm>
            <a:off x="626242" y="0"/>
            <a:ext cx="1760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那 时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FCAF6B2-6266-DF03-49DD-D8A391E4525F}"/>
              </a:ext>
            </a:extLst>
          </p:cNvPr>
          <p:cNvSpPr txBox="1"/>
          <p:nvPr/>
        </p:nvSpPr>
        <p:spPr>
          <a:xfrm>
            <a:off x="92364" y="1155412"/>
            <a:ext cx="6169891" cy="4749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n w="11430"/>
                <a:solidFill>
                  <a:srgbClr val="0070C0"/>
                </a:solidFill>
                <a:latin typeface="华文琥珀" pitchFamily="2" charset="-122"/>
                <a:ea typeface="华文琥珀" pitchFamily="2" charset="-122"/>
              </a:rPr>
              <a:t>丑奴儿</a:t>
            </a:r>
            <a:r>
              <a:rPr lang="en-US" altLang="zh-CN" sz="2800" dirty="0">
                <a:ln w="11430"/>
                <a:solidFill>
                  <a:srgbClr val="0070C0"/>
                </a:solidFill>
                <a:latin typeface="华文琥珀" pitchFamily="2" charset="-122"/>
                <a:ea typeface="华文琥珀" pitchFamily="2" charset="-122"/>
              </a:rPr>
              <a:t>·</a:t>
            </a:r>
            <a:r>
              <a:rPr lang="zh-CN" altLang="en-US" sz="2800" dirty="0">
                <a:ln w="11430"/>
                <a:solidFill>
                  <a:srgbClr val="0070C0"/>
                </a:solidFill>
                <a:latin typeface="华文琥珀" pitchFamily="2" charset="-122"/>
                <a:ea typeface="华文琥珀" pitchFamily="2" charset="-122"/>
              </a:rPr>
              <a:t>书博山道中壁</a:t>
            </a:r>
            <a:endParaRPr lang="en-US" altLang="zh-CN" sz="2800" cap="none" spc="0" dirty="0">
              <a:ln w="11430"/>
              <a:solidFill>
                <a:srgbClr val="0070C0"/>
              </a:solidFill>
              <a:latin typeface="华文琥珀" pitchFamily="2" charset="-122"/>
              <a:ea typeface="华文琥珀" pitchFamily="2" charset="-122"/>
            </a:endParaRPr>
          </a:p>
          <a:p>
            <a:pPr algn="ctr"/>
            <a:r>
              <a:rPr lang="en-US" altLang="zh-CN" sz="2800" cap="none" spc="0" dirty="0">
                <a:ln w="11430"/>
                <a:solidFill>
                  <a:srgbClr val="006600"/>
                </a:solidFill>
                <a:latin typeface="华文琥珀" pitchFamily="2" charset="-122"/>
                <a:ea typeface="华文琥珀" pitchFamily="2" charset="-122"/>
              </a:rPr>
              <a:t>【</a:t>
            </a:r>
            <a:r>
              <a:rPr lang="zh-CN" altLang="en-US" sz="2800" cap="none" spc="0" dirty="0">
                <a:ln w="11430"/>
                <a:solidFill>
                  <a:srgbClr val="006600"/>
                </a:solidFill>
                <a:latin typeface="华文琥珀" pitchFamily="2" charset="-122"/>
                <a:ea typeface="华文琥珀" pitchFamily="2" charset="-122"/>
              </a:rPr>
              <a:t>宋</a:t>
            </a:r>
            <a:r>
              <a:rPr lang="en-US" altLang="zh-CN" sz="2800" cap="none" spc="0" dirty="0">
                <a:ln w="11430"/>
                <a:solidFill>
                  <a:srgbClr val="006600"/>
                </a:solidFill>
                <a:latin typeface="华文琥珀" pitchFamily="2" charset="-122"/>
                <a:ea typeface="华文琥珀" pitchFamily="2" charset="-122"/>
              </a:rPr>
              <a:t>】</a:t>
            </a:r>
            <a:r>
              <a:rPr lang="zh-CN" altLang="en-US" sz="2800" cap="none" spc="0" dirty="0">
                <a:ln w="11430"/>
                <a:solidFill>
                  <a:srgbClr val="006600"/>
                </a:solidFill>
                <a:latin typeface="华文琥珀" pitchFamily="2" charset="-122"/>
                <a:ea typeface="华文琥珀" pitchFamily="2" charset="-122"/>
              </a:rPr>
              <a:t>辛弃疾</a:t>
            </a:r>
            <a:endParaRPr lang="en-US" altLang="zh-CN" sz="28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  <a:buClr>
                <a:schemeClr val="tx2"/>
              </a:buClr>
              <a:buSzPct val="70000"/>
              <a:defRPr/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少年不识愁滋味，爱上层楼。爱上层楼。为赋新词强（</a:t>
            </a:r>
            <a:r>
              <a:rPr lang="en-US" altLang="zh-CN" sz="32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qiǎng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）说愁。    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  <a:buClr>
                <a:schemeClr val="tx2"/>
              </a:buClr>
              <a:buSzPct val="70000"/>
              <a:defRPr/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而今识尽愁滋味，欲说还休。欲说还（</a:t>
            </a:r>
            <a:r>
              <a:rPr lang="en-US" altLang="zh-CN" sz="32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huán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）休。却道天凉好个秋。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F6FAA2A-49A1-EBB0-6F9F-606736AD47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072" y="-108417"/>
            <a:ext cx="1978414" cy="15709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7FD6685-6490-914C-E69E-ABAF72A94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47" y="5626811"/>
            <a:ext cx="2900856" cy="10202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F3ED6C37-8B31-4137-89DA-565623123BF5}"/>
                  </a:ext>
                </a:extLst>
              </p14:cNvPr>
              <p14:cNvContentPartPr/>
              <p14:nvPr/>
            </p14:nvContentPartPr>
            <p14:xfrm>
              <a:off x="2540167" y="2086873"/>
              <a:ext cx="360" cy="360"/>
            </p14:xfrm>
          </p:contentPart>
        </mc:Choice>
        <mc:Fallback xmlns=""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F3ED6C37-8B31-4137-89DA-565623123B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22167" y="1979233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AF6BE282-2D6C-F899-DB1F-010E5FE21D01}"/>
                  </a:ext>
                </a:extLst>
              </p14:cNvPr>
              <p14:cNvContentPartPr/>
              <p14:nvPr/>
            </p14:nvContentPartPr>
            <p14:xfrm>
              <a:off x="-37433" y="1209913"/>
              <a:ext cx="360" cy="360"/>
            </p14:xfrm>
          </p:contentPart>
        </mc:Choice>
        <mc:Fallback xmlns=""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AF6BE282-2D6C-F899-DB1F-010E5FE21D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55073" y="1102273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26C3B7D4-D62E-4FAE-17AE-2EBFB74EBC70}"/>
                  </a:ext>
                </a:extLst>
              </p14:cNvPr>
              <p14:cNvContentPartPr/>
              <p14:nvPr/>
            </p14:nvContentPartPr>
            <p14:xfrm>
              <a:off x="-65153" y="1209913"/>
              <a:ext cx="360" cy="360"/>
            </p14:xfrm>
          </p:contentPart>
        </mc:Choice>
        <mc:Fallback xmlns=""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26C3B7D4-D62E-4FAE-17AE-2EBFB74EBC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2793" y="1102273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5447C2E0-B6F8-4908-62B8-3F32C02F9CD2}"/>
                  </a:ext>
                </a:extLst>
              </p14:cNvPr>
              <p14:cNvContentPartPr/>
              <p14:nvPr/>
            </p14:nvContentPartPr>
            <p14:xfrm>
              <a:off x="-74153" y="1302073"/>
              <a:ext cx="360" cy="360"/>
            </p14:xfrm>
          </p:contentPart>
        </mc:Choice>
        <mc:Fallback xmlns="">
          <p:pic>
            <p:nvPicPr>
              <p:cNvPr id="10" name="墨迹 9">
                <a:extLst>
                  <a:ext uri="{FF2B5EF4-FFF2-40B4-BE49-F238E27FC236}">
                    <a16:creationId xmlns:a16="http://schemas.microsoft.com/office/drawing/2014/main" id="{5447C2E0-B6F8-4908-62B8-3F32C02F9CD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91793" y="1194433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D31BC784-1797-C474-0EF7-27EF8115B73A}"/>
              </a:ext>
            </a:extLst>
          </p:cNvPr>
          <p:cNvGrpSpPr/>
          <p:nvPr/>
        </p:nvGrpSpPr>
        <p:grpSpPr>
          <a:xfrm>
            <a:off x="6123247" y="1320433"/>
            <a:ext cx="74160" cy="65160"/>
            <a:chOff x="6123247" y="1320433"/>
            <a:chExt cx="74160" cy="651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1" name="墨迹 10">
                  <a:extLst>
                    <a:ext uri="{FF2B5EF4-FFF2-40B4-BE49-F238E27FC236}">
                      <a16:creationId xmlns:a16="http://schemas.microsoft.com/office/drawing/2014/main" id="{9C5D7E19-95AF-6215-D5EA-D04FA0E10979}"/>
                    </a:ext>
                  </a:extLst>
                </p14:cNvPr>
                <p14:cNvContentPartPr/>
                <p14:nvPr/>
              </p14:nvContentPartPr>
              <p14:xfrm>
                <a:off x="6123247" y="1320433"/>
                <a:ext cx="60480" cy="59040"/>
              </p14:xfrm>
            </p:contentPart>
          </mc:Choice>
          <mc:Fallback xmlns="">
            <p:pic>
              <p:nvPicPr>
                <p:cNvPr id="11" name="墨迹 10">
                  <a:extLst>
                    <a:ext uri="{FF2B5EF4-FFF2-40B4-BE49-F238E27FC236}">
                      <a16:creationId xmlns:a16="http://schemas.microsoft.com/office/drawing/2014/main" id="{9C5D7E19-95AF-6215-D5EA-D04FA0E1097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05607" y="1212433"/>
                  <a:ext cx="961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2" name="墨迹 11">
                  <a:extLst>
                    <a:ext uri="{FF2B5EF4-FFF2-40B4-BE49-F238E27FC236}">
                      <a16:creationId xmlns:a16="http://schemas.microsoft.com/office/drawing/2014/main" id="{E618F5EA-7BF6-0DC5-376C-7272F48F4E87}"/>
                    </a:ext>
                  </a:extLst>
                </p14:cNvPr>
                <p14:cNvContentPartPr/>
                <p14:nvPr/>
              </p14:nvContentPartPr>
              <p14:xfrm>
                <a:off x="6197047" y="1385233"/>
                <a:ext cx="360" cy="360"/>
              </p14:xfrm>
            </p:contentPart>
          </mc:Choice>
          <mc:Fallback xmlns="">
            <p:pic>
              <p:nvPicPr>
                <p:cNvPr id="12" name="墨迹 11">
                  <a:extLst>
                    <a:ext uri="{FF2B5EF4-FFF2-40B4-BE49-F238E27FC236}">
                      <a16:creationId xmlns:a16="http://schemas.microsoft.com/office/drawing/2014/main" id="{E618F5EA-7BF6-0DC5-376C-7272F48F4E8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79407" y="1277593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A0F4F3C9-59CF-6A67-0B2F-96C02645876D}"/>
                  </a:ext>
                </a:extLst>
              </p14:cNvPr>
              <p14:cNvContentPartPr/>
              <p14:nvPr/>
            </p14:nvContentPartPr>
            <p14:xfrm>
              <a:off x="6400447" y="3527953"/>
              <a:ext cx="360" cy="360"/>
            </p14:xfrm>
          </p:contentPart>
        </mc:Choice>
        <mc:Fallback xmlns="">
          <p:pic>
            <p:nvPicPr>
              <p:cNvPr id="13" name="墨迹 12">
                <a:extLst>
                  <a:ext uri="{FF2B5EF4-FFF2-40B4-BE49-F238E27FC236}">
                    <a16:creationId xmlns:a16="http://schemas.microsoft.com/office/drawing/2014/main" id="{A0F4F3C9-59CF-6A67-0B2F-96C02645876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82447" y="3420313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959AFA3A-A220-97A3-1505-8C4CDA11BA70}"/>
                  </a:ext>
                </a:extLst>
              </p14:cNvPr>
              <p14:cNvContentPartPr/>
              <p14:nvPr/>
            </p14:nvContentPartPr>
            <p14:xfrm>
              <a:off x="6040807" y="3842233"/>
              <a:ext cx="360" cy="360"/>
            </p14:xfrm>
          </p:contentPart>
        </mc:Choice>
        <mc:Fallback xmlns="">
          <p:pic>
            <p:nvPicPr>
              <p:cNvPr id="14" name="墨迹 13">
                <a:extLst>
                  <a:ext uri="{FF2B5EF4-FFF2-40B4-BE49-F238E27FC236}">
                    <a16:creationId xmlns:a16="http://schemas.microsoft.com/office/drawing/2014/main" id="{959AFA3A-A220-97A3-1505-8C4CDA11BA7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22807" y="3734593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0E27D218-6087-7639-904A-33C06A92E60B}"/>
                  </a:ext>
                </a:extLst>
              </p14:cNvPr>
              <p14:cNvContentPartPr/>
              <p14:nvPr/>
            </p14:nvContentPartPr>
            <p14:xfrm>
              <a:off x="6678007" y="4017553"/>
              <a:ext cx="5760" cy="11160"/>
            </p14:xfrm>
          </p:contentPart>
        </mc:Choice>
        <mc:Fallback xmlns="">
          <p:pic>
            <p:nvPicPr>
              <p:cNvPr id="16" name="墨迹 15">
                <a:extLst>
                  <a:ext uri="{FF2B5EF4-FFF2-40B4-BE49-F238E27FC236}">
                    <a16:creationId xmlns:a16="http://schemas.microsoft.com/office/drawing/2014/main" id="{0E27D218-6087-7639-904A-33C06A92E60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60007" y="3909913"/>
                <a:ext cx="41400" cy="22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672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CCEADB0-B70A-D5F7-59AC-B5E82EC6E406}"/>
              </a:ext>
            </a:extLst>
          </p:cNvPr>
          <p:cNvSpPr txBox="1"/>
          <p:nvPr/>
        </p:nvSpPr>
        <p:spPr>
          <a:xfrm>
            <a:off x="5411452" y="954692"/>
            <a:ext cx="6246150" cy="3896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据据《康熙济南府志·人物志》记载，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公元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1207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年，金军势如破竹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兵临城下之际，皇帝终于急了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想到辛弃疾，马上召他回朝出兵。 但已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67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岁的他，早已积郁成疾，病重在床，临终之际，还在用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最后一口气喊着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:“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杀贼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! 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杀贼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D2E0A22-9EA3-04E9-31E7-5E3C54183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087" y="5339766"/>
            <a:ext cx="2105891" cy="16721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CE36CEB7-A774-E8CA-D38C-431C8560EBDE}"/>
                  </a:ext>
                </a:extLst>
              </p14:cNvPr>
              <p14:cNvContentPartPr/>
              <p14:nvPr/>
            </p14:nvContentPartPr>
            <p14:xfrm>
              <a:off x="9537487" y="4553335"/>
              <a:ext cx="3960" cy="396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CE36CEB7-A774-E8CA-D38C-431C8560EB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19487" y="4445695"/>
                <a:ext cx="396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5BB26B6B-CE3F-1E41-CE4C-7D8B5D111EAE}"/>
                  </a:ext>
                </a:extLst>
              </p14:cNvPr>
              <p14:cNvContentPartPr/>
              <p14:nvPr/>
            </p14:nvContentPartPr>
            <p14:xfrm>
              <a:off x="9892087" y="3574135"/>
              <a:ext cx="360" cy="360"/>
            </p14:xfrm>
          </p:contentPart>
        </mc:Choice>
        <mc:Fallback xmlns=""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5BB26B6B-CE3F-1E41-CE4C-7D8B5D111E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74087" y="346649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9" name="墨迹 8">
                <a:extLst>
                  <a:ext uri="{FF2B5EF4-FFF2-40B4-BE49-F238E27FC236}">
                    <a16:creationId xmlns:a16="http://schemas.microsoft.com/office/drawing/2014/main" id="{EEF9ED51-EBF7-E3FA-A671-97535C3DE06E}"/>
                  </a:ext>
                </a:extLst>
              </p14:cNvPr>
              <p14:cNvContentPartPr/>
              <p14:nvPr/>
            </p14:nvContentPartPr>
            <p14:xfrm>
              <a:off x="10898647" y="3842335"/>
              <a:ext cx="360" cy="360"/>
            </p14:xfrm>
          </p:contentPart>
        </mc:Choice>
        <mc:Fallback xmlns="">
          <p:pic>
            <p:nvPicPr>
              <p:cNvPr id="9" name="墨迹 8">
                <a:extLst>
                  <a:ext uri="{FF2B5EF4-FFF2-40B4-BE49-F238E27FC236}">
                    <a16:creationId xmlns:a16="http://schemas.microsoft.com/office/drawing/2014/main" id="{EEF9ED51-EBF7-E3FA-A671-97535C3DE06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80647" y="3734695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组合 13">
            <a:extLst>
              <a:ext uri="{FF2B5EF4-FFF2-40B4-BE49-F238E27FC236}">
                <a16:creationId xmlns:a16="http://schemas.microsoft.com/office/drawing/2014/main" id="{82744807-0278-A98D-A448-32F45B81A728}"/>
              </a:ext>
            </a:extLst>
          </p:cNvPr>
          <p:cNvGrpSpPr/>
          <p:nvPr/>
        </p:nvGrpSpPr>
        <p:grpSpPr>
          <a:xfrm>
            <a:off x="9079207" y="3371815"/>
            <a:ext cx="25200" cy="9000"/>
            <a:chOff x="9079207" y="3371815"/>
            <a:chExt cx="25200" cy="90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10" name="墨迹 9">
                  <a:extLst>
                    <a:ext uri="{FF2B5EF4-FFF2-40B4-BE49-F238E27FC236}">
                      <a16:creationId xmlns:a16="http://schemas.microsoft.com/office/drawing/2014/main" id="{4ABCF0E1-536C-8C0D-3738-C4145862BAB5}"/>
                    </a:ext>
                  </a:extLst>
                </p14:cNvPr>
                <p14:cNvContentPartPr/>
                <p14:nvPr/>
              </p14:nvContentPartPr>
              <p14:xfrm>
                <a:off x="9079207" y="3380455"/>
                <a:ext cx="360" cy="360"/>
              </p14:xfrm>
            </p:contentPart>
          </mc:Choice>
          <mc:Fallback xmlns="">
            <p:pic>
              <p:nvPicPr>
                <p:cNvPr id="10" name="墨迹 9">
                  <a:extLst>
                    <a:ext uri="{FF2B5EF4-FFF2-40B4-BE49-F238E27FC236}">
                      <a16:creationId xmlns:a16="http://schemas.microsoft.com/office/drawing/2014/main" id="{4ABCF0E1-536C-8C0D-3738-C4145862BAB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061567" y="3272815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1" name="墨迹 10">
                  <a:extLst>
                    <a:ext uri="{FF2B5EF4-FFF2-40B4-BE49-F238E27FC236}">
                      <a16:creationId xmlns:a16="http://schemas.microsoft.com/office/drawing/2014/main" id="{BAD099CC-3FEF-487D-8E40-28CBFBF974F9}"/>
                    </a:ext>
                  </a:extLst>
                </p14:cNvPr>
                <p14:cNvContentPartPr/>
                <p14:nvPr/>
              </p14:nvContentPartPr>
              <p14:xfrm>
                <a:off x="9079207" y="3380455"/>
                <a:ext cx="360" cy="360"/>
              </p14:xfrm>
            </p:contentPart>
          </mc:Choice>
          <mc:Fallback xmlns="">
            <p:pic>
              <p:nvPicPr>
                <p:cNvPr id="11" name="墨迹 10">
                  <a:extLst>
                    <a:ext uri="{FF2B5EF4-FFF2-40B4-BE49-F238E27FC236}">
                      <a16:creationId xmlns:a16="http://schemas.microsoft.com/office/drawing/2014/main" id="{BAD099CC-3FEF-487D-8E40-28CBFBF974F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061567" y="3272815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12" name="墨迹 11">
                  <a:extLst>
                    <a:ext uri="{FF2B5EF4-FFF2-40B4-BE49-F238E27FC236}">
                      <a16:creationId xmlns:a16="http://schemas.microsoft.com/office/drawing/2014/main" id="{56366455-427B-0185-F104-62E2010F7EE1}"/>
                    </a:ext>
                  </a:extLst>
                </p14:cNvPr>
                <p14:cNvContentPartPr/>
                <p14:nvPr/>
              </p14:nvContentPartPr>
              <p14:xfrm>
                <a:off x="9079207" y="3371815"/>
                <a:ext cx="25200" cy="9000"/>
              </p14:xfrm>
            </p:contentPart>
          </mc:Choice>
          <mc:Fallback xmlns="">
            <p:pic>
              <p:nvPicPr>
                <p:cNvPr id="12" name="墨迹 11">
                  <a:extLst>
                    <a:ext uri="{FF2B5EF4-FFF2-40B4-BE49-F238E27FC236}">
                      <a16:creationId xmlns:a16="http://schemas.microsoft.com/office/drawing/2014/main" id="{56366455-427B-0185-F104-62E2010F7EE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61567" y="3264175"/>
                  <a:ext cx="60840" cy="22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7E6E6829-F3AE-3F92-FA43-44BC088398C5}"/>
                  </a:ext>
                </a:extLst>
              </p14:cNvPr>
              <p14:cNvContentPartPr/>
              <p14:nvPr/>
            </p14:nvContentPartPr>
            <p14:xfrm>
              <a:off x="8580247" y="5985055"/>
              <a:ext cx="360" cy="360"/>
            </p14:xfrm>
          </p:contentPart>
        </mc:Choice>
        <mc:Fallback xmlns="">
          <p:pic>
            <p:nvPicPr>
              <p:cNvPr id="13" name="墨迹 12">
                <a:extLst>
                  <a:ext uri="{FF2B5EF4-FFF2-40B4-BE49-F238E27FC236}">
                    <a16:creationId xmlns:a16="http://schemas.microsoft.com/office/drawing/2014/main" id="{7E6E6829-F3AE-3F92-FA43-44BC088398C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562607" y="587741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15" name="墨迹 14">
                <a:extLst>
                  <a:ext uri="{FF2B5EF4-FFF2-40B4-BE49-F238E27FC236}">
                    <a16:creationId xmlns:a16="http://schemas.microsoft.com/office/drawing/2014/main" id="{28EEE3BF-9B9B-E4D2-6956-479700FAAE17}"/>
                  </a:ext>
                </a:extLst>
              </p14:cNvPr>
              <p14:cNvContentPartPr/>
              <p14:nvPr/>
            </p14:nvContentPartPr>
            <p14:xfrm>
              <a:off x="7915327" y="3029095"/>
              <a:ext cx="360" cy="360"/>
            </p14:xfrm>
          </p:contentPart>
        </mc:Choice>
        <mc:Fallback xmlns="">
          <p:pic>
            <p:nvPicPr>
              <p:cNvPr id="15" name="墨迹 14">
                <a:extLst>
                  <a:ext uri="{FF2B5EF4-FFF2-40B4-BE49-F238E27FC236}">
                    <a16:creationId xmlns:a16="http://schemas.microsoft.com/office/drawing/2014/main" id="{28EEE3BF-9B9B-E4D2-6956-479700FAAE1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97327" y="292145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24B6C557-AA2D-FFB6-312F-87D8C9C52FEF}"/>
                  </a:ext>
                </a:extLst>
              </p14:cNvPr>
              <p14:cNvContentPartPr/>
              <p14:nvPr/>
            </p14:nvContentPartPr>
            <p14:xfrm>
              <a:off x="8524807" y="3925135"/>
              <a:ext cx="9720" cy="75960"/>
            </p14:xfrm>
          </p:contentPart>
        </mc:Choice>
        <mc:Fallback xmlns="">
          <p:pic>
            <p:nvPicPr>
              <p:cNvPr id="16" name="墨迹 15">
                <a:extLst>
                  <a:ext uri="{FF2B5EF4-FFF2-40B4-BE49-F238E27FC236}">
                    <a16:creationId xmlns:a16="http://schemas.microsoft.com/office/drawing/2014/main" id="{24B6C557-AA2D-FFB6-312F-87D8C9C52F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07167" y="3817135"/>
                <a:ext cx="45360" cy="2916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BDB3783F-FBD7-7DA0-C3CA-6DE7FC5C2D54}"/>
              </a:ext>
            </a:extLst>
          </p:cNvPr>
          <p:cNvSpPr/>
          <p:nvPr/>
        </p:nvSpPr>
        <p:spPr>
          <a:xfrm>
            <a:off x="7990494" y="3743212"/>
            <a:ext cx="168537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600" b="1" kern="1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7367B32-2A0B-CDF6-BB1B-51C346870E7D}"/>
              </a:ext>
            </a:extLst>
          </p:cNvPr>
          <p:cNvSpPr/>
          <p:nvPr/>
        </p:nvSpPr>
        <p:spPr>
          <a:xfrm>
            <a:off x="397164" y="106959"/>
            <a:ext cx="1760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那 </a:t>
            </a: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人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7" name="图片 16" descr="图片">
            <a:extLst>
              <a:ext uri="{FF2B5EF4-FFF2-40B4-BE49-F238E27FC236}">
                <a16:creationId xmlns:a16="http://schemas.microsoft.com/office/drawing/2014/main" id="{DFA2BBD5-93D4-54CB-0341-8E821A8179A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2" y="1092791"/>
            <a:ext cx="4503405" cy="54990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18" name="墨迹 17">
                <a:extLst>
                  <a:ext uri="{FF2B5EF4-FFF2-40B4-BE49-F238E27FC236}">
                    <a16:creationId xmlns:a16="http://schemas.microsoft.com/office/drawing/2014/main" id="{CA0199DB-4575-B833-C8BA-2A2602A54171}"/>
                  </a:ext>
                </a:extLst>
              </p14:cNvPr>
              <p14:cNvContentPartPr/>
              <p14:nvPr/>
            </p14:nvContentPartPr>
            <p14:xfrm>
              <a:off x="3209047" y="2077829"/>
              <a:ext cx="208440" cy="286560"/>
            </p14:xfrm>
          </p:contentPart>
        </mc:Choice>
        <mc:Fallback xmlns="">
          <p:pic>
            <p:nvPicPr>
              <p:cNvPr id="18" name="墨迹 17">
                <a:extLst>
                  <a:ext uri="{FF2B5EF4-FFF2-40B4-BE49-F238E27FC236}">
                    <a16:creationId xmlns:a16="http://schemas.microsoft.com/office/drawing/2014/main" id="{CA0199DB-4575-B833-C8BA-2A2602A5417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91047" y="1970189"/>
                <a:ext cx="24408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4">
            <p14:nvContentPartPr>
              <p14:cNvPr id="20" name="墨迹 19">
                <a:extLst>
                  <a:ext uri="{FF2B5EF4-FFF2-40B4-BE49-F238E27FC236}">
                    <a16:creationId xmlns:a16="http://schemas.microsoft.com/office/drawing/2014/main" id="{82EBEA3F-C52A-55BE-F4AC-DAB2154CB0FB}"/>
                  </a:ext>
                </a:extLst>
              </p14:cNvPr>
              <p14:cNvContentPartPr/>
              <p14:nvPr/>
            </p14:nvContentPartPr>
            <p14:xfrm>
              <a:off x="3725647" y="4245029"/>
              <a:ext cx="6120" cy="3960"/>
            </p14:xfrm>
          </p:contentPart>
        </mc:Choice>
        <mc:Fallback xmlns="">
          <p:pic>
            <p:nvPicPr>
              <p:cNvPr id="20" name="墨迹 19">
                <a:extLst>
                  <a:ext uri="{FF2B5EF4-FFF2-40B4-BE49-F238E27FC236}">
                    <a16:creationId xmlns:a16="http://schemas.microsoft.com/office/drawing/2014/main" id="{82EBEA3F-C52A-55BE-F4AC-DAB2154CB0F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07647" y="4137029"/>
                <a:ext cx="417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8">
            <p14:nvContentPartPr>
              <p14:cNvPr id="21" name="墨迹 20">
                <a:extLst>
                  <a:ext uri="{FF2B5EF4-FFF2-40B4-BE49-F238E27FC236}">
                    <a16:creationId xmlns:a16="http://schemas.microsoft.com/office/drawing/2014/main" id="{6906046A-C182-8B0C-627A-E58961D118BE}"/>
                  </a:ext>
                </a:extLst>
              </p14:cNvPr>
              <p14:cNvContentPartPr/>
              <p14:nvPr/>
            </p14:nvContentPartPr>
            <p14:xfrm>
              <a:off x="1117447" y="6276869"/>
              <a:ext cx="360" cy="3960"/>
            </p14:xfrm>
          </p:contentPart>
        </mc:Choice>
        <mc:Fallback xmlns="">
          <p:pic>
            <p:nvPicPr>
              <p:cNvPr id="21" name="墨迹 20">
                <a:extLst>
                  <a:ext uri="{FF2B5EF4-FFF2-40B4-BE49-F238E27FC236}">
                    <a16:creationId xmlns:a16="http://schemas.microsoft.com/office/drawing/2014/main" id="{6906046A-C182-8B0C-627A-E58961D118B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99447" y="6169229"/>
                <a:ext cx="360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0">
            <p14:nvContentPartPr>
              <p14:cNvPr id="22" name="墨迹 21">
                <a:extLst>
                  <a:ext uri="{FF2B5EF4-FFF2-40B4-BE49-F238E27FC236}">
                    <a16:creationId xmlns:a16="http://schemas.microsoft.com/office/drawing/2014/main" id="{52DDA134-3066-60CA-72A3-63459BED064D}"/>
                  </a:ext>
                </a:extLst>
              </p14:cNvPr>
              <p14:cNvContentPartPr/>
              <p14:nvPr/>
            </p14:nvContentPartPr>
            <p14:xfrm>
              <a:off x="2364127" y="4475789"/>
              <a:ext cx="3960" cy="3960"/>
            </p14:xfrm>
          </p:contentPart>
        </mc:Choice>
        <mc:Fallback xmlns="">
          <p:pic>
            <p:nvPicPr>
              <p:cNvPr id="22" name="墨迹 21">
                <a:extLst>
                  <a:ext uri="{FF2B5EF4-FFF2-40B4-BE49-F238E27FC236}">
                    <a16:creationId xmlns:a16="http://schemas.microsoft.com/office/drawing/2014/main" id="{52DDA134-3066-60CA-72A3-63459BED064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46127" y="4368149"/>
                <a:ext cx="396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2">
            <p14:nvContentPartPr>
              <p14:cNvPr id="23" name="墨迹 22">
                <a:extLst>
                  <a:ext uri="{FF2B5EF4-FFF2-40B4-BE49-F238E27FC236}">
                    <a16:creationId xmlns:a16="http://schemas.microsoft.com/office/drawing/2014/main" id="{359F822C-E085-392B-2275-A57C3BA6E68C}"/>
                  </a:ext>
                </a:extLst>
              </p14:cNvPr>
              <p14:cNvContentPartPr/>
              <p14:nvPr/>
            </p14:nvContentPartPr>
            <p14:xfrm>
              <a:off x="6280567" y="4839749"/>
              <a:ext cx="360" cy="360"/>
            </p14:xfrm>
          </p:contentPart>
        </mc:Choice>
        <mc:Fallback xmlns="">
          <p:pic>
            <p:nvPicPr>
              <p:cNvPr id="23" name="墨迹 22">
                <a:extLst>
                  <a:ext uri="{FF2B5EF4-FFF2-40B4-BE49-F238E27FC236}">
                    <a16:creationId xmlns:a16="http://schemas.microsoft.com/office/drawing/2014/main" id="{359F822C-E085-392B-2275-A57C3BA6E68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62567" y="473174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4">
            <p14:nvContentPartPr>
              <p14:cNvPr id="24" name="墨迹 23">
                <a:extLst>
                  <a:ext uri="{FF2B5EF4-FFF2-40B4-BE49-F238E27FC236}">
                    <a16:creationId xmlns:a16="http://schemas.microsoft.com/office/drawing/2014/main" id="{2AC10F55-3CC5-6B26-FAFA-F596D5D1CA4E}"/>
                  </a:ext>
                </a:extLst>
              </p14:cNvPr>
              <p14:cNvContentPartPr/>
              <p14:nvPr/>
            </p14:nvContentPartPr>
            <p14:xfrm>
              <a:off x="4571647" y="2050109"/>
              <a:ext cx="360" cy="360"/>
            </p14:xfrm>
          </p:contentPart>
        </mc:Choice>
        <mc:Fallback xmlns="">
          <p:pic>
            <p:nvPicPr>
              <p:cNvPr id="24" name="墨迹 23">
                <a:extLst>
                  <a:ext uri="{FF2B5EF4-FFF2-40B4-BE49-F238E27FC236}">
                    <a16:creationId xmlns:a16="http://schemas.microsoft.com/office/drawing/2014/main" id="{2AC10F55-3CC5-6B26-FAFA-F596D5D1CA4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54007" y="194246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6">
            <p14:nvContentPartPr>
              <p14:cNvPr id="25" name="墨迹 24">
                <a:extLst>
                  <a:ext uri="{FF2B5EF4-FFF2-40B4-BE49-F238E27FC236}">
                    <a16:creationId xmlns:a16="http://schemas.microsoft.com/office/drawing/2014/main" id="{233B353A-BEBE-6110-757E-E9D1A7A3FDC8}"/>
                  </a:ext>
                </a:extLst>
              </p14:cNvPr>
              <p14:cNvContentPartPr/>
              <p14:nvPr/>
            </p14:nvContentPartPr>
            <p14:xfrm>
              <a:off x="7647847" y="5144309"/>
              <a:ext cx="360" cy="360"/>
            </p14:xfrm>
          </p:contentPart>
        </mc:Choice>
        <mc:Fallback xmlns="">
          <p:pic>
            <p:nvPicPr>
              <p:cNvPr id="25" name="墨迹 24">
                <a:extLst>
                  <a:ext uri="{FF2B5EF4-FFF2-40B4-BE49-F238E27FC236}">
                    <a16:creationId xmlns:a16="http://schemas.microsoft.com/office/drawing/2014/main" id="{233B353A-BEBE-6110-757E-E9D1A7A3FDC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629847" y="503666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8">
            <p14:nvContentPartPr>
              <p14:cNvPr id="26" name="墨迹 25">
                <a:extLst>
                  <a:ext uri="{FF2B5EF4-FFF2-40B4-BE49-F238E27FC236}">
                    <a16:creationId xmlns:a16="http://schemas.microsoft.com/office/drawing/2014/main" id="{48462A90-56F9-A7AD-AF20-A8D33BD56558}"/>
                  </a:ext>
                </a:extLst>
              </p14:cNvPr>
              <p14:cNvContentPartPr/>
              <p14:nvPr/>
            </p14:nvContentPartPr>
            <p14:xfrm>
              <a:off x="3408127" y="3454109"/>
              <a:ext cx="360" cy="360"/>
            </p14:xfrm>
          </p:contentPart>
        </mc:Choice>
        <mc:Fallback xmlns="">
          <p:pic>
            <p:nvPicPr>
              <p:cNvPr id="26" name="墨迹 25">
                <a:extLst>
                  <a:ext uri="{FF2B5EF4-FFF2-40B4-BE49-F238E27FC236}">
                    <a16:creationId xmlns:a16="http://schemas.microsoft.com/office/drawing/2014/main" id="{48462A90-56F9-A7AD-AF20-A8D33BD5655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390487" y="334610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0">
            <p14:nvContentPartPr>
              <p14:cNvPr id="27" name="墨迹 26">
                <a:extLst>
                  <a:ext uri="{FF2B5EF4-FFF2-40B4-BE49-F238E27FC236}">
                    <a16:creationId xmlns:a16="http://schemas.microsoft.com/office/drawing/2014/main" id="{595343A4-55D3-07F3-7C3D-78B7B047BB9B}"/>
                  </a:ext>
                </a:extLst>
              </p14:cNvPr>
              <p14:cNvContentPartPr/>
              <p14:nvPr/>
            </p14:nvContentPartPr>
            <p14:xfrm>
              <a:off x="8072287" y="2118509"/>
              <a:ext cx="3960" cy="5760"/>
            </p14:xfrm>
          </p:contentPart>
        </mc:Choice>
        <mc:Fallback xmlns="">
          <p:pic>
            <p:nvPicPr>
              <p:cNvPr id="27" name="墨迹 26">
                <a:extLst>
                  <a:ext uri="{FF2B5EF4-FFF2-40B4-BE49-F238E27FC236}">
                    <a16:creationId xmlns:a16="http://schemas.microsoft.com/office/drawing/2014/main" id="{595343A4-55D3-07F3-7C3D-78B7B047BB9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054647" y="2010869"/>
                <a:ext cx="396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2">
            <p14:nvContentPartPr>
              <p14:cNvPr id="28" name="墨迹 27">
                <a:extLst>
                  <a:ext uri="{FF2B5EF4-FFF2-40B4-BE49-F238E27FC236}">
                    <a16:creationId xmlns:a16="http://schemas.microsoft.com/office/drawing/2014/main" id="{9D56D9F5-9459-9C2F-1677-C2E9B865CE32}"/>
                  </a:ext>
                </a:extLst>
              </p14:cNvPr>
              <p14:cNvContentPartPr/>
              <p14:nvPr/>
            </p14:nvContentPartPr>
            <p14:xfrm>
              <a:off x="2586247" y="1976309"/>
              <a:ext cx="360" cy="360"/>
            </p14:xfrm>
          </p:contentPart>
        </mc:Choice>
        <mc:Fallback xmlns="">
          <p:pic>
            <p:nvPicPr>
              <p:cNvPr id="28" name="墨迹 27">
                <a:extLst>
                  <a:ext uri="{FF2B5EF4-FFF2-40B4-BE49-F238E27FC236}">
                    <a16:creationId xmlns:a16="http://schemas.microsoft.com/office/drawing/2014/main" id="{9D56D9F5-9459-9C2F-1677-C2E9B865CE3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68247" y="186866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4">
            <p14:nvContentPartPr>
              <p14:cNvPr id="29" name="墨迹 28">
                <a:extLst>
                  <a:ext uri="{FF2B5EF4-FFF2-40B4-BE49-F238E27FC236}">
                    <a16:creationId xmlns:a16="http://schemas.microsoft.com/office/drawing/2014/main" id="{E8DA2693-F4C1-A014-C396-76886F3E7115}"/>
                  </a:ext>
                </a:extLst>
              </p14:cNvPr>
              <p14:cNvContentPartPr/>
              <p14:nvPr/>
            </p14:nvContentPartPr>
            <p14:xfrm>
              <a:off x="5125687" y="1283669"/>
              <a:ext cx="360" cy="360"/>
            </p14:xfrm>
          </p:contentPart>
        </mc:Choice>
        <mc:Fallback xmlns="">
          <p:pic>
            <p:nvPicPr>
              <p:cNvPr id="29" name="墨迹 28">
                <a:extLst>
                  <a:ext uri="{FF2B5EF4-FFF2-40B4-BE49-F238E27FC236}">
                    <a16:creationId xmlns:a16="http://schemas.microsoft.com/office/drawing/2014/main" id="{E8DA2693-F4C1-A014-C396-76886F3E711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08047" y="117566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6">
            <p14:nvContentPartPr>
              <p14:cNvPr id="30" name="墨迹 29">
                <a:extLst>
                  <a:ext uri="{FF2B5EF4-FFF2-40B4-BE49-F238E27FC236}">
                    <a16:creationId xmlns:a16="http://schemas.microsoft.com/office/drawing/2014/main" id="{63EE8479-CC6E-673E-96D4-DDFA79B9B90D}"/>
                  </a:ext>
                </a:extLst>
              </p14:cNvPr>
              <p14:cNvContentPartPr/>
              <p14:nvPr/>
            </p14:nvContentPartPr>
            <p14:xfrm>
              <a:off x="9254887" y="2031749"/>
              <a:ext cx="360" cy="360"/>
            </p14:xfrm>
          </p:contentPart>
        </mc:Choice>
        <mc:Fallback xmlns="">
          <p:pic>
            <p:nvPicPr>
              <p:cNvPr id="30" name="墨迹 29">
                <a:extLst>
                  <a:ext uri="{FF2B5EF4-FFF2-40B4-BE49-F238E27FC236}">
                    <a16:creationId xmlns:a16="http://schemas.microsoft.com/office/drawing/2014/main" id="{63EE8479-CC6E-673E-96D4-DDFA79B9B90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236887" y="1924109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组合 33">
            <a:extLst>
              <a:ext uri="{FF2B5EF4-FFF2-40B4-BE49-F238E27FC236}">
                <a16:creationId xmlns:a16="http://schemas.microsoft.com/office/drawing/2014/main" id="{9E3E836E-5F19-5E8B-294C-91E369262D35}"/>
              </a:ext>
            </a:extLst>
          </p:cNvPr>
          <p:cNvGrpSpPr/>
          <p:nvPr/>
        </p:nvGrpSpPr>
        <p:grpSpPr>
          <a:xfrm>
            <a:off x="2680927" y="1827629"/>
            <a:ext cx="996840" cy="846720"/>
            <a:chOff x="2680927" y="1827629"/>
            <a:chExt cx="996840" cy="846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8">
              <p14:nvContentPartPr>
                <p14:cNvPr id="6" name="墨迹 5">
                  <a:extLst>
                    <a:ext uri="{FF2B5EF4-FFF2-40B4-BE49-F238E27FC236}">
                      <a16:creationId xmlns:a16="http://schemas.microsoft.com/office/drawing/2014/main" id="{5F8539C8-53EE-D509-C74A-EA320D0872DC}"/>
                    </a:ext>
                  </a:extLst>
                </p14:cNvPr>
                <p14:cNvContentPartPr/>
                <p14:nvPr/>
              </p14:nvContentPartPr>
              <p14:xfrm>
                <a:off x="3157567" y="2105549"/>
                <a:ext cx="122040" cy="363600"/>
              </p14:xfrm>
            </p:contentPart>
          </mc:Choice>
          <mc:Fallback xmlns="">
            <p:pic>
              <p:nvPicPr>
                <p:cNvPr id="6" name="墨迹 5">
                  <a:extLst>
                    <a:ext uri="{FF2B5EF4-FFF2-40B4-BE49-F238E27FC236}">
                      <a16:creationId xmlns:a16="http://schemas.microsoft.com/office/drawing/2014/main" id="{5F8539C8-53EE-D509-C74A-EA320D0872D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39567" y="1997909"/>
                  <a:ext cx="15768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0">
              <p14:nvContentPartPr>
                <p14:cNvPr id="31" name="墨迹 30">
                  <a:extLst>
                    <a:ext uri="{FF2B5EF4-FFF2-40B4-BE49-F238E27FC236}">
                      <a16:creationId xmlns:a16="http://schemas.microsoft.com/office/drawing/2014/main" id="{EA354546-D43C-5735-7223-125342B75471}"/>
                    </a:ext>
                  </a:extLst>
                </p14:cNvPr>
                <p14:cNvContentPartPr/>
                <p14:nvPr/>
              </p14:nvContentPartPr>
              <p14:xfrm>
                <a:off x="2915647" y="2105909"/>
                <a:ext cx="344520" cy="568440"/>
              </p14:xfrm>
            </p:contentPart>
          </mc:Choice>
          <mc:Fallback xmlns="">
            <p:pic>
              <p:nvPicPr>
                <p:cNvPr id="31" name="墨迹 30">
                  <a:extLst>
                    <a:ext uri="{FF2B5EF4-FFF2-40B4-BE49-F238E27FC236}">
                      <a16:creationId xmlns:a16="http://schemas.microsoft.com/office/drawing/2014/main" id="{EA354546-D43C-5735-7223-125342B7547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97647" y="1997909"/>
                  <a:ext cx="380160" cy="78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2">
              <p14:nvContentPartPr>
                <p14:cNvPr id="32" name="墨迹 31">
                  <a:extLst>
                    <a:ext uri="{FF2B5EF4-FFF2-40B4-BE49-F238E27FC236}">
                      <a16:creationId xmlns:a16="http://schemas.microsoft.com/office/drawing/2014/main" id="{6E031956-146E-9093-F3F2-47064555E19E}"/>
                    </a:ext>
                  </a:extLst>
                </p14:cNvPr>
                <p14:cNvContentPartPr/>
                <p14:nvPr/>
              </p14:nvContentPartPr>
              <p14:xfrm>
                <a:off x="3195727" y="2253509"/>
                <a:ext cx="360" cy="360"/>
              </p14:xfrm>
            </p:contentPart>
          </mc:Choice>
          <mc:Fallback xmlns="">
            <p:pic>
              <p:nvPicPr>
                <p:cNvPr id="32" name="墨迹 31">
                  <a:extLst>
                    <a:ext uri="{FF2B5EF4-FFF2-40B4-BE49-F238E27FC236}">
                      <a16:creationId xmlns:a16="http://schemas.microsoft.com/office/drawing/2014/main" id="{6E031956-146E-9093-F3F2-47064555E19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77727" y="2145509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4">
              <p14:nvContentPartPr>
                <p14:cNvPr id="33" name="墨迹 32">
                  <a:extLst>
                    <a:ext uri="{FF2B5EF4-FFF2-40B4-BE49-F238E27FC236}">
                      <a16:creationId xmlns:a16="http://schemas.microsoft.com/office/drawing/2014/main" id="{A3CCB5CB-817B-F2EE-4625-5703484F5E63}"/>
                    </a:ext>
                  </a:extLst>
                </p14:cNvPr>
                <p14:cNvContentPartPr/>
                <p14:nvPr/>
              </p14:nvContentPartPr>
              <p14:xfrm>
                <a:off x="2680927" y="1827629"/>
                <a:ext cx="996840" cy="819000"/>
              </p14:xfrm>
            </p:contentPart>
          </mc:Choice>
          <mc:Fallback xmlns="">
            <p:pic>
              <p:nvPicPr>
                <p:cNvPr id="33" name="墨迹 32">
                  <a:extLst>
                    <a:ext uri="{FF2B5EF4-FFF2-40B4-BE49-F238E27FC236}">
                      <a16:creationId xmlns:a16="http://schemas.microsoft.com/office/drawing/2014/main" id="{A3CCB5CB-817B-F2EE-4625-5703484F5E6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62927" y="1719989"/>
                  <a:ext cx="1032480" cy="1034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6709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4888</TotalTime>
  <Words>857</Words>
  <Application>Microsoft Office PowerPoint</Application>
  <PresentationFormat>宽屏</PresentationFormat>
  <Paragraphs>65</Paragraphs>
  <Slides>13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Microsoft YaHei UI</vt:lpstr>
      <vt:lpstr>PingFangSC-Regular</vt:lpstr>
      <vt:lpstr>等线</vt:lpstr>
      <vt:lpstr>等线 Light</vt:lpstr>
      <vt:lpstr>黑体</vt:lpstr>
      <vt:lpstr>华文琥珀</vt:lpstr>
      <vt:lpstr>华文楷体</vt:lpstr>
      <vt:lpstr>华文隶书</vt:lpstr>
      <vt:lpstr>华文细黑</vt:lpstr>
      <vt:lpstr>华文行楷</vt:lpstr>
      <vt:lpstr>楷体</vt:lpstr>
      <vt:lpstr>隶书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子沐创意素材</dc:creator>
  <cp:lastModifiedBy>沈静</cp:lastModifiedBy>
  <cp:revision>88</cp:revision>
  <dcterms:created xsi:type="dcterms:W3CDTF">2018-05-29T01:12:50Z</dcterms:created>
  <dcterms:modified xsi:type="dcterms:W3CDTF">2022-11-24T13:14:16Z</dcterms:modified>
</cp:coreProperties>
</file>