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handoutMasterIdLst>
    <p:handoutMasterId r:id="rId12"/>
  </p:handoutMasterIdLst>
  <p:sldIdLst>
    <p:sldId id="261" r:id="rId4"/>
    <p:sldId id="296" r:id="rId6"/>
    <p:sldId id="299" r:id="rId7"/>
    <p:sldId id="298" r:id="rId8"/>
    <p:sldId id="297" r:id="rId9"/>
    <p:sldId id="300" r:id="rId10"/>
    <p:sldId id="333" r:id="rId11"/>
  </p:sldIdLst>
  <p:sldSz cx="12192000" cy="6858000"/>
  <p:notesSz cx="6858000" cy="9144000"/>
  <p:custDataLst>
    <p:tags r:id="rId17"/>
  </p:custDataLst>
  <p:defaultTextStyle>
    <a:defPPr>
      <a:defRPr lang="en-US"/>
    </a:defPPr>
    <a:lvl1pPr marL="0" lvl="0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宇新 张" initials="宇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89A0"/>
    <a:srgbClr val="33CCFF"/>
    <a:srgbClr val="19C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263"/>
    <p:restoredTop sz="94660"/>
  </p:normalViewPr>
  <p:slideViewPr>
    <p:cSldViewPr showGuides="1">
      <p:cViewPr varScale="1">
        <p:scale>
          <a:sx n="74" d="100"/>
          <a:sy n="74" d="100"/>
        </p:scale>
        <p:origin x="82" y="43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gs" Target="tags/tag1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C9932F4-22C0-4382-9E91-6C44F4E754D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91A0BE9-A015-4A11-9D66-EA1E7CBC201F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06215F1-A20E-4460-B453-5CE4E0F651C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CC772BE-7DE8-4A2A-8DD3-3243E8E1EBEC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9219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zh-CN" altLang="en-US" dirty="0">
              <a:ea typeface="等线" panose="02010600030101010101" pitchFamily="2" charset="-122"/>
            </a:endParaRPr>
          </a:p>
        </p:txBody>
      </p:sp>
      <p:sp>
        <p:nvSpPr>
          <p:cNvPr id="922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zh-CN" altLang="en-US" sz="1200" dirty="0">
                <a:latin typeface="等线" panose="02010600030101010101" pitchFamily="2" charset="-122"/>
                <a:ea typeface="等线" panose="02010600030101010101" pitchFamily="2" charset="-122"/>
              </a:rPr>
            </a:fld>
            <a:endParaRPr lang="zh-CN" altLang="en-US" sz="1200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zh-CN" altLang="en-US" dirty="0">
              <a:ea typeface="等线" panose="02010600030101010101" pitchFamily="2" charset="-122"/>
            </a:endParaRPr>
          </a:p>
        </p:txBody>
      </p:sp>
      <p:sp>
        <p:nvSpPr>
          <p:cNvPr id="1126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zh-CN" altLang="en-US" sz="1200" dirty="0">
                <a:latin typeface="等线" panose="02010600030101010101" pitchFamily="2" charset="-122"/>
                <a:ea typeface="等线" panose="02010600030101010101" pitchFamily="2" charset="-122"/>
              </a:rPr>
            </a:fld>
            <a:endParaRPr lang="zh-CN" altLang="en-US" sz="1200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zh-CN" altLang="en-US" dirty="0">
              <a:ea typeface="等线" panose="02010600030101010101" pitchFamily="2" charset="-122"/>
            </a:endParaRPr>
          </a:p>
        </p:txBody>
      </p:sp>
      <p:sp>
        <p:nvSpPr>
          <p:cNvPr id="1126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zh-CN" altLang="en-US" sz="1200" dirty="0">
                <a:latin typeface="等线" panose="02010600030101010101" pitchFamily="2" charset="-122"/>
                <a:ea typeface="等线" panose="02010600030101010101" pitchFamily="2" charset="-122"/>
              </a:rPr>
            </a:fld>
            <a:endParaRPr lang="zh-CN" altLang="en-US" sz="1200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 userDrawn="1"/>
        </p:nvGrpSpPr>
        <p:grpSpPr>
          <a:xfrm>
            <a:off x="10756900" y="5351463"/>
            <a:ext cx="1295400" cy="1239837"/>
            <a:chOff x="952456" y="3218117"/>
            <a:chExt cx="877066" cy="877066"/>
          </a:xfrm>
        </p:grpSpPr>
        <p:sp>
          <p:nvSpPr>
            <p:cNvPr id="16" name="椭圆 50"/>
            <p:cNvSpPr>
              <a:spLocks noChangeArrowheads="1"/>
            </p:cNvSpPr>
            <p:nvPr/>
          </p:nvSpPr>
          <p:spPr bwMode="auto">
            <a:xfrm>
              <a:off x="952456" y="3218117"/>
              <a:ext cx="877066" cy="87706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+mn-cs"/>
                <a:sym typeface="宋体" panose="02010600030101010101" pitchFamily="2" charset="-122"/>
              </a:endParaRPr>
            </a:p>
          </p:txBody>
        </p:sp>
        <p:pic>
          <p:nvPicPr>
            <p:cNvPr id="2062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20405" y="3316513"/>
              <a:ext cx="593431" cy="680275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4" name="Freeform 5"/>
          <p:cNvSpPr>
            <a:spLocks noEditPoints="1"/>
          </p:cNvSpPr>
          <p:nvPr userDrawn="1"/>
        </p:nvSpPr>
        <p:spPr>
          <a:xfrm>
            <a:off x="119063" y="176213"/>
            <a:ext cx="766762" cy="684212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528" h="471">
                <a:moveTo>
                  <a:pt x="400" y="293"/>
                </a:moveTo>
                <a:cubicBezTo>
                  <a:pt x="430" y="279"/>
                  <a:pt x="430" y="279"/>
                  <a:pt x="430" y="279"/>
                </a:cubicBezTo>
                <a:cubicBezTo>
                  <a:pt x="430" y="279"/>
                  <a:pt x="430" y="278"/>
                  <a:pt x="430" y="278"/>
                </a:cubicBezTo>
                <a:cubicBezTo>
                  <a:pt x="430" y="204"/>
                  <a:pt x="430" y="204"/>
                  <a:pt x="430" y="204"/>
                </a:cubicBezTo>
                <a:cubicBezTo>
                  <a:pt x="401" y="218"/>
                  <a:pt x="401" y="218"/>
                  <a:pt x="401" y="218"/>
                </a:cubicBezTo>
                <a:cubicBezTo>
                  <a:pt x="400" y="293"/>
                  <a:pt x="400" y="293"/>
                  <a:pt x="400" y="293"/>
                </a:cubicBezTo>
                <a:close/>
                <a:moveTo>
                  <a:pt x="90" y="204"/>
                </a:moveTo>
                <a:cubicBezTo>
                  <a:pt x="90" y="279"/>
                  <a:pt x="90" y="279"/>
                  <a:pt x="90" y="279"/>
                </a:cubicBezTo>
                <a:cubicBezTo>
                  <a:pt x="143" y="304"/>
                  <a:pt x="195" y="329"/>
                  <a:pt x="248" y="354"/>
                </a:cubicBezTo>
                <a:cubicBezTo>
                  <a:pt x="257" y="357"/>
                  <a:pt x="265" y="357"/>
                  <a:pt x="274" y="354"/>
                </a:cubicBezTo>
                <a:cubicBezTo>
                  <a:pt x="371" y="307"/>
                  <a:pt x="371" y="307"/>
                  <a:pt x="371" y="307"/>
                </a:cubicBezTo>
                <a:cubicBezTo>
                  <a:pt x="371" y="232"/>
                  <a:pt x="371" y="232"/>
                  <a:pt x="371" y="232"/>
                </a:cubicBezTo>
                <a:cubicBezTo>
                  <a:pt x="260" y="286"/>
                  <a:pt x="260" y="286"/>
                  <a:pt x="260" y="286"/>
                </a:cubicBezTo>
                <a:cubicBezTo>
                  <a:pt x="90" y="204"/>
                  <a:pt x="90" y="204"/>
                  <a:pt x="90" y="204"/>
                </a:cubicBezTo>
                <a:close/>
                <a:moveTo>
                  <a:pt x="394" y="197"/>
                </a:moveTo>
                <a:cubicBezTo>
                  <a:pt x="391" y="196"/>
                  <a:pt x="391" y="196"/>
                  <a:pt x="391" y="196"/>
                </a:cubicBezTo>
                <a:cubicBezTo>
                  <a:pt x="287" y="139"/>
                  <a:pt x="287" y="139"/>
                  <a:pt x="287" y="139"/>
                </a:cubicBezTo>
                <a:cubicBezTo>
                  <a:pt x="288" y="136"/>
                  <a:pt x="288" y="134"/>
                  <a:pt x="288" y="132"/>
                </a:cubicBezTo>
                <a:cubicBezTo>
                  <a:pt x="288" y="118"/>
                  <a:pt x="277" y="108"/>
                  <a:pt x="264" y="108"/>
                </a:cubicBezTo>
                <a:cubicBezTo>
                  <a:pt x="251" y="108"/>
                  <a:pt x="240" y="118"/>
                  <a:pt x="240" y="132"/>
                </a:cubicBezTo>
                <a:cubicBezTo>
                  <a:pt x="240" y="145"/>
                  <a:pt x="251" y="156"/>
                  <a:pt x="264" y="156"/>
                </a:cubicBezTo>
                <a:cubicBezTo>
                  <a:pt x="270" y="156"/>
                  <a:pt x="276" y="154"/>
                  <a:pt x="281" y="150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4" y="197"/>
                  <a:pt x="394" y="197"/>
                  <a:pt x="394" y="197"/>
                </a:cubicBezTo>
                <a:close/>
                <a:moveTo>
                  <a:pt x="528" y="132"/>
                </a:moveTo>
                <a:cubicBezTo>
                  <a:pt x="260" y="0"/>
                  <a:pt x="260" y="0"/>
                  <a:pt x="260" y="0"/>
                </a:cubicBezTo>
                <a:cubicBezTo>
                  <a:pt x="0" y="126"/>
                  <a:pt x="0" y="126"/>
                  <a:pt x="0" y="126"/>
                </a:cubicBezTo>
                <a:cubicBezTo>
                  <a:pt x="0" y="137"/>
                  <a:pt x="0" y="137"/>
                  <a:pt x="0" y="137"/>
                </a:cubicBezTo>
                <a:cubicBezTo>
                  <a:pt x="260" y="263"/>
                  <a:pt x="260" y="263"/>
                  <a:pt x="260" y="263"/>
                </a:cubicBezTo>
                <a:cubicBezTo>
                  <a:pt x="371" y="209"/>
                  <a:pt x="371" y="209"/>
                  <a:pt x="371" y="209"/>
                </a:cubicBezTo>
                <a:cubicBezTo>
                  <a:pt x="371" y="205"/>
                  <a:pt x="371" y="205"/>
                  <a:pt x="371" y="205"/>
                </a:cubicBezTo>
                <a:cubicBezTo>
                  <a:pt x="281" y="158"/>
                  <a:pt x="281" y="158"/>
                  <a:pt x="281" y="158"/>
                </a:cubicBezTo>
                <a:cubicBezTo>
                  <a:pt x="276" y="162"/>
                  <a:pt x="270" y="163"/>
                  <a:pt x="264" y="163"/>
                </a:cubicBezTo>
                <a:cubicBezTo>
                  <a:pt x="247" y="163"/>
                  <a:pt x="233" y="149"/>
                  <a:pt x="233" y="132"/>
                </a:cubicBezTo>
                <a:cubicBezTo>
                  <a:pt x="233" y="114"/>
                  <a:pt x="247" y="100"/>
                  <a:pt x="264" y="100"/>
                </a:cubicBezTo>
                <a:cubicBezTo>
                  <a:pt x="281" y="100"/>
                  <a:pt x="295" y="114"/>
                  <a:pt x="295" y="132"/>
                </a:cubicBezTo>
                <a:cubicBezTo>
                  <a:pt x="295" y="133"/>
                  <a:pt x="295" y="134"/>
                  <a:pt x="295" y="135"/>
                </a:cubicBezTo>
                <a:cubicBezTo>
                  <a:pt x="401" y="194"/>
                  <a:pt x="401" y="194"/>
                  <a:pt x="401" y="194"/>
                </a:cubicBezTo>
                <a:cubicBezTo>
                  <a:pt x="528" y="132"/>
                  <a:pt x="528" y="132"/>
                  <a:pt x="528" y="132"/>
                </a:cubicBezTo>
                <a:close/>
                <a:moveTo>
                  <a:pt x="394" y="197"/>
                </a:moveTo>
                <a:cubicBezTo>
                  <a:pt x="395" y="293"/>
                  <a:pt x="395" y="293"/>
                  <a:pt x="395" y="293"/>
                </a:cubicBezTo>
                <a:cubicBezTo>
                  <a:pt x="401" y="295"/>
                  <a:pt x="404" y="300"/>
                  <a:pt x="404" y="307"/>
                </a:cubicBezTo>
                <a:cubicBezTo>
                  <a:pt x="404" y="312"/>
                  <a:pt x="401" y="317"/>
                  <a:pt x="396" y="320"/>
                </a:cubicBezTo>
                <a:cubicBezTo>
                  <a:pt x="403" y="320"/>
                  <a:pt x="403" y="320"/>
                  <a:pt x="403" y="320"/>
                </a:cubicBezTo>
                <a:cubicBezTo>
                  <a:pt x="416" y="471"/>
                  <a:pt x="416" y="471"/>
                  <a:pt x="416" y="471"/>
                </a:cubicBezTo>
                <a:cubicBezTo>
                  <a:pt x="364" y="471"/>
                  <a:pt x="364" y="471"/>
                  <a:pt x="364" y="471"/>
                </a:cubicBezTo>
                <a:cubicBezTo>
                  <a:pt x="377" y="320"/>
                  <a:pt x="377" y="320"/>
                  <a:pt x="377" y="320"/>
                </a:cubicBezTo>
                <a:cubicBezTo>
                  <a:pt x="384" y="320"/>
                  <a:pt x="384" y="320"/>
                  <a:pt x="384" y="320"/>
                </a:cubicBezTo>
                <a:cubicBezTo>
                  <a:pt x="379" y="317"/>
                  <a:pt x="376" y="312"/>
                  <a:pt x="376" y="307"/>
                </a:cubicBezTo>
                <a:cubicBezTo>
                  <a:pt x="376" y="301"/>
                  <a:pt x="379" y="296"/>
                  <a:pt x="384" y="293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4" y="197"/>
                  <a:pt x="394" y="197"/>
                  <a:pt x="394" y="197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0617200" y="0"/>
            <a:ext cx="15748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等腰三角形 7"/>
          <p:cNvSpPr/>
          <p:nvPr/>
        </p:nvSpPr>
        <p:spPr>
          <a:xfrm rot="16200000">
            <a:off x="10400506" y="2905919"/>
            <a:ext cx="295275" cy="138113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10547350" y="1993900"/>
            <a:ext cx="1627188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引导自学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" name="文本框 9"/>
          <p:cNvSpPr txBox="1">
            <a:spLocks noChangeArrowheads="1"/>
          </p:cNvSpPr>
          <p:nvPr/>
        </p:nvSpPr>
        <p:spPr bwMode="auto">
          <a:xfrm>
            <a:off x="10514013" y="2778125"/>
            <a:ext cx="1728788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组织互学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1" name="文本框 10"/>
          <p:cNvSpPr txBox="1">
            <a:spLocks noChangeArrowheads="1"/>
          </p:cNvSpPr>
          <p:nvPr/>
        </p:nvSpPr>
        <p:spPr bwMode="auto">
          <a:xfrm>
            <a:off x="10594975" y="3592513"/>
            <a:ext cx="1619250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提升研学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2" name="文本框 11"/>
          <p:cNvSpPr txBox="1">
            <a:spLocks noChangeArrowheads="1"/>
          </p:cNvSpPr>
          <p:nvPr/>
        </p:nvSpPr>
        <p:spPr bwMode="auto">
          <a:xfrm>
            <a:off x="10639425" y="4376738"/>
            <a:ext cx="1535113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迁移再学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xit" presetSubtype="1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8" grpId="0" bldLvl="0" animBg="1"/>
      <p:bldP spid="9" grpId="0"/>
      <p:bldP spid="10" grpId="0"/>
      <p:bldP spid="11" grpId="0"/>
      <p:bldP spid="12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 userDrawn="1"/>
        </p:nvGrpSpPr>
        <p:grpSpPr>
          <a:xfrm>
            <a:off x="10756900" y="5351463"/>
            <a:ext cx="1295400" cy="1239837"/>
            <a:chOff x="952456" y="3218117"/>
            <a:chExt cx="877066" cy="877066"/>
          </a:xfrm>
        </p:grpSpPr>
        <p:sp>
          <p:nvSpPr>
            <p:cNvPr id="16" name="椭圆 50"/>
            <p:cNvSpPr>
              <a:spLocks noChangeArrowheads="1"/>
            </p:cNvSpPr>
            <p:nvPr/>
          </p:nvSpPr>
          <p:spPr bwMode="auto">
            <a:xfrm>
              <a:off x="952456" y="3218117"/>
              <a:ext cx="877066" cy="87706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+mn-cs"/>
                <a:sym typeface="宋体" panose="02010600030101010101" pitchFamily="2" charset="-122"/>
              </a:endParaRPr>
            </a:p>
          </p:txBody>
        </p:sp>
        <p:pic>
          <p:nvPicPr>
            <p:cNvPr id="3086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20405" y="3316513"/>
              <a:ext cx="593431" cy="680275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8" name="Freeform 5"/>
          <p:cNvSpPr>
            <a:spLocks noEditPoints="1"/>
          </p:cNvSpPr>
          <p:nvPr userDrawn="1"/>
        </p:nvSpPr>
        <p:spPr>
          <a:xfrm>
            <a:off x="119063" y="115888"/>
            <a:ext cx="766762" cy="6858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528" h="471">
                <a:moveTo>
                  <a:pt x="400" y="293"/>
                </a:moveTo>
                <a:cubicBezTo>
                  <a:pt x="430" y="279"/>
                  <a:pt x="430" y="279"/>
                  <a:pt x="430" y="279"/>
                </a:cubicBezTo>
                <a:cubicBezTo>
                  <a:pt x="430" y="279"/>
                  <a:pt x="430" y="278"/>
                  <a:pt x="430" y="278"/>
                </a:cubicBezTo>
                <a:cubicBezTo>
                  <a:pt x="430" y="204"/>
                  <a:pt x="430" y="204"/>
                  <a:pt x="430" y="204"/>
                </a:cubicBezTo>
                <a:cubicBezTo>
                  <a:pt x="401" y="218"/>
                  <a:pt x="401" y="218"/>
                  <a:pt x="401" y="218"/>
                </a:cubicBezTo>
                <a:cubicBezTo>
                  <a:pt x="400" y="293"/>
                  <a:pt x="400" y="293"/>
                  <a:pt x="400" y="293"/>
                </a:cubicBezTo>
                <a:close/>
                <a:moveTo>
                  <a:pt x="90" y="204"/>
                </a:moveTo>
                <a:cubicBezTo>
                  <a:pt x="90" y="279"/>
                  <a:pt x="90" y="279"/>
                  <a:pt x="90" y="279"/>
                </a:cubicBezTo>
                <a:cubicBezTo>
                  <a:pt x="143" y="304"/>
                  <a:pt x="195" y="329"/>
                  <a:pt x="248" y="354"/>
                </a:cubicBezTo>
                <a:cubicBezTo>
                  <a:pt x="257" y="357"/>
                  <a:pt x="265" y="357"/>
                  <a:pt x="274" y="354"/>
                </a:cubicBezTo>
                <a:cubicBezTo>
                  <a:pt x="371" y="307"/>
                  <a:pt x="371" y="307"/>
                  <a:pt x="371" y="307"/>
                </a:cubicBezTo>
                <a:cubicBezTo>
                  <a:pt x="371" y="232"/>
                  <a:pt x="371" y="232"/>
                  <a:pt x="371" y="232"/>
                </a:cubicBezTo>
                <a:cubicBezTo>
                  <a:pt x="260" y="286"/>
                  <a:pt x="260" y="286"/>
                  <a:pt x="260" y="286"/>
                </a:cubicBezTo>
                <a:cubicBezTo>
                  <a:pt x="90" y="204"/>
                  <a:pt x="90" y="204"/>
                  <a:pt x="90" y="204"/>
                </a:cubicBezTo>
                <a:close/>
                <a:moveTo>
                  <a:pt x="394" y="197"/>
                </a:moveTo>
                <a:cubicBezTo>
                  <a:pt x="391" y="196"/>
                  <a:pt x="391" y="196"/>
                  <a:pt x="391" y="196"/>
                </a:cubicBezTo>
                <a:cubicBezTo>
                  <a:pt x="287" y="139"/>
                  <a:pt x="287" y="139"/>
                  <a:pt x="287" y="139"/>
                </a:cubicBezTo>
                <a:cubicBezTo>
                  <a:pt x="288" y="136"/>
                  <a:pt x="288" y="134"/>
                  <a:pt x="288" y="132"/>
                </a:cubicBezTo>
                <a:cubicBezTo>
                  <a:pt x="288" y="118"/>
                  <a:pt x="277" y="108"/>
                  <a:pt x="264" y="108"/>
                </a:cubicBezTo>
                <a:cubicBezTo>
                  <a:pt x="251" y="108"/>
                  <a:pt x="240" y="118"/>
                  <a:pt x="240" y="132"/>
                </a:cubicBezTo>
                <a:cubicBezTo>
                  <a:pt x="240" y="145"/>
                  <a:pt x="251" y="156"/>
                  <a:pt x="264" y="156"/>
                </a:cubicBezTo>
                <a:cubicBezTo>
                  <a:pt x="270" y="156"/>
                  <a:pt x="276" y="154"/>
                  <a:pt x="281" y="150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4" y="197"/>
                  <a:pt x="394" y="197"/>
                  <a:pt x="394" y="197"/>
                </a:cubicBezTo>
                <a:close/>
                <a:moveTo>
                  <a:pt x="528" y="132"/>
                </a:moveTo>
                <a:cubicBezTo>
                  <a:pt x="260" y="0"/>
                  <a:pt x="260" y="0"/>
                  <a:pt x="260" y="0"/>
                </a:cubicBezTo>
                <a:cubicBezTo>
                  <a:pt x="0" y="126"/>
                  <a:pt x="0" y="126"/>
                  <a:pt x="0" y="126"/>
                </a:cubicBezTo>
                <a:cubicBezTo>
                  <a:pt x="0" y="137"/>
                  <a:pt x="0" y="137"/>
                  <a:pt x="0" y="137"/>
                </a:cubicBezTo>
                <a:cubicBezTo>
                  <a:pt x="260" y="263"/>
                  <a:pt x="260" y="263"/>
                  <a:pt x="260" y="263"/>
                </a:cubicBezTo>
                <a:cubicBezTo>
                  <a:pt x="371" y="209"/>
                  <a:pt x="371" y="209"/>
                  <a:pt x="371" y="209"/>
                </a:cubicBezTo>
                <a:cubicBezTo>
                  <a:pt x="371" y="205"/>
                  <a:pt x="371" y="205"/>
                  <a:pt x="371" y="205"/>
                </a:cubicBezTo>
                <a:cubicBezTo>
                  <a:pt x="281" y="158"/>
                  <a:pt x="281" y="158"/>
                  <a:pt x="281" y="158"/>
                </a:cubicBezTo>
                <a:cubicBezTo>
                  <a:pt x="276" y="162"/>
                  <a:pt x="270" y="163"/>
                  <a:pt x="264" y="163"/>
                </a:cubicBezTo>
                <a:cubicBezTo>
                  <a:pt x="247" y="163"/>
                  <a:pt x="233" y="149"/>
                  <a:pt x="233" y="132"/>
                </a:cubicBezTo>
                <a:cubicBezTo>
                  <a:pt x="233" y="114"/>
                  <a:pt x="247" y="100"/>
                  <a:pt x="264" y="100"/>
                </a:cubicBezTo>
                <a:cubicBezTo>
                  <a:pt x="281" y="100"/>
                  <a:pt x="295" y="114"/>
                  <a:pt x="295" y="132"/>
                </a:cubicBezTo>
                <a:cubicBezTo>
                  <a:pt x="295" y="133"/>
                  <a:pt x="295" y="134"/>
                  <a:pt x="295" y="135"/>
                </a:cubicBezTo>
                <a:cubicBezTo>
                  <a:pt x="401" y="194"/>
                  <a:pt x="401" y="194"/>
                  <a:pt x="401" y="194"/>
                </a:cubicBezTo>
                <a:cubicBezTo>
                  <a:pt x="528" y="132"/>
                  <a:pt x="528" y="132"/>
                  <a:pt x="528" y="132"/>
                </a:cubicBezTo>
                <a:close/>
                <a:moveTo>
                  <a:pt x="394" y="197"/>
                </a:moveTo>
                <a:cubicBezTo>
                  <a:pt x="395" y="293"/>
                  <a:pt x="395" y="293"/>
                  <a:pt x="395" y="293"/>
                </a:cubicBezTo>
                <a:cubicBezTo>
                  <a:pt x="401" y="295"/>
                  <a:pt x="404" y="300"/>
                  <a:pt x="404" y="307"/>
                </a:cubicBezTo>
                <a:cubicBezTo>
                  <a:pt x="404" y="312"/>
                  <a:pt x="401" y="317"/>
                  <a:pt x="396" y="320"/>
                </a:cubicBezTo>
                <a:cubicBezTo>
                  <a:pt x="403" y="320"/>
                  <a:pt x="403" y="320"/>
                  <a:pt x="403" y="320"/>
                </a:cubicBezTo>
                <a:cubicBezTo>
                  <a:pt x="416" y="471"/>
                  <a:pt x="416" y="471"/>
                  <a:pt x="416" y="471"/>
                </a:cubicBezTo>
                <a:cubicBezTo>
                  <a:pt x="364" y="471"/>
                  <a:pt x="364" y="471"/>
                  <a:pt x="364" y="471"/>
                </a:cubicBezTo>
                <a:cubicBezTo>
                  <a:pt x="377" y="320"/>
                  <a:pt x="377" y="320"/>
                  <a:pt x="377" y="320"/>
                </a:cubicBezTo>
                <a:cubicBezTo>
                  <a:pt x="384" y="320"/>
                  <a:pt x="384" y="320"/>
                  <a:pt x="384" y="320"/>
                </a:cubicBezTo>
                <a:cubicBezTo>
                  <a:pt x="379" y="317"/>
                  <a:pt x="376" y="312"/>
                  <a:pt x="376" y="307"/>
                </a:cubicBezTo>
                <a:cubicBezTo>
                  <a:pt x="376" y="301"/>
                  <a:pt x="379" y="296"/>
                  <a:pt x="384" y="293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4" y="197"/>
                  <a:pt x="394" y="197"/>
                  <a:pt x="394" y="197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0617200" y="0"/>
            <a:ext cx="15748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等腰三角形 9"/>
          <p:cNvSpPr/>
          <p:nvPr/>
        </p:nvSpPr>
        <p:spPr>
          <a:xfrm rot="16200000">
            <a:off x="10400506" y="3753644"/>
            <a:ext cx="295275" cy="138113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文本框 10"/>
          <p:cNvSpPr txBox="1">
            <a:spLocks noChangeArrowheads="1"/>
          </p:cNvSpPr>
          <p:nvPr/>
        </p:nvSpPr>
        <p:spPr bwMode="auto">
          <a:xfrm>
            <a:off x="10547350" y="1993900"/>
            <a:ext cx="1627188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引导自学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2" name="文本框 11"/>
          <p:cNvSpPr txBox="1">
            <a:spLocks noChangeArrowheads="1"/>
          </p:cNvSpPr>
          <p:nvPr/>
        </p:nvSpPr>
        <p:spPr bwMode="auto">
          <a:xfrm>
            <a:off x="10514013" y="2778125"/>
            <a:ext cx="1728788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组织互学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" name="文本框 12"/>
          <p:cNvSpPr txBox="1">
            <a:spLocks noChangeArrowheads="1"/>
          </p:cNvSpPr>
          <p:nvPr/>
        </p:nvSpPr>
        <p:spPr bwMode="auto">
          <a:xfrm>
            <a:off x="10594975" y="3592513"/>
            <a:ext cx="1619250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提升研学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" name="文本框 13"/>
          <p:cNvSpPr txBox="1">
            <a:spLocks noChangeArrowheads="1"/>
          </p:cNvSpPr>
          <p:nvPr/>
        </p:nvSpPr>
        <p:spPr bwMode="auto">
          <a:xfrm>
            <a:off x="10639425" y="4376738"/>
            <a:ext cx="1535113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迁移再学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xit" presetSubtype="1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  <p:bldP spid="10" grpId="0" bldLvl="0" animBg="1"/>
      <p:bldP spid="11" grpId="0"/>
      <p:bldP spid="12" grpId="0"/>
      <p:bldP spid="13" grpId="0"/>
      <p:bldP spid="14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 userDrawn="1"/>
        </p:nvGrpSpPr>
        <p:grpSpPr>
          <a:xfrm>
            <a:off x="10756900" y="5351463"/>
            <a:ext cx="1295400" cy="1239837"/>
            <a:chOff x="952456" y="3218117"/>
            <a:chExt cx="877066" cy="877066"/>
          </a:xfrm>
        </p:grpSpPr>
        <p:sp>
          <p:nvSpPr>
            <p:cNvPr id="16" name="椭圆 50"/>
            <p:cNvSpPr>
              <a:spLocks noChangeArrowheads="1"/>
            </p:cNvSpPr>
            <p:nvPr/>
          </p:nvSpPr>
          <p:spPr bwMode="auto">
            <a:xfrm>
              <a:off x="952456" y="3218117"/>
              <a:ext cx="877066" cy="87706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+mn-cs"/>
                <a:sym typeface="宋体" panose="02010600030101010101" pitchFamily="2" charset="-122"/>
              </a:endParaRPr>
            </a:p>
          </p:txBody>
        </p:sp>
        <p:pic>
          <p:nvPicPr>
            <p:cNvPr id="4110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20405" y="3316513"/>
              <a:ext cx="593431" cy="680275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8" name="Freeform 5"/>
          <p:cNvSpPr>
            <a:spLocks noEditPoints="1"/>
          </p:cNvSpPr>
          <p:nvPr userDrawn="1"/>
        </p:nvSpPr>
        <p:spPr>
          <a:xfrm>
            <a:off x="119063" y="115888"/>
            <a:ext cx="766762" cy="6858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528" h="471">
                <a:moveTo>
                  <a:pt x="400" y="293"/>
                </a:moveTo>
                <a:cubicBezTo>
                  <a:pt x="430" y="279"/>
                  <a:pt x="430" y="279"/>
                  <a:pt x="430" y="279"/>
                </a:cubicBezTo>
                <a:cubicBezTo>
                  <a:pt x="430" y="279"/>
                  <a:pt x="430" y="278"/>
                  <a:pt x="430" y="278"/>
                </a:cubicBezTo>
                <a:cubicBezTo>
                  <a:pt x="430" y="204"/>
                  <a:pt x="430" y="204"/>
                  <a:pt x="430" y="204"/>
                </a:cubicBezTo>
                <a:cubicBezTo>
                  <a:pt x="401" y="218"/>
                  <a:pt x="401" y="218"/>
                  <a:pt x="401" y="218"/>
                </a:cubicBezTo>
                <a:cubicBezTo>
                  <a:pt x="400" y="293"/>
                  <a:pt x="400" y="293"/>
                  <a:pt x="400" y="293"/>
                </a:cubicBezTo>
                <a:close/>
                <a:moveTo>
                  <a:pt x="90" y="204"/>
                </a:moveTo>
                <a:cubicBezTo>
                  <a:pt x="90" y="279"/>
                  <a:pt x="90" y="279"/>
                  <a:pt x="90" y="279"/>
                </a:cubicBezTo>
                <a:cubicBezTo>
                  <a:pt x="143" y="304"/>
                  <a:pt x="195" y="329"/>
                  <a:pt x="248" y="354"/>
                </a:cubicBezTo>
                <a:cubicBezTo>
                  <a:pt x="257" y="357"/>
                  <a:pt x="265" y="357"/>
                  <a:pt x="274" y="354"/>
                </a:cubicBezTo>
                <a:cubicBezTo>
                  <a:pt x="371" y="307"/>
                  <a:pt x="371" y="307"/>
                  <a:pt x="371" y="307"/>
                </a:cubicBezTo>
                <a:cubicBezTo>
                  <a:pt x="371" y="232"/>
                  <a:pt x="371" y="232"/>
                  <a:pt x="371" y="232"/>
                </a:cubicBezTo>
                <a:cubicBezTo>
                  <a:pt x="260" y="286"/>
                  <a:pt x="260" y="286"/>
                  <a:pt x="260" y="286"/>
                </a:cubicBezTo>
                <a:cubicBezTo>
                  <a:pt x="90" y="204"/>
                  <a:pt x="90" y="204"/>
                  <a:pt x="90" y="204"/>
                </a:cubicBezTo>
                <a:close/>
                <a:moveTo>
                  <a:pt x="394" y="197"/>
                </a:moveTo>
                <a:cubicBezTo>
                  <a:pt x="391" y="196"/>
                  <a:pt x="391" y="196"/>
                  <a:pt x="391" y="196"/>
                </a:cubicBezTo>
                <a:cubicBezTo>
                  <a:pt x="287" y="139"/>
                  <a:pt x="287" y="139"/>
                  <a:pt x="287" y="139"/>
                </a:cubicBezTo>
                <a:cubicBezTo>
                  <a:pt x="288" y="136"/>
                  <a:pt x="288" y="134"/>
                  <a:pt x="288" y="132"/>
                </a:cubicBezTo>
                <a:cubicBezTo>
                  <a:pt x="288" y="118"/>
                  <a:pt x="277" y="108"/>
                  <a:pt x="264" y="108"/>
                </a:cubicBezTo>
                <a:cubicBezTo>
                  <a:pt x="251" y="108"/>
                  <a:pt x="240" y="118"/>
                  <a:pt x="240" y="132"/>
                </a:cubicBezTo>
                <a:cubicBezTo>
                  <a:pt x="240" y="145"/>
                  <a:pt x="251" y="156"/>
                  <a:pt x="264" y="156"/>
                </a:cubicBezTo>
                <a:cubicBezTo>
                  <a:pt x="270" y="156"/>
                  <a:pt x="276" y="154"/>
                  <a:pt x="281" y="150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4" y="197"/>
                  <a:pt x="394" y="197"/>
                  <a:pt x="394" y="197"/>
                </a:cubicBezTo>
                <a:close/>
                <a:moveTo>
                  <a:pt x="528" y="132"/>
                </a:moveTo>
                <a:cubicBezTo>
                  <a:pt x="260" y="0"/>
                  <a:pt x="260" y="0"/>
                  <a:pt x="260" y="0"/>
                </a:cubicBezTo>
                <a:cubicBezTo>
                  <a:pt x="0" y="126"/>
                  <a:pt x="0" y="126"/>
                  <a:pt x="0" y="126"/>
                </a:cubicBezTo>
                <a:cubicBezTo>
                  <a:pt x="0" y="137"/>
                  <a:pt x="0" y="137"/>
                  <a:pt x="0" y="137"/>
                </a:cubicBezTo>
                <a:cubicBezTo>
                  <a:pt x="260" y="263"/>
                  <a:pt x="260" y="263"/>
                  <a:pt x="260" y="263"/>
                </a:cubicBezTo>
                <a:cubicBezTo>
                  <a:pt x="371" y="209"/>
                  <a:pt x="371" y="209"/>
                  <a:pt x="371" y="209"/>
                </a:cubicBezTo>
                <a:cubicBezTo>
                  <a:pt x="371" y="205"/>
                  <a:pt x="371" y="205"/>
                  <a:pt x="371" y="205"/>
                </a:cubicBezTo>
                <a:cubicBezTo>
                  <a:pt x="281" y="158"/>
                  <a:pt x="281" y="158"/>
                  <a:pt x="281" y="158"/>
                </a:cubicBezTo>
                <a:cubicBezTo>
                  <a:pt x="276" y="162"/>
                  <a:pt x="270" y="163"/>
                  <a:pt x="264" y="163"/>
                </a:cubicBezTo>
                <a:cubicBezTo>
                  <a:pt x="247" y="163"/>
                  <a:pt x="233" y="149"/>
                  <a:pt x="233" y="132"/>
                </a:cubicBezTo>
                <a:cubicBezTo>
                  <a:pt x="233" y="114"/>
                  <a:pt x="247" y="100"/>
                  <a:pt x="264" y="100"/>
                </a:cubicBezTo>
                <a:cubicBezTo>
                  <a:pt x="281" y="100"/>
                  <a:pt x="295" y="114"/>
                  <a:pt x="295" y="132"/>
                </a:cubicBezTo>
                <a:cubicBezTo>
                  <a:pt x="295" y="133"/>
                  <a:pt x="295" y="134"/>
                  <a:pt x="295" y="135"/>
                </a:cubicBezTo>
                <a:cubicBezTo>
                  <a:pt x="401" y="194"/>
                  <a:pt x="401" y="194"/>
                  <a:pt x="401" y="194"/>
                </a:cubicBezTo>
                <a:cubicBezTo>
                  <a:pt x="528" y="132"/>
                  <a:pt x="528" y="132"/>
                  <a:pt x="528" y="132"/>
                </a:cubicBezTo>
                <a:close/>
                <a:moveTo>
                  <a:pt x="394" y="197"/>
                </a:moveTo>
                <a:cubicBezTo>
                  <a:pt x="395" y="293"/>
                  <a:pt x="395" y="293"/>
                  <a:pt x="395" y="293"/>
                </a:cubicBezTo>
                <a:cubicBezTo>
                  <a:pt x="401" y="295"/>
                  <a:pt x="404" y="300"/>
                  <a:pt x="404" y="307"/>
                </a:cubicBezTo>
                <a:cubicBezTo>
                  <a:pt x="404" y="312"/>
                  <a:pt x="401" y="317"/>
                  <a:pt x="396" y="320"/>
                </a:cubicBezTo>
                <a:cubicBezTo>
                  <a:pt x="403" y="320"/>
                  <a:pt x="403" y="320"/>
                  <a:pt x="403" y="320"/>
                </a:cubicBezTo>
                <a:cubicBezTo>
                  <a:pt x="416" y="471"/>
                  <a:pt x="416" y="471"/>
                  <a:pt x="416" y="471"/>
                </a:cubicBezTo>
                <a:cubicBezTo>
                  <a:pt x="364" y="471"/>
                  <a:pt x="364" y="471"/>
                  <a:pt x="364" y="471"/>
                </a:cubicBezTo>
                <a:cubicBezTo>
                  <a:pt x="377" y="320"/>
                  <a:pt x="377" y="320"/>
                  <a:pt x="377" y="320"/>
                </a:cubicBezTo>
                <a:cubicBezTo>
                  <a:pt x="384" y="320"/>
                  <a:pt x="384" y="320"/>
                  <a:pt x="384" y="320"/>
                </a:cubicBezTo>
                <a:cubicBezTo>
                  <a:pt x="379" y="317"/>
                  <a:pt x="376" y="312"/>
                  <a:pt x="376" y="307"/>
                </a:cubicBezTo>
                <a:cubicBezTo>
                  <a:pt x="376" y="301"/>
                  <a:pt x="379" y="296"/>
                  <a:pt x="384" y="293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4" y="197"/>
                  <a:pt x="394" y="197"/>
                  <a:pt x="394" y="197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0617200" y="0"/>
            <a:ext cx="15748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等腰三角形 9"/>
          <p:cNvSpPr/>
          <p:nvPr/>
        </p:nvSpPr>
        <p:spPr>
          <a:xfrm rot="16200000">
            <a:off x="10400506" y="2155031"/>
            <a:ext cx="295275" cy="138113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文本框 10"/>
          <p:cNvSpPr txBox="1">
            <a:spLocks noChangeArrowheads="1"/>
          </p:cNvSpPr>
          <p:nvPr/>
        </p:nvSpPr>
        <p:spPr bwMode="auto">
          <a:xfrm>
            <a:off x="10547350" y="1993900"/>
            <a:ext cx="1627188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引导自学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2" name="文本框 11"/>
          <p:cNvSpPr txBox="1">
            <a:spLocks noChangeArrowheads="1"/>
          </p:cNvSpPr>
          <p:nvPr/>
        </p:nvSpPr>
        <p:spPr bwMode="auto">
          <a:xfrm>
            <a:off x="10514013" y="2778125"/>
            <a:ext cx="1728788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组织互学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" name="文本框 12"/>
          <p:cNvSpPr txBox="1">
            <a:spLocks noChangeArrowheads="1"/>
          </p:cNvSpPr>
          <p:nvPr/>
        </p:nvSpPr>
        <p:spPr bwMode="auto">
          <a:xfrm>
            <a:off x="10594975" y="3592513"/>
            <a:ext cx="1619250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提升研学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" name="文本框 13"/>
          <p:cNvSpPr txBox="1">
            <a:spLocks noChangeArrowheads="1"/>
          </p:cNvSpPr>
          <p:nvPr/>
        </p:nvSpPr>
        <p:spPr bwMode="auto">
          <a:xfrm>
            <a:off x="10639425" y="4376738"/>
            <a:ext cx="1535113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迁移再学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xit" presetSubtype="1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  <p:bldP spid="10" grpId="0" bldLvl="0" animBg="1"/>
      <p:bldP spid="11" grpId="0"/>
      <p:bldP spid="12" grpId="0"/>
      <p:bldP spid="13" grpId="0"/>
      <p:bldP spid="14" grpId="0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 userDrawn="1"/>
        </p:nvGrpSpPr>
        <p:grpSpPr>
          <a:xfrm>
            <a:off x="10756900" y="5351463"/>
            <a:ext cx="1295400" cy="1239837"/>
            <a:chOff x="952456" y="3218117"/>
            <a:chExt cx="877066" cy="877066"/>
          </a:xfrm>
        </p:grpSpPr>
        <p:sp>
          <p:nvSpPr>
            <p:cNvPr id="16" name="椭圆 50"/>
            <p:cNvSpPr>
              <a:spLocks noChangeArrowheads="1"/>
            </p:cNvSpPr>
            <p:nvPr/>
          </p:nvSpPr>
          <p:spPr bwMode="auto">
            <a:xfrm>
              <a:off x="952456" y="3218117"/>
              <a:ext cx="877066" cy="87706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+mn-cs"/>
                <a:sym typeface="宋体" panose="02010600030101010101" pitchFamily="2" charset="-122"/>
              </a:endParaRPr>
            </a:p>
          </p:txBody>
        </p:sp>
        <p:pic>
          <p:nvPicPr>
            <p:cNvPr id="5137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20405" y="3316513"/>
              <a:ext cx="593431" cy="680275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8" name="Freeform 5"/>
          <p:cNvSpPr>
            <a:spLocks noEditPoints="1"/>
          </p:cNvSpPr>
          <p:nvPr userDrawn="1"/>
        </p:nvSpPr>
        <p:spPr>
          <a:xfrm>
            <a:off x="119063" y="115888"/>
            <a:ext cx="766762" cy="6858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528" h="471">
                <a:moveTo>
                  <a:pt x="400" y="293"/>
                </a:moveTo>
                <a:cubicBezTo>
                  <a:pt x="430" y="279"/>
                  <a:pt x="430" y="279"/>
                  <a:pt x="430" y="279"/>
                </a:cubicBezTo>
                <a:cubicBezTo>
                  <a:pt x="430" y="279"/>
                  <a:pt x="430" y="278"/>
                  <a:pt x="430" y="278"/>
                </a:cubicBezTo>
                <a:cubicBezTo>
                  <a:pt x="430" y="204"/>
                  <a:pt x="430" y="204"/>
                  <a:pt x="430" y="204"/>
                </a:cubicBezTo>
                <a:cubicBezTo>
                  <a:pt x="401" y="218"/>
                  <a:pt x="401" y="218"/>
                  <a:pt x="401" y="218"/>
                </a:cubicBezTo>
                <a:cubicBezTo>
                  <a:pt x="400" y="293"/>
                  <a:pt x="400" y="293"/>
                  <a:pt x="400" y="293"/>
                </a:cubicBezTo>
                <a:close/>
                <a:moveTo>
                  <a:pt x="90" y="204"/>
                </a:moveTo>
                <a:cubicBezTo>
                  <a:pt x="90" y="279"/>
                  <a:pt x="90" y="279"/>
                  <a:pt x="90" y="279"/>
                </a:cubicBezTo>
                <a:cubicBezTo>
                  <a:pt x="143" y="304"/>
                  <a:pt x="195" y="329"/>
                  <a:pt x="248" y="354"/>
                </a:cubicBezTo>
                <a:cubicBezTo>
                  <a:pt x="257" y="357"/>
                  <a:pt x="265" y="357"/>
                  <a:pt x="274" y="354"/>
                </a:cubicBezTo>
                <a:cubicBezTo>
                  <a:pt x="371" y="307"/>
                  <a:pt x="371" y="307"/>
                  <a:pt x="371" y="307"/>
                </a:cubicBezTo>
                <a:cubicBezTo>
                  <a:pt x="371" y="232"/>
                  <a:pt x="371" y="232"/>
                  <a:pt x="371" y="232"/>
                </a:cubicBezTo>
                <a:cubicBezTo>
                  <a:pt x="260" y="286"/>
                  <a:pt x="260" y="286"/>
                  <a:pt x="260" y="286"/>
                </a:cubicBezTo>
                <a:cubicBezTo>
                  <a:pt x="90" y="204"/>
                  <a:pt x="90" y="204"/>
                  <a:pt x="90" y="204"/>
                </a:cubicBezTo>
                <a:close/>
                <a:moveTo>
                  <a:pt x="394" y="197"/>
                </a:moveTo>
                <a:cubicBezTo>
                  <a:pt x="391" y="196"/>
                  <a:pt x="391" y="196"/>
                  <a:pt x="391" y="196"/>
                </a:cubicBezTo>
                <a:cubicBezTo>
                  <a:pt x="287" y="139"/>
                  <a:pt x="287" y="139"/>
                  <a:pt x="287" y="139"/>
                </a:cubicBezTo>
                <a:cubicBezTo>
                  <a:pt x="288" y="136"/>
                  <a:pt x="288" y="134"/>
                  <a:pt x="288" y="132"/>
                </a:cubicBezTo>
                <a:cubicBezTo>
                  <a:pt x="288" y="118"/>
                  <a:pt x="277" y="108"/>
                  <a:pt x="264" y="108"/>
                </a:cubicBezTo>
                <a:cubicBezTo>
                  <a:pt x="251" y="108"/>
                  <a:pt x="240" y="118"/>
                  <a:pt x="240" y="132"/>
                </a:cubicBezTo>
                <a:cubicBezTo>
                  <a:pt x="240" y="145"/>
                  <a:pt x="251" y="156"/>
                  <a:pt x="264" y="156"/>
                </a:cubicBezTo>
                <a:cubicBezTo>
                  <a:pt x="270" y="156"/>
                  <a:pt x="276" y="154"/>
                  <a:pt x="281" y="150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4" y="197"/>
                  <a:pt x="394" y="197"/>
                  <a:pt x="394" y="197"/>
                </a:cubicBezTo>
                <a:close/>
                <a:moveTo>
                  <a:pt x="528" y="132"/>
                </a:moveTo>
                <a:cubicBezTo>
                  <a:pt x="260" y="0"/>
                  <a:pt x="260" y="0"/>
                  <a:pt x="260" y="0"/>
                </a:cubicBezTo>
                <a:cubicBezTo>
                  <a:pt x="0" y="126"/>
                  <a:pt x="0" y="126"/>
                  <a:pt x="0" y="126"/>
                </a:cubicBezTo>
                <a:cubicBezTo>
                  <a:pt x="0" y="137"/>
                  <a:pt x="0" y="137"/>
                  <a:pt x="0" y="137"/>
                </a:cubicBezTo>
                <a:cubicBezTo>
                  <a:pt x="260" y="263"/>
                  <a:pt x="260" y="263"/>
                  <a:pt x="260" y="263"/>
                </a:cubicBezTo>
                <a:cubicBezTo>
                  <a:pt x="371" y="209"/>
                  <a:pt x="371" y="209"/>
                  <a:pt x="371" y="209"/>
                </a:cubicBezTo>
                <a:cubicBezTo>
                  <a:pt x="371" y="205"/>
                  <a:pt x="371" y="205"/>
                  <a:pt x="371" y="205"/>
                </a:cubicBezTo>
                <a:cubicBezTo>
                  <a:pt x="281" y="158"/>
                  <a:pt x="281" y="158"/>
                  <a:pt x="281" y="158"/>
                </a:cubicBezTo>
                <a:cubicBezTo>
                  <a:pt x="276" y="162"/>
                  <a:pt x="270" y="163"/>
                  <a:pt x="264" y="163"/>
                </a:cubicBezTo>
                <a:cubicBezTo>
                  <a:pt x="247" y="163"/>
                  <a:pt x="233" y="149"/>
                  <a:pt x="233" y="132"/>
                </a:cubicBezTo>
                <a:cubicBezTo>
                  <a:pt x="233" y="114"/>
                  <a:pt x="247" y="100"/>
                  <a:pt x="264" y="100"/>
                </a:cubicBezTo>
                <a:cubicBezTo>
                  <a:pt x="281" y="100"/>
                  <a:pt x="295" y="114"/>
                  <a:pt x="295" y="132"/>
                </a:cubicBezTo>
                <a:cubicBezTo>
                  <a:pt x="295" y="133"/>
                  <a:pt x="295" y="134"/>
                  <a:pt x="295" y="135"/>
                </a:cubicBezTo>
                <a:cubicBezTo>
                  <a:pt x="401" y="194"/>
                  <a:pt x="401" y="194"/>
                  <a:pt x="401" y="194"/>
                </a:cubicBezTo>
                <a:cubicBezTo>
                  <a:pt x="528" y="132"/>
                  <a:pt x="528" y="132"/>
                  <a:pt x="528" y="132"/>
                </a:cubicBezTo>
                <a:close/>
                <a:moveTo>
                  <a:pt x="394" y="197"/>
                </a:moveTo>
                <a:cubicBezTo>
                  <a:pt x="395" y="293"/>
                  <a:pt x="395" y="293"/>
                  <a:pt x="395" y="293"/>
                </a:cubicBezTo>
                <a:cubicBezTo>
                  <a:pt x="401" y="295"/>
                  <a:pt x="404" y="300"/>
                  <a:pt x="404" y="307"/>
                </a:cubicBezTo>
                <a:cubicBezTo>
                  <a:pt x="404" y="312"/>
                  <a:pt x="401" y="317"/>
                  <a:pt x="396" y="320"/>
                </a:cubicBezTo>
                <a:cubicBezTo>
                  <a:pt x="403" y="320"/>
                  <a:pt x="403" y="320"/>
                  <a:pt x="403" y="320"/>
                </a:cubicBezTo>
                <a:cubicBezTo>
                  <a:pt x="416" y="471"/>
                  <a:pt x="416" y="471"/>
                  <a:pt x="416" y="471"/>
                </a:cubicBezTo>
                <a:cubicBezTo>
                  <a:pt x="364" y="471"/>
                  <a:pt x="364" y="471"/>
                  <a:pt x="364" y="471"/>
                </a:cubicBezTo>
                <a:cubicBezTo>
                  <a:pt x="377" y="320"/>
                  <a:pt x="377" y="320"/>
                  <a:pt x="377" y="320"/>
                </a:cubicBezTo>
                <a:cubicBezTo>
                  <a:pt x="384" y="320"/>
                  <a:pt x="384" y="320"/>
                  <a:pt x="384" y="320"/>
                </a:cubicBezTo>
                <a:cubicBezTo>
                  <a:pt x="379" y="317"/>
                  <a:pt x="376" y="312"/>
                  <a:pt x="376" y="307"/>
                </a:cubicBezTo>
                <a:cubicBezTo>
                  <a:pt x="376" y="301"/>
                  <a:pt x="379" y="296"/>
                  <a:pt x="384" y="293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4" y="197"/>
                  <a:pt x="394" y="197"/>
                  <a:pt x="394" y="197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0617200" y="0"/>
            <a:ext cx="15748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等腰三角形 9"/>
          <p:cNvSpPr/>
          <p:nvPr/>
        </p:nvSpPr>
        <p:spPr>
          <a:xfrm rot="16200000">
            <a:off x="10421144" y="4539456"/>
            <a:ext cx="295275" cy="138113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文本框 10"/>
          <p:cNvSpPr txBox="1">
            <a:spLocks noChangeArrowheads="1"/>
          </p:cNvSpPr>
          <p:nvPr/>
        </p:nvSpPr>
        <p:spPr bwMode="auto">
          <a:xfrm>
            <a:off x="10547350" y="1993900"/>
            <a:ext cx="1627188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引导自学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2" name="文本框 11"/>
          <p:cNvSpPr txBox="1">
            <a:spLocks noChangeArrowheads="1"/>
          </p:cNvSpPr>
          <p:nvPr/>
        </p:nvSpPr>
        <p:spPr bwMode="auto">
          <a:xfrm>
            <a:off x="10514013" y="2778125"/>
            <a:ext cx="1728788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组织互学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" name="文本框 12"/>
          <p:cNvSpPr txBox="1">
            <a:spLocks noChangeArrowheads="1"/>
          </p:cNvSpPr>
          <p:nvPr/>
        </p:nvSpPr>
        <p:spPr bwMode="auto">
          <a:xfrm>
            <a:off x="10594975" y="3592513"/>
            <a:ext cx="1619250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提升研学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" name="文本框 13"/>
          <p:cNvSpPr txBox="1">
            <a:spLocks noChangeArrowheads="1"/>
          </p:cNvSpPr>
          <p:nvPr/>
        </p:nvSpPr>
        <p:spPr bwMode="auto">
          <a:xfrm>
            <a:off x="10639425" y="4376738"/>
            <a:ext cx="1535113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迁移再学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" name="Date Placeholder 1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4D61C2-7CAF-4863-AF8A-471576B9E74D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xit" presetSubtype="1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  <p:bldP spid="10" grpId="0" bldLvl="0" animBg="1"/>
      <p:bldP spid="11" grpId="0"/>
      <p:bldP spid="12" grpId="0"/>
      <p:bldP spid="13" grpId="0"/>
      <p:bldP spid="14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 userDrawn="1"/>
        </p:nvGrpSpPr>
        <p:grpSpPr>
          <a:xfrm>
            <a:off x="10756900" y="5351463"/>
            <a:ext cx="1295400" cy="1239837"/>
            <a:chOff x="952456" y="3218117"/>
            <a:chExt cx="877066" cy="877066"/>
          </a:xfrm>
        </p:grpSpPr>
        <p:sp>
          <p:nvSpPr>
            <p:cNvPr id="16" name="椭圆 50"/>
            <p:cNvSpPr>
              <a:spLocks noChangeArrowheads="1"/>
            </p:cNvSpPr>
            <p:nvPr/>
          </p:nvSpPr>
          <p:spPr bwMode="auto">
            <a:xfrm>
              <a:off x="952456" y="3218117"/>
              <a:ext cx="877066" cy="87706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+mn-cs"/>
                <a:sym typeface="宋体" panose="02010600030101010101" pitchFamily="2" charset="-122"/>
              </a:endParaRPr>
            </a:p>
          </p:txBody>
        </p:sp>
        <p:pic>
          <p:nvPicPr>
            <p:cNvPr id="2062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20405" y="3316513"/>
              <a:ext cx="593431" cy="680275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4" name="Freeform 5"/>
          <p:cNvSpPr>
            <a:spLocks noEditPoints="1"/>
          </p:cNvSpPr>
          <p:nvPr userDrawn="1"/>
        </p:nvSpPr>
        <p:spPr>
          <a:xfrm>
            <a:off x="119063" y="176213"/>
            <a:ext cx="766762" cy="684212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528" h="471">
                <a:moveTo>
                  <a:pt x="400" y="293"/>
                </a:moveTo>
                <a:cubicBezTo>
                  <a:pt x="430" y="279"/>
                  <a:pt x="430" y="279"/>
                  <a:pt x="430" y="279"/>
                </a:cubicBezTo>
                <a:cubicBezTo>
                  <a:pt x="430" y="279"/>
                  <a:pt x="430" y="278"/>
                  <a:pt x="430" y="278"/>
                </a:cubicBezTo>
                <a:cubicBezTo>
                  <a:pt x="430" y="204"/>
                  <a:pt x="430" y="204"/>
                  <a:pt x="430" y="204"/>
                </a:cubicBezTo>
                <a:cubicBezTo>
                  <a:pt x="401" y="218"/>
                  <a:pt x="401" y="218"/>
                  <a:pt x="401" y="218"/>
                </a:cubicBezTo>
                <a:cubicBezTo>
                  <a:pt x="400" y="293"/>
                  <a:pt x="400" y="293"/>
                  <a:pt x="400" y="293"/>
                </a:cubicBezTo>
                <a:close/>
                <a:moveTo>
                  <a:pt x="90" y="204"/>
                </a:moveTo>
                <a:cubicBezTo>
                  <a:pt x="90" y="279"/>
                  <a:pt x="90" y="279"/>
                  <a:pt x="90" y="279"/>
                </a:cubicBezTo>
                <a:cubicBezTo>
                  <a:pt x="143" y="304"/>
                  <a:pt x="195" y="329"/>
                  <a:pt x="248" y="354"/>
                </a:cubicBezTo>
                <a:cubicBezTo>
                  <a:pt x="257" y="357"/>
                  <a:pt x="265" y="357"/>
                  <a:pt x="274" y="354"/>
                </a:cubicBezTo>
                <a:cubicBezTo>
                  <a:pt x="371" y="307"/>
                  <a:pt x="371" y="307"/>
                  <a:pt x="371" y="307"/>
                </a:cubicBezTo>
                <a:cubicBezTo>
                  <a:pt x="371" y="232"/>
                  <a:pt x="371" y="232"/>
                  <a:pt x="371" y="232"/>
                </a:cubicBezTo>
                <a:cubicBezTo>
                  <a:pt x="260" y="286"/>
                  <a:pt x="260" y="286"/>
                  <a:pt x="260" y="286"/>
                </a:cubicBezTo>
                <a:cubicBezTo>
                  <a:pt x="90" y="204"/>
                  <a:pt x="90" y="204"/>
                  <a:pt x="90" y="204"/>
                </a:cubicBezTo>
                <a:close/>
                <a:moveTo>
                  <a:pt x="394" y="197"/>
                </a:moveTo>
                <a:cubicBezTo>
                  <a:pt x="391" y="196"/>
                  <a:pt x="391" y="196"/>
                  <a:pt x="391" y="196"/>
                </a:cubicBezTo>
                <a:cubicBezTo>
                  <a:pt x="287" y="139"/>
                  <a:pt x="287" y="139"/>
                  <a:pt x="287" y="139"/>
                </a:cubicBezTo>
                <a:cubicBezTo>
                  <a:pt x="288" y="136"/>
                  <a:pt x="288" y="134"/>
                  <a:pt x="288" y="132"/>
                </a:cubicBezTo>
                <a:cubicBezTo>
                  <a:pt x="288" y="118"/>
                  <a:pt x="277" y="108"/>
                  <a:pt x="264" y="108"/>
                </a:cubicBezTo>
                <a:cubicBezTo>
                  <a:pt x="251" y="108"/>
                  <a:pt x="240" y="118"/>
                  <a:pt x="240" y="132"/>
                </a:cubicBezTo>
                <a:cubicBezTo>
                  <a:pt x="240" y="145"/>
                  <a:pt x="251" y="156"/>
                  <a:pt x="264" y="156"/>
                </a:cubicBezTo>
                <a:cubicBezTo>
                  <a:pt x="270" y="156"/>
                  <a:pt x="276" y="154"/>
                  <a:pt x="281" y="150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4" y="197"/>
                  <a:pt x="394" y="197"/>
                  <a:pt x="394" y="197"/>
                </a:cubicBezTo>
                <a:close/>
                <a:moveTo>
                  <a:pt x="528" y="132"/>
                </a:moveTo>
                <a:cubicBezTo>
                  <a:pt x="260" y="0"/>
                  <a:pt x="260" y="0"/>
                  <a:pt x="260" y="0"/>
                </a:cubicBezTo>
                <a:cubicBezTo>
                  <a:pt x="0" y="126"/>
                  <a:pt x="0" y="126"/>
                  <a:pt x="0" y="126"/>
                </a:cubicBezTo>
                <a:cubicBezTo>
                  <a:pt x="0" y="137"/>
                  <a:pt x="0" y="137"/>
                  <a:pt x="0" y="137"/>
                </a:cubicBezTo>
                <a:cubicBezTo>
                  <a:pt x="260" y="263"/>
                  <a:pt x="260" y="263"/>
                  <a:pt x="260" y="263"/>
                </a:cubicBezTo>
                <a:cubicBezTo>
                  <a:pt x="371" y="209"/>
                  <a:pt x="371" y="209"/>
                  <a:pt x="371" y="209"/>
                </a:cubicBezTo>
                <a:cubicBezTo>
                  <a:pt x="371" y="205"/>
                  <a:pt x="371" y="205"/>
                  <a:pt x="371" y="205"/>
                </a:cubicBezTo>
                <a:cubicBezTo>
                  <a:pt x="281" y="158"/>
                  <a:pt x="281" y="158"/>
                  <a:pt x="281" y="158"/>
                </a:cubicBezTo>
                <a:cubicBezTo>
                  <a:pt x="276" y="162"/>
                  <a:pt x="270" y="163"/>
                  <a:pt x="264" y="163"/>
                </a:cubicBezTo>
                <a:cubicBezTo>
                  <a:pt x="247" y="163"/>
                  <a:pt x="233" y="149"/>
                  <a:pt x="233" y="132"/>
                </a:cubicBezTo>
                <a:cubicBezTo>
                  <a:pt x="233" y="114"/>
                  <a:pt x="247" y="100"/>
                  <a:pt x="264" y="100"/>
                </a:cubicBezTo>
                <a:cubicBezTo>
                  <a:pt x="281" y="100"/>
                  <a:pt x="295" y="114"/>
                  <a:pt x="295" y="132"/>
                </a:cubicBezTo>
                <a:cubicBezTo>
                  <a:pt x="295" y="133"/>
                  <a:pt x="295" y="134"/>
                  <a:pt x="295" y="135"/>
                </a:cubicBezTo>
                <a:cubicBezTo>
                  <a:pt x="401" y="194"/>
                  <a:pt x="401" y="194"/>
                  <a:pt x="401" y="194"/>
                </a:cubicBezTo>
                <a:cubicBezTo>
                  <a:pt x="528" y="132"/>
                  <a:pt x="528" y="132"/>
                  <a:pt x="528" y="132"/>
                </a:cubicBezTo>
                <a:close/>
                <a:moveTo>
                  <a:pt x="394" y="197"/>
                </a:moveTo>
                <a:cubicBezTo>
                  <a:pt x="395" y="293"/>
                  <a:pt x="395" y="293"/>
                  <a:pt x="395" y="293"/>
                </a:cubicBezTo>
                <a:cubicBezTo>
                  <a:pt x="401" y="295"/>
                  <a:pt x="404" y="300"/>
                  <a:pt x="404" y="307"/>
                </a:cubicBezTo>
                <a:cubicBezTo>
                  <a:pt x="404" y="312"/>
                  <a:pt x="401" y="317"/>
                  <a:pt x="396" y="320"/>
                </a:cubicBezTo>
                <a:cubicBezTo>
                  <a:pt x="403" y="320"/>
                  <a:pt x="403" y="320"/>
                  <a:pt x="403" y="320"/>
                </a:cubicBezTo>
                <a:cubicBezTo>
                  <a:pt x="416" y="471"/>
                  <a:pt x="416" y="471"/>
                  <a:pt x="416" y="471"/>
                </a:cubicBezTo>
                <a:cubicBezTo>
                  <a:pt x="364" y="471"/>
                  <a:pt x="364" y="471"/>
                  <a:pt x="364" y="471"/>
                </a:cubicBezTo>
                <a:cubicBezTo>
                  <a:pt x="377" y="320"/>
                  <a:pt x="377" y="320"/>
                  <a:pt x="377" y="320"/>
                </a:cubicBezTo>
                <a:cubicBezTo>
                  <a:pt x="384" y="320"/>
                  <a:pt x="384" y="320"/>
                  <a:pt x="384" y="320"/>
                </a:cubicBezTo>
                <a:cubicBezTo>
                  <a:pt x="379" y="317"/>
                  <a:pt x="376" y="312"/>
                  <a:pt x="376" y="307"/>
                </a:cubicBezTo>
                <a:cubicBezTo>
                  <a:pt x="376" y="301"/>
                  <a:pt x="379" y="296"/>
                  <a:pt x="384" y="293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4" y="197"/>
                  <a:pt x="394" y="197"/>
                  <a:pt x="394" y="197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0617200" y="0"/>
            <a:ext cx="15748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等腰三角形 7"/>
          <p:cNvSpPr/>
          <p:nvPr/>
        </p:nvSpPr>
        <p:spPr>
          <a:xfrm rot="16200000">
            <a:off x="10400506" y="2905919"/>
            <a:ext cx="295275" cy="138113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10547350" y="1993900"/>
            <a:ext cx="1627188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引导自学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" name="文本框 9"/>
          <p:cNvSpPr txBox="1">
            <a:spLocks noChangeArrowheads="1"/>
          </p:cNvSpPr>
          <p:nvPr/>
        </p:nvSpPr>
        <p:spPr bwMode="auto">
          <a:xfrm>
            <a:off x="10514013" y="2778125"/>
            <a:ext cx="1728788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组织互学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1" name="文本框 10"/>
          <p:cNvSpPr txBox="1">
            <a:spLocks noChangeArrowheads="1"/>
          </p:cNvSpPr>
          <p:nvPr/>
        </p:nvSpPr>
        <p:spPr bwMode="auto">
          <a:xfrm>
            <a:off x="10594975" y="3592513"/>
            <a:ext cx="1619250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提升研学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2" name="文本框 11"/>
          <p:cNvSpPr txBox="1">
            <a:spLocks noChangeArrowheads="1"/>
          </p:cNvSpPr>
          <p:nvPr/>
        </p:nvSpPr>
        <p:spPr bwMode="auto">
          <a:xfrm>
            <a:off x="10639425" y="4376738"/>
            <a:ext cx="1535113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迁移再学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xit" presetSubtype="1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1" grpId="0"/>
      <p:bldP spid="12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 userDrawn="1"/>
        </p:nvGrpSpPr>
        <p:grpSpPr>
          <a:xfrm>
            <a:off x="10756900" y="5351463"/>
            <a:ext cx="1295400" cy="1239837"/>
            <a:chOff x="952456" y="3218117"/>
            <a:chExt cx="877066" cy="877066"/>
          </a:xfrm>
        </p:grpSpPr>
        <p:sp>
          <p:nvSpPr>
            <p:cNvPr id="16" name="椭圆 50"/>
            <p:cNvSpPr>
              <a:spLocks noChangeArrowheads="1"/>
            </p:cNvSpPr>
            <p:nvPr/>
          </p:nvSpPr>
          <p:spPr bwMode="auto">
            <a:xfrm>
              <a:off x="952456" y="3218117"/>
              <a:ext cx="877066" cy="87706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+mn-cs"/>
                <a:sym typeface="宋体" panose="02010600030101010101" pitchFamily="2" charset="-122"/>
              </a:endParaRPr>
            </a:p>
          </p:txBody>
        </p:sp>
        <p:pic>
          <p:nvPicPr>
            <p:cNvPr id="3086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20405" y="3316513"/>
              <a:ext cx="593431" cy="680275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8" name="Freeform 5"/>
          <p:cNvSpPr>
            <a:spLocks noEditPoints="1"/>
          </p:cNvSpPr>
          <p:nvPr userDrawn="1"/>
        </p:nvSpPr>
        <p:spPr>
          <a:xfrm>
            <a:off x="119063" y="115888"/>
            <a:ext cx="766762" cy="6858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528" h="471">
                <a:moveTo>
                  <a:pt x="400" y="293"/>
                </a:moveTo>
                <a:cubicBezTo>
                  <a:pt x="430" y="279"/>
                  <a:pt x="430" y="279"/>
                  <a:pt x="430" y="279"/>
                </a:cubicBezTo>
                <a:cubicBezTo>
                  <a:pt x="430" y="279"/>
                  <a:pt x="430" y="278"/>
                  <a:pt x="430" y="278"/>
                </a:cubicBezTo>
                <a:cubicBezTo>
                  <a:pt x="430" y="204"/>
                  <a:pt x="430" y="204"/>
                  <a:pt x="430" y="204"/>
                </a:cubicBezTo>
                <a:cubicBezTo>
                  <a:pt x="401" y="218"/>
                  <a:pt x="401" y="218"/>
                  <a:pt x="401" y="218"/>
                </a:cubicBezTo>
                <a:cubicBezTo>
                  <a:pt x="400" y="293"/>
                  <a:pt x="400" y="293"/>
                  <a:pt x="400" y="293"/>
                </a:cubicBezTo>
                <a:close/>
                <a:moveTo>
                  <a:pt x="90" y="204"/>
                </a:moveTo>
                <a:cubicBezTo>
                  <a:pt x="90" y="279"/>
                  <a:pt x="90" y="279"/>
                  <a:pt x="90" y="279"/>
                </a:cubicBezTo>
                <a:cubicBezTo>
                  <a:pt x="143" y="304"/>
                  <a:pt x="195" y="329"/>
                  <a:pt x="248" y="354"/>
                </a:cubicBezTo>
                <a:cubicBezTo>
                  <a:pt x="257" y="357"/>
                  <a:pt x="265" y="357"/>
                  <a:pt x="274" y="354"/>
                </a:cubicBezTo>
                <a:cubicBezTo>
                  <a:pt x="371" y="307"/>
                  <a:pt x="371" y="307"/>
                  <a:pt x="371" y="307"/>
                </a:cubicBezTo>
                <a:cubicBezTo>
                  <a:pt x="371" y="232"/>
                  <a:pt x="371" y="232"/>
                  <a:pt x="371" y="232"/>
                </a:cubicBezTo>
                <a:cubicBezTo>
                  <a:pt x="260" y="286"/>
                  <a:pt x="260" y="286"/>
                  <a:pt x="260" y="286"/>
                </a:cubicBezTo>
                <a:cubicBezTo>
                  <a:pt x="90" y="204"/>
                  <a:pt x="90" y="204"/>
                  <a:pt x="90" y="204"/>
                </a:cubicBezTo>
                <a:close/>
                <a:moveTo>
                  <a:pt x="394" y="197"/>
                </a:moveTo>
                <a:cubicBezTo>
                  <a:pt x="391" y="196"/>
                  <a:pt x="391" y="196"/>
                  <a:pt x="391" y="196"/>
                </a:cubicBezTo>
                <a:cubicBezTo>
                  <a:pt x="287" y="139"/>
                  <a:pt x="287" y="139"/>
                  <a:pt x="287" y="139"/>
                </a:cubicBezTo>
                <a:cubicBezTo>
                  <a:pt x="288" y="136"/>
                  <a:pt x="288" y="134"/>
                  <a:pt x="288" y="132"/>
                </a:cubicBezTo>
                <a:cubicBezTo>
                  <a:pt x="288" y="118"/>
                  <a:pt x="277" y="108"/>
                  <a:pt x="264" y="108"/>
                </a:cubicBezTo>
                <a:cubicBezTo>
                  <a:pt x="251" y="108"/>
                  <a:pt x="240" y="118"/>
                  <a:pt x="240" y="132"/>
                </a:cubicBezTo>
                <a:cubicBezTo>
                  <a:pt x="240" y="145"/>
                  <a:pt x="251" y="156"/>
                  <a:pt x="264" y="156"/>
                </a:cubicBezTo>
                <a:cubicBezTo>
                  <a:pt x="270" y="156"/>
                  <a:pt x="276" y="154"/>
                  <a:pt x="281" y="150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4" y="197"/>
                  <a:pt x="394" y="197"/>
                  <a:pt x="394" y="197"/>
                </a:cubicBezTo>
                <a:close/>
                <a:moveTo>
                  <a:pt x="528" y="132"/>
                </a:moveTo>
                <a:cubicBezTo>
                  <a:pt x="260" y="0"/>
                  <a:pt x="260" y="0"/>
                  <a:pt x="260" y="0"/>
                </a:cubicBezTo>
                <a:cubicBezTo>
                  <a:pt x="0" y="126"/>
                  <a:pt x="0" y="126"/>
                  <a:pt x="0" y="126"/>
                </a:cubicBezTo>
                <a:cubicBezTo>
                  <a:pt x="0" y="137"/>
                  <a:pt x="0" y="137"/>
                  <a:pt x="0" y="137"/>
                </a:cubicBezTo>
                <a:cubicBezTo>
                  <a:pt x="260" y="263"/>
                  <a:pt x="260" y="263"/>
                  <a:pt x="260" y="263"/>
                </a:cubicBezTo>
                <a:cubicBezTo>
                  <a:pt x="371" y="209"/>
                  <a:pt x="371" y="209"/>
                  <a:pt x="371" y="209"/>
                </a:cubicBezTo>
                <a:cubicBezTo>
                  <a:pt x="371" y="205"/>
                  <a:pt x="371" y="205"/>
                  <a:pt x="371" y="205"/>
                </a:cubicBezTo>
                <a:cubicBezTo>
                  <a:pt x="281" y="158"/>
                  <a:pt x="281" y="158"/>
                  <a:pt x="281" y="158"/>
                </a:cubicBezTo>
                <a:cubicBezTo>
                  <a:pt x="276" y="162"/>
                  <a:pt x="270" y="163"/>
                  <a:pt x="264" y="163"/>
                </a:cubicBezTo>
                <a:cubicBezTo>
                  <a:pt x="247" y="163"/>
                  <a:pt x="233" y="149"/>
                  <a:pt x="233" y="132"/>
                </a:cubicBezTo>
                <a:cubicBezTo>
                  <a:pt x="233" y="114"/>
                  <a:pt x="247" y="100"/>
                  <a:pt x="264" y="100"/>
                </a:cubicBezTo>
                <a:cubicBezTo>
                  <a:pt x="281" y="100"/>
                  <a:pt x="295" y="114"/>
                  <a:pt x="295" y="132"/>
                </a:cubicBezTo>
                <a:cubicBezTo>
                  <a:pt x="295" y="133"/>
                  <a:pt x="295" y="134"/>
                  <a:pt x="295" y="135"/>
                </a:cubicBezTo>
                <a:cubicBezTo>
                  <a:pt x="401" y="194"/>
                  <a:pt x="401" y="194"/>
                  <a:pt x="401" y="194"/>
                </a:cubicBezTo>
                <a:cubicBezTo>
                  <a:pt x="528" y="132"/>
                  <a:pt x="528" y="132"/>
                  <a:pt x="528" y="132"/>
                </a:cubicBezTo>
                <a:close/>
                <a:moveTo>
                  <a:pt x="394" y="197"/>
                </a:moveTo>
                <a:cubicBezTo>
                  <a:pt x="395" y="293"/>
                  <a:pt x="395" y="293"/>
                  <a:pt x="395" y="293"/>
                </a:cubicBezTo>
                <a:cubicBezTo>
                  <a:pt x="401" y="295"/>
                  <a:pt x="404" y="300"/>
                  <a:pt x="404" y="307"/>
                </a:cubicBezTo>
                <a:cubicBezTo>
                  <a:pt x="404" y="312"/>
                  <a:pt x="401" y="317"/>
                  <a:pt x="396" y="320"/>
                </a:cubicBezTo>
                <a:cubicBezTo>
                  <a:pt x="403" y="320"/>
                  <a:pt x="403" y="320"/>
                  <a:pt x="403" y="320"/>
                </a:cubicBezTo>
                <a:cubicBezTo>
                  <a:pt x="416" y="471"/>
                  <a:pt x="416" y="471"/>
                  <a:pt x="416" y="471"/>
                </a:cubicBezTo>
                <a:cubicBezTo>
                  <a:pt x="364" y="471"/>
                  <a:pt x="364" y="471"/>
                  <a:pt x="364" y="471"/>
                </a:cubicBezTo>
                <a:cubicBezTo>
                  <a:pt x="377" y="320"/>
                  <a:pt x="377" y="320"/>
                  <a:pt x="377" y="320"/>
                </a:cubicBezTo>
                <a:cubicBezTo>
                  <a:pt x="384" y="320"/>
                  <a:pt x="384" y="320"/>
                  <a:pt x="384" y="320"/>
                </a:cubicBezTo>
                <a:cubicBezTo>
                  <a:pt x="379" y="317"/>
                  <a:pt x="376" y="312"/>
                  <a:pt x="376" y="307"/>
                </a:cubicBezTo>
                <a:cubicBezTo>
                  <a:pt x="376" y="301"/>
                  <a:pt x="379" y="296"/>
                  <a:pt x="384" y="293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4" y="197"/>
                  <a:pt x="394" y="197"/>
                  <a:pt x="394" y="197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0617200" y="0"/>
            <a:ext cx="15748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等腰三角形 9"/>
          <p:cNvSpPr/>
          <p:nvPr/>
        </p:nvSpPr>
        <p:spPr>
          <a:xfrm rot="16200000">
            <a:off x="10400506" y="3753644"/>
            <a:ext cx="295275" cy="138113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文本框 10"/>
          <p:cNvSpPr txBox="1">
            <a:spLocks noChangeArrowheads="1"/>
          </p:cNvSpPr>
          <p:nvPr/>
        </p:nvSpPr>
        <p:spPr bwMode="auto">
          <a:xfrm>
            <a:off x="10547350" y="1993900"/>
            <a:ext cx="1627188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引导自学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2" name="文本框 11"/>
          <p:cNvSpPr txBox="1">
            <a:spLocks noChangeArrowheads="1"/>
          </p:cNvSpPr>
          <p:nvPr/>
        </p:nvSpPr>
        <p:spPr bwMode="auto">
          <a:xfrm>
            <a:off x="10514013" y="2778125"/>
            <a:ext cx="1728788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组织互学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" name="文本框 12"/>
          <p:cNvSpPr txBox="1">
            <a:spLocks noChangeArrowheads="1"/>
          </p:cNvSpPr>
          <p:nvPr/>
        </p:nvSpPr>
        <p:spPr bwMode="auto">
          <a:xfrm>
            <a:off x="10594975" y="3592513"/>
            <a:ext cx="1619250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提升研学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" name="文本框 13"/>
          <p:cNvSpPr txBox="1">
            <a:spLocks noChangeArrowheads="1"/>
          </p:cNvSpPr>
          <p:nvPr/>
        </p:nvSpPr>
        <p:spPr bwMode="auto">
          <a:xfrm>
            <a:off x="10639425" y="4376738"/>
            <a:ext cx="1535113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迁移再学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xit" presetSubtype="1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/>
      <p:bldP spid="13" grpId="0"/>
      <p:bldP spid="14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 userDrawn="1"/>
        </p:nvGrpSpPr>
        <p:grpSpPr>
          <a:xfrm>
            <a:off x="10756900" y="5351463"/>
            <a:ext cx="1295400" cy="1239837"/>
            <a:chOff x="952456" y="3218117"/>
            <a:chExt cx="877066" cy="877066"/>
          </a:xfrm>
        </p:grpSpPr>
        <p:sp>
          <p:nvSpPr>
            <p:cNvPr id="16" name="椭圆 50"/>
            <p:cNvSpPr>
              <a:spLocks noChangeArrowheads="1"/>
            </p:cNvSpPr>
            <p:nvPr/>
          </p:nvSpPr>
          <p:spPr bwMode="auto">
            <a:xfrm>
              <a:off x="952456" y="3218117"/>
              <a:ext cx="877066" cy="87706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+mn-cs"/>
                <a:sym typeface="宋体" panose="02010600030101010101" pitchFamily="2" charset="-122"/>
              </a:endParaRPr>
            </a:p>
          </p:txBody>
        </p:sp>
        <p:pic>
          <p:nvPicPr>
            <p:cNvPr id="4110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20405" y="3316513"/>
              <a:ext cx="593431" cy="680275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8" name="Freeform 5"/>
          <p:cNvSpPr>
            <a:spLocks noEditPoints="1"/>
          </p:cNvSpPr>
          <p:nvPr userDrawn="1"/>
        </p:nvSpPr>
        <p:spPr>
          <a:xfrm>
            <a:off x="119063" y="115888"/>
            <a:ext cx="766762" cy="6858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528" h="471">
                <a:moveTo>
                  <a:pt x="400" y="293"/>
                </a:moveTo>
                <a:cubicBezTo>
                  <a:pt x="430" y="279"/>
                  <a:pt x="430" y="279"/>
                  <a:pt x="430" y="279"/>
                </a:cubicBezTo>
                <a:cubicBezTo>
                  <a:pt x="430" y="279"/>
                  <a:pt x="430" y="278"/>
                  <a:pt x="430" y="278"/>
                </a:cubicBezTo>
                <a:cubicBezTo>
                  <a:pt x="430" y="204"/>
                  <a:pt x="430" y="204"/>
                  <a:pt x="430" y="204"/>
                </a:cubicBezTo>
                <a:cubicBezTo>
                  <a:pt x="401" y="218"/>
                  <a:pt x="401" y="218"/>
                  <a:pt x="401" y="218"/>
                </a:cubicBezTo>
                <a:cubicBezTo>
                  <a:pt x="400" y="293"/>
                  <a:pt x="400" y="293"/>
                  <a:pt x="400" y="293"/>
                </a:cubicBezTo>
                <a:close/>
                <a:moveTo>
                  <a:pt x="90" y="204"/>
                </a:moveTo>
                <a:cubicBezTo>
                  <a:pt x="90" y="279"/>
                  <a:pt x="90" y="279"/>
                  <a:pt x="90" y="279"/>
                </a:cubicBezTo>
                <a:cubicBezTo>
                  <a:pt x="143" y="304"/>
                  <a:pt x="195" y="329"/>
                  <a:pt x="248" y="354"/>
                </a:cubicBezTo>
                <a:cubicBezTo>
                  <a:pt x="257" y="357"/>
                  <a:pt x="265" y="357"/>
                  <a:pt x="274" y="354"/>
                </a:cubicBezTo>
                <a:cubicBezTo>
                  <a:pt x="371" y="307"/>
                  <a:pt x="371" y="307"/>
                  <a:pt x="371" y="307"/>
                </a:cubicBezTo>
                <a:cubicBezTo>
                  <a:pt x="371" y="232"/>
                  <a:pt x="371" y="232"/>
                  <a:pt x="371" y="232"/>
                </a:cubicBezTo>
                <a:cubicBezTo>
                  <a:pt x="260" y="286"/>
                  <a:pt x="260" y="286"/>
                  <a:pt x="260" y="286"/>
                </a:cubicBezTo>
                <a:cubicBezTo>
                  <a:pt x="90" y="204"/>
                  <a:pt x="90" y="204"/>
                  <a:pt x="90" y="204"/>
                </a:cubicBezTo>
                <a:close/>
                <a:moveTo>
                  <a:pt x="394" y="197"/>
                </a:moveTo>
                <a:cubicBezTo>
                  <a:pt x="391" y="196"/>
                  <a:pt x="391" y="196"/>
                  <a:pt x="391" y="196"/>
                </a:cubicBezTo>
                <a:cubicBezTo>
                  <a:pt x="287" y="139"/>
                  <a:pt x="287" y="139"/>
                  <a:pt x="287" y="139"/>
                </a:cubicBezTo>
                <a:cubicBezTo>
                  <a:pt x="288" y="136"/>
                  <a:pt x="288" y="134"/>
                  <a:pt x="288" y="132"/>
                </a:cubicBezTo>
                <a:cubicBezTo>
                  <a:pt x="288" y="118"/>
                  <a:pt x="277" y="108"/>
                  <a:pt x="264" y="108"/>
                </a:cubicBezTo>
                <a:cubicBezTo>
                  <a:pt x="251" y="108"/>
                  <a:pt x="240" y="118"/>
                  <a:pt x="240" y="132"/>
                </a:cubicBezTo>
                <a:cubicBezTo>
                  <a:pt x="240" y="145"/>
                  <a:pt x="251" y="156"/>
                  <a:pt x="264" y="156"/>
                </a:cubicBezTo>
                <a:cubicBezTo>
                  <a:pt x="270" y="156"/>
                  <a:pt x="276" y="154"/>
                  <a:pt x="281" y="150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4" y="197"/>
                  <a:pt x="394" y="197"/>
                  <a:pt x="394" y="197"/>
                </a:cubicBezTo>
                <a:close/>
                <a:moveTo>
                  <a:pt x="528" y="132"/>
                </a:moveTo>
                <a:cubicBezTo>
                  <a:pt x="260" y="0"/>
                  <a:pt x="260" y="0"/>
                  <a:pt x="260" y="0"/>
                </a:cubicBezTo>
                <a:cubicBezTo>
                  <a:pt x="0" y="126"/>
                  <a:pt x="0" y="126"/>
                  <a:pt x="0" y="126"/>
                </a:cubicBezTo>
                <a:cubicBezTo>
                  <a:pt x="0" y="137"/>
                  <a:pt x="0" y="137"/>
                  <a:pt x="0" y="137"/>
                </a:cubicBezTo>
                <a:cubicBezTo>
                  <a:pt x="260" y="263"/>
                  <a:pt x="260" y="263"/>
                  <a:pt x="260" y="263"/>
                </a:cubicBezTo>
                <a:cubicBezTo>
                  <a:pt x="371" y="209"/>
                  <a:pt x="371" y="209"/>
                  <a:pt x="371" y="209"/>
                </a:cubicBezTo>
                <a:cubicBezTo>
                  <a:pt x="371" y="205"/>
                  <a:pt x="371" y="205"/>
                  <a:pt x="371" y="205"/>
                </a:cubicBezTo>
                <a:cubicBezTo>
                  <a:pt x="281" y="158"/>
                  <a:pt x="281" y="158"/>
                  <a:pt x="281" y="158"/>
                </a:cubicBezTo>
                <a:cubicBezTo>
                  <a:pt x="276" y="162"/>
                  <a:pt x="270" y="163"/>
                  <a:pt x="264" y="163"/>
                </a:cubicBezTo>
                <a:cubicBezTo>
                  <a:pt x="247" y="163"/>
                  <a:pt x="233" y="149"/>
                  <a:pt x="233" y="132"/>
                </a:cubicBezTo>
                <a:cubicBezTo>
                  <a:pt x="233" y="114"/>
                  <a:pt x="247" y="100"/>
                  <a:pt x="264" y="100"/>
                </a:cubicBezTo>
                <a:cubicBezTo>
                  <a:pt x="281" y="100"/>
                  <a:pt x="295" y="114"/>
                  <a:pt x="295" y="132"/>
                </a:cubicBezTo>
                <a:cubicBezTo>
                  <a:pt x="295" y="133"/>
                  <a:pt x="295" y="134"/>
                  <a:pt x="295" y="135"/>
                </a:cubicBezTo>
                <a:cubicBezTo>
                  <a:pt x="401" y="194"/>
                  <a:pt x="401" y="194"/>
                  <a:pt x="401" y="194"/>
                </a:cubicBezTo>
                <a:cubicBezTo>
                  <a:pt x="528" y="132"/>
                  <a:pt x="528" y="132"/>
                  <a:pt x="528" y="132"/>
                </a:cubicBezTo>
                <a:close/>
                <a:moveTo>
                  <a:pt x="394" y="197"/>
                </a:moveTo>
                <a:cubicBezTo>
                  <a:pt x="395" y="293"/>
                  <a:pt x="395" y="293"/>
                  <a:pt x="395" y="293"/>
                </a:cubicBezTo>
                <a:cubicBezTo>
                  <a:pt x="401" y="295"/>
                  <a:pt x="404" y="300"/>
                  <a:pt x="404" y="307"/>
                </a:cubicBezTo>
                <a:cubicBezTo>
                  <a:pt x="404" y="312"/>
                  <a:pt x="401" y="317"/>
                  <a:pt x="396" y="320"/>
                </a:cubicBezTo>
                <a:cubicBezTo>
                  <a:pt x="403" y="320"/>
                  <a:pt x="403" y="320"/>
                  <a:pt x="403" y="320"/>
                </a:cubicBezTo>
                <a:cubicBezTo>
                  <a:pt x="416" y="471"/>
                  <a:pt x="416" y="471"/>
                  <a:pt x="416" y="471"/>
                </a:cubicBezTo>
                <a:cubicBezTo>
                  <a:pt x="364" y="471"/>
                  <a:pt x="364" y="471"/>
                  <a:pt x="364" y="471"/>
                </a:cubicBezTo>
                <a:cubicBezTo>
                  <a:pt x="377" y="320"/>
                  <a:pt x="377" y="320"/>
                  <a:pt x="377" y="320"/>
                </a:cubicBezTo>
                <a:cubicBezTo>
                  <a:pt x="384" y="320"/>
                  <a:pt x="384" y="320"/>
                  <a:pt x="384" y="320"/>
                </a:cubicBezTo>
                <a:cubicBezTo>
                  <a:pt x="379" y="317"/>
                  <a:pt x="376" y="312"/>
                  <a:pt x="376" y="307"/>
                </a:cubicBezTo>
                <a:cubicBezTo>
                  <a:pt x="376" y="301"/>
                  <a:pt x="379" y="296"/>
                  <a:pt x="384" y="293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4" y="197"/>
                  <a:pt x="394" y="197"/>
                  <a:pt x="394" y="197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0617200" y="0"/>
            <a:ext cx="15748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等腰三角形 9"/>
          <p:cNvSpPr/>
          <p:nvPr/>
        </p:nvSpPr>
        <p:spPr>
          <a:xfrm rot="16200000">
            <a:off x="10400506" y="2155031"/>
            <a:ext cx="295275" cy="138113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文本框 10"/>
          <p:cNvSpPr txBox="1">
            <a:spLocks noChangeArrowheads="1"/>
          </p:cNvSpPr>
          <p:nvPr/>
        </p:nvSpPr>
        <p:spPr bwMode="auto">
          <a:xfrm>
            <a:off x="10547350" y="1993900"/>
            <a:ext cx="1627188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引导自学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2" name="文本框 11"/>
          <p:cNvSpPr txBox="1">
            <a:spLocks noChangeArrowheads="1"/>
          </p:cNvSpPr>
          <p:nvPr/>
        </p:nvSpPr>
        <p:spPr bwMode="auto">
          <a:xfrm>
            <a:off x="10514013" y="2778125"/>
            <a:ext cx="1728788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组织互学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" name="文本框 12"/>
          <p:cNvSpPr txBox="1">
            <a:spLocks noChangeArrowheads="1"/>
          </p:cNvSpPr>
          <p:nvPr/>
        </p:nvSpPr>
        <p:spPr bwMode="auto">
          <a:xfrm>
            <a:off x="10594975" y="3592513"/>
            <a:ext cx="1619250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提升研学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" name="文本框 13"/>
          <p:cNvSpPr txBox="1">
            <a:spLocks noChangeArrowheads="1"/>
          </p:cNvSpPr>
          <p:nvPr/>
        </p:nvSpPr>
        <p:spPr bwMode="auto">
          <a:xfrm>
            <a:off x="10639425" y="4376738"/>
            <a:ext cx="1535113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迁移再学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xit" presetSubtype="1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/>
      <p:bldP spid="13" grpId="0"/>
      <p:bldP spid="14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 userDrawn="1"/>
        </p:nvGrpSpPr>
        <p:grpSpPr>
          <a:xfrm>
            <a:off x="10756900" y="5351463"/>
            <a:ext cx="1295400" cy="1239837"/>
            <a:chOff x="952456" y="3218117"/>
            <a:chExt cx="877066" cy="877066"/>
          </a:xfrm>
        </p:grpSpPr>
        <p:sp>
          <p:nvSpPr>
            <p:cNvPr id="16" name="椭圆 50"/>
            <p:cNvSpPr>
              <a:spLocks noChangeArrowheads="1"/>
            </p:cNvSpPr>
            <p:nvPr/>
          </p:nvSpPr>
          <p:spPr bwMode="auto">
            <a:xfrm>
              <a:off x="952456" y="3218117"/>
              <a:ext cx="877066" cy="87706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+mn-cs"/>
                <a:sym typeface="宋体" panose="02010600030101010101" pitchFamily="2" charset="-122"/>
              </a:endParaRPr>
            </a:p>
          </p:txBody>
        </p:sp>
        <p:pic>
          <p:nvPicPr>
            <p:cNvPr id="5137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20405" y="3316513"/>
              <a:ext cx="593431" cy="680275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8" name="Freeform 5"/>
          <p:cNvSpPr>
            <a:spLocks noEditPoints="1"/>
          </p:cNvSpPr>
          <p:nvPr userDrawn="1"/>
        </p:nvSpPr>
        <p:spPr>
          <a:xfrm>
            <a:off x="119063" y="115888"/>
            <a:ext cx="766762" cy="6858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528" h="471">
                <a:moveTo>
                  <a:pt x="400" y="293"/>
                </a:moveTo>
                <a:cubicBezTo>
                  <a:pt x="430" y="279"/>
                  <a:pt x="430" y="279"/>
                  <a:pt x="430" y="279"/>
                </a:cubicBezTo>
                <a:cubicBezTo>
                  <a:pt x="430" y="279"/>
                  <a:pt x="430" y="278"/>
                  <a:pt x="430" y="278"/>
                </a:cubicBezTo>
                <a:cubicBezTo>
                  <a:pt x="430" y="204"/>
                  <a:pt x="430" y="204"/>
                  <a:pt x="430" y="204"/>
                </a:cubicBezTo>
                <a:cubicBezTo>
                  <a:pt x="401" y="218"/>
                  <a:pt x="401" y="218"/>
                  <a:pt x="401" y="218"/>
                </a:cubicBezTo>
                <a:cubicBezTo>
                  <a:pt x="400" y="293"/>
                  <a:pt x="400" y="293"/>
                  <a:pt x="400" y="293"/>
                </a:cubicBezTo>
                <a:close/>
                <a:moveTo>
                  <a:pt x="90" y="204"/>
                </a:moveTo>
                <a:cubicBezTo>
                  <a:pt x="90" y="279"/>
                  <a:pt x="90" y="279"/>
                  <a:pt x="90" y="279"/>
                </a:cubicBezTo>
                <a:cubicBezTo>
                  <a:pt x="143" y="304"/>
                  <a:pt x="195" y="329"/>
                  <a:pt x="248" y="354"/>
                </a:cubicBezTo>
                <a:cubicBezTo>
                  <a:pt x="257" y="357"/>
                  <a:pt x="265" y="357"/>
                  <a:pt x="274" y="354"/>
                </a:cubicBezTo>
                <a:cubicBezTo>
                  <a:pt x="371" y="307"/>
                  <a:pt x="371" y="307"/>
                  <a:pt x="371" y="307"/>
                </a:cubicBezTo>
                <a:cubicBezTo>
                  <a:pt x="371" y="232"/>
                  <a:pt x="371" y="232"/>
                  <a:pt x="371" y="232"/>
                </a:cubicBezTo>
                <a:cubicBezTo>
                  <a:pt x="260" y="286"/>
                  <a:pt x="260" y="286"/>
                  <a:pt x="260" y="286"/>
                </a:cubicBezTo>
                <a:cubicBezTo>
                  <a:pt x="90" y="204"/>
                  <a:pt x="90" y="204"/>
                  <a:pt x="90" y="204"/>
                </a:cubicBezTo>
                <a:close/>
                <a:moveTo>
                  <a:pt x="394" y="197"/>
                </a:moveTo>
                <a:cubicBezTo>
                  <a:pt x="391" y="196"/>
                  <a:pt x="391" y="196"/>
                  <a:pt x="391" y="196"/>
                </a:cubicBezTo>
                <a:cubicBezTo>
                  <a:pt x="287" y="139"/>
                  <a:pt x="287" y="139"/>
                  <a:pt x="287" y="139"/>
                </a:cubicBezTo>
                <a:cubicBezTo>
                  <a:pt x="288" y="136"/>
                  <a:pt x="288" y="134"/>
                  <a:pt x="288" y="132"/>
                </a:cubicBezTo>
                <a:cubicBezTo>
                  <a:pt x="288" y="118"/>
                  <a:pt x="277" y="108"/>
                  <a:pt x="264" y="108"/>
                </a:cubicBezTo>
                <a:cubicBezTo>
                  <a:pt x="251" y="108"/>
                  <a:pt x="240" y="118"/>
                  <a:pt x="240" y="132"/>
                </a:cubicBezTo>
                <a:cubicBezTo>
                  <a:pt x="240" y="145"/>
                  <a:pt x="251" y="156"/>
                  <a:pt x="264" y="156"/>
                </a:cubicBezTo>
                <a:cubicBezTo>
                  <a:pt x="270" y="156"/>
                  <a:pt x="276" y="154"/>
                  <a:pt x="281" y="150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4" y="197"/>
                  <a:pt x="394" y="197"/>
                  <a:pt x="394" y="197"/>
                </a:cubicBezTo>
                <a:close/>
                <a:moveTo>
                  <a:pt x="528" y="132"/>
                </a:moveTo>
                <a:cubicBezTo>
                  <a:pt x="260" y="0"/>
                  <a:pt x="260" y="0"/>
                  <a:pt x="260" y="0"/>
                </a:cubicBezTo>
                <a:cubicBezTo>
                  <a:pt x="0" y="126"/>
                  <a:pt x="0" y="126"/>
                  <a:pt x="0" y="126"/>
                </a:cubicBezTo>
                <a:cubicBezTo>
                  <a:pt x="0" y="137"/>
                  <a:pt x="0" y="137"/>
                  <a:pt x="0" y="137"/>
                </a:cubicBezTo>
                <a:cubicBezTo>
                  <a:pt x="260" y="263"/>
                  <a:pt x="260" y="263"/>
                  <a:pt x="260" y="263"/>
                </a:cubicBezTo>
                <a:cubicBezTo>
                  <a:pt x="371" y="209"/>
                  <a:pt x="371" y="209"/>
                  <a:pt x="371" y="209"/>
                </a:cubicBezTo>
                <a:cubicBezTo>
                  <a:pt x="371" y="205"/>
                  <a:pt x="371" y="205"/>
                  <a:pt x="371" y="205"/>
                </a:cubicBezTo>
                <a:cubicBezTo>
                  <a:pt x="281" y="158"/>
                  <a:pt x="281" y="158"/>
                  <a:pt x="281" y="158"/>
                </a:cubicBezTo>
                <a:cubicBezTo>
                  <a:pt x="276" y="162"/>
                  <a:pt x="270" y="163"/>
                  <a:pt x="264" y="163"/>
                </a:cubicBezTo>
                <a:cubicBezTo>
                  <a:pt x="247" y="163"/>
                  <a:pt x="233" y="149"/>
                  <a:pt x="233" y="132"/>
                </a:cubicBezTo>
                <a:cubicBezTo>
                  <a:pt x="233" y="114"/>
                  <a:pt x="247" y="100"/>
                  <a:pt x="264" y="100"/>
                </a:cubicBezTo>
                <a:cubicBezTo>
                  <a:pt x="281" y="100"/>
                  <a:pt x="295" y="114"/>
                  <a:pt x="295" y="132"/>
                </a:cubicBezTo>
                <a:cubicBezTo>
                  <a:pt x="295" y="133"/>
                  <a:pt x="295" y="134"/>
                  <a:pt x="295" y="135"/>
                </a:cubicBezTo>
                <a:cubicBezTo>
                  <a:pt x="401" y="194"/>
                  <a:pt x="401" y="194"/>
                  <a:pt x="401" y="194"/>
                </a:cubicBezTo>
                <a:cubicBezTo>
                  <a:pt x="528" y="132"/>
                  <a:pt x="528" y="132"/>
                  <a:pt x="528" y="132"/>
                </a:cubicBezTo>
                <a:close/>
                <a:moveTo>
                  <a:pt x="394" y="197"/>
                </a:moveTo>
                <a:cubicBezTo>
                  <a:pt x="395" y="293"/>
                  <a:pt x="395" y="293"/>
                  <a:pt x="395" y="293"/>
                </a:cubicBezTo>
                <a:cubicBezTo>
                  <a:pt x="401" y="295"/>
                  <a:pt x="404" y="300"/>
                  <a:pt x="404" y="307"/>
                </a:cubicBezTo>
                <a:cubicBezTo>
                  <a:pt x="404" y="312"/>
                  <a:pt x="401" y="317"/>
                  <a:pt x="396" y="320"/>
                </a:cubicBezTo>
                <a:cubicBezTo>
                  <a:pt x="403" y="320"/>
                  <a:pt x="403" y="320"/>
                  <a:pt x="403" y="320"/>
                </a:cubicBezTo>
                <a:cubicBezTo>
                  <a:pt x="416" y="471"/>
                  <a:pt x="416" y="471"/>
                  <a:pt x="416" y="471"/>
                </a:cubicBezTo>
                <a:cubicBezTo>
                  <a:pt x="364" y="471"/>
                  <a:pt x="364" y="471"/>
                  <a:pt x="364" y="471"/>
                </a:cubicBezTo>
                <a:cubicBezTo>
                  <a:pt x="377" y="320"/>
                  <a:pt x="377" y="320"/>
                  <a:pt x="377" y="320"/>
                </a:cubicBezTo>
                <a:cubicBezTo>
                  <a:pt x="384" y="320"/>
                  <a:pt x="384" y="320"/>
                  <a:pt x="384" y="320"/>
                </a:cubicBezTo>
                <a:cubicBezTo>
                  <a:pt x="379" y="317"/>
                  <a:pt x="376" y="312"/>
                  <a:pt x="376" y="307"/>
                </a:cubicBezTo>
                <a:cubicBezTo>
                  <a:pt x="376" y="301"/>
                  <a:pt x="379" y="296"/>
                  <a:pt x="384" y="293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4" y="197"/>
                  <a:pt x="394" y="197"/>
                  <a:pt x="394" y="197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0617200" y="0"/>
            <a:ext cx="15748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等腰三角形 9"/>
          <p:cNvSpPr/>
          <p:nvPr/>
        </p:nvSpPr>
        <p:spPr>
          <a:xfrm rot="16200000">
            <a:off x="10421144" y="4539456"/>
            <a:ext cx="295275" cy="138113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文本框 10"/>
          <p:cNvSpPr txBox="1">
            <a:spLocks noChangeArrowheads="1"/>
          </p:cNvSpPr>
          <p:nvPr/>
        </p:nvSpPr>
        <p:spPr bwMode="auto">
          <a:xfrm>
            <a:off x="10547350" y="1993900"/>
            <a:ext cx="1627188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引导自学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2" name="文本框 11"/>
          <p:cNvSpPr txBox="1">
            <a:spLocks noChangeArrowheads="1"/>
          </p:cNvSpPr>
          <p:nvPr/>
        </p:nvSpPr>
        <p:spPr bwMode="auto">
          <a:xfrm>
            <a:off x="10514013" y="2778125"/>
            <a:ext cx="1728788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组织互学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" name="文本框 12"/>
          <p:cNvSpPr txBox="1">
            <a:spLocks noChangeArrowheads="1"/>
          </p:cNvSpPr>
          <p:nvPr/>
        </p:nvSpPr>
        <p:spPr bwMode="auto">
          <a:xfrm>
            <a:off x="10594975" y="3592513"/>
            <a:ext cx="1619250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EE0D6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提升研学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AEE0D6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" name="文本框 13"/>
          <p:cNvSpPr txBox="1">
            <a:spLocks noChangeArrowheads="1"/>
          </p:cNvSpPr>
          <p:nvPr/>
        </p:nvSpPr>
        <p:spPr bwMode="auto">
          <a:xfrm>
            <a:off x="10639425" y="4376738"/>
            <a:ext cx="1535113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迁移再学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" name="Date Placeholder 1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4D61C2-7CAF-4863-AF8A-471576B9E74D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xit" presetSubtype="1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/>
      <p:bldP spid="13" grpId="0"/>
      <p:bldP spid="14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38CA6E-253F-41CB-9E4C-B8944CABE596}" type="slidenum">
              <a:rPr kumimoji="0" lang="zh-CN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任意多边形 47"/>
          <p:cNvSpPr/>
          <p:nvPr/>
        </p:nvSpPr>
        <p:spPr>
          <a:xfrm rot="5400000">
            <a:off x="2194719" y="-1737519"/>
            <a:ext cx="914400" cy="5303838"/>
          </a:xfrm>
          <a:custGeom>
            <a:avLst/>
            <a:gdLst>
              <a:gd name="connsiteX0" fmla="*/ 0 w 990604"/>
              <a:gd name="connsiteY0" fmla="*/ 5956738 h 5956738"/>
              <a:gd name="connsiteX1" fmla="*/ 0 w 990604"/>
              <a:gd name="connsiteY1" fmla="*/ 317938 h 5956738"/>
              <a:gd name="connsiteX2" fmla="*/ 6 w 990604"/>
              <a:gd name="connsiteY2" fmla="*/ 317938 h 5956738"/>
              <a:gd name="connsiteX3" fmla="*/ 495305 w 990604"/>
              <a:gd name="connsiteY3" fmla="*/ 0 h 5956738"/>
              <a:gd name="connsiteX4" fmla="*/ 990604 w 990604"/>
              <a:gd name="connsiteY4" fmla="*/ 317938 h 5956738"/>
              <a:gd name="connsiteX5" fmla="*/ 990601 w 990604"/>
              <a:gd name="connsiteY5" fmla="*/ 317938 h 5956738"/>
              <a:gd name="connsiteX6" fmla="*/ 990601 w 990604"/>
              <a:gd name="connsiteY6" fmla="*/ 5956738 h 595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195" name="文本框 62"/>
          <p:cNvSpPr txBox="1"/>
          <p:nvPr/>
        </p:nvSpPr>
        <p:spPr>
          <a:xfrm>
            <a:off x="1809750" y="3036888"/>
            <a:ext cx="9304338" cy="1938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4572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4000" b="1" dirty="0">
                <a:solidFill>
                  <a:schemeClr val="accent2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第六章　一次函数的复习</a:t>
            </a:r>
            <a:endParaRPr lang="zh-CN" altLang="en-US" sz="4000" b="1" dirty="0">
              <a:solidFill>
                <a:schemeClr val="accent2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0" lvl="0" indent="0" algn="ctr" defTabSz="4572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4000" b="1" dirty="0">
              <a:solidFill>
                <a:schemeClr val="accent2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0" lvl="0" indent="0" algn="ctr" defTabSz="4572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4000" b="1" dirty="0">
              <a:solidFill>
                <a:schemeClr val="accent2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8196" name="文本框 1027"/>
          <p:cNvSpPr txBox="1"/>
          <p:nvPr/>
        </p:nvSpPr>
        <p:spPr>
          <a:xfrm>
            <a:off x="7174548" y="3908108"/>
            <a:ext cx="320548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4572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1800" dirty="0">
                <a:solidFill>
                  <a:schemeClr val="accent2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曹</a:t>
            </a:r>
            <a:r>
              <a:rPr lang="en-US" altLang="zh-CN" sz="1800" dirty="0">
                <a:solidFill>
                  <a:schemeClr val="accent2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 </a:t>
            </a:r>
            <a:r>
              <a:rPr lang="zh-CN" altLang="en-US" sz="1800" dirty="0">
                <a:solidFill>
                  <a:schemeClr val="accent2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勇</a:t>
            </a:r>
            <a:r>
              <a:rPr lang="en-US" altLang="zh-CN" sz="1800" dirty="0">
                <a:solidFill>
                  <a:schemeClr val="accent2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 (</a:t>
            </a:r>
            <a:r>
              <a:rPr lang="zh-CN" altLang="en-US" sz="1800" dirty="0">
                <a:solidFill>
                  <a:schemeClr val="accent2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张家港市东渡实验学校</a:t>
            </a:r>
            <a:r>
              <a:rPr lang="en-US" altLang="zh-CN" sz="1800" dirty="0">
                <a:solidFill>
                  <a:schemeClr val="accent2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)</a:t>
            </a:r>
            <a:endParaRPr lang="en-US" altLang="zh-CN" sz="1800" dirty="0">
              <a:solidFill>
                <a:schemeClr val="accent2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8197" name="文本框 1066"/>
          <p:cNvSpPr txBox="1"/>
          <p:nvPr/>
        </p:nvSpPr>
        <p:spPr>
          <a:xfrm>
            <a:off x="1413510" y="668338"/>
            <a:ext cx="342392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4572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苏科版</a:t>
            </a:r>
            <a:r>
              <a:rPr lang="en-US" altLang="zh-CN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  </a:t>
            </a:r>
            <a:r>
              <a:rPr lang="zh-CN" altLang="en-US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数学</a:t>
            </a:r>
            <a:r>
              <a:rPr lang="en-US" altLang="zh-CN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  </a:t>
            </a:r>
            <a:r>
              <a:rPr lang="zh-CN" altLang="en-US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八年级</a:t>
            </a:r>
            <a:endParaRPr lang="zh-CN" altLang="en-US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1466850" y="2439988"/>
            <a:ext cx="9677400" cy="2114550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10906125" y="4237038"/>
            <a:ext cx="476250" cy="476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10637838" y="4008438"/>
            <a:ext cx="474663" cy="474663"/>
          </a:xfrm>
          <a:prstGeom prst="rect">
            <a:avLst/>
          </a:prstGeom>
          <a:solidFill>
            <a:schemeClr val="accent2"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1308100" y="2233613"/>
            <a:ext cx="474663" cy="4746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1460500" y="2386013"/>
            <a:ext cx="474663" cy="474663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139115" y="4276601"/>
            <a:ext cx="2868859" cy="3174306"/>
          </a:xfrm>
          <a:prstGeom prst="rect">
            <a:avLst/>
          </a:prstGeom>
        </p:spPr>
      </p:pic>
      <p:grpSp>
        <p:nvGrpSpPr>
          <p:cNvPr id="42" name="组合 41"/>
          <p:cNvGrpSpPr/>
          <p:nvPr/>
        </p:nvGrpSpPr>
        <p:grpSpPr>
          <a:xfrm>
            <a:off x="388938" y="455613"/>
            <a:ext cx="919162" cy="914400"/>
            <a:chOff x="952456" y="3218117"/>
            <a:chExt cx="877066" cy="877066"/>
          </a:xfrm>
        </p:grpSpPr>
        <p:sp>
          <p:nvSpPr>
            <p:cNvPr id="8206" name="椭圆 50"/>
            <p:cNvSpPr/>
            <p:nvPr/>
          </p:nvSpPr>
          <p:spPr>
            <a:xfrm>
              <a:off x="952456" y="3218117"/>
              <a:ext cx="877066" cy="877066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anchor="ctr" anchorCtr="0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zh-CN" altLang="zh-CN" sz="2400" dirty="0">
                <a:solidFill>
                  <a:srgbClr val="FFFFFF"/>
                </a:solidFill>
                <a:latin typeface="宋体" panose="02010600030101010101" pitchFamily="2" charset="-122"/>
                <a:ea typeface="等线" panose="02010600030101010101" pitchFamily="2" charset="-122"/>
                <a:sym typeface="宋体" panose="02010600030101010101" pitchFamily="2" charset="-122"/>
              </a:endParaRPr>
            </a:p>
          </p:txBody>
        </p:sp>
        <p:pic>
          <p:nvPicPr>
            <p:cNvPr id="44" name="Picture 3"/>
            <p:cNvPicPr>
              <a:picLocks noChangeAspect="1" noChangeArrowheads="1"/>
            </p:cNvPicPr>
            <p:nvPr/>
          </p:nvPicPr>
          <p:blipFill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120405" y="3316513"/>
              <a:ext cx="593431" cy="6802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205" name="online-course_103337"/>
          <p:cNvSpPr>
            <a:spLocks noChangeAspect="1"/>
          </p:cNvSpPr>
          <p:nvPr/>
        </p:nvSpPr>
        <p:spPr>
          <a:xfrm>
            <a:off x="6526530" y="3788728"/>
            <a:ext cx="609600" cy="590550"/>
          </a:xfrm>
          <a:custGeom>
            <a:avLst/>
            <a:gdLst/>
            <a:ahLst/>
            <a:cxnLst>
              <a:cxn ang="0">
                <a:pos x="165701" y="459062"/>
              </a:cxn>
              <a:cxn ang="0">
                <a:pos x="533673" y="465336"/>
              </a:cxn>
              <a:cxn ang="0">
                <a:pos x="533673" y="506739"/>
              </a:cxn>
              <a:cxn ang="0">
                <a:pos x="165701" y="513012"/>
              </a:cxn>
              <a:cxn ang="0">
                <a:pos x="124901" y="513012"/>
              </a:cxn>
              <a:cxn ang="0">
                <a:pos x="80689" y="506739"/>
              </a:cxn>
              <a:cxn ang="0">
                <a:pos x="80689" y="465336"/>
              </a:cxn>
              <a:cxn ang="0">
                <a:pos x="124901" y="459062"/>
              </a:cxn>
              <a:cxn ang="0">
                <a:pos x="40957" y="416800"/>
              </a:cxn>
              <a:cxn ang="0">
                <a:pos x="573405" y="559919"/>
              </a:cxn>
              <a:cxn ang="0">
                <a:pos x="40957" y="416800"/>
              </a:cxn>
              <a:cxn ang="0">
                <a:pos x="250088" y="243237"/>
              </a:cxn>
              <a:cxn ang="0">
                <a:pos x="142265" y="246062"/>
              </a:cxn>
              <a:cxn ang="0">
                <a:pos x="125199" y="375371"/>
              </a:cxn>
              <a:cxn ang="0">
                <a:pos x="253037" y="293770"/>
              </a:cxn>
              <a:cxn ang="0">
                <a:pos x="328901" y="208870"/>
              </a:cxn>
              <a:cxn ang="0">
                <a:pos x="188498" y="109693"/>
              </a:cxn>
              <a:cxn ang="0">
                <a:pos x="188498" y="204791"/>
              </a:cxn>
              <a:cxn ang="0">
                <a:pos x="188498" y="109693"/>
              </a:cxn>
              <a:cxn ang="0">
                <a:pos x="40957" y="375371"/>
              </a:cxn>
              <a:cxn ang="0">
                <a:pos x="90913" y="266934"/>
              </a:cxn>
              <a:cxn ang="0">
                <a:pos x="100532" y="157241"/>
              </a:cxn>
              <a:cxn ang="0">
                <a:pos x="276308" y="157241"/>
              </a:cxn>
              <a:cxn ang="0">
                <a:pos x="313853" y="156928"/>
              </a:cxn>
              <a:cxn ang="0">
                <a:pos x="342709" y="164147"/>
              </a:cxn>
              <a:cxn ang="0">
                <a:pos x="492265" y="76581"/>
              </a:cxn>
              <a:cxn ang="0">
                <a:pos x="371876" y="193647"/>
              </a:cxn>
              <a:cxn ang="0">
                <a:pos x="378392" y="208870"/>
              </a:cxn>
              <a:cxn ang="0">
                <a:pos x="293840" y="302243"/>
              </a:cxn>
              <a:cxn ang="0">
                <a:pos x="573405" y="375371"/>
              </a:cxn>
              <a:cxn ang="0">
                <a:pos x="40957" y="41429"/>
              </a:cxn>
              <a:cxn ang="0">
                <a:pos x="593885" y="0"/>
              </a:cxn>
              <a:cxn ang="0">
                <a:pos x="614363" y="580634"/>
              </a:cxn>
              <a:cxn ang="0">
                <a:pos x="20479" y="601348"/>
              </a:cxn>
              <a:cxn ang="0">
                <a:pos x="0" y="20714"/>
              </a:cxn>
            </a:cxnLst>
            <a:pathLst>
              <a:path w="608415" h="587881">
                <a:moveTo>
                  <a:pt x="143817" y="428544"/>
                </a:moveTo>
                <a:cubicBezTo>
                  <a:pt x="155033" y="428544"/>
                  <a:pt x="164097" y="437590"/>
                  <a:pt x="164097" y="448782"/>
                </a:cubicBezTo>
                <a:lnTo>
                  <a:pt x="164097" y="454915"/>
                </a:lnTo>
                <a:lnTo>
                  <a:pt x="528508" y="454915"/>
                </a:lnTo>
                <a:cubicBezTo>
                  <a:pt x="539723" y="454915"/>
                  <a:pt x="548787" y="463961"/>
                  <a:pt x="548787" y="475153"/>
                </a:cubicBezTo>
                <a:cubicBezTo>
                  <a:pt x="548787" y="486345"/>
                  <a:pt x="539723" y="495391"/>
                  <a:pt x="528508" y="495391"/>
                </a:cubicBezTo>
                <a:lnTo>
                  <a:pt x="164097" y="495391"/>
                </a:lnTo>
                <a:lnTo>
                  <a:pt x="164097" y="501523"/>
                </a:lnTo>
                <a:cubicBezTo>
                  <a:pt x="164097" y="512716"/>
                  <a:pt x="155033" y="521761"/>
                  <a:pt x="143817" y="521761"/>
                </a:cubicBezTo>
                <a:cubicBezTo>
                  <a:pt x="132756" y="521761"/>
                  <a:pt x="123692" y="512716"/>
                  <a:pt x="123692" y="501523"/>
                </a:cubicBezTo>
                <a:lnTo>
                  <a:pt x="123692" y="495391"/>
                </a:lnTo>
                <a:lnTo>
                  <a:pt x="79907" y="495391"/>
                </a:lnTo>
                <a:cubicBezTo>
                  <a:pt x="68692" y="495391"/>
                  <a:pt x="59628" y="486345"/>
                  <a:pt x="59628" y="475153"/>
                </a:cubicBezTo>
                <a:cubicBezTo>
                  <a:pt x="59628" y="463961"/>
                  <a:pt x="68692" y="454915"/>
                  <a:pt x="79907" y="454915"/>
                </a:cubicBezTo>
                <a:lnTo>
                  <a:pt x="123692" y="454915"/>
                </a:lnTo>
                <a:lnTo>
                  <a:pt x="123692" y="448782"/>
                </a:lnTo>
                <a:cubicBezTo>
                  <a:pt x="123692" y="437590"/>
                  <a:pt x="132756" y="428544"/>
                  <a:pt x="143817" y="428544"/>
                </a:cubicBezTo>
                <a:close/>
                <a:moveTo>
                  <a:pt x="40561" y="407466"/>
                </a:moveTo>
                <a:lnTo>
                  <a:pt x="40561" y="547380"/>
                </a:lnTo>
                <a:lnTo>
                  <a:pt x="567854" y="547380"/>
                </a:lnTo>
                <a:lnTo>
                  <a:pt x="567854" y="407466"/>
                </a:lnTo>
                <a:lnTo>
                  <a:pt x="40561" y="407466"/>
                </a:lnTo>
                <a:close/>
                <a:moveTo>
                  <a:pt x="317882" y="196216"/>
                </a:moveTo>
                <a:lnTo>
                  <a:pt x="247668" y="237791"/>
                </a:lnTo>
                <a:cubicBezTo>
                  <a:pt x="244595" y="239632"/>
                  <a:pt x="241061" y="240552"/>
                  <a:pt x="237374" y="240552"/>
                </a:cubicBezTo>
                <a:lnTo>
                  <a:pt x="140888" y="240552"/>
                </a:lnTo>
                <a:cubicBezTo>
                  <a:pt x="136586" y="246075"/>
                  <a:pt x="132592" y="254973"/>
                  <a:pt x="129826" y="269087"/>
                </a:cubicBezTo>
                <a:cubicBezTo>
                  <a:pt x="124910" y="293173"/>
                  <a:pt x="124141" y="327384"/>
                  <a:pt x="123988" y="366965"/>
                </a:cubicBezTo>
                <a:lnTo>
                  <a:pt x="250587" y="366965"/>
                </a:lnTo>
                <a:lnTo>
                  <a:pt x="250587" y="287190"/>
                </a:lnTo>
                <a:cubicBezTo>
                  <a:pt x="250587" y="281667"/>
                  <a:pt x="252738" y="276605"/>
                  <a:pt x="256579" y="272769"/>
                </a:cubicBezTo>
                <a:lnTo>
                  <a:pt x="325717" y="204193"/>
                </a:lnTo>
                <a:lnTo>
                  <a:pt x="317882" y="196216"/>
                </a:lnTo>
                <a:close/>
                <a:moveTo>
                  <a:pt x="186673" y="107236"/>
                </a:moveTo>
                <a:cubicBezTo>
                  <a:pt x="161015" y="107236"/>
                  <a:pt x="140120" y="128100"/>
                  <a:pt x="140120" y="153720"/>
                </a:cubicBezTo>
                <a:cubicBezTo>
                  <a:pt x="140120" y="179340"/>
                  <a:pt x="161015" y="200205"/>
                  <a:pt x="186673" y="200205"/>
                </a:cubicBezTo>
                <a:cubicBezTo>
                  <a:pt x="212331" y="200205"/>
                  <a:pt x="233226" y="179340"/>
                  <a:pt x="233226" y="153720"/>
                </a:cubicBezTo>
                <a:cubicBezTo>
                  <a:pt x="233226" y="128100"/>
                  <a:pt x="212331" y="107236"/>
                  <a:pt x="186673" y="107236"/>
                </a:cubicBezTo>
                <a:close/>
                <a:moveTo>
                  <a:pt x="40561" y="40501"/>
                </a:moveTo>
                <a:lnTo>
                  <a:pt x="40561" y="366965"/>
                </a:lnTo>
                <a:lnTo>
                  <a:pt x="83580" y="366965"/>
                </a:lnTo>
                <a:cubicBezTo>
                  <a:pt x="83580" y="325083"/>
                  <a:pt x="84349" y="288724"/>
                  <a:pt x="90033" y="260956"/>
                </a:cubicBezTo>
                <a:cubicBezTo>
                  <a:pt x="92338" y="250217"/>
                  <a:pt x="97715" y="223830"/>
                  <a:pt x="117535" y="206494"/>
                </a:cubicBezTo>
                <a:cubicBezTo>
                  <a:pt x="106319" y="191920"/>
                  <a:pt x="99559" y="173511"/>
                  <a:pt x="99559" y="153720"/>
                </a:cubicBezTo>
                <a:cubicBezTo>
                  <a:pt x="99559" y="105702"/>
                  <a:pt x="138583" y="66735"/>
                  <a:pt x="186673" y="66735"/>
                </a:cubicBezTo>
                <a:cubicBezTo>
                  <a:pt x="234609" y="66735"/>
                  <a:pt x="273633" y="105702"/>
                  <a:pt x="273633" y="153720"/>
                </a:cubicBezTo>
                <a:cubicBezTo>
                  <a:pt x="273633" y="161851"/>
                  <a:pt x="272558" y="169829"/>
                  <a:pt x="270407" y="177346"/>
                </a:cubicBezTo>
                <a:lnTo>
                  <a:pt x="310814" y="153413"/>
                </a:lnTo>
                <a:cubicBezTo>
                  <a:pt x="318650" y="148811"/>
                  <a:pt x="328790" y="150038"/>
                  <a:pt x="335397" y="156635"/>
                </a:cubicBezTo>
                <a:lnTo>
                  <a:pt x="339391" y="160470"/>
                </a:lnTo>
                <a:lnTo>
                  <a:pt x="459077" y="70723"/>
                </a:lnTo>
                <a:cubicBezTo>
                  <a:pt x="467988" y="64127"/>
                  <a:pt x="480740" y="65968"/>
                  <a:pt x="487500" y="74866"/>
                </a:cubicBezTo>
                <a:cubicBezTo>
                  <a:pt x="494107" y="83764"/>
                  <a:pt x="492263" y="96497"/>
                  <a:pt x="483352" y="103094"/>
                </a:cubicBezTo>
                <a:lnTo>
                  <a:pt x="368276" y="189312"/>
                </a:lnTo>
                <a:lnTo>
                  <a:pt x="368736" y="189926"/>
                </a:lnTo>
                <a:cubicBezTo>
                  <a:pt x="372577" y="193761"/>
                  <a:pt x="374728" y="198824"/>
                  <a:pt x="374728" y="204193"/>
                </a:cubicBezTo>
                <a:cubicBezTo>
                  <a:pt x="374728" y="209716"/>
                  <a:pt x="372577" y="214779"/>
                  <a:pt x="368736" y="218614"/>
                </a:cubicBezTo>
                <a:lnTo>
                  <a:pt x="290995" y="295474"/>
                </a:lnTo>
                <a:lnTo>
                  <a:pt x="290995" y="366965"/>
                </a:lnTo>
                <a:lnTo>
                  <a:pt x="567854" y="366965"/>
                </a:lnTo>
                <a:lnTo>
                  <a:pt x="567854" y="40501"/>
                </a:lnTo>
                <a:lnTo>
                  <a:pt x="40561" y="40501"/>
                </a:lnTo>
                <a:close/>
                <a:moveTo>
                  <a:pt x="20280" y="0"/>
                </a:moveTo>
                <a:lnTo>
                  <a:pt x="588135" y="0"/>
                </a:lnTo>
                <a:cubicBezTo>
                  <a:pt x="599350" y="0"/>
                  <a:pt x="608415" y="9051"/>
                  <a:pt x="608415" y="20250"/>
                </a:cubicBezTo>
                <a:lnTo>
                  <a:pt x="608415" y="567631"/>
                </a:lnTo>
                <a:cubicBezTo>
                  <a:pt x="608415" y="578830"/>
                  <a:pt x="599350" y="587881"/>
                  <a:pt x="588135" y="587881"/>
                </a:cubicBezTo>
                <a:lnTo>
                  <a:pt x="20280" y="587881"/>
                </a:lnTo>
                <a:cubicBezTo>
                  <a:pt x="9065" y="587881"/>
                  <a:pt x="0" y="578830"/>
                  <a:pt x="0" y="567631"/>
                </a:cubicBezTo>
                <a:lnTo>
                  <a:pt x="0" y="20250"/>
                </a:lnTo>
                <a:cubicBezTo>
                  <a:pt x="0" y="9051"/>
                  <a:pt x="9065" y="0"/>
                  <a:pt x="20280" y="0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" name="矩形 31"/>
          <p:cNvSpPr/>
          <p:nvPr/>
        </p:nvSpPr>
        <p:spPr>
          <a:xfrm>
            <a:off x="0" y="-87312"/>
            <a:ext cx="3325813" cy="70453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4008120" y="2277110"/>
            <a:ext cx="713105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defTabSz="4572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函数是刻画现实世界数量变化及其关系的有效模型。</a:t>
            </a:r>
            <a:endParaRPr lang="zh-CN" altLang="en-US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639763" y="2101850"/>
            <a:ext cx="2046287" cy="2046288"/>
            <a:chOff x="952456" y="3218117"/>
            <a:chExt cx="877066" cy="877066"/>
          </a:xfrm>
        </p:grpSpPr>
        <p:sp>
          <p:nvSpPr>
            <p:cNvPr id="10256" name="椭圆 50"/>
            <p:cNvSpPr/>
            <p:nvPr/>
          </p:nvSpPr>
          <p:spPr>
            <a:xfrm>
              <a:off x="952456" y="3218117"/>
              <a:ext cx="877066" cy="877066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</p:spPr>
          <p:txBody>
            <a:bodyPr anchor="ctr" anchorCtr="0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zh-CN" altLang="zh-CN" sz="2400" dirty="0">
                <a:solidFill>
                  <a:srgbClr val="FFFFFF"/>
                </a:solidFill>
                <a:latin typeface="宋体" panose="02010600030101010101" pitchFamily="2" charset="-122"/>
                <a:ea typeface="等线" panose="02010600030101010101" pitchFamily="2" charset="-122"/>
                <a:sym typeface="宋体" panose="02010600030101010101" pitchFamily="2" charset="-122"/>
              </a:endParaRPr>
            </a:p>
          </p:txBody>
        </p:sp>
        <p:pic>
          <p:nvPicPr>
            <p:cNvPr id="10257" name="Picture 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110557" y="3384982"/>
              <a:ext cx="560863" cy="543336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839470" y="44450"/>
            <a:ext cx="8258810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457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问题</a:t>
            </a:r>
            <a:r>
              <a:rPr kumimoji="0" lang="en-US" alt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：某个函数满足条件：当</a:t>
            </a:r>
            <a:r>
              <a:rPr kumimoji="0" lang="en-US" altLang="zh-CN" sz="2800" b="0" i="1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</a:t>
            </a:r>
            <a:r>
              <a:rPr lang="zh-CN" altLang="zh-CN" sz="2800" kern="100" noProof="0" dirty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微软雅黑" panose="020B0503020204020204" pitchFamily="34" charset="-122"/>
                <a:cs typeface="Times New Roman" panose="02020603050405020304"/>
                <a:sym typeface="+mn-ea"/>
              </a:rPr>
              <a:t>＝</a:t>
            </a:r>
            <a:r>
              <a:rPr lang="en-US" altLang="zh-CN" sz="2800" kern="10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－</a:t>
            </a:r>
            <a:r>
              <a:rPr kumimoji="0" lang="en-US" alt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时，</a:t>
            </a:r>
            <a:r>
              <a:rPr kumimoji="0" lang="en-US" altLang="zh-CN" sz="2800" b="0" i="1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</a:t>
            </a:r>
            <a:r>
              <a:rPr lang="zh-CN" altLang="zh-CN" sz="2800" kern="100" noProof="0" dirty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微软雅黑" panose="020B0503020204020204" pitchFamily="34" charset="-122"/>
                <a:cs typeface="Times New Roman" panose="02020603050405020304"/>
                <a:sym typeface="+mn-ea"/>
              </a:rPr>
              <a:t>＝</a:t>
            </a:r>
            <a:r>
              <a:rPr kumimoji="0" lang="en-US" alt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kern="10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</a:t>
            </a:r>
            <a:endParaRPr kumimoji="0" lang="zh-CN" altLang="en-US" sz="2800" b="0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just" defTabSz="457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          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请表示这个函数．</a:t>
            </a:r>
            <a:endParaRPr kumimoji="0" lang="zh-CN" altLang="zh-CN" sz="1100" b="0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79425" y="1556385"/>
            <a:ext cx="9516110" cy="1151890"/>
          </a:xfrm>
          <a:prstGeom prst="rect">
            <a:avLst/>
          </a:prstGeom>
          <a:noFill/>
          <a:ln w="28575">
            <a:solidFill>
              <a:srgbClr val="1689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indent="615950" algn="just"/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一般地，在一个变化过程中的两个变量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，如果对于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的每一个值，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都有唯一的值与它对应，那么我们称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是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函数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是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自变量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79425" y="2924810"/>
            <a:ext cx="9516110" cy="1151890"/>
          </a:xfrm>
          <a:prstGeom prst="rect">
            <a:avLst/>
          </a:prstGeom>
          <a:noFill/>
          <a:ln w="28575">
            <a:solidFill>
              <a:srgbClr val="1689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indent="615950" algn="just"/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函数可以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列表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表示，可以用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图像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表示，可以列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函数表达式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表示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839470" y="44450"/>
            <a:ext cx="9154795" cy="737235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just" defTabSz="457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问题</a:t>
            </a:r>
            <a:r>
              <a:rPr kumimoji="0" lang="en-US" alt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kumimoji="0" 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如何从上述函数中筛选出满足条件的一次函数？</a:t>
            </a:r>
            <a:endParaRPr kumimoji="0" lang="zh-CN" altLang="zh-CN" sz="2800" b="0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79425" y="1556385"/>
            <a:ext cx="9516110" cy="1151890"/>
          </a:xfrm>
          <a:prstGeom prst="rect">
            <a:avLst/>
          </a:prstGeom>
          <a:noFill/>
          <a:ln w="28575">
            <a:solidFill>
              <a:srgbClr val="1689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indent="615950" algn="just"/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一般地，形如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kx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为常数，且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≠0)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的函数叫做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一次函数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，其中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是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自变量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是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函数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79425" y="3068955"/>
            <a:ext cx="9516110" cy="1151890"/>
          </a:xfrm>
          <a:prstGeom prst="rect">
            <a:avLst/>
          </a:prstGeom>
          <a:noFill/>
          <a:ln w="28575">
            <a:solidFill>
              <a:srgbClr val="1689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indent="615950" algn="just"/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特别地，当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=0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时，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kx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为常数，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≠0)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叫做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正比例函数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79425" y="4580890"/>
            <a:ext cx="9516110" cy="1151890"/>
          </a:xfrm>
          <a:prstGeom prst="rect">
            <a:avLst/>
          </a:prstGeom>
          <a:noFill/>
          <a:ln w="28575">
            <a:solidFill>
              <a:srgbClr val="1689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indent="615950" algn="just"/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一次函数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=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kx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+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、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为常数，且</a:t>
            </a:r>
            <a:r>
              <a:rPr lang="en-US" altLang="zh-CN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≠0)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的图像是一条直线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altLang="zh-C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839470" y="44450"/>
            <a:ext cx="9154795" cy="1383665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just" defTabSz="457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问题</a:t>
            </a:r>
            <a:r>
              <a:rPr kumimoji="0" lang="en-US" alt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：问题</a:t>
            </a:r>
            <a:r>
              <a:rPr kumimoji="0" lang="en-US" alt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中的</a:t>
            </a:r>
            <a:r>
              <a:rPr kumimoji="0" 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一次函数有多少个？</a:t>
            </a:r>
            <a:endParaRPr kumimoji="0" lang="zh-CN" sz="2800" b="0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1209040" algn="just" defTabSz="457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它们的解析式和图像有什么规律？</a:t>
            </a:r>
            <a:endParaRPr kumimoji="0" lang="zh-CN" altLang="zh-CN" sz="2800" b="0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79425" y="1428115"/>
            <a:ext cx="9863455" cy="737235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just" defTabSz="457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这无数多个一次函数解析式能用统一的一个解析式表达吗？</a:t>
            </a:r>
            <a:endParaRPr kumimoji="0" lang="zh-CN" altLang="en-US" sz="2800" b="0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79425" y="2636520"/>
            <a:ext cx="8917305" cy="1383665"/>
          </a:xfrm>
          <a:prstGeom prst="rect">
            <a:avLst/>
          </a:prstGeom>
        </p:spPr>
        <p:txBody>
          <a:bodyPr wrap="square">
            <a:spAutoFit/>
          </a:bodyPr>
          <a:p>
            <a:pPr marL="412750" marR="0" lvl="0" indent="-412750" algn="just" defTabSz="457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从运动变化的角度</a:t>
            </a:r>
            <a:r>
              <a:rPr lang="zh-CN" altLang="en-US" sz="2800" kern="10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结合图像如何</a:t>
            </a:r>
            <a:r>
              <a:rPr kumimoji="0" lang="zh-CN" altLang="en-US" sz="2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解读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这无数多条过点</a:t>
            </a:r>
            <a:r>
              <a:rPr kumimoji="0" lang="en-US" alt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(</a:t>
            </a:r>
            <a:r>
              <a:rPr lang="en-US" altLang="zh-CN" sz="2800" kern="10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－</a:t>
            </a:r>
            <a:r>
              <a:rPr lang="en-US" altLang="zh-CN" sz="2800" kern="10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kern="10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altLang="zh-CN" sz="2800" kern="10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kumimoji="0" lang="en-US" alt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)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的直线</a:t>
            </a:r>
            <a:r>
              <a:rPr lang="zh-CN" altLang="en-US" sz="2800" kern="10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．</a:t>
            </a:r>
            <a:endParaRPr kumimoji="0" lang="zh-CN" altLang="en-US" sz="2800" b="0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79425" y="4491355"/>
            <a:ext cx="8917305" cy="1383665"/>
          </a:xfrm>
          <a:prstGeom prst="rect">
            <a:avLst/>
          </a:prstGeom>
        </p:spPr>
        <p:txBody>
          <a:bodyPr wrap="square">
            <a:spAutoFit/>
          </a:bodyPr>
          <a:p>
            <a:pPr marL="412750" marR="0" lvl="0" indent="-412750" algn="just" defTabSz="457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(3)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仅从解析式的角度</a:t>
            </a:r>
            <a:r>
              <a:rPr lang="zh-CN" altLang="en-US" sz="2800" kern="10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你能直接确定直线</a:t>
            </a:r>
            <a:r>
              <a:rPr kumimoji="0" lang="en-US" alt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0" i="1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y</a:t>
            </a:r>
            <a:r>
              <a:rPr lang="zh-CN" altLang="zh-CN" sz="2800" kern="100" noProof="0" dirty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微软雅黑" panose="020B0503020204020204" pitchFamily="34" charset="-122"/>
                <a:cs typeface="Times New Roman" panose="02020603050405020304"/>
                <a:sym typeface="+mn-ea"/>
              </a:rPr>
              <a:t>＝</a:t>
            </a:r>
            <a:r>
              <a:rPr kumimoji="0" lang="en-US" altLang="zh-CN" sz="2800" b="0" i="1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kx</a:t>
            </a:r>
            <a:r>
              <a:rPr kumimoji="0" lang="en-US" alt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＋</a:t>
            </a:r>
            <a:r>
              <a:rPr kumimoji="0" lang="en-US" altLang="zh-CN" sz="2800" b="0" i="1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k</a:t>
            </a:r>
            <a:r>
              <a:rPr lang="en-US" altLang="zh-CN" sz="2800" kern="10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＋</a:t>
            </a:r>
            <a:r>
              <a:rPr kumimoji="0" lang="en-US" alt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经过哪个定点吗？</a:t>
            </a:r>
            <a:endParaRPr kumimoji="0" lang="zh-CN" altLang="en-US" sz="2800" b="0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839470" y="44450"/>
            <a:ext cx="9154795" cy="1383665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just" defTabSz="457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问题</a:t>
            </a:r>
            <a:r>
              <a:rPr kumimoji="0" lang="en-US" alt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：像上述一样</a:t>
            </a:r>
            <a:r>
              <a:rPr lang="zh-CN" altLang="en-US" sz="2800" kern="10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含有</a:t>
            </a:r>
            <a:r>
              <a:rPr kumimoji="0" lang="en-US" altLang="zh-CN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个参数的一次函数图像都会经过一个定点吗？请举例说明</a:t>
            </a:r>
            <a:r>
              <a:rPr lang="zh-CN" altLang="en-US" sz="2800" kern="10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．</a:t>
            </a:r>
            <a:endParaRPr kumimoji="0" lang="en-US" altLang="zh-CN" sz="2800" b="0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" name="矩形 31"/>
          <p:cNvSpPr/>
          <p:nvPr/>
        </p:nvSpPr>
        <p:spPr>
          <a:xfrm>
            <a:off x="0" y="-87312"/>
            <a:ext cx="3325813" cy="70453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4008120" y="1269365"/>
            <a:ext cx="713105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defTabSz="4572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函数是刻画现实世界数量变化及其关系的有效模型。</a:t>
            </a:r>
            <a:endParaRPr lang="zh-CN" altLang="en-US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639763" y="2101850"/>
            <a:ext cx="2046287" cy="2046288"/>
            <a:chOff x="952456" y="3218117"/>
            <a:chExt cx="877066" cy="877066"/>
          </a:xfrm>
        </p:grpSpPr>
        <p:sp>
          <p:nvSpPr>
            <p:cNvPr id="10256" name="椭圆 50"/>
            <p:cNvSpPr/>
            <p:nvPr/>
          </p:nvSpPr>
          <p:spPr>
            <a:xfrm>
              <a:off x="952456" y="3218117"/>
              <a:ext cx="877066" cy="877066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</p:spPr>
          <p:txBody>
            <a:bodyPr anchor="ctr" anchorCtr="0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zh-CN" altLang="zh-CN" sz="2400" dirty="0">
                <a:solidFill>
                  <a:srgbClr val="FFFFFF"/>
                </a:solidFill>
                <a:latin typeface="宋体" panose="02010600030101010101" pitchFamily="2" charset="-122"/>
                <a:ea typeface="等线" panose="02010600030101010101" pitchFamily="2" charset="-122"/>
                <a:sym typeface="宋体" panose="02010600030101010101" pitchFamily="2" charset="-122"/>
              </a:endParaRPr>
            </a:p>
          </p:txBody>
        </p:sp>
        <p:pic>
          <p:nvPicPr>
            <p:cNvPr id="10257" name="Picture 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110557" y="3384982"/>
              <a:ext cx="560863" cy="543336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" name="文本框 1"/>
          <p:cNvSpPr txBox="1"/>
          <p:nvPr/>
        </p:nvSpPr>
        <p:spPr>
          <a:xfrm>
            <a:off x="4008120" y="3429000"/>
            <a:ext cx="713105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defTabSz="4572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人生如函数般变化无穷，愿你能控制自变量，掌握参数密码，建立最有益模型，实现自己的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人生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理想！</a:t>
            </a:r>
            <a:endParaRPr lang="zh-CN" altLang="en-US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p="http://schemas.openxmlformats.org/presentationml/2006/main">
  <p:tag name="KSO_WPP_MARK_KEY" val="ca6b7023-33c6-4693-8e55-7c6594aa5dd6"/>
  <p:tag name="COMMONDATA" val="eyJoZGlkIjoiYTJhNmFiNmQyMWJjY2M4Nzc5Yjc4ZGQzMGIxMDFjOTUifQ=="/>
</p:tagLst>
</file>

<file path=ppt/theme/theme1.xml><?xml version="1.0" encoding="utf-8"?>
<a:theme xmlns:a="http://schemas.openxmlformats.org/drawingml/2006/main" name="默认设计模板">
  <a:themeElements>
    <a:clrScheme name="Office 主题​​">
      <a:dk1>
        <a:srgbClr val="000000"/>
      </a:dk1>
      <a:lt1>
        <a:srgbClr val="FFFFFF"/>
      </a:lt1>
      <a:dk2>
        <a:srgbClr val="768395"/>
      </a:dk2>
      <a:lt2>
        <a:srgbClr val="F0F0F0"/>
      </a:lt2>
      <a:accent1>
        <a:srgbClr val="4276AA"/>
      </a:accent1>
      <a:accent2>
        <a:srgbClr val="1689A0"/>
      </a:accent2>
      <a:accent3>
        <a:srgbClr val="3FA692"/>
      </a:accent3>
      <a:accent4>
        <a:srgbClr val="5167A4"/>
      </a:accent4>
      <a:accent5>
        <a:srgbClr val="5E5CA2"/>
      </a:accent5>
      <a:accent6>
        <a:srgbClr val="768395"/>
      </a:accent6>
      <a:hlink>
        <a:srgbClr val="4276AA"/>
      </a:hlink>
      <a:folHlink>
        <a:srgbClr val="BFBFBF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Office 主题​​">
      <a:dk1>
        <a:srgbClr val="000000"/>
      </a:dk1>
      <a:lt1>
        <a:srgbClr val="FFFFFF"/>
      </a:lt1>
      <a:dk2>
        <a:srgbClr val="768395"/>
      </a:dk2>
      <a:lt2>
        <a:srgbClr val="F0F0F0"/>
      </a:lt2>
      <a:accent1>
        <a:srgbClr val="4276AA"/>
      </a:accent1>
      <a:accent2>
        <a:srgbClr val="1689A0"/>
      </a:accent2>
      <a:accent3>
        <a:srgbClr val="3FA692"/>
      </a:accent3>
      <a:accent4>
        <a:srgbClr val="5167A4"/>
      </a:accent4>
      <a:accent5>
        <a:srgbClr val="5E5CA2"/>
      </a:accent5>
      <a:accent6>
        <a:srgbClr val="768395"/>
      </a:accent6>
      <a:hlink>
        <a:srgbClr val="4276AA"/>
      </a:hlink>
      <a:folHlink>
        <a:srgbClr val="BFBFBF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605</Words>
  <Application>WPS 演示</Application>
  <PresentationFormat>宽屏</PresentationFormat>
  <Paragraphs>40</Paragraphs>
  <Slides>7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20" baseType="lpstr">
      <vt:lpstr>Arial</vt:lpstr>
      <vt:lpstr>宋体</vt:lpstr>
      <vt:lpstr>Wingdings</vt:lpstr>
      <vt:lpstr>Calibri</vt:lpstr>
      <vt:lpstr>Calibri Light</vt:lpstr>
      <vt:lpstr>微软雅黑</vt:lpstr>
      <vt:lpstr>等线</vt:lpstr>
      <vt:lpstr>Times New Roman</vt:lpstr>
      <vt:lpstr>Times New Roman</vt:lpstr>
      <vt:lpstr>Arial Unicode MS</vt:lpstr>
      <vt:lpstr>等线 Light</vt:lpstr>
      <vt:lpstr>默认设计模板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chaoailmg</dc:creator>
  <cp:lastModifiedBy>Jie.C</cp:lastModifiedBy>
  <cp:revision>30</cp:revision>
  <dcterms:created xsi:type="dcterms:W3CDTF">2019-11-14T03:40:00Z</dcterms:created>
  <dcterms:modified xsi:type="dcterms:W3CDTF">2022-11-25T09:28:38Z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2052-11.1.0.12763</vt:lpwstr>
  </property>
  <property fmtid="{D5CDD505-2E9C-101B-9397-08002B2CF9AE}" pid="3" name="ICV">
    <vt:lpwstr>BC7727DF745D4729BF31C0FD64F210C6</vt:lpwstr>
  </property>
</Properties>
</file>