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99" r:id="rId2"/>
    <p:sldId id="381" r:id="rId3"/>
    <p:sldId id="398" r:id="rId4"/>
    <p:sldId id="419" r:id="rId5"/>
    <p:sldId id="410" r:id="rId6"/>
    <p:sldId id="397" r:id="rId7"/>
    <p:sldId id="408" r:id="rId8"/>
    <p:sldId id="409" r:id="rId9"/>
    <p:sldId id="432" r:id="rId10"/>
    <p:sldId id="401" r:id="rId11"/>
    <p:sldId id="403" r:id="rId12"/>
    <p:sldId id="426" r:id="rId13"/>
    <p:sldId id="433" r:id="rId14"/>
    <p:sldId id="418" r:id="rId15"/>
    <p:sldId id="406" r:id="rId16"/>
    <p:sldId id="420" r:id="rId17"/>
    <p:sldId id="407" r:id="rId18"/>
    <p:sldId id="415" r:id="rId19"/>
    <p:sldId id="427" r:id="rId20"/>
    <p:sldId id="429" r:id="rId21"/>
    <p:sldId id="414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 yuanyuan" initials="zy" lastIdx="1" clrIdx="0">
    <p:extLst>
      <p:ext uri="{19B8F6BF-5375-455C-9EA6-DF929625EA0E}">
        <p15:presenceInfo xmlns:p15="http://schemas.microsoft.com/office/powerpoint/2012/main" userId="a7f79014ecf81b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0D5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0T20:29:59.35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B0F8E-AA49-46D7-B393-71966A3098D3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B6B7C-C444-4CDA-B784-E3ABDDE9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91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B6B7C-C444-4CDA-B784-E3ABDDE9A1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373216"/>
            <a:ext cx="12192000" cy="1484784"/>
          </a:xfrm>
          <a:prstGeom prst="rect">
            <a:avLst/>
          </a:prstGeom>
          <a:solidFill>
            <a:srgbClr val="659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9451" y="5013177"/>
            <a:ext cx="10363200" cy="1470025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15680" y="6237312"/>
            <a:ext cx="8534400" cy="47890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05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02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891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6200000">
            <a:off x="11180763" y="5856288"/>
            <a:ext cx="866775" cy="11557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3E6F-8002-4864-BB99-6BC045FECDA6}" type="datetime1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4500" y="642143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FCF07-DE4F-40EA-97ED-8DDE76EC4924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110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6200000">
            <a:off x="11180763" y="5856288"/>
            <a:ext cx="866775" cy="11557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3E6F-8002-4864-BB99-6BC045FECDA6}" type="datetime1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4500" y="642143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112C5-F561-4B6A-85E2-E9CF7E34658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633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6200000">
            <a:off x="11180763" y="5856288"/>
            <a:ext cx="866775" cy="11557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3E6F-8002-4864-BB99-6BC045FECDA6}" type="datetime1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4500" y="642143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CD32-3530-488E-A717-299CC61A85E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3001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6200000">
            <a:off x="11180763" y="5856288"/>
            <a:ext cx="866775" cy="11557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3E6F-8002-4864-BB99-6BC045FECDA6}" type="datetime1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4500" y="642143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61E2B-530A-4F26-B2B8-B405CD410C6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723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A96F8F8-9F62-4ED7-B193-A9F9B67A3967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81000" y="62865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05800-18C4-45A3-A8CB-06B4D624D2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47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292600" y="419100"/>
            <a:ext cx="7721600" cy="838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943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92600" y="419100"/>
            <a:ext cx="7721600" cy="838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261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 userDrawn="1"/>
        </p:nvSpPr>
        <p:spPr>
          <a:xfrm flipV="1">
            <a:off x="0" y="0"/>
            <a:ext cx="3599723" cy="1844824"/>
          </a:xfrm>
          <a:prstGeom prst="rtTriangle">
            <a:avLst/>
          </a:prstGeom>
          <a:solidFill>
            <a:srgbClr val="659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8" name="矩形 7"/>
          <p:cNvSpPr/>
          <p:nvPr userDrawn="1"/>
        </p:nvSpPr>
        <p:spPr>
          <a:xfrm>
            <a:off x="-3425" y="0"/>
            <a:ext cx="12192000" cy="922412"/>
          </a:xfrm>
          <a:prstGeom prst="rect">
            <a:avLst/>
          </a:prstGeom>
          <a:solidFill>
            <a:srgbClr val="659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75520" y="58614"/>
            <a:ext cx="9326827" cy="85010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Together We Are Stronger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3648" y="1600201"/>
            <a:ext cx="9828752" cy="4525963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80000"/>
              <a:buFont typeface="Wingdings" pitchFamily="2" charset="2"/>
              <a:buChar char="n"/>
              <a:defRPr sz="28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0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78603" y="108957"/>
            <a:ext cx="1954123" cy="11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2">
                    <a:lumMod val="25000"/>
                  </a:schemeClr>
                </a:solidFill>
                <a:latin typeface="Elephant" panose="02020904090505020303" pitchFamily="18" charset="0"/>
                <a:ea typeface="华文宋体" panose="02010600040101010101" pitchFamily="2" charset="-122"/>
              </a:rPr>
              <a:t>Unit</a:t>
            </a:r>
            <a:r>
              <a:rPr lang="en-US" altLang="zh-CN" sz="3200" b="1" baseline="0" dirty="0">
                <a:solidFill>
                  <a:schemeClr val="bg2">
                    <a:lumMod val="25000"/>
                  </a:schemeClr>
                </a:solidFill>
                <a:latin typeface="Elephant" panose="02020904090505020303" pitchFamily="18" charset="0"/>
                <a:ea typeface="华文宋体" panose="02010600040101010101" pitchFamily="2" charset="-122"/>
              </a:rPr>
              <a:t> 5</a:t>
            </a:r>
            <a:endParaRPr lang="en-US" altLang="zh-CN" sz="3200" b="1" dirty="0">
              <a:solidFill>
                <a:schemeClr val="bg2">
                  <a:lumMod val="25000"/>
                </a:schemeClr>
              </a:solidFill>
              <a:latin typeface="Elephant" panose="02020904090505020303" pitchFamily="18" charset="0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800" b="1" dirty="0">
              <a:solidFill>
                <a:schemeClr val="bg2">
                  <a:lumMod val="25000"/>
                </a:schemeClr>
              </a:solidFill>
              <a:latin typeface="方正行楷简体" pitchFamily="65" charset="-122"/>
              <a:ea typeface="方正行楷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39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03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52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5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7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24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1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3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54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classgame.mp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26368;&#29275;&#21019;&#19994;&#22242;&#38431;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CPCnew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6A7F51-635A-4F84-B98F-F84F3A89F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9550" y="1254739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altLang="zh-CN" sz="7200" b="1" dirty="0">
                <a:solidFill>
                  <a:schemeClr val="tx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Together We Are Stronger</a:t>
            </a:r>
            <a:endParaRPr lang="zh-CN" altLang="en-US" sz="7200" b="1" dirty="0">
              <a:solidFill>
                <a:schemeClr val="tx2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3314F03-2E17-4129-9BEC-0DD4E054B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07DCA0-CD3F-441A-B1AF-48959584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728"/>
            <a:ext cx="4338735" cy="32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8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9308A-693A-4469-B47F-E2853504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71AD752-1A14-4BEF-A6AB-E8BD8E020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1988" y="1672431"/>
            <a:ext cx="5753472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B1C51-4E40-43A7-B7AF-594C2169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Skills----Game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951D09-EB25-4A25-85B9-6FEB29DD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20" y="2524223"/>
            <a:ext cx="4762500" cy="3171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7243D3-84CE-42CF-8411-D94314AE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83" y="1728885"/>
            <a:ext cx="3443923" cy="4762500"/>
          </a:xfrm>
          <a:prstGeom prst="rect">
            <a:avLst/>
          </a:prstGeo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37E6AE-B4A7-472D-8D6E-54C11BFE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128" y="1010653"/>
            <a:ext cx="9828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Balloon blowing and delivering</a:t>
            </a:r>
            <a:endParaRPr lang="zh-CN" altLang="en-US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D94D97-8254-4FE1-A9E7-28D23D56C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78" y="2272470"/>
            <a:ext cx="4828384" cy="3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5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1DDBBA-6E40-49FB-BCB7-1F370678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/>
            </a:b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2E31BE4-9185-402C-96D8-05EE53C45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8735" y="67631"/>
            <a:ext cx="5323612" cy="3429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9F60B4-7FEF-4D4E-B3FF-AA822DA4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735" y="3545845"/>
            <a:ext cx="5323612" cy="31735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FF1347-4467-4288-88B9-F1FF96AD6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38" y="138642"/>
            <a:ext cx="5187820" cy="33579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24C5A1-144E-464C-8AB3-75E54B2A3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" y="3545845"/>
            <a:ext cx="5284579" cy="31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7C654-5626-4433-9C9F-11A27645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Real Life Skills----Game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44D8950-8144-49CA-93D8-CA6DFD7B7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20" y="908720"/>
            <a:ext cx="4309105" cy="32306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CD7A0E8-F3DF-4365-9716-157253CCE22B}"/>
              </a:ext>
            </a:extLst>
          </p:cNvPr>
          <p:cNvSpPr txBox="1"/>
          <p:nvPr/>
        </p:nvSpPr>
        <p:spPr>
          <a:xfrm>
            <a:off x="7632441" y="1754155"/>
            <a:ext cx="268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2"/>
                </a:solidFill>
              </a:rPr>
              <a:t>Timer Group</a:t>
            </a:r>
            <a:endParaRPr lang="zh-CN" altLang="en-US" sz="3600" dirty="0">
              <a:solidFill>
                <a:schemeClr val="tx2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193735B-F869-4CDF-92AA-46A892CEE463}"/>
              </a:ext>
            </a:extLst>
          </p:cNvPr>
          <p:cNvSpPr txBox="1"/>
          <p:nvPr/>
        </p:nvSpPr>
        <p:spPr>
          <a:xfrm>
            <a:off x="1903445" y="4674637"/>
            <a:ext cx="46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2"/>
                </a:solidFill>
              </a:rPr>
              <a:t>Photographers Group</a:t>
            </a:r>
            <a:endParaRPr lang="zh-CN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360CA-54F5-45CC-8FCC-CB9F0494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Skills----Game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604A939-5BD3-4DF4-A7FF-37BA55BE9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020" y="2273423"/>
            <a:ext cx="9828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Balloon Blowing and delivering Game</a:t>
            </a:r>
            <a:endParaRPr lang="zh-CN" altLang="en-US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图片 6">
            <a:hlinkClick r:id="rId2" action="ppaction://hlinkfile"/>
            <a:extLst>
              <a:ext uri="{FF2B5EF4-FFF2-40B4-BE49-F238E27FC236}">
                <a16:creationId xmlns:a16="http://schemas.microsoft.com/office/drawing/2014/main" id="{6E9C541C-7189-4FFB-9FDC-24F8FD5C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581" y="2578091"/>
            <a:ext cx="67061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DBC84-8151-4D1A-9E71-1114A2E3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Skills----Game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65FA5C-572F-4372-A774-BC8A273A7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1600201"/>
            <a:ext cx="9828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Vote “Bests”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</a:rPr>
              <a:t>   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Fastest Award (blowing / Delivering)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</a:rPr>
              <a:t>   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Eye Catching Award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tx2"/>
                </a:solidFill>
              </a:rPr>
              <a:t>   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Best Teamwork Award</a:t>
            </a:r>
          </a:p>
          <a:p>
            <a:pPr marL="0" indent="0">
              <a:buNone/>
            </a:pP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BAB691-112C-428C-B09A-14018B0B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78" y="2780522"/>
            <a:ext cx="610988" cy="639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CE6AAD-7897-484A-B15F-62FB740B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21" y="3650108"/>
            <a:ext cx="609653" cy="64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7CC45B-6BDF-4E87-BE2F-CA89E25D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21" y="4617664"/>
            <a:ext cx="609653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9AE642-B354-4213-856D-DC51A938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j-cs"/>
              </a:rPr>
              <a:t>Real Life Skills----Game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5FE205-8CE2-4D6D-B70C-75FE3F93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020" y="981351"/>
            <a:ext cx="9828752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Winners the No.1 team share their successful experience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ECF93F-8EB3-4691-81FF-00E3672559C6}"/>
              </a:ext>
            </a:extLst>
          </p:cNvPr>
          <p:cNvSpPr txBox="1"/>
          <p:nvPr/>
        </p:nvSpPr>
        <p:spPr>
          <a:xfrm>
            <a:off x="3760237" y="3244333"/>
            <a:ext cx="45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第一名团队照片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A97D2E-E716-4E5C-9DCE-D720ECC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0" y="3244333"/>
            <a:ext cx="4534679" cy="3142470"/>
          </a:xfrm>
          <a:prstGeom prst="rect">
            <a:avLst/>
          </a:prstGeom>
        </p:spPr>
      </p:pic>
      <p:sp>
        <p:nvSpPr>
          <p:cNvPr id="6" name="思想气泡: 云 5">
            <a:extLst>
              <a:ext uri="{FF2B5EF4-FFF2-40B4-BE49-F238E27FC236}">
                <a16:creationId xmlns:a16="http://schemas.microsoft.com/office/drawing/2014/main" id="{47437186-6C5E-44C6-9329-D221852FF5C8}"/>
              </a:ext>
            </a:extLst>
          </p:cNvPr>
          <p:cNvSpPr/>
          <p:nvPr/>
        </p:nvSpPr>
        <p:spPr>
          <a:xfrm>
            <a:off x="6632544" y="2185290"/>
            <a:ext cx="4640689" cy="2659328"/>
          </a:xfrm>
          <a:prstGeom prst="cloudCallout">
            <a:avLst>
              <a:gd name="adj1" fmla="val -71290"/>
              <a:gd name="adj2" fmla="val 2346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are the Champion!</a:t>
            </a:r>
            <a:endParaRPr lang="zh-CN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ACBE88-7A29-4B7B-987A-23D61FF7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j-cs"/>
              </a:rPr>
              <a:t>Real Life Skills----Questionnaire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DEC83D-0F68-4880-B936-CEA0C2C03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702" y="1085422"/>
            <a:ext cx="664243" cy="16328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82A7B4-D4AC-4E25-AB54-ABB7EBAB8BCC}"/>
              </a:ext>
            </a:extLst>
          </p:cNvPr>
          <p:cNvSpPr txBox="1"/>
          <p:nvPr/>
        </p:nvSpPr>
        <p:spPr>
          <a:xfrm>
            <a:off x="1694283" y="1483115"/>
            <a:ext cx="8803433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Are you a good team player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7079A6-4A74-4C2C-8BC9-EE02B6DC39A1}"/>
              </a:ext>
            </a:extLst>
          </p:cNvPr>
          <p:cNvSpPr txBox="1"/>
          <p:nvPr/>
        </p:nvSpPr>
        <p:spPr>
          <a:xfrm>
            <a:off x="1775520" y="2378873"/>
            <a:ext cx="618619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What’s your score?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ABFEFA-2A27-4524-93F7-FB4AF9BC3698}"/>
              </a:ext>
            </a:extLst>
          </p:cNvPr>
          <p:cNvSpPr txBox="1"/>
          <p:nvPr/>
        </p:nvSpPr>
        <p:spPr>
          <a:xfrm>
            <a:off x="1271885" y="3772658"/>
            <a:ext cx="9971502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40-50: Congratulations! You are a great team player.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30-39: You are on the right track. You have the chance to be a great team player.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20-29: You will have to struggle to become a team player.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19 and below: It’s high time to find out why you are always alone and lonely!</a:t>
            </a:r>
          </a:p>
        </p:txBody>
      </p:sp>
    </p:spTree>
    <p:extLst>
      <p:ext uri="{BB962C8B-B14F-4D97-AF65-F5344CB8AC3E}">
        <p14:creationId xmlns:p14="http://schemas.microsoft.com/office/powerpoint/2010/main" val="134664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6DA73-4454-4EAD-B765-FB26F33B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 ---- Self evaluation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CB9CF-AEF8-4670-8E08-93F98AA9C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908720"/>
            <a:ext cx="9828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Do you have teamwork spirits? 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89E512FA-E7FB-4EF3-B0DD-E53E0D217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852075"/>
              </p:ext>
            </p:extLst>
          </p:nvPr>
        </p:nvGraphicFramePr>
        <p:xfrm>
          <a:off x="1218936" y="1906622"/>
          <a:ext cx="7156580" cy="4649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415">
                  <a:extLst>
                    <a:ext uri="{9D8B030D-6E8A-4147-A177-3AD203B41FA5}">
                      <a16:colId xmlns:a16="http://schemas.microsoft.com/office/drawing/2014/main" val="4131277171"/>
                    </a:ext>
                  </a:extLst>
                </a:gridCol>
                <a:gridCol w="3571165">
                  <a:extLst>
                    <a:ext uri="{9D8B030D-6E8A-4147-A177-3AD203B41FA5}">
                      <a16:colId xmlns:a16="http://schemas.microsoft.com/office/drawing/2014/main" val="3979649957"/>
                    </a:ext>
                  </a:extLst>
                </a:gridCol>
              </a:tblGrid>
              <a:tr h="53308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Team    Success    qualities</a:t>
                      </a:r>
                      <a:endParaRPr kumimoji="0" lang="zh-CN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462929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Do you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The Score(1-5)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986615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Optimistic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211367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happy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444822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generous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88422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helpful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089857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cooperative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380048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competitive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42181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8DCDD07-26B3-4A17-B773-BA09F0236A8F}"/>
              </a:ext>
            </a:extLst>
          </p:cNvPr>
          <p:cNvSpPr txBox="1"/>
          <p:nvPr/>
        </p:nvSpPr>
        <p:spPr>
          <a:xfrm>
            <a:off x="8375516" y="2738369"/>
            <a:ext cx="392997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微软雅黑"/>
              </a:rPr>
              <a:t>5 score - quite agree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微软雅黑"/>
              </a:rPr>
              <a:t>4 score -most agree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微软雅黑"/>
              </a:rPr>
              <a:t>3score - somewhat agree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微软雅黑"/>
              </a:rPr>
              <a:t>2 score - partly disagree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微软雅黑"/>
              </a:rPr>
              <a:t>1 score - most disagree</a:t>
            </a:r>
          </a:p>
        </p:txBody>
      </p:sp>
    </p:spTree>
    <p:extLst>
      <p:ext uri="{BB962C8B-B14F-4D97-AF65-F5344CB8AC3E}">
        <p14:creationId xmlns:p14="http://schemas.microsoft.com/office/powerpoint/2010/main" val="18422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日期占位符 6">
            <a:extLst>
              <a:ext uri="{FF2B5EF4-FFF2-40B4-BE49-F238E27FC236}">
                <a16:creationId xmlns:a16="http://schemas.microsoft.com/office/drawing/2014/main" id="{9EC5E1EF-172F-48C6-ACB4-AD7DAC8C7E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457200" y="6381750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E851645-5D8C-4352-8312-E8EEE0C44275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itchFamily="34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2022/11/22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</a:endParaRPr>
          </a:p>
        </p:txBody>
      </p:sp>
      <p:sp>
        <p:nvSpPr>
          <p:cNvPr id="16387" name="灯片编号占位符 7">
            <a:extLst>
              <a:ext uri="{FF2B5EF4-FFF2-40B4-BE49-F238E27FC236}">
                <a16:creationId xmlns:a16="http://schemas.microsoft.com/office/drawing/2014/main" id="{88C702C4-D58A-4E5A-A8A7-FBD70B198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32588" y="6381750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954DEB3-48AE-4570-9E82-20C8DA5E67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+mn-cs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2D826F9B-09FF-4F0F-B8A7-9C8A97D6A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57091"/>
            <a:ext cx="7127875" cy="574675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9900FF"/>
                </a:solidFill>
                <a:ea typeface="宋体" panose="02010600030101010101" pitchFamily="2" charset="-122"/>
              </a:rPr>
              <a:t>Keys to teamwork</a:t>
            </a:r>
          </a:p>
        </p:txBody>
      </p:sp>
      <p:pic>
        <p:nvPicPr>
          <p:cNvPr id="16389" name="Picture 3" descr="BS02064_">
            <a:extLst>
              <a:ext uri="{FF2B5EF4-FFF2-40B4-BE49-F238E27FC236}">
                <a16:creationId xmlns:a16="http://schemas.microsoft.com/office/drawing/2014/main" id="{D5EF23C3-C3BF-4C2F-AC2A-6CAAF0E15E2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6775" y="2349501"/>
            <a:ext cx="1727200" cy="1719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4" descr="BD06517_">
            <a:extLst>
              <a:ext uri="{FF2B5EF4-FFF2-40B4-BE49-F238E27FC236}">
                <a16:creationId xmlns:a16="http://schemas.microsoft.com/office/drawing/2014/main" id="{09C9C19F-CA26-40F3-8C5B-B402AA896DF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49501"/>
            <a:ext cx="2159000" cy="142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5" descr="BD05545_">
            <a:extLst>
              <a:ext uri="{FF2B5EF4-FFF2-40B4-BE49-F238E27FC236}">
                <a16:creationId xmlns:a16="http://schemas.microsoft.com/office/drawing/2014/main" id="{8AE79F23-B89F-435A-A28D-6F386B7729F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5" y="2276476"/>
            <a:ext cx="1727200" cy="169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WordArt 6">
            <a:extLst>
              <a:ext uri="{FF2B5EF4-FFF2-40B4-BE49-F238E27FC236}">
                <a16:creationId xmlns:a16="http://schemas.microsoft.com/office/drawing/2014/main" id="{884F7F5A-57D1-42C7-B71D-440DB75F2C8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346450" y="936053"/>
            <a:ext cx="47656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 Black" panose="020B0A04020102020204" pitchFamily="34" charset="0"/>
                <a:ea typeface="微软雅黑"/>
                <a:cs typeface="+mn-cs"/>
              </a:rPr>
              <a:t>Team Success Factors</a:t>
            </a:r>
            <a:endParaRPr kumimoji="0" lang="zh-CN" alt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 Black" panose="020B0A04020102020204" pitchFamily="34" charset="0"/>
              <a:ea typeface="微软雅黑"/>
              <a:cs typeface="+mn-cs"/>
            </a:endParaRPr>
          </a:p>
        </p:txBody>
      </p:sp>
      <p:sp>
        <p:nvSpPr>
          <p:cNvPr id="16393" name="Text Box 7">
            <a:extLst>
              <a:ext uri="{FF2B5EF4-FFF2-40B4-BE49-F238E27FC236}">
                <a16:creationId xmlns:a16="http://schemas.microsoft.com/office/drawing/2014/main" id="{E6C0054D-FA9F-4835-A599-8CFD7AED8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917701"/>
            <a:ext cx="15728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Purpose目标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4" name="Text Box 8">
            <a:extLst>
              <a:ext uri="{FF2B5EF4-FFF2-40B4-BE49-F238E27FC236}">
                <a16:creationId xmlns:a16="http://schemas.microsoft.com/office/drawing/2014/main" id="{D20CBE2A-97D2-448B-B22B-436E540BB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917701"/>
            <a:ext cx="15472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Process过程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5" name="Text Box 9">
            <a:extLst>
              <a:ext uri="{FF2B5EF4-FFF2-40B4-BE49-F238E27FC236}">
                <a16:creationId xmlns:a16="http://schemas.microsoft.com/office/drawing/2014/main" id="{7612B6E8-4A59-4424-ACD3-283FECAAF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1916113"/>
            <a:ext cx="2435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Communication 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交流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396" name="Picture 10" descr="PE01561_">
            <a:extLst>
              <a:ext uri="{FF2B5EF4-FFF2-40B4-BE49-F238E27FC236}">
                <a16:creationId xmlns:a16="http://schemas.microsoft.com/office/drawing/2014/main" id="{6B160733-2E7C-4E7B-BB77-EE7567B576B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4725988"/>
            <a:ext cx="2276475" cy="151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7" name="Text Box 11">
            <a:extLst>
              <a:ext uri="{FF2B5EF4-FFF2-40B4-BE49-F238E27FC236}">
                <a16:creationId xmlns:a16="http://schemas.microsoft.com/office/drawing/2014/main" id="{7103CB5D-0E2E-4C6C-8011-96F2CF508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222751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Involvement参与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8" name="Text Box 12">
            <a:extLst>
              <a:ext uri="{FF2B5EF4-FFF2-40B4-BE49-F238E27FC236}">
                <a16:creationId xmlns:a16="http://schemas.microsoft.com/office/drawing/2014/main" id="{18D1E166-5E80-4E21-8DA1-644C4E5A7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4149726"/>
            <a:ext cx="21884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Commitments义务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399" name="Picture 13" descr="BD04972_">
            <a:extLst>
              <a:ext uri="{FF2B5EF4-FFF2-40B4-BE49-F238E27FC236}">
                <a16:creationId xmlns:a16="http://schemas.microsoft.com/office/drawing/2014/main" id="{899AD16B-30F3-4C62-8053-E0CA3D26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652964"/>
            <a:ext cx="2374900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00" name="Text Box 14">
            <a:extLst>
              <a:ext uri="{FF2B5EF4-FFF2-40B4-BE49-F238E27FC236}">
                <a16:creationId xmlns:a16="http://schemas.microsoft.com/office/drawing/2014/main" id="{D6DE7489-0906-46C7-92AE-B858847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4149725"/>
            <a:ext cx="1582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Trust 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信任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401" name="Picture 15" descr="BD05584_">
            <a:extLst>
              <a:ext uri="{FF2B5EF4-FFF2-40B4-BE49-F238E27FC236}">
                <a16:creationId xmlns:a16="http://schemas.microsoft.com/office/drawing/2014/main" id="{C44B6DB6-08A9-42A1-9D3E-98903AE0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4510088"/>
            <a:ext cx="1943100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4100" y="314313"/>
            <a:ext cx="9326827" cy="850106"/>
          </a:xfrm>
        </p:spPr>
        <p:txBody>
          <a:bodyPr>
            <a:normAutofit fontScale="90000"/>
          </a:bodyPr>
          <a:lstStyle/>
          <a:p>
            <a:r>
              <a:rPr lang="en-US" altLang="zh-CN" sz="3100" b="1" dirty="0">
                <a:latin typeface="微软雅黑" pitchFamily="34" charset="-122"/>
                <a:ea typeface="微软雅黑" pitchFamily="34" charset="-122"/>
              </a:rPr>
              <a:t>Together We Are Stronger</a:t>
            </a:r>
            <a:br>
              <a:rPr lang="zh-CN" altLang="en-US" sz="3600" b="1" dirty="0">
                <a:latin typeface="微软雅黑" pitchFamily="34" charset="-122"/>
                <a:ea typeface="微软雅黑" pitchFamily="34" charset="-122"/>
              </a:rPr>
            </a:br>
            <a:endParaRPr lang="zh-CN" altLang="en-US" dirty="0"/>
          </a:p>
        </p:txBody>
      </p:sp>
      <p:pic>
        <p:nvPicPr>
          <p:cNvPr id="4" name="Picture 9" descr="举着牌子的人物大图 点击还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15" y="1349611"/>
            <a:ext cx="91440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6BA76C5-2A58-44AC-9540-32EFFC27A2CB}"/>
              </a:ext>
            </a:extLst>
          </p:cNvPr>
          <p:cNvSpPr txBox="1"/>
          <p:nvPr/>
        </p:nvSpPr>
        <p:spPr>
          <a:xfrm>
            <a:off x="1964905" y="2767280"/>
            <a:ext cx="717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</a:rPr>
              <a:t>Teamwork</a:t>
            </a:r>
            <a:endParaRPr lang="zh-CN" alt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5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00A7A-744D-4953-A07E-CEC487FE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Life Skills----Group Evaluation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4C82528-B21B-4409-8695-20048A0927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727"/>
              </p:ext>
            </p:extLst>
          </p:nvPr>
        </p:nvGraphicFramePr>
        <p:xfrm>
          <a:off x="1463351" y="2183363"/>
          <a:ext cx="6990184" cy="4448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849">
                  <a:extLst>
                    <a:ext uri="{9D8B030D-6E8A-4147-A177-3AD203B41FA5}">
                      <a16:colId xmlns:a16="http://schemas.microsoft.com/office/drawing/2014/main" val="1351907659"/>
                    </a:ext>
                  </a:extLst>
                </a:gridCol>
                <a:gridCol w="3424335">
                  <a:extLst>
                    <a:ext uri="{9D8B030D-6E8A-4147-A177-3AD203B41FA5}">
                      <a16:colId xmlns:a16="http://schemas.microsoft.com/office/drawing/2014/main" val="4280550528"/>
                    </a:ext>
                  </a:extLst>
                </a:gridCol>
              </a:tblGrid>
              <a:tr h="721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Team    Success    factors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800" dirty="0">
                          <a:solidFill>
                            <a:srgbClr val="FFC000"/>
                          </a:solidFill>
                        </a:rPr>
                        <a:t>Your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500446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/>
                        <a:t>Purpose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（目标）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652073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（过程）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517966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（交流）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255441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Involvement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（参与）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117159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Commitments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（义务）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229095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Trust</a:t>
                      </a:r>
                      <a:r>
                        <a:rPr lang="zh-CN" altLang="en-US" sz="1800" dirty="0"/>
                        <a:t>（信任）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160581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62DF7538-0414-4DC4-8047-0000DD1F2006}"/>
              </a:ext>
            </a:extLst>
          </p:cNvPr>
          <p:cNvSpPr txBox="1"/>
          <p:nvPr/>
        </p:nvSpPr>
        <p:spPr>
          <a:xfrm>
            <a:off x="1368820" y="1270789"/>
            <a:ext cx="1029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How do you think of your team’s performance? </a:t>
            </a:r>
            <a:endParaRPr lang="zh-CN" alt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EC3C69-BB0B-481A-A092-4C3DFFE1E320}"/>
              </a:ext>
            </a:extLst>
          </p:cNvPr>
          <p:cNvSpPr txBox="1"/>
          <p:nvPr/>
        </p:nvSpPr>
        <p:spPr>
          <a:xfrm>
            <a:off x="8573608" y="2779180"/>
            <a:ext cx="6186196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 score – very well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4 score – good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3 score – medium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 score – not so good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 score – bad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12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2D6C0-BA3F-4DAD-A285-B541B0CB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Assignment</a:t>
            </a:r>
            <a:endParaRPr lang="zh-CN" altLang="en-US" dirty="0"/>
          </a:p>
        </p:txBody>
      </p:sp>
      <p:pic>
        <p:nvPicPr>
          <p:cNvPr id="7" name="内容占位符 6">
            <a:hlinkClick r:id="rId2" action="ppaction://hlinkfile"/>
            <a:extLst>
              <a:ext uri="{FF2B5EF4-FFF2-40B4-BE49-F238E27FC236}">
                <a16:creationId xmlns:a16="http://schemas.microsoft.com/office/drawing/2014/main" id="{DE39BD51-444F-412A-885D-443D4F391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5520" y="3154882"/>
            <a:ext cx="8572500" cy="33813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265330-08FE-49B8-A2C7-4DCEB91F4550}"/>
              </a:ext>
            </a:extLst>
          </p:cNvPr>
          <p:cNvSpPr txBox="1"/>
          <p:nvPr/>
        </p:nvSpPr>
        <p:spPr>
          <a:xfrm>
            <a:off x="1432586" y="1169487"/>
            <a:ext cx="9558875" cy="160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Write a short essay about “teamwork spirit”    </a:t>
            </a:r>
          </a:p>
          <a:p>
            <a:pPr>
              <a:lnSpc>
                <a:spcPts val="4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 after you watched the video clips of CPC’s </a:t>
            </a:r>
          </a:p>
          <a:p>
            <a:pPr>
              <a:lnSpc>
                <a:spcPts val="4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 achievements and history.</a:t>
            </a:r>
            <a:endParaRPr lang="zh-CN" alt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E253F-2F9B-45A9-9A60-49F64FB2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42" y="58614"/>
            <a:ext cx="9326827" cy="850106"/>
          </a:xfrm>
        </p:spPr>
        <p:txBody>
          <a:bodyPr/>
          <a:lstStyle/>
          <a:p>
            <a:r>
              <a:rPr lang="en-US" altLang="zh-CN" dirty="0"/>
              <a:t>Review</a:t>
            </a:r>
            <a:endParaRPr lang="zh-CN" altLang="en-US" dirty="0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351C8A5F-0682-49A9-96AF-A88F32E0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717" y="977680"/>
            <a:ext cx="9828752" cy="1828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Q: What’s teamwork?</a:t>
            </a:r>
            <a:endParaRPr lang="en-US" altLang="zh-CN" sz="6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8EF72F-3667-4344-946E-23871B10EA0B}"/>
              </a:ext>
            </a:extLst>
          </p:cNvPr>
          <p:cNvSpPr txBox="1"/>
          <p:nvPr/>
        </p:nvSpPr>
        <p:spPr>
          <a:xfrm>
            <a:off x="1959427" y="4024662"/>
            <a:ext cx="779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Team</a:t>
            </a:r>
            <a:r>
              <a:rPr lang="en-US" altLang="zh-CN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 members </a:t>
            </a:r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work </a:t>
            </a:r>
            <a:r>
              <a:rPr lang="en-US" altLang="zh-CN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together</a:t>
            </a:r>
            <a:endParaRPr lang="zh-CN" altLang="en-US" sz="4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422F5E2-D11A-49BD-A9E4-2E192750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04" y="2038894"/>
            <a:ext cx="4105071" cy="13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13E36-A80A-4AA8-9763-A4D76A14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Review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24E4DE-3AAC-4A11-915C-595AB92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090" y="1493196"/>
            <a:ext cx="9828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Q</a:t>
            </a:r>
            <a:r>
              <a:rPr lang="zh-CN" alt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What does each letter of “Team” mean?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                    T        for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                    E        for 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                    A        for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                    M       for</a:t>
            </a:r>
            <a:endParaRPr lang="zh-CN" altLang="en-US" sz="3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A2734E-0B4C-4238-98F1-A4C8B0443489}"/>
              </a:ext>
            </a:extLst>
          </p:cNvPr>
          <p:cNvSpPr txBox="1"/>
          <p:nvPr/>
        </p:nvSpPr>
        <p:spPr>
          <a:xfrm>
            <a:off x="7108344" y="2509979"/>
            <a:ext cx="280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T</a:t>
            </a:r>
            <a:r>
              <a:rPr lang="en-US" altLang="zh-CN" sz="3600" dirty="0"/>
              <a:t>ogether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9A881B-9A01-48B8-98E7-1680CDD7BE26}"/>
              </a:ext>
            </a:extLst>
          </p:cNvPr>
          <p:cNvSpPr txBox="1"/>
          <p:nvPr/>
        </p:nvSpPr>
        <p:spPr>
          <a:xfrm>
            <a:off x="7108344" y="325645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E</a:t>
            </a:r>
            <a:r>
              <a:rPr lang="en-US" altLang="zh-CN" sz="3600" dirty="0"/>
              <a:t>veryone</a:t>
            </a:r>
            <a:endParaRPr lang="zh-CN" altLang="en-US" sz="3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7DEC8D-5F23-4B95-A070-F5EA8DDAAEE6}"/>
              </a:ext>
            </a:extLst>
          </p:cNvPr>
          <p:cNvSpPr txBox="1"/>
          <p:nvPr/>
        </p:nvSpPr>
        <p:spPr>
          <a:xfrm>
            <a:off x="7108344" y="4103069"/>
            <a:ext cx="201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A</a:t>
            </a:r>
            <a:r>
              <a:rPr lang="en-US" altLang="zh-CN" sz="3600" dirty="0"/>
              <a:t>chieves</a:t>
            </a:r>
            <a:endParaRPr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7AD1F8-9BC5-41ED-8F08-08B7626EABF1}"/>
              </a:ext>
            </a:extLst>
          </p:cNvPr>
          <p:cNvSpPr txBox="1"/>
          <p:nvPr/>
        </p:nvSpPr>
        <p:spPr>
          <a:xfrm>
            <a:off x="7140102" y="494799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M</a:t>
            </a:r>
            <a:r>
              <a:rPr lang="en-US" altLang="zh-CN" sz="3600" dirty="0"/>
              <a:t>ore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8107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3932" y="120408"/>
            <a:ext cx="6995120" cy="850106"/>
          </a:xfrm>
        </p:spPr>
        <p:txBody>
          <a:bodyPr>
            <a:normAutofit fontScale="90000"/>
          </a:bodyPr>
          <a:lstStyle/>
          <a:p>
            <a:br>
              <a:rPr lang="en-US" altLang="zh-CN" dirty="0">
                <a:solidFill>
                  <a:schemeClr val="hlink"/>
                </a:solidFill>
              </a:rPr>
            </a:br>
            <a:r>
              <a:rPr lang="en-US" altLang="zh-CN" dirty="0"/>
              <a:t>Review</a:t>
            </a:r>
            <a:br>
              <a:rPr lang="en-US" altLang="zh-CN" dirty="0"/>
            </a:br>
            <a:endParaRPr lang="en-US" altLang="zh-CN" dirty="0"/>
          </a:p>
        </p:txBody>
      </p:sp>
      <p:pic>
        <p:nvPicPr>
          <p:cNvPr id="41990" name="Picture 6" descr="pe01031_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4829" y="2301390"/>
            <a:ext cx="1427764" cy="10849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8740" name="AutoShape 4"/>
          <p:cNvSpPr>
            <a:spLocks noChangeArrowheads="1"/>
          </p:cNvSpPr>
          <p:nvPr/>
        </p:nvSpPr>
        <p:spPr bwMode="auto">
          <a:xfrm>
            <a:off x="2887133" y="3580284"/>
            <a:ext cx="2103156" cy="648494"/>
          </a:xfrm>
          <a:prstGeom prst="flowChartAlternateProcess">
            <a:avLst/>
          </a:prstGeom>
          <a:gradFill rotWithShape="1">
            <a:gsLst>
              <a:gs pos="0">
                <a:srgbClr val="FFFF00">
                  <a:gamma/>
                  <a:tint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tint val="0"/>
                  <a:invGamma/>
                </a:srgb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" tIns="36000" rIns="18000" bIns="36000" anchor="ctr"/>
          <a:lstStyle/>
          <a:p>
            <a:pPr algn="ctr" eaLnBrk="1" hangingPunct="1"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larendon Condensed" pitchFamily="18" charset="0"/>
                <a:ea typeface="方正大黑简体" pitchFamily="2" charset="-122"/>
              </a:rPr>
              <a:t>领导者</a:t>
            </a:r>
          </a:p>
          <a:p>
            <a:pPr algn="ctr" eaLnBrk="1" hangingPunct="1">
              <a:defRPr/>
            </a:pPr>
            <a:r>
              <a:rPr kumimoji="1"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方正大黑简体" pitchFamily="2" charset="-122"/>
              </a:rPr>
              <a:t>leader</a:t>
            </a:r>
          </a:p>
        </p:txBody>
      </p:sp>
      <p:pic>
        <p:nvPicPr>
          <p:cNvPr id="8" name="Picture 3" descr="PE01670_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0722" y="2272066"/>
            <a:ext cx="1340041" cy="1124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E00079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1794" y="4499137"/>
            <a:ext cx="1199852" cy="10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274467" y="3642396"/>
            <a:ext cx="2212553" cy="586382"/>
          </a:xfrm>
          <a:prstGeom prst="flowChartAlternateProcess">
            <a:avLst/>
          </a:prstGeom>
          <a:gradFill rotWithShape="1">
            <a:gsLst>
              <a:gs pos="0">
                <a:schemeClr val="hlink">
                  <a:gamma/>
                  <a:tint val="39216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39216"/>
                  <a:invGamma/>
                </a:scheme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" tIns="36000" rIns="18000" bIns="36000" anchor="ctr"/>
          <a:lstStyle/>
          <a:p>
            <a:pPr algn="ctr" eaLnBrk="1" hangingPunct="1"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larendon Condensed" pitchFamily="18" charset="0"/>
                <a:ea typeface="方正大黑简体" pitchFamily="2" charset="-122"/>
              </a:rPr>
              <a:t>智多星</a:t>
            </a:r>
          </a:p>
          <a:p>
            <a:pPr algn="ctr" eaLnBrk="1" hangingPunct="1">
              <a:defRPr/>
            </a:pPr>
            <a:r>
              <a:rPr kumimoji="1"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方正大黑简体" pitchFamily="2" charset="-122"/>
              </a:rPr>
              <a:t>thinker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8904495" y="5757620"/>
            <a:ext cx="2212553" cy="648494"/>
          </a:xfrm>
          <a:prstGeom prst="flowChartAlternateProcess">
            <a:avLst/>
          </a:prstGeom>
          <a:gradFill rotWithShape="1">
            <a:gsLst>
              <a:gs pos="0">
                <a:srgbClr val="0000FF">
                  <a:gamma/>
                  <a:tint val="36471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36471"/>
                  <a:invGamma/>
                </a:srgb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" tIns="36000" rIns="18000" bIns="36000" anchor="ctr"/>
          <a:lstStyle/>
          <a:p>
            <a:pPr algn="ctr" eaLnBrk="1" hangingPunct="1"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larendon Condensed" pitchFamily="18" charset="0"/>
                <a:ea typeface="方正大黑简体" pitchFamily="2" charset="-122"/>
              </a:rPr>
              <a:t>监督者</a:t>
            </a:r>
          </a:p>
          <a:p>
            <a:pPr algn="ctr" eaLnBrk="1" hangingPunct="1">
              <a:defRPr/>
            </a:pPr>
            <a:r>
              <a:rPr kumimoji="1"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方正大黑简体" pitchFamily="2" charset="-122"/>
              </a:rPr>
              <a:t>Monitor</a:t>
            </a:r>
          </a:p>
        </p:txBody>
      </p:sp>
      <p:pic>
        <p:nvPicPr>
          <p:cNvPr id="12" name="Picture 5" descr="PE01052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712" y="4404428"/>
            <a:ext cx="1144718" cy="11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352787" y="5770095"/>
            <a:ext cx="2023015" cy="648494"/>
          </a:xfrm>
          <a:prstGeom prst="flowChartAlternateProcess">
            <a:avLst/>
          </a:prstGeom>
          <a:gradFill rotWithShape="1">
            <a:gsLst>
              <a:gs pos="0">
                <a:schemeClr val="tx2">
                  <a:gamma/>
                  <a:tint val="39216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39216"/>
                  <a:invGamma/>
                </a:scheme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" tIns="36000" rIns="18000" bIns="36000" anchor="ctr"/>
          <a:lstStyle/>
          <a:p>
            <a:pPr algn="ctr" eaLnBrk="1" hangingPunct="1"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larendon Condensed" pitchFamily="18" charset="0"/>
                <a:ea typeface="方正大黑简体" pitchFamily="2" charset="-122"/>
              </a:rPr>
              <a:t>实干家</a:t>
            </a:r>
          </a:p>
          <a:p>
            <a:pPr algn="ctr" eaLnBrk="1" hangingPunct="1">
              <a:defRPr/>
            </a:pPr>
            <a:r>
              <a:rPr kumimoji="1"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方正大黑简体" pitchFamily="2" charset="-122"/>
              </a:rPr>
              <a:t>Doer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5371573" y="4716239"/>
            <a:ext cx="1744039" cy="1046894"/>
            <a:chOff x="3603" y="890"/>
            <a:chExt cx="1745" cy="1672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4672" y="1781"/>
              <a:ext cx="183" cy="171"/>
            </a:xfrm>
            <a:custGeom>
              <a:avLst/>
              <a:gdLst>
                <a:gd name="T0" fmla="*/ 1 w 365"/>
                <a:gd name="T1" fmla="*/ 0 h 343"/>
                <a:gd name="T2" fmla="*/ 2 w 365"/>
                <a:gd name="T3" fmla="*/ 0 h 343"/>
                <a:gd name="T4" fmla="*/ 2 w 365"/>
                <a:gd name="T5" fmla="*/ 1 h 343"/>
                <a:gd name="T6" fmla="*/ 2 w 365"/>
                <a:gd name="T7" fmla="*/ 1 h 343"/>
                <a:gd name="T8" fmla="*/ 0 w 365"/>
                <a:gd name="T9" fmla="*/ 0 h 343"/>
                <a:gd name="T10" fmla="*/ 1 w 365"/>
                <a:gd name="T11" fmla="*/ 0 h 343"/>
                <a:gd name="T12" fmla="*/ 1 w 365"/>
                <a:gd name="T13" fmla="*/ 0 h 3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5" h="343">
                  <a:moveTo>
                    <a:pt x="18" y="0"/>
                  </a:moveTo>
                  <a:lnTo>
                    <a:pt x="320" y="246"/>
                  </a:lnTo>
                  <a:lnTo>
                    <a:pt x="365" y="343"/>
                  </a:lnTo>
                  <a:lnTo>
                    <a:pt x="259" y="314"/>
                  </a:lnTo>
                  <a:lnTo>
                    <a:pt x="0" y="7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633" y="1090"/>
              <a:ext cx="1043" cy="259"/>
            </a:xfrm>
            <a:custGeom>
              <a:avLst/>
              <a:gdLst>
                <a:gd name="T0" fmla="*/ 9 w 2085"/>
                <a:gd name="T1" fmla="*/ 0 h 519"/>
                <a:gd name="T2" fmla="*/ 7 w 2085"/>
                <a:gd name="T3" fmla="*/ 0 h 519"/>
                <a:gd name="T4" fmla="*/ 5 w 2085"/>
                <a:gd name="T5" fmla="*/ 0 h 519"/>
                <a:gd name="T6" fmla="*/ 4 w 2085"/>
                <a:gd name="T7" fmla="*/ 1 h 519"/>
                <a:gd name="T8" fmla="*/ 4 w 2085"/>
                <a:gd name="T9" fmla="*/ 1 h 519"/>
                <a:gd name="T10" fmla="*/ 4 w 2085"/>
                <a:gd name="T11" fmla="*/ 1 h 519"/>
                <a:gd name="T12" fmla="*/ 4 w 2085"/>
                <a:gd name="T13" fmla="*/ 1 h 519"/>
                <a:gd name="T14" fmla="*/ 3 w 2085"/>
                <a:gd name="T15" fmla="*/ 1 h 519"/>
                <a:gd name="T16" fmla="*/ 3 w 2085"/>
                <a:gd name="T17" fmla="*/ 0 h 519"/>
                <a:gd name="T18" fmla="*/ 3 w 2085"/>
                <a:gd name="T19" fmla="*/ 0 h 519"/>
                <a:gd name="T20" fmla="*/ 2 w 2085"/>
                <a:gd name="T21" fmla="*/ 0 h 519"/>
                <a:gd name="T22" fmla="*/ 1 w 2085"/>
                <a:gd name="T23" fmla="*/ 0 h 519"/>
                <a:gd name="T24" fmla="*/ 1 w 2085"/>
                <a:gd name="T25" fmla="*/ 0 h 519"/>
                <a:gd name="T26" fmla="*/ 0 w 2085"/>
                <a:gd name="T27" fmla="*/ 0 h 519"/>
                <a:gd name="T28" fmla="*/ 1 w 2085"/>
                <a:gd name="T29" fmla="*/ 0 h 519"/>
                <a:gd name="T30" fmla="*/ 1 w 2085"/>
                <a:gd name="T31" fmla="*/ 0 h 519"/>
                <a:gd name="T32" fmla="*/ 2 w 2085"/>
                <a:gd name="T33" fmla="*/ 0 h 519"/>
                <a:gd name="T34" fmla="*/ 2 w 2085"/>
                <a:gd name="T35" fmla="*/ 1 h 519"/>
                <a:gd name="T36" fmla="*/ 2 w 2085"/>
                <a:gd name="T37" fmla="*/ 1 h 519"/>
                <a:gd name="T38" fmla="*/ 2 w 2085"/>
                <a:gd name="T39" fmla="*/ 1 h 519"/>
                <a:gd name="T40" fmla="*/ 2 w 2085"/>
                <a:gd name="T41" fmla="*/ 1 h 519"/>
                <a:gd name="T42" fmla="*/ 2 w 2085"/>
                <a:gd name="T43" fmla="*/ 1 h 519"/>
                <a:gd name="T44" fmla="*/ 2 w 2085"/>
                <a:gd name="T45" fmla="*/ 1 h 519"/>
                <a:gd name="T46" fmla="*/ 3 w 2085"/>
                <a:gd name="T47" fmla="*/ 1 h 519"/>
                <a:gd name="T48" fmla="*/ 4 w 2085"/>
                <a:gd name="T49" fmla="*/ 1 h 519"/>
                <a:gd name="T50" fmla="*/ 4 w 2085"/>
                <a:gd name="T51" fmla="*/ 2 h 519"/>
                <a:gd name="T52" fmla="*/ 4 w 2085"/>
                <a:gd name="T53" fmla="*/ 1 h 519"/>
                <a:gd name="T54" fmla="*/ 5 w 2085"/>
                <a:gd name="T55" fmla="*/ 1 h 519"/>
                <a:gd name="T56" fmla="*/ 6 w 2085"/>
                <a:gd name="T57" fmla="*/ 1 h 519"/>
                <a:gd name="T58" fmla="*/ 7 w 2085"/>
                <a:gd name="T59" fmla="*/ 1 h 519"/>
                <a:gd name="T60" fmla="*/ 8 w 2085"/>
                <a:gd name="T61" fmla="*/ 0 h 519"/>
                <a:gd name="T62" fmla="*/ 9 w 2085"/>
                <a:gd name="T63" fmla="*/ 0 h 519"/>
                <a:gd name="T64" fmla="*/ 9 w 2085"/>
                <a:gd name="T65" fmla="*/ 0 h 5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85" h="519">
                  <a:moveTo>
                    <a:pt x="2085" y="66"/>
                  </a:moveTo>
                  <a:lnTo>
                    <a:pt x="1621" y="79"/>
                  </a:lnTo>
                  <a:lnTo>
                    <a:pt x="1087" y="207"/>
                  </a:lnTo>
                  <a:lnTo>
                    <a:pt x="933" y="260"/>
                  </a:lnTo>
                  <a:lnTo>
                    <a:pt x="872" y="283"/>
                  </a:lnTo>
                  <a:lnTo>
                    <a:pt x="813" y="285"/>
                  </a:lnTo>
                  <a:lnTo>
                    <a:pt x="802" y="298"/>
                  </a:lnTo>
                  <a:lnTo>
                    <a:pt x="743" y="290"/>
                  </a:lnTo>
                  <a:lnTo>
                    <a:pt x="667" y="237"/>
                  </a:lnTo>
                  <a:lnTo>
                    <a:pt x="551" y="252"/>
                  </a:lnTo>
                  <a:lnTo>
                    <a:pt x="294" y="117"/>
                  </a:lnTo>
                  <a:lnTo>
                    <a:pt x="70" y="0"/>
                  </a:lnTo>
                  <a:lnTo>
                    <a:pt x="25" y="0"/>
                  </a:lnTo>
                  <a:lnTo>
                    <a:pt x="0" y="32"/>
                  </a:lnTo>
                  <a:lnTo>
                    <a:pt x="64" y="70"/>
                  </a:lnTo>
                  <a:lnTo>
                    <a:pt x="173" y="114"/>
                  </a:lnTo>
                  <a:lnTo>
                    <a:pt x="266" y="152"/>
                  </a:lnTo>
                  <a:lnTo>
                    <a:pt x="439" y="258"/>
                  </a:lnTo>
                  <a:lnTo>
                    <a:pt x="483" y="279"/>
                  </a:lnTo>
                  <a:lnTo>
                    <a:pt x="456" y="323"/>
                  </a:lnTo>
                  <a:lnTo>
                    <a:pt x="454" y="361"/>
                  </a:lnTo>
                  <a:lnTo>
                    <a:pt x="473" y="404"/>
                  </a:lnTo>
                  <a:lnTo>
                    <a:pt x="494" y="418"/>
                  </a:lnTo>
                  <a:lnTo>
                    <a:pt x="576" y="404"/>
                  </a:lnTo>
                  <a:lnTo>
                    <a:pt x="813" y="460"/>
                  </a:lnTo>
                  <a:lnTo>
                    <a:pt x="901" y="519"/>
                  </a:lnTo>
                  <a:lnTo>
                    <a:pt x="962" y="480"/>
                  </a:lnTo>
                  <a:lnTo>
                    <a:pt x="1252" y="469"/>
                  </a:lnTo>
                  <a:lnTo>
                    <a:pt x="1515" y="456"/>
                  </a:lnTo>
                  <a:lnTo>
                    <a:pt x="1714" y="500"/>
                  </a:lnTo>
                  <a:lnTo>
                    <a:pt x="2017" y="171"/>
                  </a:lnTo>
                  <a:lnTo>
                    <a:pt x="2085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3867" y="1578"/>
              <a:ext cx="830" cy="802"/>
            </a:xfrm>
            <a:custGeom>
              <a:avLst/>
              <a:gdLst>
                <a:gd name="T0" fmla="*/ 4 w 1660"/>
                <a:gd name="T1" fmla="*/ 0 h 1604"/>
                <a:gd name="T2" fmla="*/ 4 w 1660"/>
                <a:gd name="T3" fmla="*/ 1 h 1604"/>
                <a:gd name="T4" fmla="*/ 3 w 1660"/>
                <a:gd name="T5" fmla="*/ 1 h 1604"/>
                <a:gd name="T6" fmla="*/ 3 w 1660"/>
                <a:gd name="T7" fmla="*/ 1 h 1604"/>
                <a:gd name="T8" fmla="*/ 3 w 1660"/>
                <a:gd name="T9" fmla="*/ 2 h 1604"/>
                <a:gd name="T10" fmla="*/ 3 w 1660"/>
                <a:gd name="T11" fmla="*/ 2 h 1604"/>
                <a:gd name="T12" fmla="*/ 3 w 1660"/>
                <a:gd name="T13" fmla="*/ 1 h 1604"/>
                <a:gd name="T14" fmla="*/ 3 w 1660"/>
                <a:gd name="T15" fmla="*/ 2 h 1604"/>
                <a:gd name="T16" fmla="*/ 3 w 1660"/>
                <a:gd name="T17" fmla="*/ 2 h 1604"/>
                <a:gd name="T18" fmla="*/ 2 w 1660"/>
                <a:gd name="T19" fmla="*/ 3 h 1604"/>
                <a:gd name="T20" fmla="*/ 2 w 1660"/>
                <a:gd name="T21" fmla="*/ 3 h 1604"/>
                <a:gd name="T22" fmla="*/ 2 w 1660"/>
                <a:gd name="T23" fmla="*/ 4 h 1604"/>
                <a:gd name="T24" fmla="*/ 1 w 1660"/>
                <a:gd name="T25" fmla="*/ 4 h 1604"/>
                <a:gd name="T26" fmla="*/ 2 w 1660"/>
                <a:gd name="T27" fmla="*/ 4 h 1604"/>
                <a:gd name="T28" fmla="*/ 2 w 1660"/>
                <a:gd name="T29" fmla="*/ 4 h 1604"/>
                <a:gd name="T30" fmla="*/ 2 w 1660"/>
                <a:gd name="T31" fmla="*/ 3 h 1604"/>
                <a:gd name="T32" fmla="*/ 2 w 1660"/>
                <a:gd name="T33" fmla="*/ 3 h 1604"/>
                <a:gd name="T34" fmla="*/ 2 w 1660"/>
                <a:gd name="T35" fmla="*/ 4 h 1604"/>
                <a:gd name="T36" fmla="*/ 2 w 1660"/>
                <a:gd name="T37" fmla="*/ 4 h 1604"/>
                <a:gd name="T38" fmla="*/ 1 w 1660"/>
                <a:gd name="T39" fmla="*/ 4 h 1604"/>
                <a:gd name="T40" fmla="*/ 1 w 1660"/>
                <a:gd name="T41" fmla="*/ 4 h 1604"/>
                <a:gd name="T42" fmla="*/ 0 w 1660"/>
                <a:gd name="T43" fmla="*/ 5 h 1604"/>
                <a:gd name="T44" fmla="*/ 1 w 1660"/>
                <a:gd name="T45" fmla="*/ 5 h 1604"/>
                <a:gd name="T46" fmla="*/ 1 w 1660"/>
                <a:gd name="T47" fmla="*/ 5 h 1604"/>
                <a:gd name="T48" fmla="*/ 1 w 1660"/>
                <a:gd name="T49" fmla="*/ 5 h 1604"/>
                <a:gd name="T50" fmla="*/ 1 w 1660"/>
                <a:gd name="T51" fmla="*/ 5 h 1604"/>
                <a:gd name="T52" fmla="*/ 2 w 1660"/>
                <a:gd name="T53" fmla="*/ 6 h 1604"/>
                <a:gd name="T54" fmla="*/ 2 w 1660"/>
                <a:gd name="T55" fmla="*/ 6 h 1604"/>
                <a:gd name="T56" fmla="*/ 2 w 1660"/>
                <a:gd name="T57" fmla="*/ 6 h 1604"/>
                <a:gd name="T58" fmla="*/ 1 w 1660"/>
                <a:gd name="T59" fmla="*/ 7 h 1604"/>
                <a:gd name="T60" fmla="*/ 2 w 1660"/>
                <a:gd name="T61" fmla="*/ 7 h 1604"/>
                <a:gd name="T62" fmla="*/ 2 w 1660"/>
                <a:gd name="T63" fmla="*/ 7 h 1604"/>
                <a:gd name="T64" fmla="*/ 2 w 1660"/>
                <a:gd name="T65" fmla="*/ 6 h 1604"/>
                <a:gd name="T66" fmla="*/ 2 w 1660"/>
                <a:gd name="T67" fmla="*/ 5 h 1604"/>
                <a:gd name="T68" fmla="*/ 3 w 1660"/>
                <a:gd name="T69" fmla="*/ 5 h 1604"/>
                <a:gd name="T70" fmla="*/ 3 w 1660"/>
                <a:gd name="T71" fmla="*/ 4 h 1604"/>
                <a:gd name="T72" fmla="*/ 4 w 1660"/>
                <a:gd name="T73" fmla="*/ 4 h 1604"/>
                <a:gd name="T74" fmla="*/ 4 w 1660"/>
                <a:gd name="T75" fmla="*/ 4 h 1604"/>
                <a:gd name="T76" fmla="*/ 4 w 1660"/>
                <a:gd name="T77" fmla="*/ 4 h 1604"/>
                <a:gd name="T78" fmla="*/ 5 w 1660"/>
                <a:gd name="T79" fmla="*/ 4 h 1604"/>
                <a:gd name="T80" fmla="*/ 5 w 1660"/>
                <a:gd name="T81" fmla="*/ 4 h 1604"/>
                <a:gd name="T82" fmla="*/ 5 w 1660"/>
                <a:gd name="T83" fmla="*/ 5 h 1604"/>
                <a:gd name="T84" fmla="*/ 5 w 1660"/>
                <a:gd name="T85" fmla="*/ 5 h 1604"/>
                <a:gd name="T86" fmla="*/ 5 w 1660"/>
                <a:gd name="T87" fmla="*/ 5 h 1604"/>
                <a:gd name="T88" fmla="*/ 5 w 1660"/>
                <a:gd name="T89" fmla="*/ 5 h 1604"/>
                <a:gd name="T90" fmla="*/ 5 w 1660"/>
                <a:gd name="T91" fmla="*/ 6 h 1604"/>
                <a:gd name="T92" fmla="*/ 5 w 1660"/>
                <a:gd name="T93" fmla="*/ 6 h 1604"/>
                <a:gd name="T94" fmla="*/ 5 w 1660"/>
                <a:gd name="T95" fmla="*/ 6 h 1604"/>
                <a:gd name="T96" fmla="*/ 5 w 1660"/>
                <a:gd name="T97" fmla="*/ 6 h 1604"/>
                <a:gd name="T98" fmla="*/ 5 w 1660"/>
                <a:gd name="T99" fmla="*/ 6 h 1604"/>
                <a:gd name="T100" fmla="*/ 5 w 1660"/>
                <a:gd name="T101" fmla="*/ 5 h 1604"/>
                <a:gd name="T102" fmla="*/ 6 w 1660"/>
                <a:gd name="T103" fmla="*/ 5 h 1604"/>
                <a:gd name="T104" fmla="*/ 6 w 1660"/>
                <a:gd name="T105" fmla="*/ 5 h 1604"/>
                <a:gd name="T106" fmla="*/ 6 w 1660"/>
                <a:gd name="T107" fmla="*/ 4 h 1604"/>
                <a:gd name="T108" fmla="*/ 6 w 1660"/>
                <a:gd name="T109" fmla="*/ 4 h 1604"/>
                <a:gd name="T110" fmla="*/ 6 w 1660"/>
                <a:gd name="T111" fmla="*/ 3 h 1604"/>
                <a:gd name="T112" fmla="*/ 7 w 1660"/>
                <a:gd name="T113" fmla="*/ 3 h 1604"/>
                <a:gd name="T114" fmla="*/ 7 w 1660"/>
                <a:gd name="T115" fmla="*/ 3 h 1604"/>
                <a:gd name="T116" fmla="*/ 7 w 1660"/>
                <a:gd name="T117" fmla="*/ 3 h 1604"/>
                <a:gd name="T118" fmla="*/ 6 w 1660"/>
                <a:gd name="T119" fmla="*/ 2 h 1604"/>
                <a:gd name="T120" fmla="*/ 5 w 1660"/>
                <a:gd name="T121" fmla="*/ 1 h 1604"/>
                <a:gd name="T122" fmla="*/ 4 w 1660"/>
                <a:gd name="T123" fmla="*/ 0 h 1604"/>
                <a:gd name="T124" fmla="*/ 4 w 1660"/>
                <a:gd name="T125" fmla="*/ 0 h 16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60" h="1604">
                  <a:moveTo>
                    <a:pt x="995" y="0"/>
                  </a:moveTo>
                  <a:lnTo>
                    <a:pt x="907" y="79"/>
                  </a:lnTo>
                  <a:lnTo>
                    <a:pt x="715" y="144"/>
                  </a:lnTo>
                  <a:lnTo>
                    <a:pt x="696" y="171"/>
                  </a:lnTo>
                  <a:lnTo>
                    <a:pt x="728" y="271"/>
                  </a:lnTo>
                  <a:lnTo>
                    <a:pt x="704" y="366"/>
                  </a:lnTo>
                  <a:lnTo>
                    <a:pt x="689" y="254"/>
                  </a:lnTo>
                  <a:lnTo>
                    <a:pt x="628" y="300"/>
                  </a:lnTo>
                  <a:lnTo>
                    <a:pt x="616" y="406"/>
                  </a:lnTo>
                  <a:lnTo>
                    <a:pt x="500" y="543"/>
                  </a:lnTo>
                  <a:lnTo>
                    <a:pt x="421" y="627"/>
                  </a:lnTo>
                  <a:lnTo>
                    <a:pt x="320" y="794"/>
                  </a:lnTo>
                  <a:lnTo>
                    <a:pt x="248" y="893"/>
                  </a:lnTo>
                  <a:lnTo>
                    <a:pt x="308" y="863"/>
                  </a:lnTo>
                  <a:lnTo>
                    <a:pt x="381" y="790"/>
                  </a:lnTo>
                  <a:lnTo>
                    <a:pt x="417" y="711"/>
                  </a:lnTo>
                  <a:lnTo>
                    <a:pt x="428" y="758"/>
                  </a:lnTo>
                  <a:lnTo>
                    <a:pt x="400" y="845"/>
                  </a:lnTo>
                  <a:lnTo>
                    <a:pt x="299" y="954"/>
                  </a:lnTo>
                  <a:lnTo>
                    <a:pt x="175" y="954"/>
                  </a:lnTo>
                  <a:lnTo>
                    <a:pt x="59" y="973"/>
                  </a:lnTo>
                  <a:lnTo>
                    <a:pt x="0" y="1034"/>
                  </a:lnTo>
                  <a:lnTo>
                    <a:pt x="33" y="1125"/>
                  </a:lnTo>
                  <a:lnTo>
                    <a:pt x="128" y="1169"/>
                  </a:lnTo>
                  <a:lnTo>
                    <a:pt x="191" y="1174"/>
                  </a:lnTo>
                  <a:lnTo>
                    <a:pt x="236" y="1241"/>
                  </a:lnTo>
                  <a:lnTo>
                    <a:pt x="268" y="1328"/>
                  </a:lnTo>
                  <a:lnTo>
                    <a:pt x="331" y="1374"/>
                  </a:lnTo>
                  <a:lnTo>
                    <a:pt x="276" y="1461"/>
                  </a:lnTo>
                  <a:lnTo>
                    <a:pt x="242" y="1560"/>
                  </a:lnTo>
                  <a:lnTo>
                    <a:pt x="324" y="1604"/>
                  </a:lnTo>
                  <a:lnTo>
                    <a:pt x="390" y="1575"/>
                  </a:lnTo>
                  <a:lnTo>
                    <a:pt x="440" y="1507"/>
                  </a:lnTo>
                  <a:lnTo>
                    <a:pt x="440" y="1273"/>
                  </a:lnTo>
                  <a:lnTo>
                    <a:pt x="611" y="1113"/>
                  </a:lnTo>
                  <a:lnTo>
                    <a:pt x="708" y="986"/>
                  </a:lnTo>
                  <a:lnTo>
                    <a:pt x="803" y="823"/>
                  </a:lnTo>
                  <a:lnTo>
                    <a:pt x="928" y="769"/>
                  </a:lnTo>
                  <a:lnTo>
                    <a:pt x="991" y="775"/>
                  </a:lnTo>
                  <a:lnTo>
                    <a:pt x="1038" y="813"/>
                  </a:lnTo>
                  <a:lnTo>
                    <a:pt x="1059" y="946"/>
                  </a:lnTo>
                  <a:lnTo>
                    <a:pt x="1084" y="1037"/>
                  </a:lnTo>
                  <a:lnTo>
                    <a:pt x="1052" y="1094"/>
                  </a:lnTo>
                  <a:lnTo>
                    <a:pt x="1067" y="1205"/>
                  </a:lnTo>
                  <a:lnTo>
                    <a:pt x="1040" y="1269"/>
                  </a:lnTo>
                  <a:lnTo>
                    <a:pt x="1071" y="1313"/>
                  </a:lnTo>
                  <a:lnTo>
                    <a:pt x="1074" y="1345"/>
                  </a:lnTo>
                  <a:lnTo>
                    <a:pt x="1095" y="1389"/>
                  </a:lnTo>
                  <a:lnTo>
                    <a:pt x="1164" y="1338"/>
                  </a:lnTo>
                  <a:lnTo>
                    <a:pt x="1215" y="1296"/>
                  </a:lnTo>
                  <a:lnTo>
                    <a:pt x="1259" y="1203"/>
                  </a:lnTo>
                  <a:lnTo>
                    <a:pt x="1333" y="1119"/>
                  </a:lnTo>
                  <a:lnTo>
                    <a:pt x="1360" y="1030"/>
                  </a:lnTo>
                  <a:lnTo>
                    <a:pt x="1396" y="961"/>
                  </a:lnTo>
                  <a:lnTo>
                    <a:pt x="1432" y="813"/>
                  </a:lnTo>
                  <a:lnTo>
                    <a:pt x="1500" y="739"/>
                  </a:lnTo>
                  <a:lnTo>
                    <a:pt x="1595" y="743"/>
                  </a:lnTo>
                  <a:lnTo>
                    <a:pt x="1639" y="663"/>
                  </a:lnTo>
                  <a:lnTo>
                    <a:pt x="1660" y="562"/>
                  </a:lnTo>
                  <a:lnTo>
                    <a:pt x="1441" y="353"/>
                  </a:lnTo>
                  <a:lnTo>
                    <a:pt x="1092" y="55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80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3885" y="1736"/>
              <a:ext cx="797" cy="638"/>
            </a:xfrm>
            <a:custGeom>
              <a:avLst/>
              <a:gdLst>
                <a:gd name="T0" fmla="*/ 1 w 1592"/>
                <a:gd name="T1" fmla="*/ 3 h 1276"/>
                <a:gd name="T2" fmla="*/ 1 w 1592"/>
                <a:gd name="T3" fmla="*/ 4 h 1276"/>
                <a:gd name="T4" fmla="*/ 2 w 1592"/>
                <a:gd name="T5" fmla="*/ 4 h 1276"/>
                <a:gd name="T6" fmla="*/ 2 w 1592"/>
                <a:gd name="T7" fmla="*/ 3 h 1276"/>
                <a:gd name="T8" fmla="*/ 3 w 1592"/>
                <a:gd name="T9" fmla="*/ 3 h 1276"/>
                <a:gd name="T10" fmla="*/ 4 w 1592"/>
                <a:gd name="T11" fmla="*/ 2 h 1276"/>
                <a:gd name="T12" fmla="*/ 3 w 1592"/>
                <a:gd name="T13" fmla="*/ 1 h 1276"/>
                <a:gd name="T14" fmla="*/ 3 w 1592"/>
                <a:gd name="T15" fmla="*/ 1 h 1276"/>
                <a:gd name="T16" fmla="*/ 4 w 1592"/>
                <a:gd name="T17" fmla="*/ 1 h 1276"/>
                <a:gd name="T18" fmla="*/ 4 w 1592"/>
                <a:gd name="T19" fmla="*/ 1 h 1276"/>
                <a:gd name="T20" fmla="*/ 5 w 1592"/>
                <a:gd name="T21" fmla="*/ 2 h 1276"/>
                <a:gd name="T22" fmla="*/ 5 w 1592"/>
                <a:gd name="T23" fmla="*/ 2 h 1276"/>
                <a:gd name="T24" fmla="*/ 6 w 1592"/>
                <a:gd name="T25" fmla="*/ 2 h 1276"/>
                <a:gd name="T26" fmla="*/ 5 w 1592"/>
                <a:gd name="T27" fmla="*/ 1 h 1276"/>
                <a:gd name="T28" fmla="*/ 6 w 1592"/>
                <a:gd name="T29" fmla="*/ 1 h 1276"/>
                <a:gd name="T30" fmla="*/ 6 w 1592"/>
                <a:gd name="T31" fmla="*/ 1 h 1276"/>
                <a:gd name="T32" fmla="*/ 6 w 1592"/>
                <a:gd name="T33" fmla="*/ 1 h 1276"/>
                <a:gd name="T34" fmla="*/ 7 w 1592"/>
                <a:gd name="T35" fmla="*/ 1 h 1276"/>
                <a:gd name="T36" fmla="*/ 6 w 1592"/>
                <a:gd name="T37" fmla="*/ 2 h 1276"/>
                <a:gd name="T38" fmla="*/ 6 w 1592"/>
                <a:gd name="T39" fmla="*/ 2 h 1276"/>
                <a:gd name="T40" fmla="*/ 6 w 1592"/>
                <a:gd name="T41" fmla="*/ 3 h 1276"/>
                <a:gd name="T42" fmla="*/ 5 w 1592"/>
                <a:gd name="T43" fmla="*/ 3 h 1276"/>
                <a:gd name="T44" fmla="*/ 5 w 1592"/>
                <a:gd name="T45" fmla="*/ 4 h 1276"/>
                <a:gd name="T46" fmla="*/ 5 w 1592"/>
                <a:gd name="T47" fmla="*/ 4 h 1276"/>
                <a:gd name="T48" fmla="*/ 5 w 1592"/>
                <a:gd name="T49" fmla="*/ 4 h 1276"/>
                <a:gd name="T50" fmla="*/ 5 w 1592"/>
                <a:gd name="T51" fmla="*/ 4 h 1276"/>
                <a:gd name="T52" fmla="*/ 5 w 1592"/>
                <a:gd name="T53" fmla="*/ 3 h 1276"/>
                <a:gd name="T54" fmla="*/ 4 w 1592"/>
                <a:gd name="T55" fmla="*/ 2 h 1276"/>
                <a:gd name="T56" fmla="*/ 3 w 1592"/>
                <a:gd name="T57" fmla="*/ 2 h 1276"/>
                <a:gd name="T58" fmla="*/ 2 w 1592"/>
                <a:gd name="T59" fmla="*/ 4 h 1276"/>
                <a:gd name="T60" fmla="*/ 2 w 1592"/>
                <a:gd name="T61" fmla="*/ 4 h 1276"/>
                <a:gd name="T62" fmla="*/ 2 w 1592"/>
                <a:gd name="T63" fmla="*/ 5 h 1276"/>
                <a:gd name="T64" fmla="*/ 1 w 1592"/>
                <a:gd name="T65" fmla="*/ 5 h 1276"/>
                <a:gd name="T66" fmla="*/ 0 w 1592"/>
                <a:gd name="T67" fmla="*/ 4 h 1276"/>
                <a:gd name="T68" fmla="*/ 1 w 1592"/>
                <a:gd name="T69" fmla="*/ 3 h 12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92" h="1276">
                  <a:moveTo>
                    <a:pt x="3" y="759"/>
                  </a:moveTo>
                  <a:lnTo>
                    <a:pt x="76" y="736"/>
                  </a:lnTo>
                  <a:lnTo>
                    <a:pt x="169" y="726"/>
                  </a:lnTo>
                  <a:lnTo>
                    <a:pt x="222" y="798"/>
                  </a:lnTo>
                  <a:lnTo>
                    <a:pt x="250" y="897"/>
                  </a:lnTo>
                  <a:lnTo>
                    <a:pt x="327" y="970"/>
                  </a:lnTo>
                  <a:lnTo>
                    <a:pt x="403" y="852"/>
                  </a:lnTo>
                  <a:lnTo>
                    <a:pt x="397" y="726"/>
                  </a:lnTo>
                  <a:lnTo>
                    <a:pt x="492" y="726"/>
                  </a:lnTo>
                  <a:lnTo>
                    <a:pt x="612" y="548"/>
                  </a:lnTo>
                  <a:lnTo>
                    <a:pt x="747" y="369"/>
                  </a:lnTo>
                  <a:lnTo>
                    <a:pt x="876" y="297"/>
                  </a:lnTo>
                  <a:lnTo>
                    <a:pt x="868" y="198"/>
                  </a:lnTo>
                  <a:lnTo>
                    <a:pt x="747" y="198"/>
                  </a:lnTo>
                  <a:lnTo>
                    <a:pt x="690" y="150"/>
                  </a:lnTo>
                  <a:lnTo>
                    <a:pt x="688" y="112"/>
                  </a:lnTo>
                  <a:lnTo>
                    <a:pt x="773" y="154"/>
                  </a:lnTo>
                  <a:lnTo>
                    <a:pt x="882" y="78"/>
                  </a:lnTo>
                  <a:lnTo>
                    <a:pt x="1015" y="17"/>
                  </a:lnTo>
                  <a:lnTo>
                    <a:pt x="992" y="69"/>
                  </a:lnTo>
                  <a:lnTo>
                    <a:pt x="1005" y="204"/>
                  </a:lnTo>
                  <a:lnTo>
                    <a:pt x="1026" y="276"/>
                  </a:lnTo>
                  <a:lnTo>
                    <a:pt x="1001" y="346"/>
                  </a:lnTo>
                  <a:lnTo>
                    <a:pt x="1055" y="386"/>
                  </a:lnTo>
                  <a:lnTo>
                    <a:pt x="1203" y="367"/>
                  </a:lnTo>
                  <a:lnTo>
                    <a:pt x="1286" y="337"/>
                  </a:lnTo>
                  <a:lnTo>
                    <a:pt x="1243" y="274"/>
                  </a:lnTo>
                  <a:lnTo>
                    <a:pt x="1189" y="247"/>
                  </a:lnTo>
                  <a:lnTo>
                    <a:pt x="1216" y="148"/>
                  </a:lnTo>
                  <a:lnTo>
                    <a:pt x="1302" y="103"/>
                  </a:lnTo>
                  <a:lnTo>
                    <a:pt x="1304" y="0"/>
                  </a:lnTo>
                  <a:lnTo>
                    <a:pt x="1334" y="152"/>
                  </a:lnTo>
                  <a:lnTo>
                    <a:pt x="1431" y="145"/>
                  </a:lnTo>
                  <a:lnTo>
                    <a:pt x="1437" y="55"/>
                  </a:lnTo>
                  <a:lnTo>
                    <a:pt x="1592" y="198"/>
                  </a:lnTo>
                  <a:lnTo>
                    <a:pt x="1560" y="253"/>
                  </a:lnTo>
                  <a:lnTo>
                    <a:pt x="1566" y="350"/>
                  </a:lnTo>
                  <a:lnTo>
                    <a:pt x="1507" y="369"/>
                  </a:lnTo>
                  <a:lnTo>
                    <a:pt x="1435" y="401"/>
                  </a:lnTo>
                  <a:lnTo>
                    <a:pt x="1463" y="424"/>
                  </a:lnTo>
                  <a:lnTo>
                    <a:pt x="1395" y="498"/>
                  </a:lnTo>
                  <a:lnTo>
                    <a:pt x="1362" y="572"/>
                  </a:lnTo>
                  <a:lnTo>
                    <a:pt x="1311" y="669"/>
                  </a:lnTo>
                  <a:lnTo>
                    <a:pt x="1260" y="741"/>
                  </a:lnTo>
                  <a:lnTo>
                    <a:pt x="1250" y="818"/>
                  </a:lnTo>
                  <a:lnTo>
                    <a:pt x="1188" y="823"/>
                  </a:lnTo>
                  <a:lnTo>
                    <a:pt x="1176" y="865"/>
                  </a:lnTo>
                  <a:lnTo>
                    <a:pt x="1131" y="951"/>
                  </a:lnTo>
                  <a:lnTo>
                    <a:pt x="1140" y="987"/>
                  </a:lnTo>
                  <a:lnTo>
                    <a:pt x="1070" y="1019"/>
                  </a:lnTo>
                  <a:lnTo>
                    <a:pt x="1074" y="941"/>
                  </a:lnTo>
                  <a:lnTo>
                    <a:pt x="1117" y="861"/>
                  </a:lnTo>
                  <a:lnTo>
                    <a:pt x="1104" y="772"/>
                  </a:lnTo>
                  <a:lnTo>
                    <a:pt x="1150" y="646"/>
                  </a:lnTo>
                  <a:lnTo>
                    <a:pt x="1028" y="544"/>
                  </a:lnTo>
                  <a:lnTo>
                    <a:pt x="929" y="445"/>
                  </a:lnTo>
                  <a:lnTo>
                    <a:pt x="823" y="468"/>
                  </a:lnTo>
                  <a:lnTo>
                    <a:pt x="766" y="508"/>
                  </a:lnTo>
                  <a:lnTo>
                    <a:pt x="631" y="726"/>
                  </a:lnTo>
                  <a:lnTo>
                    <a:pt x="505" y="835"/>
                  </a:lnTo>
                  <a:lnTo>
                    <a:pt x="433" y="911"/>
                  </a:lnTo>
                  <a:lnTo>
                    <a:pt x="366" y="1000"/>
                  </a:lnTo>
                  <a:lnTo>
                    <a:pt x="353" y="1152"/>
                  </a:lnTo>
                  <a:lnTo>
                    <a:pt x="325" y="1232"/>
                  </a:lnTo>
                  <a:lnTo>
                    <a:pt x="241" y="1276"/>
                  </a:lnTo>
                  <a:lnTo>
                    <a:pt x="205" y="1245"/>
                  </a:lnTo>
                  <a:lnTo>
                    <a:pt x="241" y="1091"/>
                  </a:lnTo>
                  <a:lnTo>
                    <a:pt x="0" y="795"/>
                  </a:lnTo>
                  <a:lnTo>
                    <a:pt x="3" y="759"/>
                  </a:lnTo>
                  <a:close/>
                </a:path>
              </a:pathLst>
            </a:custGeom>
            <a:solidFill>
              <a:srgbClr val="4C9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3892" y="2154"/>
              <a:ext cx="147" cy="166"/>
            </a:xfrm>
            <a:custGeom>
              <a:avLst/>
              <a:gdLst>
                <a:gd name="T0" fmla="*/ 1 w 294"/>
                <a:gd name="T1" fmla="*/ 0 h 330"/>
                <a:gd name="T2" fmla="*/ 1 w 294"/>
                <a:gd name="T3" fmla="*/ 1 h 330"/>
                <a:gd name="T4" fmla="*/ 1 w 294"/>
                <a:gd name="T5" fmla="*/ 1 h 330"/>
                <a:gd name="T6" fmla="*/ 2 w 294"/>
                <a:gd name="T7" fmla="*/ 1 h 330"/>
                <a:gd name="T8" fmla="*/ 1 w 294"/>
                <a:gd name="T9" fmla="*/ 2 h 330"/>
                <a:gd name="T10" fmla="*/ 1 w 294"/>
                <a:gd name="T11" fmla="*/ 1 h 330"/>
                <a:gd name="T12" fmla="*/ 0 w 294"/>
                <a:gd name="T13" fmla="*/ 1 h 330"/>
                <a:gd name="T14" fmla="*/ 1 w 294"/>
                <a:gd name="T15" fmla="*/ 1 h 330"/>
                <a:gd name="T16" fmla="*/ 1 w 294"/>
                <a:gd name="T17" fmla="*/ 0 h 330"/>
                <a:gd name="T18" fmla="*/ 1 w 294"/>
                <a:gd name="T19" fmla="*/ 0 h 3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4" h="330">
                  <a:moveTo>
                    <a:pt x="80" y="0"/>
                  </a:moveTo>
                  <a:lnTo>
                    <a:pt x="169" y="43"/>
                  </a:lnTo>
                  <a:lnTo>
                    <a:pt x="218" y="176"/>
                  </a:lnTo>
                  <a:lnTo>
                    <a:pt x="294" y="247"/>
                  </a:lnTo>
                  <a:lnTo>
                    <a:pt x="220" y="330"/>
                  </a:lnTo>
                  <a:lnTo>
                    <a:pt x="158" y="230"/>
                  </a:lnTo>
                  <a:lnTo>
                    <a:pt x="0" y="190"/>
                  </a:lnTo>
                  <a:lnTo>
                    <a:pt x="21" y="5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95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3693" y="1958"/>
              <a:ext cx="309" cy="441"/>
            </a:xfrm>
            <a:custGeom>
              <a:avLst/>
              <a:gdLst>
                <a:gd name="T0" fmla="*/ 0 w 617"/>
                <a:gd name="T1" fmla="*/ 1 h 882"/>
                <a:gd name="T2" fmla="*/ 1 w 617"/>
                <a:gd name="T3" fmla="*/ 1 h 882"/>
                <a:gd name="T4" fmla="*/ 1 w 617"/>
                <a:gd name="T5" fmla="*/ 0 h 882"/>
                <a:gd name="T6" fmla="*/ 1 w 617"/>
                <a:gd name="T7" fmla="*/ 1 h 882"/>
                <a:gd name="T8" fmla="*/ 1 w 617"/>
                <a:gd name="T9" fmla="*/ 1 h 882"/>
                <a:gd name="T10" fmla="*/ 2 w 617"/>
                <a:gd name="T11" fmla="*/ 2 h 882"/>
                <a:gd name="T12" fmla="*/ 2 w 617"/>
                <a:gd name="T13" fmla="*/ 2 h 882"/>
                <a:gd name="T14" fmla="*/ 2 w 617"/>
                <a:gd name="T15" fmla="*/ 2 h 882"/>
                <a:gd name="T16" fmla="*/ 2 w 617"/>
                <a:gd name="T17" fmla="*/ 3 h 882"/>
                <a:gd name="T18" fmla="*/ 2 w 617"/>
                <a:gd name="T19" fmla="*/ 3 h 882"/>
                <a:gd name="T20" fmla="*/ 3 w 617"/>
                <a:gd name="T21" fmla="*/ 3 h 882"/>
                <a:gd name="T22" fmla="*/ 3 w 617"/>
                <a:gd name="T23" fmla="*/ 3 h 882"/>
                <a:gd name="T24" fmla="*/ 3 w 617"/>
                <a:gd name="T25" fmla="*/ 3 h 882"/>
                <a:gd name="T26" fmla="*/ 3 w 617"/>
                <a:gd name="T27" fmla="*/ 4 h 882"/>
                <a:gd name="T28" fmla="*/ 3 w 617"/>
                <a:gd name="T29" fmla="*/ 4 h 882"/>
                <a:gd name="T30" fmla="*/ 2 w 617"/>
                <a:gd name="T31" fmla="*/ 4 h 882"/>
                <a:gd name="T32" fmla="*/ 2 w 617"/>
                <a:gd name="T33" fmla="*/ 4 h 882"/>
                <a:gd name="T34" fmla="*/ 2 w 617"/>
                <a:gd name="T35" fmla="*/ 3 h 882"/>
                <a:gd name="T36" fmla="*/ 1 w 617"/>
                <a:gd name="T37" fmla="*/ 1 h 882"/>
                <a:gd name="T38" fmla="*/ 1 w 617"/>
                <a:gd name="T39" fmla="*/ 2 h 882"/>
                <a:gd name="T40" fmla="*/ 1 w 617"/>
                <a:gd name="T41" fmla="*/ 1 h 882"/>
                <a:gd name="T42" fmla="*/ 1 w 617"/>
                <a:gd name="T43" fmla="*/ 1 h 882"/>
                <a:gd name="T44" fmla="*/ 0 w 617"/>
                <a:gd name="T45" fmla="*/ 1 h 882"/>
                <a:gd name="T46" fmla="*/ 0 w 617"/>
                <a:gd name="T47" fmla="*/ 1 h 8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7" h="882">
                  <a:moveTo>
                    <a:pt x="0" y="91"/>
                  </a:moveTo>
                  <a:lnTo>
                    <a:pt x="51" y="15"/>
                  </a:lnTo>
                  <a:lnTo>
                    <a:pt x="108" y="0"/>
                  </a:lnTo>
                  <a:lnTo>
                    <a:pt x="159" y="15"/>
                  </a:lnTo>
                  <a:lnTo>
                    <a:pt x="239" y="86"/>
                  </a:lnTo>
                  <a:lnTo>
                    <a:pt x="330" y="257"/>
                  </a:lnTo>
                  <a:lnTo>
                    <a:pt x="387" y="380"/>
                  </a:lnTo>
                  <a:lnTo>
                    <a:pt x="498" y="430"/>
                  </a:lnTo>
                  <a:lnTo>
                    <a:pt x="467" y="561"/>
                  </a:lnTo>
                  <a:lnTo>
                    <a:pt x="511" y="578"/>
                  </a:lnTo>
                  <a:lnTo>
                    <a:pt x="558" y="593"/>
                  </a:lnTo>
                  <a:lnTo>
                    <a:pt x="598" y="627"/>
                  </a:lnTo>
                  <a:lnTo>
                    <a:pt x="617" y="724"/>
                  </a:lnTo>
                  <a:lnTo>
                    <a:pt x="572" y="838"/>
                  </a:lnTo>
                  <a:lnTo>
                    <a:pt x="530" y="882"/>
                  </a:lnTo>
                  <a:lnTo>
                    <a:pt x="439" y="812"/>
                  </a:lnTo>
                  <a:lnTo>
                    <a:pt x="372" y="789"/>
                  </a:lnTo>
                  <a:lnTo>
                    <a:pt x="292" y="717"/>
                  </a:lnTo>
                  <a:lnTo>
                    <a:pt x="144" y="243"/>
                  </a:lnTo>
                  <a:lnTo>
                    <a:pt x="243" y="272"/>
                  </a:lnTo>
                  <a:lnTo>
                    <a:pt x="135" y="101"/>
                  </a:lnTo>
                  <a:lnTo>
                    <a:pt x="66" y="5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87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3682" y="2003"/>
              <a:ext cx="269" cy="399"/>
            </a:xfrm>
            <a:custGeom>
              <a:avLst/>
              <a:gdLst>
                <a:gd name="T0" fmla="*/ 1 w 538"/>
                <a:gd name="T1" fmla="*/ 0 h 799"/>
                <a:gd name="T2" fmla="*/ 1 w 538"/>
                <a:gd name="T3" fmla="*/ 0 h 799"/>
                <a:gd name="T4" fmla="*/ 1 w 538"/>
                <a:gd name="T5" fmla="*/ 0 h 799"/>
                <a:gd name="T6" fmla="*/ 1 w 538"/>
                <a:gd name="T7" fmla="*/ 0 h 799"/>
                <a:gd name="T8" fmla="*/ 1 w 538"/>
                <a:gd name="T9" fmla="*/ 0 h 799"/>
                <a:gd name="T10" fmla="*/ 2 w 538"/>
                <a:gd name="T11" fmla="*/ 0 h 799"/>
                <a:gd name="T12" fmla="*/ 2 w 538"/>
                <a:gd name="T13" fmla="*/ 1 h 799"/>
                <a:gd name="T14" fmla="*/ 2 w 538"/>
                <a:gd name="T15" fmla="*/ 2 h 799"/>
                <a:gd name="T16" fmla="*/ 2 w 538"/>
                <a:gd name="T17" fmla="*/ 2 h 799"/>
                <a:gd name="T18" fmla="*/ 2 w 538"/>
                <a:gd name="T19" fmla="*/ 2 h 799"/>
                <a:gd name="T20" fmla="*/ 2 w 538"/>
                <a:gd name="T21" fmla="*/ 2 h 799"/>
                <a:gd name="T22" fmla="*/ 2 w 538"/>
                <a:gd name="T23" fmla="*/ 2 h 799"/>
                <a:gd name="T24" fmla="*/ 2 w 538"/>
                <a:gd name="T25" fmla="*/ 2 h 799"/>
                <a:gd name="T26" fmla="*/ 3 w 538"/>
                <a:gd name="T27" fmla="*/ 3 h 799"/>
                <a:gd name="T28" fmla="*/ 2 w 538"/>
                <a:gd name="T29" fmla="*/ 3 h 799"/>
                <a:gd name="T30" fmla="*/ 2 w 538"/>
                <a:gd name="T31" fmla="*/ 3 h 799"/>
                <a:gd name="T32" fmla="*/ 2 w 538"/>
                <a:gd name="T33" fmla="*/ 3 h 799"/>
                <a:gd name="T34" fmla="*/ 2 w 538"/>
                <a:gd name="T35" fmla="*/ 2 h 799"/>
                <a:gd name="T36" fmla="*/ 1 w 538"/>
                <a:gd name="T37" fmla="*/ 2 h 799"/>
                <a:gd name="T38" fmla="*/ 1 w 538"/>
                <a:gd name="T39" fmla="*/ 1 h 799"/>
                <a:gd name="T40" fmla="*/ 0 w 538"/>
                <a:gd name="T41" fmla="*/ 1 h 799"/>
                <a:gd name="T42" fmla="*/ 0 w 538"/>
                <a:gd name="T43" fmla="*/ 0 h 799"/>
                <a:gd name="T44" fmla="*/ 1 w 538"/>
                <a:gd name="T45" fmla="*/ 0 h 799"/>
                <a:gd name="T46" fmla="*/ 1 w 538"/>
                <a:gd name="T47" fmla="*/ 0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38" h="799">
                  <a:moveTo>
                    <a:pt x="5" y="93"/>
                  </a:moveTo>
                  <a:lnTo>
                    <a:pt x="51" y="31"/>
                  </a:lnTo>
                  <a:lnTo>
                    <a:pt x="89" y="0"/>
                  </a:lnTo>
                  <a:lnTo>
                    <a:pt x="142" y="29"/>
                  </a:lnTo>
                  <a:lnTo>
                    <a:pt x="213" y="116"/>
                  </a:lnTo>
                  <a:lnTo>
                    <a:pt x="296" y="255"/>
                  </a:lnTo>
                  <a:lnTo>
                    <a:pt x="325" y="413"/>
                  </a:lnTo>
                  <a:lnTo>
                    <a:pt x="355" y="517"/>
                  </a:lnTo>
                  <a:lnTo>
                    <a:pt x="374" y="595"/>
                  </a:lnTo>
                  <a:lnTo>
                    <a:pt x="386" y="607"/>
                  </a:lnTo>
                  <a:lnTo>
                    <a:pt x="378" y="656"/>
                  </a:lnTo>
                  <a:lnTo>
                    <a:pt x="401" y="696"/>
                  </a:lnTo>
                  <a:lnTo>
                    <a:pt x="509" y="744"/>
                  </a:lnTo>
                  <a:lnTo>
                    <a:pt x="538" y="793"/>
                  </a:lnTo>
                  <a:lnTo>
                    <a:pt x="481" y="799"/>
                  </a:lnTo>
                  <a:lnTo>
                    <a:pt x="418" y="789"/>
                  </a:lnTo>
                  <a:lnTo>
                    <a:pt x="365" y="778"/>
                  </a:lnTo>
                  <a:lnTo>
                    <a:pt x="262" y="749"/>
                  </a:lnTo>
                  <a:lnTo>
                    <a:pt x="218" y="652"/>
                  </a:lnTo>
                  <a:lnTo>
                    <a:pt x="63" y="462"/>
                  </a:lnTo>
                  <a:lnTo>
                    <a:pt x="0" y="291"/>
                  </a:lnTo>
                  <a:lnTo>
                    <a:pt x="0" y="154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F3D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699" y="2042"/>
              <a:ext cx="174" cy="309"/>
            </a:xfrm>
            <a:custGeom>
              <a:avLst/>
              <a:gdLst>
                <a:gd name="T0" fmla="*/ 1 w 348"/>
                <a:gd name="T1" fmla="*/ 1 h 618"/>
                <a:gd name="T2" fmla="*/ 1 w 348"/>
                <a:gd name="T3" fmla="*/ 1 h 618"/>
                <a:gd name="T4" fmla="*/ 2 w 348"/>
                <a:gd name="T5" fmla="*/ 2 h 618"/>
                <a:gd name="T6" fmla="*/ 2 w 348"/>
                <a:gd name="T7" fmla="*/ 2 h 618"/>
                <a:gd name="T8" fmla="*/ 2 w 348"/>
                <a:gd name="T9" fmla="*/ 3 h 618"/>
                <a:gd name="T10" fmla="*/ 2 w 348"/>
                <a:gd name="T11" fmla="*/ 3 h 618"/>
                <a:gd name="T12" fmla="*/ 1 w 348"/>
                <a:gd name="T13" fmla="*/ 3 h 618"/>
                <a:gd name="T14" fmla="*/ 1 w 348"/>
                <a:gd name="T15" fmla="*/ 2 h 618"/>
                <a:gd name="T16" fmla="*/ 1 w 348"/>
                <a:gd name="T17" fmla="*/ 2 h 618"/>
                <a:gd name="T18" fmla="*/ 1 w 348"/>
                <a:gd name="T19" fmla="*/ 2 h 618"/>
                <a:gd name="T20" fmla="*/ 1 w 348"/>
                <a:gd name="T21" fmla="*/ 2 h 618"/>
                <a:gd name="T22" fmla="*/ 1 w 348"/>
                <a:gd name="T23" fmla="*/ 2 h 618"/>
                <a:gd name="T24" fmla="*/ 1 w 348"/>
                <a:gd name="T25" fmla="*/ 2 h 618"/>
                <a:gd name="T26" fmla="*/ 1 w 348"/>
                <a:gd name="T27" fmla="*/ 1 h 618"/>
                <a:gd name="T28" fmla="*/ 1 w 348"/>
                <a:gd name="T29" fmla="*/ 1 h 618"/>
                <a:gd name="T30" fmla="*/ 0 w 348"/>
                <a:gd name="T31" fmla="*/ 1 h 618"/>
                <a:gd name="T32" fmla="*/ 1 w 348"/>
                <a:gd name="T33" fmla="*/ 1 h 618"/>
                <a:gd name="T34" fmla="*/ 1 w 348"/>
                <a:gd name="T35" fmla="*/ 0 h 618"/>
                <a:gd name="T36" fmla="*/ 1 w 348"/>
                <a:gd name="T37" fmla="*/ 1 h 618"/>
                <a:gd name="T38" fmla="*/ 1 w 348"/>
                <a:gd name="T39" fmla="*/ 1 h 6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48" h="618">
                  <a:moveTo>
                    <a:pt x="133" y="46"/>
                  </a:moveTo>
                  <a:lnTo>
                    <a:pt x="205" y="162"/>
                  </a:lnTo>
                  <a:lnTo>
                    <a:pt x="272" y="340"/>
                  </a:lnTo>
                  <a:lnTo>
                    <a:pt x="287" y="483"/>
                  </a:lnTo>
                  <a:lnTo>
                    <a:pt x="348" y="544"/>
                  </a:lnTo>
                  <a:lnTo>
                    <a:pt x="340" y="618"/>
                  </a:lnTo>
                  <a:lnTo>
                    <a:pt x="190" y="557"/>
                  </a:lnTo>
                  <a:lnTo>
                    <a:pt x="224" y="474"/>
                  </a:lnTo>
                  <a:lnTo>
                    <a:pt x="215" y="451"/>
                  </a:lnTo>
                  <a:lnTo>
                    <a:pt x="196" y="399"/>
                  </a:lnTo>
                  <a:lnTo>
                    <a:pt x="173" y="346"/>
                  </a:lnTo>
                  <a:lnTo>
                    <a:pt x="156" y="314"/>
                  </a:lnTo>
                  <a:lnTo>
                    <a:pt x="125" y="289"/>
                  </a:lnTo>
                  <a:lnTo>
                    <a:pt x="72" y="255"/>
                  </a:lnTo>
                  <a:lnTo>
                    <a:pt x="23" y="225"/>
                  </a:lnTo>
                  <a:lnTo>
                    <a:pt x="0" y="211"/>
                  </a:lnTo>
                  <a:lnTo>
                    <a:pt x="8" y="53"/>
                  </a:lnTo>
                  <a:lnTo>
                    <a:pt x="93" y="0"/>
                  </a:lnTo>
                  <a:lnTo>
                    <a:pt x="133" y="46"/>
                  </a:lnTo>
                  <a:close/>
                </a:path>
              </a:pathLst>
            </a:custGeom>
            <a:solidFill>
              <a:srgbClr val="DFB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842" y="2358"/>
              <a:ext cx="109" cy="41"/>
            </a:xfrm>
            <a:custGeom>
              <a:avLst/>
              <a:gdLst>
                <a:gd name="T0" fmla="*/ 0 w 219"/>
                <a:gd name="T1" fmla="*/ 0 h 84"/>
                <a:gd name="T2" fmla="*/ 0 w 219"/>
                <a:gd name="T3" fmla="*/ 0 h 84"/>
                <a:gd name="T4" fmla="*/ 0 w 219"/>
                <a:gd name="T5" fmla="*/ 0 h 84"/>
                <a:gd name="T6" fmla="*/ 0 w 219"/>
                <a:gd name="T7" fmla="*/ 0 h 84"/>
                <a:gd name="T8" fmla="*/ 0 w 219"/>
                <a:gd name="T9" fmla="*/ 0 h 84"/>
                <a:gd name="T10" fmla="*/ 0 w 219"/>
                <a:gd name="T11" fmla="*/ 0 h 84"/>
                <a:gd name="T12" fmla="*/ 0 w 219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9" h="84">
                  <a:moveTo>
                    <a:pt x="0" y="50"/>
                  </a:moveTo>
                  <a:lnTo>
                    <a:pt x="93" y="0"/>
                  </a:lnTo>
                  <a:lnTo>
                    <a:pt x="202" y="63"/>
                  </a:lnTo>
                  <a:lnTo>
                    <a:pt x="219" y="84"/>
                  </a:lnTo>
                  <a:lnTo>
                    <a:pt x="127" y="8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FB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4073" y="1141"/>
              <a:ext cx="907" cy="766"/>
            </a:xfrm>
            <a:custGeom>
              <a:avLst/>
              <a:gdLst>
                <a:gd name="T0" fmla="*/ 0 w 1815"/>
                <a:gd name="T1" fmla="*/ 1 h 1532"/>
                <a:gd name="T2" fmla="*/ 0 w 1815"/>
                <a:gd name="T3" fmla="*/ 1 h 1532"/>
                <a:gd name="T4" fmla="*/ 1 w 1815"/>
                <a:gd name="T5" fmla="*/ 1 h 1532"/>
                <a:gd name="T6" fmla="*/ 2 w 1815"/>
                <a:gd name="T7" fmla="*/ 1 h 1532"/>
                <a:gd name="T8" fmla="*/ 3 w 1815"/>
                <a:gd name="T9" fmla="*/ 1 h 1532"/>
                <a:gd name="T10" fmla="*/ 4 w 1815"/>
                <a:gd name="T11" fmla="*/ 1 h 1532"/>
                <a:gd name="T12" fmla="*/ 3 w 1815"/>
                <a:gd name="T13" fmla="*/ 1 h 1532"/>
                <a:gd name="T14" fmla="*/ 4 w 1815"/>
                <a:gd name="T15" fmla="*/ 1 h 1532"/>
                <a:gd name="T16" fmla="*/ 4 w 1815"/>
                <a:gd name="T17" fmla="*/ 0 h 1532"/>
                <a:gd name="T18" fmla="*/ 4 w 1815"/>
                <a:gd name="T19" fmla="*/ 1 h 1532"/>
                <a:gd name="T20" fmla="*/ 3 w 1815"/>
                <a:gd name="T21" fmla="*/ 2 h 1532"/>
                <a:gd name="T22" fmla="*/ 3 w 1815"/>
                <a:gd name="T23" fmla="*/ 3 h 1532"/>
                <a:gd name="T24" fmla="*/ 3 w 1815"/>
                <a:gd name="T25" fmla="*/ 4 h 1532"/>
                <a:gd name="T26" fmla="*/ 4 w 1815"/>
                <a:gd name="T27" fmla="*/ 3 h 1532"/>
                <a:gd name="T28" fmla="*/ 4 w 1815"/>
                <a:gd name="T29" fmla="*/ 3 h 1532"/>
                <a:gd name="T30" fmla="*/ 4 w 1815"/>
                <a:gd name="T31" fmla="*/ 3 h 1532"/>
                <a:gd name="T32" fmla="*/ 4 w 1815"/>
                <a:gd name="T33" fmla="*/ 2 h 1532"/>
                <a:gd name="T34" fmla="*/ 5 w 1815"/>
                <a:gd name="T35" fmla="*/ 2 h 1532"/>
                <a:gd name="T36" fmla="*/ 5 w 1815"/>
                <a:gd name="T37" fmla="*/ 1 h 1532"/>
                <a:gd name="T38" fmla="*/ 5 w 1815"/>
                <a:gd name="T39" fmla="*/ 1 h 1532"/>
                <a:gd name="T40" fmla="*/ 5 w 1815"/>
                <a:gd name="T41" fmla="*/ 1 h 1532"/>
                <a:gd name="T42" fmla="*/ 6 w 1815"/>
                <a:gd name="T43" fmla="*/ 1 h 1532"/>
                <a:gd name="T44" fmla="*/ 6 w 1815"/>
                <a:gd name="T45" fmla="*/ 2 h 1532"/>
                <a:gd name="T46" fmla="*/ 6 w 1815"/>
                <a:gd name="T47" fmla="*/ 2 h 1532"/>
                <a:gd name="T48" fmla="*/ 6 w 1815"/>
                <a:gd name="T49" fmla="*/ 4 h 1532"/>
                <a:gd name="T50" fmla="*/ 7 w 1815"/>
                <a:gd name="T51" fmla="*/ 5 h 1532"/>
                <a:gd name="T52" fmla="*/ 7 w 1815"/>
                <a:gd name="T53" fmla="*/ 5 h 1532"/>
                <a:gd name="T54" fmla="*/ 6 w 1815"/>
                <a:gd name="T55" fmla="*/ 6 h 1532"/>
                <a:gd name="T56" fmla="*/ 6 w 1815"/>
                <a:gd name="T57" fmla="*/ 6 h 1532"/>
                <a:gd name="T58" fmla="*/ 5 w 1815"/>
                <a:gd name="T59" fmla="*/ 6 h 1532"/>
                <a:gd name="T60" fmla="*/ 5 w 1815"/>
                <a:gd name="T61" fmla="*/ 6 h 1532"/>
                <a:gd name="T62" fmla="*/ 5 w 1815"/>
                <a:gd name="T63" fmla="*/ 5 h 1532"/>
                <a:gd name="T64" fmla="*/ 5 w 1815"/>
                <a:gd name="T65" fmla="*/ 6 h 1532"/>
                <a:gd name="T66" fmla="*/ 5 w 1815"/>
                <a:gd name="T67" fmla="*/ 6 h 1532"/>
                <a:gd name="T68" fmla="*/ 2 w 1815"/>
                <a:gd name="T69" fmla="*/ 4 h 1532"/>
                <a:gd name="T70" fmla="*/ 2 w 1815"/>
                <a:gd name="T71" fmla="*/ 3 h 1532"/>
                <a:gd name="T72" fmla="*/ 2 w 1815"/>
                <a:gd name="T73" fmla="*/ 2 h 1532"/>
                <a:gd name="T74" fmla="*/ 1 w 1815"/>
                <a:gd name="T75" fmla="*/ 2 h 1532"/>
                <a:gd name="T76" fmla="*/ 0 w 1815"/>
                <a:gd name="T77" fmla="*/ 2 h 1532"/>
                <a:gd name="T78" fmla="*/ 0 w 1815"/>
                <a:gd name="T79" fmla="*/ 2 h 1532"/>
                <a:gd name="T80" fmla="*/ 0 w 1815"/>
                <a:gd name="T81" fmla="*/ 2 h 1532"/>
                <a:gd name="T82" fmla="*/ 0 w 1815"/>
                <a:gd name="T83" fmla="*/ 1 h 1532"/>
                <a:gd name="T84" fmla="*/ 0 w 1815"/>
                <a:gd name="T85" fmla="*/ 1 h 1532"/>
                <a:gd name="T86" fmla="*/ 0 w 1815"/>
                <a:gd name="T87" fmla="*/ 1 h 15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815" h="1532">
                  <a:moveTo>
                    <a:pt x="0" y="215"/>
                  </a:moveTo>
                  <a:lnTo>
                    <a:pt x="40" y="204"/>
                  </a:lnTo>
                  <a:lnTo>
                    <a:pt x="257" y="181"/>
                  </a:lnTo>
                  <a:lnTo>
                    <a:pt x="608" y="88"/>
                  </a:lnTo>
                  <a:lnTo>
                    <a:pt x="996" y="25"/>
                  </a:lnTo>
                  <a:lnTo>
                    <a:pt x="1047" y="12"/>
                  </a:lnTo>
                  <a:lnTo>
                    <a:pt x="1007" y="69"/>
                  </a:lnTo>
                  <a:lnTo>
                    <a:pt x="1097" y="8"/>
                  </a:lnTo>
                  <a:lnTo>
                    <a:pt x="1167" y="0"/>
                  </a:lnTo>
                  <a:lnTo>
                    <a:pt x="1076" y="141"/>
                  </a:lnTo>
                  <a:lnTo>
                    <a:pt x="905" y="491"/>
                  </a:lnTo>
                  <a:lnTo>
                    <a:pt x="892" y="675"/>
                  </a:lnTo>
                  <a:lnTo>
                    <a:pt x="848" y="882"/>
                  </a:lnTo>
                  <a:lnTo>
                    <a:pt x="1044" y="664"/>
                  </a:lnTo>
                  <a:lnTo>
                    <a:pt x="1116" y="614"/>
                  </a:lnTo>
                  <a:lnTo>
                    <a:pt x="1144" y="548"/>
                  </a:lnTo>
                  <a:lnTo>
                    <a:pt x="1249" y="456"/>
                  </a:lnTo>
                  <a:lnTo>
                    <a:pt x="1308" y="276"/>
                  </a:lnTo>
                  <a:lnTo>
                    <a:pt x="1399" y="215"/>
                  </a:lnTo>
                  <a:lnTo>
                    <a:pt x="1431" y="181"/>
                  </a:lnTo>
                  <a:lnTo>
                    <a:pt x="1504" y="160"/>
                  </a:lnTo>
                  <a:lnTo>
                    <a:pt x="1608" y="219"/>
                  </a:lnTo>
                  <a:lnTo>
                    <a:pt x="1663" y="295"/>
                  </a:lnTo>
                  <a:lnTo>
                    <a:pt x="1663" y="487"/>
                  </a:lnTo>
                  <a:lnTo>
                    <a:pt x="1724" y="886"/>
                  </a:lnTo>
                  <a:lnTo>
                    <a:pt x="1804" y="1175"/>
                  </a:lnTo>
                  <a:lnTo>
                    <a:pt x="1815" y="1276"/>
                  </a:lnTo>
                  <a:lnTo>
                    <a:pt x="1766" y="1532"/>
                  </a:lnTo>
                  <a:lnTo>
                    <a:pt x="1631" y="1490"/>
                  </a:lnTo>
                  <a:lnTo>
                    <a:pt x="1523" y="1468"/>
                  </a:lnTo>
                  <a:lnTo>
                    <a:pt x="1496" y="1306"/>
                  </a:lnTo>
                  <a:lnTo>
                    <a:pt x="1464" y="1080"/>
                  </a:lnTo>
                  <a:lnTo>
                    <a:pt x="1325" y="1281"/>
                  </a:lnTo>
                  <a:lnTo>
                    <a:pt x="1287" y="1312"/>
                  </a:lnTo>
                  <a:lnTo>
                    <a:pt x="620" y="791"/>
                  </a:lnTo>
                  <a:lnTo>
                    <a:pt x="644" y="671"/>
                  </a:lnTo>
                  <a:lnTo>
                    <a:pt x="677" y="430"/>
                  </a:lnTo>
                  <a:lnTo>
                    <a:pt x="361" y="367"/>
                  </a:lnTo>
                  <a:lnTo>
                    <a:pt x="65" y="392"/>
                  </a:lnTo>
                  <a:lnTo>
                    <a:pt x="48" y="365"/>
                  </a:lnTo>
                  <a:lnTo>
                    <a:pt x="46" y="272"/>
                  </a:lnTo>
                  <a:lnTo>
                    <a:pt x="4" y="232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80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4113" y="1245"/>
              <a:ext cx="346" cy="111"/>
            </a:xfrm>
            <a:custGeom>
              <a:avLst/>
              <a:gdLst>
                <a:gd name="T0" fmla="*/ 0 w 692"/>
                <a:gd name="T1" fmla="*/ 0 h 223"/>
                <a:gd name="T2" fmla="*/ 1 w 692"/>
                <a:gd name="T3" fmla="*/ 0 h 223"/>
                <a:gd name="T4" fmla="*/ 1 w 692"/>
                <a:gd name="T5" fmla="*/ 0 h 223"/>
                <a:gd name="T6" fmla="*/ 1 w 692"/>
                <a:gd name="T7" fmla="*/ 0 h 223"/>
                <a:gd name="T8" fmla="*/ 2 w 692"/>
                <a:gd name="T9" fmla="*/ 0 h 223"/>
                <a:gd name="T10" fmla="*/ 3 w 692"/>
                <a:gd name="T11" fmla="*/ 0 h 223"/>
                <a:gd name="T12" fmla="*/ 3 w 692"/>
                <a:gd name="T13" fmla="*/ 0 h 223"/>
                <a:gd name="T14" fmla="*/ 3 w 692"/>
                <a:gd name="T15" fmla="*/ 0 h 223"/>
                <a:gd name="T16" fmla="*/ 2 w 692"/>
                <a:gd name="T17" fmla="*/ 0 h 223"/>
                <a:gd name="T18" fmla="*/ 0 w 692"/>
                <a:gd name="T19" fmla="*/ 0 h 223"/>
                <a:gd name="T20" fmla="*/ 0 w 692"/>
                <a:gd name="T21" fmla="*/ 0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2" h="223">
                  <a:moveTo>
                    <a:pt x="0" y="164"/>
                  </a:moveTo>
                  <a:lnTo>
                    <a:pt x="23" y="101"/>
                  </a:lnTo>
                  <a:lnTo>
                    <a:pt x="30" y="42"/>
                  </a:lnTo>
                  <a:lnTo>
                    <a:pt x="148" y="21"/>
                  </a:lnTo>
                  <a:lnTo>
                    <a:pt x="281" y="52"/>
                  </a:lnTo>
                  <a:lnTo>
                    <a:pt x="519" y="48"/>
                  </a:lnTo>
                  <a:lnTo>
                    <a:pt x="692" y="0"/>
                  </a:lnTo>
                  <a:lnTo>
                    <a:pt x="595" y="223"/>
                  </a:lnTo>
                  <a:lnTo>
                    <a:pt x="348" y="137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4C9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4510" y="1300"/>
              <a:ext cx="294" cy="470"/>
            </a:xfrm>
            <a:custGeom>
              <a:avLst/>
              <a:gdLst>
                <a:gd name="T0" fmla="*/ 2 w 590"/>
                <a:gd name="T1" fmla="*/ 0 h 941"/>
                <a:gd name="T2" fmla="*/ 2 w 590"/>
                <a:gd name="T3" fmla="*/ 1 h 941"/>
                <a:gd name="T4" fmla="*/ 2 w 590"/>
                <a:gd name="T5" fmla="*/ 1 h 941"/>
                <a:gd name="T6" fmla="*/ 2 w 590"/>
                <a:gd name="T7" fmla="*/ 2 h 941"/>
                <a:gd name="T8" fmla="*/ 2 w 590"/>
                <a:gd name="T9" fmla="*/ 2 h 941"/>
                <a:gd name="T10" fmla="*/ 2 w 590"/>
                <a:gd name="T11" fmla="*/ 3 h 941"/>
                <a:gd name="T12" fmla="*/ 1 w 590"/>
                <a:gd name="T13" fmla="*/ 3 h 941"/>
                <a:gd name="T14" fmla="*/ 1 w 590"/>
                <a:gd name="T15" fmla="*/ 3 h 941"/>
                <a:gd name="T16" fmla="*/ 0 w 590"/>
                <a:gd name="T17" fmla="*/ 2 h 941"/>
                <a:gd name="T18" fmla="*/ 0 w 590"/>
                <a:gd name="T19" fmla="*/ 2 h 941"/>
                <a:gd name="T20" fmla="*/ 0 w 590"/>
                <a:gd name="T21" fmla="*/ 2 h 941"/>
                <a:gd name="T22" fmla="*/ 0 w 590"/>
                <a:gd name="T23" fmla="*/ 2 h 941"/>
                <a:gd name="T24" fmla="*/ 0 w 590"/>
                <a:gd name="T25" fmla="*/ 1 h 941"/>
                <a:gd name="T26" fmla="*/ 0 w 590"/>
                <a:gd name="T27" fmla="*/ 1 h 941"/>
                <a:gd name="T28" fmla="*/ 1 w 590"/>
                <a:gd name="T29" fmla="*/ 1 h 941"/>
                <a:gd name="T30" fmla="*/ 1 w 590"/>
                <a:gd name="T31" fmla="*/ 1 h 941"/>
                <a:gd name="T32" fmla="*/ 1 w 590"/>
                <a:gd name="T33" fmla="*/ 1 h 941"/>
                <a:gd name="T34" fmla="*/ 1 w 590"/>
                <a:gd name="T35" fmla="*/ 1 h 941"/>
                <a:gd name="T36" fmla="*/ 1 w 590"/>
                <a:gd name="T37" fmla="*/ 0 h 941"/>
                <a:gd name="T38" fmla="*/ 1 w 590"/>
                <a:gd name="T39" fmla="*/ 0 h 941"/>
                <a:gd name="T40" fmla="*/ 1 w 590"/>
                <a:gd name="T41" fmla="*/ 0 h 941"/>
                <a:gd name="T42" fmla="*/ 1 w 590"/>
                <a:gd name="T43" fmla="*/ 0 h 941"/>
                <a:gd name="T44" fmla="*/ 2 w 590"/>
                <a:gd name="T45" fmla="*/ 0 h 941"/>
                <a:gd name="T46" fmla="*/ 2 w 590"/>
                <a:gd name="T47" fmla="*/ 0 h 9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" h="941">
                  <a:moveTo>
                    <a:pt x="533" y="138"/>
                  </a:moveTo>
                  <a:lnTo>
                    <a:pt x="519" y="260"/>
                  </a:lnTo>
                  <a:lnTo>
                    <a:pt x="550" y="425"/>
                  </a:lnTo>
                  <a:lnTo>
                    <a:pt x="569" y="629"/>
                  </a:lnTo>
                  <a:lnTo>
                    <a:pt x="590" y="762"/>
                  </a:lnTo>
                  <a:lnTo>
                    <a:pt x="535" y="884"/>
                  </a:lnTo>
                  <a:lnTo>
                    <a:pt x="419" y="887"/>
                  </a:lnTo>
                  <a:lnTo>
                    <a:pt x="354" y="941"/>
                  </a:lnTo>
                  <a:lnTo>
                    <a:pt x="126" y="766"/>
                  </a:lnTo>
                  <a:lnTo>
                    <a:pt x="0" y="663"/>
                  </a:lnTo>
                  <a:lnTo>
                    <a:pt x="48" y="621"/>
                  </a:lnTo>
                  <a:lnTo>
                    <a:pt x="113" y="538"/>
                  </a:lnTo>
                  <a:lnTo>
                    <a:pt x="101" y="444"/>
                  </a:lnTo>
                  <a:lnTo>
                    <a:pt x="215" y="370"/>
                  </a:lnTo>
                  <a:lnTo>
                    <a:pt x="287" y="357"/>
                  </a:lnTo>
                  <a:lnTo>
                    <a:pt x="308" y="304"/>
                  </a:lnTo>
                  <a:lnTo>
                    <a:pt x="308" y="270"/>
                  </a:lnTo>
                  <a:lnTo>
                    <a:pt x="407" y="258"/>
                  </a:lnTo>
                  <a:lnTo>
                    <a:pt x="436" y="224"/>
                  </a:lnTo>
                  <a:lnTo>
                    <a:pt x="424" y="125"/>
                  </a:lnTo>
                  <a:lnTo>
                    <a:pt x="489" y="0"/>
                  </a:lnTo>
                  <a:lnTo>
                    <a:pt x="474" y="165"/>
                  </a:lnTo>
                  <a:lnTo>
                    <a:pt x="533" y="138"/>
                  </a:lnTo>
                  <a:close/>
                </a:path>
              </a:pathLst>
            </a:custGeom>
            <a:solidFill>
              <a:srgbClr val="4C9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239" y="1638"/>
              <a:ext cx="436" cy="316"/>
            </a:xfrm>
            <a:custGeom>
              <a:avLst/>
              <a:gdLst>
                <a:gd name="T0" fmla="*/ 1 w 872"/>
                <a:gd name="T1" fmla="*/ 0 h 631"/>
                <a:gd name="T2" fmla="*/ 1 w 872"/>
                <a:gd name="T3" fmla="*/ 1 h 631"/>
                <a:gd name="T4" fmla="*/ 1 w 872"/>
                <a:gd name="T5" fmla="*/ 1 h 631"/>
                <a:gd name="T6" fmla="*/ 2 w 872"/>
                <a:gd name="T7" fmla="*/ 1 h 631"/>
                <a:gd name="T8" fmla="*/ 2 w 872"/>
                <a:gd name="T9" fmla="*/ 1 h 631"/>
                <a:gd name="T10" fmla="*/ 2 w 872"/>
                <a:gd name="T11" fmla="*/ 1 h 631"/>
                <a:gd name="T12" fmla="*/ 3 w 872"/>
                <a:gd name="T13" fmla="*/ 1 h 631"/>
                <a:gd name="T14" fmla="*/ 3 w 872"/>
                <a:gd name="T15" fmla="*/ 2 h 631"/>
                <a:gd name="T16" fmla="*/ 3 w 872"/>
                <a:gd name="T17" fmla="*/ 2 h 631"/>
                <a:gd name="T18" fmla="*/ 4 w 872"/>
                <a:gd name="T19" fmla="*/ 3 h 631"/>
                <a:gd name="T20" fmla="*/ 4 w 872"/>
                <a:gd name="T21" fmla="*/ 3 h 631"/>
                <a:gd name="T22" fmla="*/ 3 w 872"/>
                <a:gd name="T23" fmla="*/ 3 h 631"/>
                <a:gd name="T24" fmla="*/ 3 w 872"/>
                <a:gd name="T25" fmla="*/ 2 h 631"/>
                <a:gd name="T26" fmla="*/ 2 w 872"/>
                <a:gd name="T27" fmla="*/ 2 h 631"/>
                <a:gd name="T28" fmla="*/ 2 w 872"/>
                <a:gd name="T29" fmla="*/ 2 h 631"/>
                <a:gd name="T30" fmla="*/ 2 w 872"/>
                <a:gd name="T31" fmla="*/ 1 h 631"/>
                <a:gd name="T32" fmla="*/ 2 w 872"/>
                <a:gd name="T33" fmla="*/ 2 h 631"/>
                <a:gd name="T34" fmla="*/ 2 w 872"/>
                <a:gd name="T35" fmla="*/ 1 h 631"/>
                <a:gd name="T36" fmla="*/ 1 w 872"/>
                <a:gd name="T37" fmla="*/ 1 h 631"/>
                <a:gd name="T38" fmla="*/ 1 w 872"/>
                <a:gd name="T39" fmla="*/ 1 h 631"/>
                <a:gd name="T40" fmla="*/ 0 w 872"/>
                <a:gd name="T41" fmla="*/ 1 h 631"/>
                <a:gd name="T42" fmla="*/ 1 w 872"/>
                <a:gd name="T43" fmla="*/ 0 h 631"/>
                <a:gd name="T44" fmla="*/ 1 w 872"/>
                <a:gd name="T45" fmla="*/ 0 h 6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72" h="631">
                  <a:moveTo>
                    <a:pt x="62" y="0"/>
                  </a:moveTo>
                  <a:lnTo>
                    <a:pt x="178" y="14"/>
                  </a:lnTo>
                  <a:lnTo>
                    <a:pt x="254" y="71"/>
                  </a:lnTo>
                  <a:lnTo>
                    <a:pt x="298" y="147"/>
                  </a:lnTo>
                  <a:lnTo>
                    <a:pt x="393" y="232"/>
                  </a:lnTo>
                  <a:lnTo>
                    <a:pt x="486" y="228"/>
                  </a:lnTo>
                  <a:lnTo>
                    <a:pt x="568" y="251"/>
                  </a:lnTo>
                  <a:lnTo>
                    <a:pt x="612" y="350"/>
                  </a:lnTo>
                  <a:lnTo>
                    <a:pt x="760" y="502"/>
                  </a:lnTo>
                  <a:lnTo>
                    <a:pt x="872" y="595"/>
                  </a:lnTo>
                  <a:lnTo>
                    <a:pt x="819" y="631"/>
                  </a:lnTo>
                  <a:lnTo>
                    <a:pt x="707" y="533"/>
                  </a:lnTo>
                  <a:lnTo>
                    <a:pt x="549" y="350"/>
                  </a:lnTo>
                  <a:lnTo>
                    <a:pt x="496" y="274"/>
                  </a:lnTo>
                  <a:lnTo>
                    <a:pt x="370" y="274"/>
                  </a:lnTo>
                  <a:lnTo>
                    <a:pt x="327" y="246"/>
                  </a:lnTo>
                  <a:lnTo>
                    <a:pt x="285" y="295"/>
                  </a:lnTo>
                  <a:lnTo>
                    <a:pt x="308" y="213"/>
                  </a:lnTo>
                  <a:lnTo>
                    <a:pt x="245" y="162"/>
                  </a:lnTo>
                  <a:lnTo>
                    <a:pt x="192" y="80"/>
                  </a:lnTo>
                  <a:lnTo>
                    <a:pt x="0" y="2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4C9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4858" y="915"/>
              <a:ext cx="179" cy="266"/>
            </a:xfrm>
            <a:custGeom>
              <a:avLst/>
              <a:gdLst>
                <a:gd name="T0" fmla="*/ 0 w 359"/>
                <a:gd name="T1" fmla="*/ 1 h 532"/>
                <a:gd name="T2" fmla="*/ 0 w 359"/>
                <a:gd name="T3" fmla="*/ 1 h 532"/>
                <a:gd name="T4" fmla="*/ 0 w 359"/>
                <a:gd name="T5" fmla="*/ 0 h 532"/>
                <a:gd name="T6" fmla="*/ 0 w 359"/>
                <a:gd name="T7" fmla="*/ 1 h 532"/>
                <a:gd name="T8" fmla="*/ 0 w 359"/>
                <a:gd name="T9" fmla="*/ 1 h 532"/>
                <a:gd name="T10" fmla="*/ 0 w 359"/>
                <a:gd name="T11" fmla="*/ 1 h 532"/>
                <a:gd name="T12" fmla="*/ 0 w 359"/>
                <a:gd name="T13" fmla="*/ 1 h 532"/>
                <a:gd name="T14" fmla="*/ 0 w 359"/>
                <a:gd name="T15" fmla="*/ 1 h 532"/>
                <a:gd name="T16" fmla="*/ 0 w 359"/>
                <a:gd name="T17" fmla="*/ 1 h 532"/>
                <a:gd name="T18" fmla="*/ 0 w 359"/>
                <a:gd name="T19" fmla="*/ 1 h 532"/>
                <a:gd name="T20" fmla="*/ 0 w 359"/>
                <a:gd name="T21" fmla="*/ 1 h 532"/>
                <a:gd name="T22" fmla="*/ 1 w 359"/>
                <a:gd name="T23" fmla="*/ 1 h 532"/>
                <a:gd name="T24" fmla="*/ 1 w 359"/>
                <a:gd name="T25" fmla="*/ 1 h 532"/>
                <a:gd name="T26" fmla="*/ 1 w 359"/>
                <a:gd name="T27" fmla="*/ 2 h 532"/>
                <a:gd name="T28" fmla="*/ 1 w 359"/>
                <a:gd name="T29" fmla="*/ 2 h 532"/>
                <a:gd name="T30" fmla="*/ 1 w 359"/>
                <a:gd name="T31" fmla="*/ 2 h 532"/>
                <a:gd name="T32" fmla="*/ 1 w 359"/>
                <a:gd name="T33" fmla="*/ 2 h 532"/>
                <a:gd name="T34" fmla="*/ 1 w 359"/>
                <a:gd name="T35" fmla="*/ 2 h 532"/>
                <a:gd name="T36" fmla="*/ 0 w 359"/>
                <a:gd name="T37" fmla="*/ 3 h 532"/>
                <a:gd name="T38" fmla="*/ 0 w 359"/>
                <a:gd name="T39" fmla="*/ 3 h 532"/>
                <a:gd name="T40" fmla="*/ 0 w 359"/>
                <a:gd name="T41" fmla="*/ 3 h 532"/>
                <a:gd name="T42" fmla="*/ 0 w 359"/>
                <a:gd name="T43" fmla="*/ 2 h 532"/>
                <a:gd name="T44" fmla="*/ 0 w 359"/>
                <a:gd name="T45" fmla="*/ 2 h 532"/>
                <a:gd name="T46" fmla="*/ 0 w 359"/>
                <a:gd name="T47" fmla="*/ 2 h 532"/>
                <a:gd name="T48" fmla="*/ 0 w 359"/>
                <a:gd name="T49" fmla="*/ 1 h 532"/>
                <a:gd name="T50" fmla="*/ 0 w 359"/>
                <a:gd name="T51" fmla="*/ 1 h 532"/>
                <a:gd name="T52" fmla="*/ 0 w 359"/>
                <a:gd name="T53" fmla="*/ 1 h 532"/>
                <a:gd name="T54" fmla="*/ 0 w 359"/>
                <a:gd name="T55" fmla="*/ 1 h 532"/>
                <a:gd name="T56" fmla="*/ 0 w 359"/>
                <a:gd name="T57" fmla="*/ 1 h 5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9" h="532">
                  <a:moveTo>
                    <a:pt x="0" y="53"/>
                  </a:moveTo>
                  <a:lnTo>
                    <a:pt x="36" y="11"/>
                  </a:lnTo>
                  <a:lnTo>
                    <a:pt x="74" y="0"/>
                  </a:lnTo>
                  <a:lnTo>
                    <a:pt x="120" y="13"/>
                  </a:lnTo>
                  <a:lnTo>
                    <a:pt x="211" y="93"/>
                  </a:lnTo>
                  <a:lnTo>
                    <a:pt x="131" y="80"/>
                  </a:lnTo>
                  <a:lnTo>
                    <a:pt x="91" y="66"/>
                  </a:lnTo>
                  <a:lnTo>
                    <a:pt x="86" y="101"/>
                  </a:lnTo>
                  <a:lnTo>
                    <a:pt x="127" y="137"/>
                  </a:lnTo>
                  <a:lnTo>
                    <a:pt x="173" y="156"/>
                  </a:lnTo>
                  <a:lnTo>
                    <a:pt x="221" y="133"/>
                  </a:lnTo>
                  <a:lnTo>
                    <a:pt x="287" y="142"/>
                  </a:lnTo>
                  <a:lnTo>
                    <a:pt x="270" y="213"/>
                  </a:lnTo>
                  <a:lnTo>
                    <a:pt x="316" y="313"/>
                  </a:lnTo>
                  <a:lnTo>
                    <a:pt x="304" y="380"/>
                  </a:lnTo>
                  <a:lnTo>
                    <a:pt x="348" y="351"/>
                  </a:lnTo>
                  <a:lnTo>
                    <a:pt x="359" y="452"/>
                  </a:lnTo>
                  <a:lnTo>
                    <a:pt x="283" y="511"/>
                  </a:lnTo>
                  <a:lnTo>
                    <a:pt x="238" y="532"/>
                  </a:lnTo>
                  <a:lnTo>
                    <a:pt x="224" y="519"/>
                  </a:lnTo>
                  <a:lnTo>
                    <a:pt x="59" y="528"/>
                  </a:lnTo>
                  <a:lnTo>
                    <a:pt x="72" y="481"/>
                  </a:lnTo>
                  <a:lnTo>
                    <a:pt x="169" y="418"/>
                  </a:lnTo>
                  <a:lnTo>
                    <a:pt x="162" y="260"/>
                  </a:lnTo>
                  <a:lnTo>
                    <a:pt x="101" y="209"/>
                  </a:lnTo>
                  <a:lnTo>
                    <a:pt x="57" y="112"/>
                  </a:lnTo>
                  <a:lnTo>
                    <a:pt x="21" y="7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E5D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4921" y="1146"/>
              <a:ext cx="39" cy="35"/>
            </a:xfrm>
            <a:custGeom>
              <a:avLst/>
              <a:gdLst>
                <a:gd name="T0" fmla="*/ 1 w 78"/>
                <a:gd name="T1" fmla="*/ 0 h 70"/>
                <a:gd name="T2" fmla="*/ 1 w 78"/>
                <a:gd name="T3" fmla="*/ 1 h 70"/>
                <a:gd name="T4" fmla="*/ 0 w 78"/>
                <a:gd name="T5" fmla="*/ 1 h 70"/>
                <a:gd name="T6" fmla="*/ 1 w 78"/>
                <a:gd name="T7" fmla="*/ 1 h 70"/>
                <a:gd name="T8" fmla="*/ 1 w 78"/>
                <a:gd name="T9" fmla="*/ 1 h 70"/>
                <a:gd name="T10" fmla="*/ 1 w 78"/>
                <a:gd name="T11" fmla="*/ 0 h 70"/>
                <a:gd name="T12" fmla="*/ 1 w 78"/>
                <a:gd name="T13" fmla="*/ 0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70">
                  <a:moveTo>
                    <a:pt x="63" y="0"/>
                  </a:moveTo>
                  <a:lnTo>
                    <a:pt x="21" y="24"/>
                  </a:lnTo>
                  <a:lnTo>
                    <a:pt x="0" y="61"/>
                  </a:lnTo>
                  <a:lnTo>
                    <a:pt x="78" y="70"/>
                  </a:ln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C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362" y="2247"/>
              <a:ext cx="83" cy="128"/>
            </a:xfrm>
            <a:custGeom>
              <a:avLst/>
              <a:gdLst>
                <a:gd name="T0" fmla="*/ 1 w 165"/>
                <a:gd name="T1" fmla="*/ 0 h 255"/>
                <a:gd name="T2" fmla="*/ 1 w 165"/>
                <a:gd name="T3" fmla="*/ 1 h 255"/>
                <a:gd name="T4" fmla="*/ 1 w 165"/>
                <a:gd name="T5" fmla="*/ 1 h 255"/>
                <a:gd name="T6" fmla="*/ 0 w 165"/>
                <a:gd name="T7" fmla="*/ 1 h 255"/>
                <a:gd name="T8" fmla="*/ 1 w 165"/>
                <a:gd name="T9" fmla="*/ 1 h 255"/>
                <a:gd name="T10" fmla="*/ 1 w 165"/>
                <a:gd name="T11" fmla="*/ 1 h 255"/>
                <a:gd name="T12" fmla="*/ 1 w 165"/>
                <a:gd name="T13" fmla="*/ 1 h 255"/>
                <a:gd name="T14" fmla="*/ 1 w 165"/>
                <a:gd name="T15" fmla="*/ 1 h 255"/>
                <a:gd name="T16" fmla="*/ 0 w 165"/>
                <a:gd name="T17" fmla="*/ 1 h 255"/>
                <a:gd name="T18" fmla="*/ 1 w 165"/>
                <a:gd name="T19" fmla="*/ 1 h 255"/>
                <a:gd name="T20" fmla="*/ 1 w 165"/>
                <a:gd name="T21" fmla="*/ 1 h 255"/>
                <a:gd name="T22" fmla="*/ 1 w 165"/>
                <a:gd name="T23" fmla="*/ 1 h 255"/>
                <a:gd name="T24" fmla="*/ 1 w 165"/>
                <a:gd name="T25" fmla="*/ 1 h 255"/>
                <a:gd name="T26" fmla="*/ 1 w 165"/>
                <a:gd name="T27" fmla="*/ 1 h 255"/>
                <a:gd name="T28" fmla="*/ 1 w 165"/>
                <a:gd name="T29" fmla="*/ 1 h 255"/>
                <a:gd name="T30" fmla="*/ 1 w 165"/>
                <a:gd name="T31" fmla="*/ 1 h 255"/>
                <a:gd name="T32" fmla="*/ 1 w 165"/>
                <a:gd name="T33" fmla="*/ 0 h 255"/>
                <a:gd name="T34" fmla="*/ 1 w 165"/>
                <a:gd name="T35" fmla="*/ 0 h 2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5" h="255">
                  <a:moveTo>
                    <a:pt x="44" y="0"/>
                  </a:moveTo>
                  <a:lnTo>
                    <a:pt x="25" y="47"/>
                  </a:lnTo>
                  <a:lnTo>
                    <a:pt x="5" y="87"/>
                  </a:lnTo>
                  <a:lnTo>
                    <a:pt x="0" y="120"/>
                  </a:lnTo>
                  <a:lnTo>
                    <a:pt x="45" y="123"/>
                  </a:lnTo>
                  <a:lnTo>
                    <a:pt x="82" y="159"/>
                  </a:lnTo>
                  <a:lnTo>
                    <a:pt x="11" y="150"/>
                  </a:lnTo>
                  <a:lnTo>
                    <a:pt x="5" y="182"/>
                  </a:lnTo>
                  <a:lnTo>
                    <a:pt x="0" y="222"/>
                  </a:lnTo>
                  <a:lnTo>
                    <a:pt x="13" y="235"/>
                  </a:lnTo>
                  <a:lnTo>
                    <a:pt x="51" y="255"/>
                  </a:lnTo>
                  <a:lnTo>
                    <a:pt x="123" y="186"/>
                  </a:lnTo>
                  <a:lnTo>
                    <a:pt x="165" y="70"/>
                  </a:lnTo>
                  <a:lnTo>
                    <a:pt x="159" y="2"/>
                  </a:lnTo>
                  <a:lnTo>
                    <a:pt x="110" y="53"/>
                  </a:lnTo>
                  <a:lnTo>
                    <a:pt x="64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F89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014" y="2027"/>
              <a:ext cx="118" cy="68"/>
            </a:xfrm>
            <a:custGeom>
              <a:avLst/>
              <a:gdLst>
                <a:gd name="T0" fmla="*/ 0 w 235"/>
                <a:gd name="T1" fmla="*/ 0 h 137"/>
                <a:gd name="T2" fmla="*/ 1 w 235"/>
                <a:gd name="T3" fmla="*/ 0 h 137"/>
                <a:gd name="T4" fmla="*/ 1 w 235"/>
                <a:gd name="T5" fmla="*/ 0 h 137"/>
                <a:gd name="T6" fmla="*/ 1 w 235"/>
                <a:gd name="T7" fmla="*/ 0 h 137"/>
                <a:gd name="T8" fmla="*/ 0 w 235"/>
                <a:gd name="T9" fmla="*/ 0 h 137"/>
                <a:gd name="T10" fmla="*/ 0 w 235"/>
                <a:gd name="T11" fmla="*/ 0 h 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37">
                  <a:moveTo>
                    <a:pt x="0" y="72"/>
                  </a:moveTo>
                  <a:lnTo>
                    <a:pt x="218" y="0"/>
                  </a:lnTo>
                  <a:lnTo>
                    <a:pt x="235" y="30"/>
                  </a:lnTo>
                  <a:lnTo>
                    <a:pt x="36" y="13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5D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4769" y="1897"/>
              <a:ext cx="219" cy="205"/>
            </a:xfrm>
            <a:custGeom>
              <a:avLst/>
              <a:gdLst>
                <a:gd name="T0" fmla="*/ 1 w 438"/>
                <a:gd name="T1" fmla="*/ 0 h 411"/>
                <a:gd name="T2" fmla="*/ 1 w 438"/>
                <a:gd name="T3" fmla="*/ 0 h 411"/>
                <a:gd name="T4" fmla="*/ 2 w 438"/>
                <a:gd name="T5" fmla="*/ 0 h 411"/>
                <a:gd name="T6" fmla="*/ 2 w 438"/>
                <a:gd name="T7" fmla="*/ 0 h 411"/>
                <a:gd name="T8" fmla="*/ 2 w 438"/>
                <a:gd name="T9" fmla="*/ 0 h 411"/>
                <a:gd name="T10" fmla="*/ 2 w 438"/>
                <a:gd name="T11" fmla="*/ 0 h 411"/>
                <a:gd name="T12" fmla="*/ 2 w 438"/>
                <a:gd name="T13" fmla="*/ 0 h 411"/>
                <a:gd name="T14" fmla="*/ 1 w 438"/>
                <a:gd name="T15" fmla="*/ 0 h 411"/>
                <a:gd name="T16" fmla="*/ 1 w 438"/>
                <a:gd name="T17" fmla="*/ 0 h 411"/>
                <a:gd name="T18" fmla="*/ 2 w 438"/>
                <a:gd name="T19" fmla="*/ 0 h 411"/>
                <a:gd name="T20" fmla="*/ 2 w 438"/>
                <a:gd name="T21" fmla="*/ 0 h 411"/>
                <a:gd name="T22" fmla="*/ 2 w 438"/>
                <a:gd name="T23" fmla="*/ 0 h 411"/>
                <a:gd name="T24" fmla="*/ 2 w 438"/>
                <a:gd name="T25" fmla="*/ 0 h 411"/>
                <a:gd name="T26" fmla="*/ 2 w 438"/>
                <a:gd name="T27" fmla="*/ 0 h 411"/>
                <a:gd name="T28" fmla="*/ 2 w 438"/>
                <a:gd name="T29" fmla="*/ 1 h 411"/>
                <a:gd name="T30" fmla="*/ 2 w 438"/>
                <a:gd name="T31" fmla="*/ 1 h 411"/>
                <a:gd name="T32" fmla="*/ 2 w 438"/>
                <a:gd name="T33" fmla="*/ 1 h 411"/>
                <a:gd name="T34" fmla="*/ 2 w 438"/>
                <a:gd name="T35" fmla="*/ 1 h 411"/>
                <a:gd name="T36" fmla="*/ 1 w 438"/>
                <a:gd name="T37" fmla="*/ 1 h 411"/>
                <a:gd name="T38" fmla="*/ 1 w 438"/>
                <a:gd name="T39" fmla="*/ 1 h 411"/>
                <a:gd name="T40" fmla="*/ 1 w 438"/>
                <a:gd name="T41" fmla="*/ 1 h 411"/>
                <a:gd name="T42" fmla="*/ 1 w 438"/>
                <a:gd name="T43" fmla="*/ 1 h 411"/>
                <a:gd name="T44" fmla="*/ 1 w 438"/>
                <a:gd name="T45" fmla="*/ 1 h 411"/>
                <a:gd name="T46" fmla="*/ 1 w 438"/>
                <a:gd name="T47" fmla="*/ 1 h 411"/>
                <a:gd name="T48" fmla="*/ 1 w 438"/>
                <a:gd name="T49" fmla="*/ 0 h 411"/>
                <a:gd name="T50" fmla="*/ 0 w 438"/>
                <a:gd name="T51" fmla="*/ 0 h 411"/>
                <a:gd name="T52" fmla="*/ 1 w 438"/>
                <a:gd name="T53" fmla="*/ 0 h 411"/>
                <a:gd name="T54" fmla="*/ 1 w 438"/>
                <a:gd name="T55" fmla="*/ 0 h 411"/>
                <a:gd name="T56" fmla="*/ 1 w 438"/>
                <a:gd name="T57" fmla="*/ 0 h 411"/>
                <a:gd name="T58" fmla="*/ 1 w 438"/>
                <a:gd name="T59" fmla="*/ 0 h 411"/>
                <a:gd name="T60" fmla="*/ 1 w 438"/>
                <a:gd name="T61" fmla="*/ 0 h 411"/>
                <a:gd name="T62" fmla="*/ 1 w 438"/>
                <a:gd name="T63" fmla="*/ 0 h 411"/>
                <a:gd name="T64" fmla="*/ 1 w 438"/>
                <a:gd name="T65" fmla="*/ 0 h 411"/>
                <a:gd name="T66" fmla="*/ 1 w 438"/>
                <a:gd name="T67" fmla="*/ 0 h 411"/>
                <a:gd name="T68" fmla="*/ 1 w 438"/>
                <a:gd name="T69" fmla="*/ 0 h 411"/>
                <a:gd name="T70" fmla="*/ 1 w 438"/>
                <a:gd name="T71" fmla="*/ 0 h 411"/>
                <a:gd name="T72" fmla="*/ 1 w 438"/>
                <a:gd name="T73" fmla="*/ 0 h 411"/>
                <a:gd name="T74" fmla="*/ 1 w 438"/>
                <a:gd name="T75" fmla="*/ 0 h 411"/>
                <a:gd name="T76" fmla="*/ 1 w 438"/>
                <a:gd name="T77" fmla="*/ 0 h 411"/>
                <a:gd name="T78" fmla="*/ 1 w 438"/>
                <a:gd name="T79" fmla="*/ 0 h 4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8" h="411">
                  <a:moveTo>
                    <a:pt x="139" y="0"/>
                  </a:moveTo>
                  <a:lnTo>
                    <a:pt x="206" y="14"/>
                  </a:lnTo>
                  <a:lnTo>
                    <a:pt x="266" y="25"/>
                  </a:lnTo>
                  <a:lnTo>
                    <a:pt x="329" y="46"/>
                  </a:lnTo>
                  <a:lnTo>
                    <a:pt x="348" y="126"/>
                  </a:lnTo>
                  <a:lnTo>
                    <a:pt x="322" y="132"/>
                  </a:lnTo>
                  <a:lnTo>
                    <a:pt x="261" y="80"/>
                  </a:lnTo>
                  <a:lnTo>
                    <a:pt x="213" y="76"/>
                  </a:lnTo>
                  <a:lnTo>
                    <a:pt x="211" y="101"/>
                  </a:lnTo>
                  <a:lnTo>
                    <a:pt x="261" y="116"/>
                  </a:lnTo>
                  <a:lnTo>
                    <a:pt x="282" y="166"/>
                  </a:lnTo>
                  <a:lnTo>
                    <a:pt x="360" y="173"/>
                  </a:lnTo>
                  <a:lnTo>
                    <a:pt x="386" y="192"/>
                  </a:lnTo>
                  <a:lnTo>
                    <a:pt x="438" y="246"/>
                  </a:lnTo>
                  <a:lnTo>
                    <a:pt x="409" y="308"/>
                  </a:lnTo>
                  <a:lnTo>
                    <a:pt x="394" y="396"/>
                  </a:lnTo>
                  <a:lnTo>
                    <a:pt x="329" y="400"/>
                  </a:lnTo>
                  <a:lnTo>
                    <a:pt x="261" y="401"/>
                  </a:lnTo>
                  <a:lnTo>
                    <a:pt x="209" y="411"/>
                  </a:lnTo>
                  <a:lnTo>
                    <a:pt x="164" y="369"/>
                  </a:lnTo>
                  <a:lnTo>
                    <a:pt x="90" y="369"/>
                  </a:lnTo>
                  <a:lnTo>
                    <a:pt x="73" y="348"/>
                  </a:lnTo>
                  <a:lnTo>
                    <a:pt x="38" y="346"/>
                  </a:lnTo>
                  <a:lnTo>
                    <a:pt x="14" y="276"/>
                  </a:lnTo>
                  <a:lnTo>
                    <a:pt x="27" y="244"/>
                  </a:lnTo>
                  <a:lnTo>
                    <a:pt x="0" y="209"/>
                  </a:lnTo>
                  <a:lnTo>
                    <a:pt x="25" y="179"/>
                  </a:lnTo>
                  <a:lnTo>
                    <a:pt x="52" y="160"/>
                  </a:lnTo>
                  <a:lnTo>
                    <a:pt x="44" y="139"/>
                  </a:lnTo>
                  <a:lnTo>
                    <a:pt x="17" y="149"/>
                  </a:lnTo>
                  <a:lnTo>
                    <a:pt x="10" y="109"/>
                  </a:lnTo>
                  <a:lnTo>
                    <a:pt x="25" y="71"/>
                  </a:lnTo>
                  <a:lnTo>
                    <a:pt x="44" y="59"/>
                  </a:lnTo>
                  <a:lnTo>
                    <a:pt x="99" y="122"/>
                  </a:lnTo>
                  <a:lnTo>
                    <a:pt x="171" y="111"/>
                  </a:lnTo>
                  <a:lnTo>
                    <a:pt x="170" y="48"/>
                  </a:lnTo>
                  <a:lnTo>
                    <a:pt x="128" y="27"/>
                  </a:lnTo>
                  <a:lnTo>
                    <a:pt x="113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3869" y="1223"/>
              <a:ext cx="187" cy="119"/>
            </a:xfrm>
            <a:custGeom>
              <a:avLst/>
              <a:gdLst>
                <a:gd name="T0" fmla="*/ 0 w 375"/>
                <a:gd name="T1" fmla="*/ 1 h 237"/>
                <a:gd name="T2" fmla="*/ 0 w 375"/>
                <a:gd name="T3" fmla="*/ 1 h 237"/>
                <a:gd name="T4" fmla="*/ 0 w 375"/>
                <a:gd name="T5" fmla="*/ 1 h 237"/>
                <a:gd name="T6" fmla="*/ 0 w 375"/>
                <a:gd name="T7" fmla="*/ 1 h 237"/>
                <a:gd name="T8" fmla="*/ 0 w 375"/>
                <a:gd name="T9" fmla="*/ 1 h 237"/>
                <a:gd name="T10" fmla="*/ 0 w 375"/>
                <a:gd name="T11" fmla="*/ 1 h 237"/>
                <a:gd name="T12" fmla="*/ 0 w 375"/>
                <a:gd name="T13" fmla="*/ 1 h 237"/>
                <a:gd name="T14" fmla="*/ 0 w 375"/>
                <a:gd name="T15" fmla="*/ 1 h 237"/>
                <a:gd name="T16" fmla="*/ 0 w 375"/>
                <a:gd name="T17" fmla="*/ 1 h 237"/>
                <a:gd name="T18" fmla="*/ 0 w 375"/>
                <a:gd name="T19" fmla="*/ 1 h 237"/>
                <a:gd name="T20" fmla="*/ 0 w 375"/>
                <a:gd name="T21" fmla="*/ 0 h 237"/>
                <a:gd name="T22" fmla="*/ 0 w 375"/>
                <a:gd name="T23" fmla="*/ 1 h 237"/>
                <a:gd name="T24" fmla="*/ 0 w 375"/>
                <a:gd name="T25" fmla="*/ 1 h 237"/>
                <a:gd name="T26" fmla="*/ 1 w 375"/>
                <a:gd name="T27" fmla="*/ 1 h 237"/>
                <a:gd name="T28" fmla="*/ 1 w 375"/>
                <a:gd name="T29" fmla="*/ 1 h 237"/>
                <a:gd name="T30" fmla="*/ 1 w 375"/>
                <a:gd name="T31" fmla="*/ 1 h 237"/>
                <a:gd name="T32" fmla="*/ 1 w 375"/>
                <a:gd name="T33" fmla="*/ 1 h 237"/>
                <a:gd name="T34" fmla="*/ 1 w 375"/>
                <a:gd name="T35" fmla="*/ 1 h 237"/>
                <a:gd name="T36" fmla="*/ 1 w 375"/>
                <a:gd name="T37" fmla="*/ 1 h 237"/>
                <a:gd name="T38" fmla="*/ 1 w 375"/>
                <a:gd name="T39" fmla="*/ 1 h 237"/>
                <a:gd name="T40" fmla="*/ 1 w 375"/>
                <a:gd name="T41" fmla="*/ 1 h 237"/>
                <a:gd name="T42" fmla="*/ 1 w 375"/>
                <a:gd name="T43" fmla="*/ 1 h 237"/>
                <a:gd name="T44" fmla="*/ 0 w 375"/>
                <a:gd name="T45" fmla="*/ 1 h 237"/>
                <a:gd name="T46" fmla="*/ 0 w 375"/>
                <a:gd name="T47" fmla="*/ 1 h 237"/>
                <a:gd name="T48" fmla="*/ 0 w 375"/>
                <a:gd name="T49" fmla="*/ 1 h 237"/>
                <a:gd name="T50" fmla="*/ 0 w 375"/>
                <a:gd name="T51" fmla="*/ 1 h 237"/>
                <a:gd name="T52" fmla="*/ 0 w 375"/>
                <a:gd name="T53" fmla="*/ 1 h 237"/>
                <a:gd name="T54" fmla="*/ 0 w 375"/>
                <a:gd name="T55" fmla="*/ 1 h 237"/>
                <a:gd name="T56" fmla="*/ 0 w 375"/>
                <a:gd name="T57" fmla="*/ 1 h 237"/>
                <a:gd name="T58" fmla="*/ 0 w 375"/>
                <a:gd name="T59" fmla="*/ 1 h 237"/>
                <a:gd name="T60" fmla="*/ 0 w 375"/>
                <a:gd name="T61" fmla="*/ 1 h 237"/>
                <a:gd name="T62" fmla="*/ 0 w 375"/>
                <a:gd name="T63" fmla="*/ 1 h 237"/>
                <a:gd name="T64" fmla="*/ 0 w 375"/>
                <a:gd name="T65" fmla="*/ 1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5" h="237">
                  <a:moveTo>
                    <a:pt x="21" y="21"/>
                  </a:moveTo>
                  <a:lnTo>
                    <a:pt x="82" y="47"/>
                  </a:lnTo>
                  <a:lnTo>
                    <a:pt x="101" y="70"/>
                  </a:lnTo>
                  <a:lnTo>
                    <a:pt x="128" y="85"/>
                  </a:lnTo>
                  <a:lnTo>
                    <a:pt x="147" y="78"/>
                  </a:lnTo>
                  <a:lnTo>
                    <a:pt x="143" y="62"/>
                  </a:lnTo>
                  <a:lnTo>
                    <a:pt x="188" y="49"/>
                  </a:lnTo>
                  <a:lnTo>
                    <a:pt x="192" y="19"/>
                  </a:lnTo>
                  <a:lnTo>
                    <a:pt x="158" y="21"/>
                  </a:lnTo>
                  <a:lnTo>
                    <a:pt x="141" y="2"/>
                  </a:lnTo>
                  <a:lnTo>
                    <a:pt x="171" y="0"/>
                  </a:lnTo>
                  <a:lnTo>
                    <a:pt x="206" y="2"/>
                  </a:lnTo>
                  <a:lnTo>
                    <a:pt x="247" y="28"/>
                  </a:lnTo>
                  <a:lnTo>
                    <a:pt x="282" y="36"/>
                  </a:lnTo>
                  <a:lnTo>
                    <a:pt x="297" y="61"/>
                  </a:lnTo>
                  <a:lnTo>
                    <a:pt x="299" y="32"/>
                  </a:lnTo>
                  <a:lnTo>
                    <a:pt x="331" y="32"/>
                  </a:lnTo>
                  <a:lnTo>
                    <a:pt x="375" y="102"/>
                  </a:lnTo>
                  <a:lnTo>
                    <a:pt x="360" y="154"/>
                  </a:lnTo>
                  <a:lnTo>
                    <a:pt x="295" y="114"/>
                  </a:lnTo>
                  <a:lnTo>
                    <a:pt x="283" y="207"/>
                  </a:lnTo>
                  <a:lnTo>
                    <a:pt x="259" y="230"/>
                  </a:lnTo>
                  <a:lnTo>
                    <a:pt x="198" y="237"/>
                  </a:lnTo>
                  <a:lnTo>
                    <a:pt x="152" y="209"/>
                  </a:lnTo>
                  <a:lnTo>
                    <a:pt x="109" y="197"/>
                  </a:lnTo>
                  <a:lnTo>
                    <a:pt x="61" y="178"/>
                  </a:lnTo>
                  <a:lnTo>
                    <a:pt x="40" y="150"/>
                  </a:lnTo>
                  <a:lnTo>
                    <a:pt x="2" y="138"/>
                  </a:lnTo>
                  <a:lnTo>
                    <a:pt x="8" y="106"/>
                  </a:lnTo>
                  <a:lnTo>
                    <a:pt x="34" y="83"/>
                  </a:lnTo>
                  <a:lnTo>
                    <a:pt x="0" y="74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4661" y="972"/>
              <a:ext cx="284" cy="236"/>
            </a:xfrm>
            <a:custGeom>
              <a:avLst/>
              <a:gdLst>
                <a:gd name="T0" fmla="*/ 2 w 568"/>
                <a:gd name="T1" fmla="*/ 0 h 471"/>
                <a:gd name="T2" fmla="*/ 2 w 568"/>
                <a:gd name="T3" fmla="*/ 1 h 471"/>
                <a:gd name="T4" fmla="*/ 2 w 568"/>
                <a:gd name="T5" fmla="*/ 1 h 471"/>
                <a:gd name="T6" fmla="*/ 2 w 568"/>
                <a:gd name="T7" fmla="*/ 1 h 471"/>
                <a:gd name="T8" fmla="*/ 2 w 568"/>
                <a:gd name="T9" fmla="*/ 1 h 471"/>
                <a:gd name="T10" fmla="*/ 2 w 568"/>
                <a:gd name="T11" fmla="*/ 1 h 471"/>
                <a:gd name="T12" fmla="*/ 2 w 568"/>
                <a:gd name="T13" fmla="*/ 1 h 471"/>
                <a:gd name="T14" fmla="*/ 2 w 568"/>
                <a:gd name="T15" fmla="*/ 1 h 471"/>
                <a:gd name="T16" fmla="*/ 2 w 568"/>
                <a:gd name="T17" fmla="*/ 1 h 471"/>
                <a:gd name="T18" fmla="*/ 2 w 568"/>
                <a:gd name="T19" fmla="*/ 1 h 471"/>
                <a:gd name="T20" fmla="*/ 1 w 568"/>
                <a:gd name="T21" fmla="*/ 1 h 471"/>
                <a:gd name="T22" fmla="*/ 1 w 568"/>
                <a:gd name="T23" fmla="*/ 1 h 471"/>
                <a:gd name="T24" fmla="*/ 1 w 568"/>
                <a:gd name="T25" fmla="*/ 1 h 471"/>
                <a:gd name="T26" fmla="*/ 1 w 568"/>
                <a:gd name="T27" fmla="*/ 1 h 471"/>
                <a:gd name="T28" fmla="*/ 1 w 568"/>
                <a:gd name="T29" fmla="*/ 2 h 471"/>
                <a:gd name="T30" fmla="*/ 1 w 568"/>
                <a:gd name="T31" fmla="*/ 2 h 471"/>
                <a:gd name="T32" fmla="*/ 0 w 568"/>
                <a:gd name="T33" fmla="*/ 2 h 471"/>
                <a:gd name="T34" fmla="*/ 1 w 568"/>
                <a:gd name="T35" fmla="*/ 2 h 471"/>
                <a:gd name="T36" fmla="*/ 1 w 568"/>
                <a:gd name="T37" fmla="*/ 2 h 471"/>
                <a:gd name="T38" fmla="*/ 2 w 568"/>
                <a:gd name="T39" fmla="*/ 2 h 471"/>
                <a:gd name="T40" fmla="*/ 2 w 568"/>
                <a:gd name="T41" fmla="*/ 2 h 471"/>
                <a:gd name="T42" fmla="*/ 2 w 568"/>
                <a:gd name="T43" fmla="*/ 2 h 471"/>
                <a:gd name="T44" fmla="*/ 2 w 568"/>
                <a:gd name="T45" fmla="*/ 2 h 471"/>
                <a:gd name="T46" fmla="*/ 3 w 568"/>
                <a:gd name="T47" fmla="*/ 2 h 471"/>
                <a:gd name="T48" fmla="*/ 3 w 568"/>
                <a:gd name="T49" fmla="*/ 1 h 471"/>
                <a:gd name="T50" fmla="*/ 2 w 568"/>
                <a:gd name="T51" fmla="*/ 1 h 471"/>
                <a:gd name="T52" fmla="*/ 2 w 568"/>
                <a:gd name="T53" fmla="*/ 1 h 471"/>
                <a:gd name="T54" fmla="*/ 2 w 568"/>
                <a:gd name="T55" fmla="*/ 0 h 471"/>
                <a:gd name="T56" fmla="*/ 2 w 568"/>
                <a:gd name="T57" fmla="*/ 0 h 4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8" h="471">
                  <a:moveTo>
                    <a:pt x="418" y="0"/>
                  </a:moveTo>
                  <a:lnTo>
                    <a:pt x="363" y="11"/>
                  </a:lnTo>
                  <a:lnTo>
                    <a:pt x="336" y="26"/>
                  </a:lnTo>
                  <a:lnTo>
                    <a:pt x="372" y="84"/>
                  </a:lnTo>
                  <a:lnTo>
                    <a:pt x="302" y="59"/>
                  </a:lnTo>
                  <a:lnTo>
                    <a:pt x="285" y="59"/>
                  </a:lnTo>
                  <a:lnTo>
                    <a:pt x="258" y="89"/>
                  </a:lnTo>
                  <a:lnTo>
                    <a:pt x="302" y="106"/>
                  </a:lnTo>
                  <a:lnTo>
                    <a:pt x="302" y="129"/>
                  </a:lnTo>
                  <a:lnTo>
                    <a:pt x="277" y="152"/>
                  </a:lnTo>
                  <a:lnTo>
                    <a:pt x="224" y="133"/>
                  </a:lnTo>
                  <a:lnTo>
                    <a:pt x="178" y="161"/>
                  </a:lnTo>
                  <a:lnTo>
                    <a:pt x="131" y="180"/>
                  </a:lnTo>
                  <a:lnTo>
                    <a:pt x="100" y="243"/>
                  </a:lnTo>
                  <a:lnTo>
                    <a:pt x="55" y="327"/>
                  </a:lnTo>
                  <a:lnTo>
                    <a:pt x="17" y="363"/>
                  </a:lnTo>
                  <a:lnTo>
                    <a:pt x="0" y="426"/>
                  </a:lnTo>
                  <a:lnTo>
                    <a:pt x="36" y="471"/>
                  </a:lnTo>
                  <a:lnTo>
                    <a:pt x="112" y="380"/>
                  </a:lnTo>
                  <a:lnTo>
                    <a:pt x="268" y="452"/>
                  </a:lnTo>
                  <a:lnTo>
                    <a:pt x="308" y="418"/>
                  </a:lnTo>
                  <a:lnTo>
                    <a:pt x="452" y="414"/>
                  </a:lnTo>
                  <a:lnTo>
                    <a:pt x="477" y="361"/>
                  </a:lnTo>
                  <a:lnTo>
                    <a:pt x="545" y="312"/>
                  </a:lnTo>
                  <a:lnTo>
                    <a:pt x="568" y="141"/>
                  </a:lnTo>
                  <a:lnTo>
                    <a:pt x="494" y="95"/>
                  </a:lnTo>
                  <a:lnTo>
                    <a:pt x="456" y="15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4701" y="1094"/>
              <a:ext cx="76" cy="69"/>
            </a:xfrm>
            <a:custGeom>
              <a:avLst/>
              <a:gdLst>
                <a:gd name="T0" fmla="*/ 0 w 153"/>
                <a:gd name="T1" fmla="*/ 0 h 139"/>
                <a:gd name="T2" fmla="*/ 0 w 153"/>
                <a:gd name="T3" fmla="*/ 0 h 139"/>
                <a:gd name="T4" fmla="*/ 0 w 153"/>
                <a:gd name="T5" fmla="*/ 0 h 139"/>
                <a:gd name="T6" fmla="*/ 0 w 153"/>
                <a:gd name="T7" fmla="*/ 0 h 139"/>
                <a:gd name="T8" fmla="*/ 0 w 153"/>
                <a:gd name="T9" fmla="*/ 0 h 139"/>
                <a:gd name="T10" fmla="*/ 0 w 153"/>
                <a:gd name="T11" fmla="*/ 0 h 139"/>
                <a:gd name="T12" fmla="*/ 0 w 153"/>
                <a:gd name="T13" fmla="*/ 0 h 139"/>
                <a:gd name="T14" fmla="*/ 0 w 153"/>
                <a:gd name="T15" fmla="*/ 0 h 139"/>
                <a:gd name="T16" fmla="*/ 0 w 153"/>
                <a:gd name="T17" fmla="*/ 0 h 139"/>
                <a:gd name="T18" fmla="*/ 0 w 153"/>
                <a:gd name="T19" fmla="*/ 0 h 139"/>
                <a:gd name="T20" fmla="*/ 0 w 153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3" h="139">
                  <a:moveTo>
                    <a:pt x="4" y="71"/>
                  </a:moveTo>
                  <a:lnTo>
                    <a:pt x="27" y="48"/>
                  </a:lnTo>
                  <a:lnTo>
                    <a:pt x="54" y="0"/>
                  </a:lnTo>
                  <a:lnTo>
                    <a:pt x="69" y="67"/>
                  </a:lnTo>
                  <a:lnTo>
                    <a:pt x="153" y="126"/>
                  </a:lnTo>
                  <a:lnTo>
                    <a:pt x="115" y="135"/>
                  </a:lnTo>
                  <a:lnTo>
                    <a:pt x="65" y="139"/>
                  </a:lnTo>
                  <a:lnTo>
                    <a:pt x="0" y="139"/>
                  </a:lnTo>
                  <a:lnTo>
                    <a:pt x="0" y="103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4711" y="1134"/>
              <a:ext cx="52" cy="35"/>
            </a:xfrm>
            <a:custGeom>
              <a:avLst/>
              <a:gdLst>
                <a:gd name="T0" fmla="*/ 1 w 103"/>
                <a:gd name="T1" fmla="*/ 1 h 70"/>
                <a:gd name="T2" fmla="*/ 1 w 103"/>
                <a:gd name="T3" fmla="*/ 0 h 70"/>
                <a:gd name="T4" fmla="*/ 0 w 103"/>
                <a:gd name="T5" fmla="*/ 1 h 70"/>
                <a:gd name="T6" fmla="*/ 1 w 103"/>
                <a:gd name="T7" fmla="*/ 1 h 70"/>
                <a:gd name="T8" fmla="*/ 1 w 103"/>
                <a:gd name="T9" fmla="*/ 1 h 70"/>
                <a:gd name="T10" fmla="*/ 1 w 103"/>
                <a:gd name="T11" fmla="*/ 1 h 70"/>
                <a:gd name="T12" fmla="*/ 1 w 103"/>
                <a:gd name="T13" fmla="*/ 1 h 70"/>
                <a:gd name="T14" fmla="*/ 1 w 103"/>
                <a:gd name="T15" fmla="*/ 1 h 70"/>
                <a:gd name="T16" fmla="*/ 1 w 103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70">
                  <a:moveTo>
                    <a:pt x="57" y="4"/>
                  </a:moveTo>
                  <a:lnTo>
                    <a:pt x="23" y="0"/>
                  </a:lnTo>
                  <a:lnTo>
                    <a:pt x="0" y="15"/>
                  </a:lnTo>
                  <a:lnTo>
                    <a:pt x="37" y="19"/>
                  </a:lnTo>
                  <a:lnTo>
                    <a:pt x="12" y="57"/>
                  </a:lnTo>
                  <a:lnTo>
                    <a:pt x="48" y="70"/>
                  </a:lnTo>
                  <a:lnTo>
                    <a:pt x="103" y="44"/>
                  </a:lnTo>
                  <a:lnTo>
                    <a:pt x="57" y="4"/>
                  </a:ln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689" y="1182"/>
              <a:ext cx="307" cy="84"/>
            </a:xfrm>
            <a:custGeom>
              <a:avLst/>
              <a:gdLst>
                <a:gd name="T0" fmla="*/ 0 w 614"/>
                <a:gd name="T1" fmla="*/ 1 h 167"/>
                <a:gd name="T2" fmla="*/ 0 w 614"/>
                <a:gd name="T3" fmla="*/ 1 h 167"/>
                <a:gd name="T4" fmla="*/ 1 w 614"/>
                <a:gd name="T5" fmla="*/ 0 h 167"/>
                <a:gd name="T6" fmla="*/ 1 w 614"/>
                <a:gd name="T7" fmla="*/ 1 h 167"/>
                <a:gd name="T8" fmla="*/ 1 w 614"/>
                <a:gd name="T9" fmla="*/ 1 h 167"/>
                <a:gd name="T10" fmla="*/ 2 w 614"/>
                <a:gd name="T11" fmla="*/ 1 h 167"/>
                <a:gd name="T12" fmla="*/ 3 w 614"/>
                <a:gd name="T13" fmla="*/ 1 h 167"/>
                <a:gd name="T14" fmla="*/ 3 w 614"/>
                <a:gd name="T15" fmla="*/ 1 h 167"/>
                <a:gd name="T16" fmla="*/ 2 w 614"/>
                <a:gd name="T17" fmla="*/ 1 h 167"/>
                <a:gd name="T18" fmla="*/ 2 w 614"/>
                <a:gd name="T19" fmla="*/ 1 h 167"/>
                <a:gd name="T20" fmla="*/ 2 w 614"/>
                <a:gd name="T21" fmla="*/ 1 h 167"/>
                <a:gd name="T22" fmla="*/ 1 w 614"/>
                <a:gd name="T23" fmla="*/ 1 h 167"/>
                <a:gd name="T24" fmla="*/ 1 w 614"/>
                <a:gd name="T25" fmla="*/ 1 h 167"/>
                <a:gd name="T26" fmla="*/ 1 w 614"/>
                <a:gd name="T27" fmla="*/ 1 h 167"/>
                <a:gd name="T28" fmla="*/ 1 w 614"/>
                <a:gd name="T29" fmla="*/ 1 h 167"/>
                <a:gd name="T30" fmla="*/ 0 w 614"/>
                <a:gd name="T31" fmla="*/ 1 h 167"/>
                <a:gd name="T32" fmla="*/ 0 w 614"/>
                <a:gd name="T33" fmla="*/ 1 h 1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4" h="167">
                  <a:moveTo>
                    <a:pt x="0" y="106"/>
                  </a:moveTo>
                  <a:lnTo>
                    <a:pt x="0" y="57"/>
                  </a:lnTo>
                  <a:lnTo>
                    <a:pt x="53" y="0"/>
                  </a:lnTo>
                  <a:lnTo>
                    <a:pt x="104" y="4"/>
                  </a:lnTo>
                  <a:lnTo>
                    <a:pt x="203" y="47"/>
                  </a:lnTo>
                  <a:lnTo>
                    <a:pt x="260" y="30"/>
                  </a:lnTo>
                  <a:lnTo>
                    <a:pt x="578" y="11"/>
                  </a:lnTo>
                  <a:lnTo>
                    <a:pt x="614" y="57"/>
                  </a:lnTo>
                  <a:lnTo>
                    <a:pt x="486" y="143"/>
                  </a:lnTo>
                  <a:lnTo>
                    <a:pt x="329" y="80"/>
                  </a:lnTo>
                  <a:lnTo>
                    <a:pt x="258" y="76"/>
                  </a:lnTo>
                  <a:lnTo>
                    <a:pt x="148" y="106"/>
                  </a:lnTo>
                  <a:lnTo>
                    <a:pt x="100" y="167"/>
                  </a:lnTo>
                  <a:lnTo>
                    <a:pt x="55" y="152"/>
                  </a:lnTo>
                  <a:lnTo>
                    <a:pt x="9" y="135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4703" y="1193"/>
              <a:ext cx="89" cy="75"/>
            </a:xfrm>
            <a:custGeom>
              <a:avLst/>
              <a:gdLst>
                <a:gd name="T0" fmla="*/ 0 w 179"/>
                <a:gd name="T1" fmla="*/ 1 h 148"/>
                <a:gd name="T2" fmla="*/ 0 w 179"/>
                <a:gd name="T3" fmla="*/ 0 h 148"/>
                <a:gd name="T4" fmla="*/ 0 w 179"/>
                <a:gd name="T5" fmla="*/ 1 h 148"/>
                <a:gd name="T6" fmla="*/ 0 w 179"/>
                <a:gd name="T7" fmla="*/ 1 h 148"/>
                <a:gd name="T8" fmla="*/ 0 w 179"/>
                <a:gd name="T9" fmla="*/ 1 h 148"/>
                <a:gd name="T10" fmla="*/ 0 w 179"/>
                <a:gd name="T11" fmla="*/ 1 h 148"/>
                <a:gd name="T12" fmla="*/ 0 w 179"/>
                <a:gd name="T13" fmla="*/ 1 h 148"/>
                <a:gd name="T14" fmla="*/ 0 w 179"/>
                <a:gd name="T15" fmla="*/ 1 h 148"/>
                <a:gd name="T16" fmla="*/ 0 w 179"/>
                <a:gd name="T17" fmla="*/ 1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9" h="148">
                  <a:moveTo>
                    <a:pt x="0" y="76"/>
                  </a:moveTo>
                  <a:lnTo>
                    <a:pt x="42" y="0"/>
                  </a:lnTo>
                  <a:lnTo>
                    <a:pt x="93" y="5"/>
                  </a:lnTo>
                  <a:lnTo>
                    <a:pt x="179" y="76"/>
                  </a:lnTo>
                  <a:lnTo>
                    <a:pt x="90" y="148"/>
                  </a:lnTo>
                  <a:lnTo>
                    <a:pt x="52" y="144"/>
                  </a:lnTo>
                  <a:lnTo>
                    <a:pt x="4" y="91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4802" y="1182"/>
              <a:ext cx="215" cy="90"/>
            </a:xfrm>
            <a:custGeom>
              <a:avLst/>
              <a:gdLst>
                <a:gd name="T0" fmla="*/ 0 w 429"/>
                <a:gd name="T1" fmla="*/ 0 h 181"/>
                <a:gd name="T2" fmla="*/ 1 w 429"/>
                <a:gd name="T3" fmla="*/ 0 h 181"/>
                <a:gd name="T4" fmla="*/ 2 w 429"/>
                <a:gd name="T5" fmla="*/ 0 h 181"/>
                <a:gd name="T6" fmla="*/ 2 w 429"/>
                <a:gd name="T7" fmla="*/ 0 h 181"/>
                <a:gd name="T8" fmla="*/ 1 w 429"/>
                <a:gd name="T9" fmla="*/ 0 h 181"/>
                <a:gd name="T10" fmla="*/ 2 w 429"/>
                <a:gd name="T11" fmla="*/ 0 h 181"/>
                <a:gd name="T12" fmla="*/ 2 w 429"/>
                <a:gd name="T13" fmla="*/ 0 h 181"/>
                <a:gd name="T14" fmla="*/ 2 w 429"/>
                <a:gd name="T15" fmla="*/ 0 h 181"/>
                <a:gd name="T16" fmla="*/ 2 w 429"/>
                <a:gd name="T17" fmla="*/ 0 h 181"/>
                <a:gd name="T18" fmla="*/ 2 w 429"/>
                <a:gd name="T19" fmla="*/ 0 h 181"/>
                <a:gd name="T20" fmla="*/ 1 w 429"/>
                <a:gd name="T21" fmla="*/ 0 h 181"/>
                <a:gd name="T22" fmla="*/ 1 w 429"/>
                <a:gd name="T23" fmla="*/ 0 h 181"/>
                <a:gd name="T24" fmla="*/ 1 w 429"/>
                <a:gd name="T25" fmla="*/ 0 h 181"/>
                <a:gd name="T26" fmla="*/ 0 w 429"/>
                <a:gd name="T27" fmla="*/ 0 h 181"/>
                <a:gd name="T28" fmla="*/ 0 w 429"/>
                <a:gd name="T29" fmla="*/ 0 h 1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9" h="181">
                  <a:moveTo>
                    <a:pt x="0" y="84"/>
                  </a:moveTo>
                  <a:lnTo>
                    <a:pt x="28" y="49"/>
                  </a:lnTo>
                  <a:lnTo>
                    <a:pt x="272" y="49"/>
                  </a:lnTo>
                  <a:lnTo>
                    <a:pt x="321" y="40"/>
                  </a:lnTo>
                  <a:lnTo>
                    <a:pt x="247" y="4"/>
                  </a:lnTo>
                  <a:lnTo>
                    <a:pt x="399" y="0"/>
                  </a:lnTo>
                  <a:lnTo>
                    <a:pt x="414" y="8"/>
                  </a:lnTo>
                  <a:lnTo>
                    <a:pt x="429" y="49"/>
                  </a:lnTo>
                  <a:lnTo>
                    <a:pt x="426" y="89"/>
                  </a:lnTo>
                  <a:lnTo>
                    <a:pt x="323" y="181"/>
                  </a:lnTo>
                  <a:lnTo>
                    <a:pt x="217" y="177"/>
                  </a:lnTo>
                  <a:lnTo>
                    <a:pt x="148" y="99"/>
                  </a:lnTo>
                  <a:lnTo>
                    <a:pt x="59" y="6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4518" y="1169"/>
              <a:ext cx="216" cy="310"/>
            </a:xfrm>
            <a:custGeom>
              <a:avLst/>
              <a:gdLst>
                <a:gd name="T0" fmla="*/ 2 w 431"/>
                <a:gd name="T1" fmla="*/ 0 h 620"/>
                <a:gd name="T2" fmla="*/ 2 w 431"/>
                <a:gd name="T3" fmla="*/ 1 h 620"/>
                <a:gd name="T4" fmla="*/ 2 w 431"/>
                <a:gd name="T5" fmla="*/ 1 h 620"/>
                <a:gd name="T6" fmla="*/ 2 w 431"/>
                <a:gd name="T7" fmla="*/ 1 h 620"/>
                <a:gd name="T8" fmla="*/ 1 w 431"/>
                <a:gd name="T9" fmla="*/ 2 h 620"/>
                <a:gd name="T10" fmla="*/ 1 w 431"/>
                <a:gd name="T11" fmla="*/ 2 h 620"/>
                <a:gd name="T12" fmla="*/ 2 w 431"/>
                <a:gd name="T13" fmla="*/ 1 h 620"/>
                <a:gd name="T14" fmla="*/ 2 w 431"/>
                <a:gd name="T15" fmla="*/ 1 h 620"/>
                <a:gd name="T16" fmla="*/ 1 w 431"/>
                <a:gd name="T17" fmla="*/ 1 h 620"/>
                <a:gd name="T18" fmla="*/ 1 w 431"/>
                <a:gd name="T19" fmla="*/ 2 h 620"/>
                <a:gd name="T20" fmla="*/ 1 w 431"/>
                <a:gd name="T21" fmla="*/ 2 h 620"/>
                <a:gd name="T22" fmla="*/ 1 w 431"/>
                <a:gd name="T23" fmla="*/ 2 h 620"/>
                <a:gd name="T24" fmla="*/ 0 w 431"/>
                <a:gd name="T25" fmla="*/ 3 h 620"/>
                <a:gd name="T26" fmla="*/ 1 w 431"/>
                <a:gd name="T27" fmla="*/ 2 h 620"/>
                <a:gd name="T28" fmla="*/ 1 w 431"/>
                <a:gd name="T29" fmla="*/ 1 h 620"/>
                <a:gd name="T30" fmla="*/ 1 w 431"/>
                <a:gd name="T31" fmla="*/ 1 h 620"/>
                <a:gd name="T32" fmla="*/ 1 w 431"/>
                <a:gd name="T33" fmla="*/ 1 h 620"/>
                <a:gd name="T34" fmla="*/ 1 w 431"/>
                <a:gd name="T35" fmla="*/ 1 h 620"/>
                <a:gd name="T36" fmla="*/ 1 w 431"/>
                <a:gd name="T37" fmla="*/ 1 h 620"/>
                <a:gd name="T38" fmla="*/ 2 w 431"/>
                <a:gd name="T39" fmla="*/ 0 h 620"/>
                <a:gd name="T40" fmla="*/ 2 w 431"/>
                <a:gd name="T41" fmla="*/ 0 h 6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31" h="620">
                  <a:moveTo>
                    <a:pt x="260" y="0"/>
                  </a:moveTo>
                  <a:lnTo>
                    <a:pt x="311" y="78"/>
                  </a:lnTo>
                  <a:lnTo>
                    <a:pt x="338" y="139"/>
                  </a:lnTo>
                  <a:lnTo>
                    <a:pt x="431" y="204"/>
                  </a:lnTo>
                  <a:lnTo>
                    <a:pt x="256" y="441"/>
                  </a:lnTo>
                  <a:lnTo>
                    <a:pt x="249" y="333"/>
                  </a:lnTo>
                  <a:lnTo>
                    <a:pt x="330" y="196"/>
                  </a:lnTo>
                  <a:lnTo>
                    <a:pt x="292" y="149"/>
                  </a:lnTo>
                  <a:lnTo>
                    <a:pt x="205" y="181"/>
                  </a:lnTo>
                  <a:lnTo>
                    <a:pt x="226" y="270"/>
                  </a:lnTo>
                  <a:lnTo>
                    <a:pt x="154" y="291"/>
                  </a:lnTo>
                  <a:lnTo>
                    <a:pt x="72" y="439"/>
                  </a:lnTo>
                  <a:lnTo>
                    <a:pt x="0" y="620"/>
                  </a:lnTo>
                  <a:lnTo>
                    <a:pt x="28" y="413"/>
                  </a:lnTo>
                  <a:lnTo>
                    <a:pt x="155" y="114"/>
                  </a:lnTo>
                  <a:lnTo>
                    <a:pt x="205" y="42"/>
                  </a:lnTo>
                  <a:lnTo>
                    <a:pt x="188" y="120"/>
                  </a:lnTo>
                  <a:lnTo>
                    <a:pt x="249" y="90"/>
                  </a:lnTo>
                  <a:lnTo>
                    <a:pt x="235" y="25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4507" y="1231"/>
              <a:ext cx="187" cy="307"/>
            </a:xfrm>
            <a:custGeom>
              <a:avLst/>
              <a:gdLst>
                <a:gd name="T0" fmla="*/ 2 w 374"/>
                <a:gd name="T1" fmla="*/ 1 h 614"/>
                <a:gd name="T2" fmla="*/ 2 w 374"/>
                <a:gd name="T3" fmla="*/ 0 h 614"/>
                <a:gd name="T4" fmla="*/ 2 w 374"/>
                <a:gd name="T5" fmla="*/ 1 h 614"/>
                <a:gd name="T6" fmla="*/ 2 w 374"/>
                <a:gd name="T7" fmla="*/ 1 h 614"/>
                <a:gd name="T8" fmla="*/ 2 w 374"/>
                <a:gd name="T9" fmla="*/ 1 h 614"/>
                <a:gd name="T10" fmla="*/ 2 w 374"/>
                <a:gd name="T11" fmla="*/ 2 h 614"/>
                <a:gd name="T12" fmla="*/ 1 w 374"/>
                <a:gd name="T13" fmla="*/ 2 h 614"/>
                <a:gd name="T14" fmla="*/ 0 w 374"/>
                <a:gd name="T15" fmla="*/ 3 h 614"/>
                <a:gd name="T16" fmla="*/ 1 w 374"/>
                <a:gd name="T17" fmla="*/ 2 h 614"/>
                <a:gd name="T18" fmla="*/ 1 w 374"/>
                <a:gd name="T19" fmla="*/ 2 h 614"/>
                <a:gd name="T20" fmla="*/ 1 w 374"/>
                <a:gd name="T21" fmla="*/ 2 h 614"/>
                <a:gd name="T22" fmla="*/ 1 w 374"/>
                <a:gd name="T23" fmla="*/ 2 h 614"/>
                <a:gd name="T24" fmla="*/ 1 w 374"/>
                <a:gd name="T25" fmla="*/ 1 h 614"/>
                <a:gd name="T26" fmla="*/ 1 w 374"/>
                <a:gd name="T27" fmla="*/ 2 h 614"/>
                <a:gd name="T28" fmla="*/ 1 w 374"/>
                <a:gd name="T29" fmla="*/ 1 h 614"/>
                <a:gd name="T30" fmla="*/ 1 w 374"/>
                <a:gd name="T31" fmla="*/ 1 h 614"/>
                <a:gd name="T32" fmla="*/ 2 w 374"/>
                <a:gd name="T33" fmla="*/ 1 h 614"/>
                <a:gd name="T34" fmla="*/ 2 w 374"/>
                <a:gd name="T35" fmla="*/ 1 h 614"/>
                <a:gd name="T36" fmla="*/ 2 w 374"/>
                <a:gd name="T37" fmla="*/ 1 h 614"/>
                <a:gd name="T38" fmla="*/ 1 w 374"/>
                <a:gd name="T39" fmla="*/ 1 h 614"/>
                <a:gd name="T40" fmla="*/ 2 w 374"/>
                <a:gd name="T41" fmla="*/ 1 h 614"/>
                <a:gd name="T42" fmla="*/ 2 w 374"/>
                <a:gd name="T43" fmla="*/ 1 h 614"/>
                <a:gd name="T44" fmla="*/ 2 w 374"/>
                <a:gd name="T45" fmla="*/ 1 h 6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4" h="614">
                  <a:moveTo>
                    <a:pt x="283" y="7"/>
                  </a:moveTo>
                  <a:lnTo>
                    <a:pt x="351" y="0"/>
                  </a:lnTo>
                  <a:lnTo>
                    <a:pt x="374" y="36"/>
                  </a:lnTo>
                  <a:lnTo>
                    <a:pt x="359" y="135"/>
                  </a:lnTo>
                  <a:lnTo>
                    <a:pt x="308" y="190"/>
                  </a:lnTo>
                  <a:lnTo>
                    <a:pt x="296" y="323"/>
                  </a:lnTo>
                  <a:lnTo>
                    <a:pt x="138" y="447"/>
                  </a:lnTo>
                  <a:lnTo>
                    <a:pt x="0" y="614"/>
                  </a:lnTo>
                  <a:lnTo>
                    <a:pt x="51" y="416"/>
                  </a:lnTo>
                  <a:lnTo>
                    <a:pt x="112" y="313"/>
                  </a:lnTo>
                  <a:lnTo>
                    <a:pt x="112" y="378"/>
                  </a:lnTo>
                  <a:lnTo>
                    <a:pt x="211" y="319"/>
                  </a:lnTo>
                  <a:lnTo>
                    <a:pt x="239" y="243"/>
                  </a:lnTo>
                  <a:lnTo>
                    <a:pt x="178" y="294"/>
                  </a:lnTo>
                  <a:lnTo>
                    <a:pt x="178" y="234"/>
                  </a:lnTo>
                  <a:lnTo>
                    <a:pt x="249" y="144"/>
                  </a:lnTo>
                  <a:lnTo>
                    <a:pt x="279" y="91"/>
                  </a:lnTo>
                  <a:lnTo>
                    <a:pt x="291" y="123"/>
                  </a:lnTo>
                  <a:lnTo>
                    <a:pt x="330" y="51"/>
                  </a:lnTo>
                  <a:lnTo>
                    <a:pt x="241" y="59"/>
                  </a:lnTo>
                  <a:lnTo>
                    <a:pt x="270" y="30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E8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4957" y="2075"/>
              <a:ext cx="371" cy="447"/>
            </a:xfrm>
            <a:custGeom>
              <a:avLst/>
              <a:gdLst>
                <a:gd name="T0" fmla="*/ 1 w 741"/>
                <a:gd name="T1" fmla="*/ 0 h 893"/>
                <a:gd name="T2" fmla="*/ 1 w 741"/>
                <a:gd name="T3" fmla="*/ 1 h 893"/>
                <a:gd name="T4" fmla="*/ 2 w 741"/>
                <a:gd name="T5" fmla="*/ 2 h 893"/>
                <a:gd name="T6" fmla="*/ 2 w 741"/>
                <a:gd name="T7" fmla="*/ 3 h 893"/>
                <a:gd name="T8" fmla="*/ 3 w 741"/>
                <a:gd name="T9" fmla="*/ 4 h 893"/>
                <a:gd name="T10" fmla="*/ 3 w 741"/>
                <a:gd name="T11" fmla="*/ 4 h 893"/>
                <a:gd name="T12" fmla="*/ 3 w 741"/>
                <a:gd name="T13" fmla="*/ 4 h 893"/>
                <a:gd name="T14" fmla="*/ 3 w 741"/>
                <a:gd name="T15" fmla="*/ 4 h 893"/>
                <a:gd name="T16" fmla="*/ 1 w 741"/>
                <a:gd name="T17" fmla="*/ 1 h 893"/>
                <a:gd name="T18" fmla="*/ 0 w 741"/>
                <a:gd name="T19" fmla="*/ 1 h 893"/>
                <a:gd name="T20" fmla="*/ 1 w 741"/>
                <a:gd name="T21" fmla="*/ 0 h 893"/>
                <a:gd name="T22" fmla="*/ 1 w 741"/>
                <a:gd name="T23" fmla="*/ 0 h 8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1" h="893">
                  <a:moveTo>
                    <a:pt x="45" y="0"/>
                  </a:moveTo>
                  <a:lnTo>
                    <a:pt x="125" y="116"/>
                  </a:lnTo>
                  <a:lnTo>
                    <a:pt x="285" y="283"/>
                  </a:lnTo>
                  <a:lnTo>
                    <a:pt x="458" y="534"/>
                  </a:lnTo>
                  <a:lnTo>
                    <a:pt x="686" y="813"/>
                  </a:lnTo>
                  <a:lnTo>
                    <a:pt x="741" y="878"/>
                  </a:lnTo>
                  <a:lnTo>
                    <a:pt x="676" y="893"/>
                  </a:lnTo>
                  <a:lnTo>
                    <a:pt x="618" y="842"/>
                  </a:lnTo>
                  <a:lnTo>
                    <a:pt x="154" y="222"/>
                  </a:lnTo>
                  <a:lnTo>
                    <a:pt x="0" y="3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3998" y="1280"/>
              <a:ext cx="862" cy="680"/>
            </a:xfrm>
            <a:custGeom>
              <a:avLst/>
              <a:gdLst>
                <a:gd name="T0" fmla="*/ 7 w 1724"/>
                <a:gd name="T1" fmla="*/ 5 h 1361"/>
                <a:gd name="T2" fmla="*/ 7 w 1724"/>
                <a:gd name="T3" fmla="*/ 5 h 1361"/>
                <a:gd name="T4" fmla="*/ 7 w 1724"/>
                <a:gd name="T5" fmla="*/ 5 h 1361"/>
                <a:gd name="T6" fmla="*/ 7 w 1724"/>
                <a:gd name="T7" fmla="*/ 5 h 1361"/>
                <a:gd name="T8" fmla="*/ 6 w 1724"/>
                <a:gd name="T9" fmla="*/ 4 h 1361"/>
                <a:gd name="T10" fmla="*/ 5 w 1724"/>
                <a:gd name="T11" fmla="*/ 3 h 1361"/>
                <a:gd name="T12" fmla="*/ 4 w 1724"/>
                <a:gd name="T13" fmla="*/ 2 h 1361"/>
                <a:gd name="T14" fmla="*/ 2 w 1724"/>
                <a:gd name="T15" fmla="*/ 0 h 1361"/>
                <a:gd name="T16" fmla="*/ 1 w 1724"/>
                <a:gd name="T17" fmla="*/ 0 h 1361"/>
                <a:gd name="T18" fmla="*/ 0 w 1724"/>
                <a:gd name="T19" fmla="*/ 0 h 1361"/>
                <a:gd name="T20" fmla="*/ 1 w 1724"/>
                <a:gd name="T21" fmla="*/ 0 h 1361"/>
                <a:gd name="T22" fmla="*/ 1 w 1724"/>
                <a:gd name="T23" fmla="*/ 0 h 1361"/>
                <a:gd name="T24" fmla="*/ 2 w 1724"/>
                <a:gd name="T25" fmla="*/ 0 h 1361"/>
                <a:gd name="T26" fmla="*/ 5 w 1724"/>
                <a:gd name="T27" fmla="*/ 3 h 1361"/>
                <a:gd name="T28" fmla="*/ 6 w 1724"/>
                <a:gd name="T29" fmla="*/ 4 h 1361"/>
                <a:gd name="T30" fmla="*/ 7 w 1724"/>
                <a:gd name="T31" fmla="*/ 5 h 1361"/>
                <a:gd name="T32" fmla="*/ 7 w 1724"/>
                <a:gd name="T33" fmla="*/ 5 h 13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24" h="1361">
                  <a:moveTo>
                    <a:pt x="1629" y="1334"/>
                  </a:moveTo>
                  <a:lnTo>
                    <a:pt x="1648" y="1361"/>
                  </a:lnTo>
                  <a:lnTo>
                    <a:pt x="1724" y="1344"/>
                  </a:lnTo>
                  <a:lnTo>
                    <a:pt x="1659" y="1294"/>
                  </a:lnTo>
                  <a:lnTo>
                    <a:pt x="1424" y="1097"/>
                  </a:lnTo>
                  <a:lnTo>
                    <a:pt x="1165" y="868"/>
                  </a:lnTo>
                  <a:lnTo>
                    <a:pt x="804" y="580"/>
                  </a:lnTo>
                  <a:lnTo>
                    <a:pt x="277" y="194"/>
                  </a:lnTo>
                  <a:lnTo>
                    <a:pt x="36" y="0"/>
                  </a:lnTo>
                  <a:lnTo>
                    <a:pt x="0" y="19"/>
                  </a:lnTo>
                  <a:lnTo>
                    <a:pt x="26" y="89"/>
                  </a:lnTo>
                  <a:lnTo>
                    <a:pt x="101" y="118"/>
                  </a:lnTo>
                  <a:lnTo>
                    <a:pt x="277" y="249"/>
                  </a:lnTo>
                  <a:lnTo>
                    <a:pt x="1097" y="865"/>
                  </a:lnTo>
                  <a:lnTo>
                    <a:pt x="1420" y="1163"/>
                  </a:lnTo>
                  <a:lnTo>
                    <a:pt x="1629" y="1334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3640" y="1094"/>
              <a:ext cx="301" cy="153"/>
            </a:xfrm>
            <a:custGeom>
              <a:avLst/>
              <a:gdLst>
                <a:gd name="T0" fmla="*/ 0 w 603"/>
                <a:gd name="T1" fmla="*/ 1 h 306"/>
                <a:gd name="T2" fmla="*/ 0 w 603"/>
                <a:gd name="T3" fmla="*/ 0 h 306"/>
                <a:gd name="T4" fmla="*/ 0 w 603"/>
                <a:gd name="T5" fmla="*/ 1 h 306"/>
                <a:gd name="T6" fmla="*/ 1 w 603"/>
                <a:gd name="T7" fmla="*/ 1 h 306"/>
                <a:gd name="T8" fmla="*/ 2 w 603"/>
                <a:gd name="T9" fmla="*/ 2 h 306"/>
                <a:gd name="T10" fmla="*/ 2 w 603"/>
                <a:gd name="T11" fmla="*/ 2 h 306"/>
                <a:gd name="T12" fmla="*/ 1 w 603"/>
                <a:gd name="T13" fmla="*/ 1 h 306"/>
                <a:gd name="T14" fmla="*/ 0 w 603"/>
                <a:gd name="T15" fmla="*/ 1 h 306"/>
                <a:gd name="T16" fmla="*/ 0 w 603"/>
                <a:gd name="T17" fmla="*/ 1 h 306"/>
                <a:gd name="T18" fmla="*/ 0 w 603"/>
                <a:gd name="T19" fmla="*/ 1 h 306"/>
                <a:gd name="T20" fmla="*/ 0 w 603"/>
                <a:gd name="T21" fmla="*/ 1 h 306"/>
                <a:gd name="T22" fmla="*/ 0 w 603"/>
                <a:gd name="T23" fmla="*/ 1 h 3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3" h="306">
                  <a:moveTo>
                    <a:pt x="0" y="12"/>
                  </a:moveTo>
                  <a:lnTo>
                    <a:pt x="38" y="0"/>
                  </a:lnTo>
                  <a:lnTo>
                    <a:pt x="99" y="40"/>
                  </a:lnTo>
                  <a:lnTo>
                    <a:pt x="418" y="200"/>
                  </a:lnTo>
                  <a:lnTo>
                    <a:pt x="603" y="287"/>
                  </a:lnTo>
                  <a:lnTo>
                    <a:pt x="525" y="306"/>
                  </a:lnTo>
                  <a:lnTo>
                    <a:pt x="346" y="196"/>
                  </a:lnTo>
                  <a:lnTo>
                    <a:pt x="183" y="107"/>
                  </a:lnTo>
                  <a:lnTo>
                    <a:pt x="91" y="76"/>
                  </a:lnTo>
                  <a:lnTo>
                    <a:pt x="2" y="3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3633" y="1099"/>
              <a:ext cx="281" cy="150"/>
            </a:xfrm>
            <a:custGeom>
              <a:avLst/>
              <a:gdLst>
                <a:gd name="T0" fmla="*/ 1 w 561"/>
                <a:gd name="T1" fmla="*/ 0 h 300"/>
                <a:gd name="T2" fmla="*/ 1 w 561"/>
                <a:gd name="T3" fmla="*/ 1 h 300"/>
                <a:gd name="T4" fmla="*/ 1 w 561"/>
                <a:gd name="T5" fmla="*/ 1 h 300"/>
                <a:gd name="T6" fmla="*/ 1 w 561"/>
                <a:gd name="T7" fmla="*/ 1 h 300"/>
                <a:gd name="T8" fmla="*/ 1 w 561"/>
                <a:gd name="T9" fmla="*/ 1 h 300"/>
                <a:gd name="T10" fmla="*/ 2 w 561"/>
                <a:gd name="T11" fmla="*/ 1 h 300"/>
                <a:gd name="T12" fmla="*/ 2 w 561"/>
                <a:gd name="T13" fmla="*/ 1 h 300"/>
                <a:gd name="T14" fmla="*/ 2 w 561"/>
                <a:gd name="T15" fmla="*/ 1 h 300"/>
                <a:gd name="T16" fmla="*/ 2 w 561"/>
                <a:gd name="T17" fmla="*/ 1 h 300"/>
                <a:gd name="T18" fmla="*/ 3 w 561"/>
                <a:gd name="T19" fmla="*/ 2 h 300"/>
                <a:gd name="T20" fmla="*/ 3 w 561"/>
                <a:gd name="T21" fmla="*/ 2 h 300"/>
                <a:gd name="T22" fmla="*/ 3 w 561"/>
                <a:gd name="T23" fmla="*/ 2 h 300"/>
                <a:gd name="T24" fmla="*/ 3 w 561"/>
                <a:gd name="T25" fmla="*/ 2 h 300"/>
                <a:gd name="T26" fmla="*/ 3 w 561"/>
                <a:gd name="T27" fmla="*/ 2 h 300"/>
                <a:gd name="T28" fmla="*/ 2 w 561"/>
                <a:gd name="T29" fmla="*/ 2 h 300"/>
                <a:gd name="T30" fmla="*/ 2 w 561"/>
                <a:gd name="T31" fmla="*/ 1 h 300"/>
                <a:gd name="T32" fmla="*/ 2 w 561"/>
                <a:gd name="T33" fmla="*/ 1 h 300"/>
                <a:gd name="T34" fmla="*/ 2 w 561"/>
                <a:gd name="T35" fmla="*/ 1 h 300"/>
                <a:gd name="T36" fmla="*/ 1 w 561"/>
                <a:gd name="T37" fmla="*/ 1 h 300"/>
                <a:gd name="T38" fmla="*/ 1 w 561"/>
                <a:gd name="T39" fmla="*/ 1 h 300"/>
                <a:gd name="T40" fmla="*/ 1 w 561"/>
                <a:gd name="T41" fmla="*/ 1 h 300"/>
                <a:gd name="T42" fmla="*/ 0 w 561"/>
                <a:gd name="T43" fmla="*/ 1 h 300"/>
                <a:gd name="T44" fmla="*/ 0 w 561"/>
                <a:gd name="T45" fmla="*/ 0 h 300"/>
                <a:gd name="T46" fmla="*/ 1 w 561"/>
                <a:gd name="T47" fmla="*/ 0 h 300"/>
                <a:gd name="T48" fmla="*/ 1 w 561"/>
                <a:gd name="T49" fmla="*/ 0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" h="300">
                  <a:moveTo>
                    <a:pt x="13" y="0"/>
                  </a:moveTo>
                  <a:lnTo>
                    <a:pt x="72" y="36"/>
                  </a:lnTo>
                  <a:lnTo>
                    <a:pt x="133" y="68"/>
                  </a:lnTo>
                  <a:lnTo>
                    <a:pt x="161" y="81"/>
                  </a:lnTo>
                  <a:lnTo>
                    <a:pt x="196" y="95"/>
                  </a:lnTo>
                  <a:lnTo>
                    <a:pt x="302" y="138"/>
                  </a:lnTo>
                  <a:lnTo>
                    <a:pt x="350" y="165"/>
                  </a:lnTo>
                  <a:lnTo>
                    <a:pt x="401" y="195"/>
                  </a:lnTo>
                  <a:lnTo>
                    <a:pt x="475" y="233"/>
                  </a:lnTo>
                  <a:lnTo>
                    <a:pt x="549" y="271"/>
                  </a:lnTo>
                  <a:lnTo>
                    <a:pt x="557" y="279"/>
                  </a:lnTo>
                  <a:lnTo>
                    <a:pt x="561" y="294"/>
                  </a:lnTo>
                  <a:lnTo>
                    <a:pt x="545" y="300"/>
                  </a:lnTo>
                  <a:lnTo>
                    <a:pt x="536" y="298"/>
                  </a:lnTo>
                  <a:lnTo>
                    <a:pt x="462" y="260"/>
                  </a:lnTo>
                  <a:lnTo>
                    <a:pt x="388" y="222"/>
                  </a:lnTo>
                  <a:lnTo>
                    <a:pt x="338" y="192"/>
                  </a:lnTo>
                  <a:lnTo>
                    <a:pt x="294" y="161"/>
                  </a:lnTo>
                  <a:lnTo>
                    <a:pt x="247" y="135"/>
                  </a:lnTo>
                  <a:lnTo>
                    <a:pt x="190" y="112"/>
                  </a:lnTo>
                  <a:lnTo>
                    <a:pt x="64" y="51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4491" y="1262"/>
              <a:ext cx="261" cy="332"/>
            </a:xfrm>
            <a:custGeom>
              <a:avLst/>
              <a:gdLst>
                <a:gd name="T0" fmla="*/ 2 w 523"/>
                <a:gd name="T1" fmla="*/ 1 h 663"/>
                <a:gd name="T2" fmla="*/ 1 w 523"/>
                <a:gd name="T3" fmla="*/ 1 h 663"/>
                <a:gd name="T4" fmla="*/ 1 w 523"/>
                <a:gd name="T5" fmla="*/ 1 h 663"/>
                <a:gd name="T6" fmla="*/ 1 w 523"/>
                <a:gd name="T7" fmla="*/ 1 h 663"/>
                <a:gd name="T8" fmla="*/ 1 w 523"/>
                <a:gd name="T9" fmla="*/ 1 h 663"/>
                <a:gd name="T10" fmla="*/ 1 w 523"/>
                <a:gd name="T11" fmla="*/ 1 h 663"/>
                <a:gd name="T12" fmla="*/ 1 w 523"/>
                <a:gd name="T13" fmla="*/ 1 h 663"/>
                <a:gd name="T14" fmla="*/ 1 w 523"/>
                <a:gd name="T15" fmla="*/ 2 h 663"/>
                <a:gd name="T16" fmla="*/ 1 w 523"/>
                <a:gd name="T17" fmla="*/ 2 h 663"/>
                <a:gd name="T18" fmla="*/ 0 w 523"/>
                <a:gd name="T19" fmla="*/ 2 h 663"/>
                <a:gd name="T20" fmla="*/ 0 w 523"/>
                <a:gd name="T21" fmla="*/ 2 h 663"/>
                <a:gd name="T22" fmla="*/ 0 w 523"/>
                <a:gd name="T23" fmla="*/ 2 h 663"/>
                <a:gd name="T24" fmla="*/ 0 w 523"/>
                <a:gd name="T25" fmla="*/ 2 h 663"/>
                <a:gd name="T26" fmla="*/ 0 w 523"/>
                <a:gd name="T27" fmla="*/ 2 h 663"/>
                <a:gd name="T28" fmla="*/ 0 w 523"/>
                <a:gd name="T29" fmla="*/ 2 h 663"/>
                <a:gd name="T30" fmla="*/ 0 w 523"/>
                <a:gd name="T31" fmla="*/ 2 h 663"/>
                <a:gd name="T32" fmla="*/ 0 w 523"/>
                <a:gd name="T33" fmla="*/ 2 h 663"/>
                <a:gd name="T34" fmla="*/ 0 w 523"/>
                <a:gd name="T35" fmla="*/ 3 h 663"/>
                <a:gd name="T36" fmla="*/ 0 w 523"/>
                <a:gd name="T37" fmla="*/ 3 h 663"/>
                <a:gd name="T38" fmla="*/ 0 w 523"/>
                <a:gd name="T39" fmla="*/ 3 h 663"/>
                <a:gd name="T40" fmla="*/ 0 w 523"/>
                <a:gd name="T41" fmla="*/ 3 h 663"/>
                <a:gd name="T42" fmla="*/ 0 w 523"/>
                <a:gd name="T43" fmla="*/ 3 h 663"/>
                <a:gd name="T44" fmla="*/ 0 w 523"/>
                <a:gd name="T45" fmla="*/ 3 h 663"/>
                <a:gd name="T46" fmla="*/ 0 w 523"/>
                <a:gd name="T47" fmla="*/ 3 h 663"/>
                <a:gd name="T48" fmla="*/ 0 w 523"/>
                <a:gd name="T49" fmla="*/ 2 h 663"/>
                <a:gd name="T50" fmla="*/ 0 w 523"/>
                <a:gd name="T51" fmla="*/ 2 h 663"/>
                <a:gd name="T52" fmla="*/ 0 w 523"/>
                <a:gd name="T53" fmla="*/ 2 h 663"/>
                <a:gd name="T54" fmla="*/ 0 w 523"/>
                <a:gd name="T55" fmla="*/ 2 h 663"/>
                <a:gd name="T56" fmla="*/ 0 w 523"/>
                <a:gd name="T57" fmla="*/ 2 h 663"/>
                <a:gd name="T58" fmla="*/ 0 w 523"/>
                <a:gd name="T59" fmla="*/ 2 h 663"/>
                <a:gd name="T60" fmla="*/ 0 w 523"/>
                <a:gd name="T61" fmla="*/ 2 h 663"/>
                <a:gd name="T62" fmla="*/ 0 w 523"/>
                <a:gd name="T63" fmla="*/ 2 h 663"/>
                <a:gd name="T64" fmla="*/ 1 w 523"/>
                <a:gd name="T65" fmla="*/ 2 h 663"/>
                <a:gd name="T66" fmla="*/ 1 w 523"/>
                <a:gd name="T67" fmla="*/ 1 h 663"/>
                <a:gd name="T68" fmla="*/ 1 w 523"/>
                <a:gd name="T69" fmla="*/ 1 h 663"/>
                <a:gd name="T70" fmla="*/ 1 w 523"/>
                <a:gd name="T71" fmla="*/ 1 h 663"/>
                <a:gd name="T72" fmla="*/ 1 w 523"/>
                <a:gd name="T73" fmla="*/ 1 h 663"/>
                <a:gd name="T74" fmla="*/ 1 w 523"/>
                <a:gd name="T75" fmla="*/ 1 h 663"/>
                <a:gd name="T76" fmla="*/ 1 w 523"/>
                <a:gd name="T77" fmla="*/ 1 h 663"/>
                <a:gd name="T78" fmla="*/ 1 w 523"/>
                <a:gd name="T79" fmla="*/ 1 h 663"/>
                <a:gd name="T80" fmla="*/ 2 w 523"/>
                <a:gd name="T81" fmla="*/ 0 h 663"/>
                <a:gd name="T82" fmla="*/ 2 w 523"/>
                <a:gd name="T83" fmla="*/ 1 h 663"/>
                <a:gd name="T84" fmla="*/ 2 w 523"/>
                <a:gd name="T85" fmla="*/ 1 h 6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3" h="663">
                  <a:moveTo>
                    <a:pt x="523" y="17"/>
                  </a:moveTo>
                  <a:lnTo>
                    <a:pt x="481" y="43"/>
                  </a:lnTo>
                  <a:lnTo>
                    <a:pt x="457" y="79"/>
                  </a:lnTo>
                  <a:lnTo>
                    <a:pt x="438" y="125"/>
                  </a:lnTo>
                  <a:lnTo>
                    <a:pt x="413" y="171"/>
                  </a:lnTo>
                  <a:lnTo>
                    <a:pt x="373" y="216"/>
                  </a:lnTo>
                  <a:lnTo>
                    <a:pt x="369" y="232"/>
                  </a:lnTo>
                  <a:lnTo>
                    <a:pt x="333" y="279"/>
                  </a:lnTo>
                  <a:lnTo>
                    <a:pt x="289" y="315"/>
                  </a:lnTo>
                  <a:lnTo>
                    <a:pt x="246" y="361"/>
                  </a:lnTo>
                  <a:lnTo>
                    <a:pt x="211" y="387"/>
                  </a:lnTo>
                  <a:lnTo>
                    <a:pt x="175" y="412"/>
                  </a:lnTo>
                  <a:lnTo>
                    <a:pt x="162" y="427"/>
                  </a:lnTo>
                  <a:lnTo>
                    <a:pt x="135" y="462"/>
                  </a:lnTo>
                  <a:lnTo>
                    <a:pt x="122" y="479"/>
                  </a:lnTo>
                  <a:lnTo>
                    <a:pt x="118" y="490"/>
                  </a:lnTo>
                  <a:lnTo>
                    <a:pt x="111" y="501"/>
                  </a:lnTo>
                  <a:lnTo>
                    <a:pt x="76" y="543"/>
                  </a:lnTo>
                  <a:lnTo>
                    <a:pt x="52" y="591"/>
                  </a:lnTo>
                  <a:lnTo>
                    <a:pt x="18" y="657"/>
                  </a:lnTo>
                  <a:lnTo>
                    <a:pt x="6" y="663"/>
                  </a:lnTo>
                  <a:lnTo>
                    <a:pt x="0" y="652"/>
                  </a:lnTo>
                  <a:lnTo>
                    <a:pt x="18" y="574"/>
                  </a:lnTo>
                  <a:lnTo>
                    <a:pt x="44" y="522"/>
                  </a:lnTo>
                  <a:lnTo>
                    <a:pt x="59" y="498"/>
                  </a:lnTo>
                  <a:lnTo>
                    <a:pt x="82" y="475"/>
                  </a:lnTo>
                  <a:lnTo>
                    <a:pt x="90" y="462"/>
                  </a:lnTo>
                  <a:lnTo>
                    <a:pt x="101" y="441"/>
                  </a:lnTo>
                  <a:lnTo>
                    <a:pt x="130" y="405"/>
                  </a:lnTo>
                  <a:lnTo>
                    <a:pt x="154" y="380"/>
                  </a:lnTo>
                  <a:lnTo>
                    <a:pt x="190" y="353"/>
                  </a:lnTo>
                  <a:lnTo>
                    <a:pt x="219" y="332"/>
                  </a:lnTo>
                  <a:lnTo>
                    <a:pt x="272" y="289"/>
                  </a:lnTo>
                  <a:lnTo>
                    <a:pt x="312" y="254"/>
                  </a:lnTo>
                  <a:lnTo>
                    <a:pt x="339" y="216"/>
                  </a:lnTo>
                  <a:lnTo>
                    <a:pt x="346" y="205"/>
                  </a:lnTo>
                  <a:lnTo>
                    <a:pt x="382" y="146"/>
                  </a:lnTo>
                  <a:lnTo>
                    <a:pt x="411" y="100"/>
                  </a:lnTo>
                  <a:lnTo>
                    <a:pt x="440" y="59"/>
                  </a:lnTo>
                  <a:lnTo>
                    <a:pt x="472" y="24"/>
                  </a:lnTo>
                  <a:lnTo>
                    <a:pt x="519" y="0"/>
                  </a:lnTo>
                  <a:lnTo>
                    <a:pt x="52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39"/>
            <p:cNvSpPr>
              <a:spLocks/>
            </p:cNvSpPr>
            <p:nvPr/>
          </p:nvSpPr>
          <p:spPr bwMode="auto">
            <a:xfrm>
              <a:off x="4651" y="1299"/>
              <a:ext cx="41" cy="37"/>
            </a:xfrm>
            <a:custGeom>
              <a:avLst/>
              <a:gdLst>
                <a:gd name="T0" fmla="*/ 0 w 81"/>
                <a:gd name="T1" fmla="*/ 1 h 74"/>
                <a:gd name="T2" fmla="*/ 1 w 81"/>
                <a:gd name="T3" fmla="*/ 1 h 74"/>
                <a:gd name="T4" fmla="*/ 1 w 81"/>
                <a:gd name="T5" fmla="*/ 1 h 74"/>
                <a:gd name="T6" fmla="*/ 1 w 81"/>
                <a:gd name="T7" fmla="*/ 0 h 74"/>
                <a:gd name="T8" fmla="*/ 1 w 81"/>
                <a:gd name="T9" fmla="*/ 1 h 74"/>
                <a:gd name="T10" fmla="*/ 1 w 81"/>
                <a:gd name="T11" fmla="*/ 1 h 74"/>
                <a:gd name="T12" fmla="*/ 1 w 81"/>
                <a:gd name="T13" fmla="*/ 1 h 74"/>
                <a:gd name="T14" fmla="*/ 1 w 81"/>
                <a:gd name="T15" fmla="*/ 1 h 74"/>
                <a:gd name="T16" fmla="*/ 1 w 81"/>
                <a:gd name="T17" fmla="*/ 1 h 74"/>
                <a:gd name="T18" fmla="*/ 1 w 81"/>
                <a:gd name="T19" fmla="*/ 1 h 74"/>
                <a:gd name="T20" fmla="*/ 0 w 81"/>
                <a:gd name="T21" fmla="*/ 1 h 74"/>
                <a:gd name="T22" fmla="*/ 0 w 81"/>
                <a:gd name="T23" fmla="*/ 1 h 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74">
                  <a:moveTo>
                    <a:pt x="0" y="64"/>
                  </a:moveTo>
                  <a:lnTo>
                    <a:pt x="13" y="26"/>
                  </a:lnTo>
                  <a:lnTo>
                    <a:pt x="41" y="7"/>
                  </a:lnTo>
                  <a:lnTo>
                    <a:pt x="70" y="0"/>
                  </a:lnTo>
                  <a:lnTo>
                    <a:pt x="81" y="2"/>
                  </a:lnTo>
                  <a:lnTo>
                    <a:pt x="79" y="15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19" y="64"/>
                  </a:lnTo>
                  <a:lnTo>
                    <a:pt x="9" y="7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40"/>
            <p:cNvSpPr>
              <a:spLocks/>
            </p:cNvSpPr>
            <p:nvPr/>
          </p:nvSpPr>
          <p:spPr bwMode="auto">
            <a:xfrm>
              <a:off x="4674" y="1157"/>
              <a:ext cx="118" cy="59"/>
            </a:xfrm>
            <a:custGeom>
              <a:avLst/>
              <a:gdLst>
                <a:gd name="T0" fmla="*/ 1 w 236"/>
                <a:gd name="T1" fmla="*/ 1 h 117"/>
                <a:gd name="T2" fmla="*/ 1 w 236"/>
                <a:gd name="T3" fmla="*/ 1 h 117"/>
                <a:gd name="T4" fmla="*/ 1 w 236"/>
                <a:gd name="T5" fmla="*/ 1 h 117"/>
                <a:gd name="T6" fmla="*/ 1 w 236"/>
                <a:gd name="T7" fmla="*/ 1 h 117"/>
                <a:gd name="T8" fmla="*/ 1 w 236"/>
                <a:gd name="T9" fmla="*/ 1 h 117"/>
                <a:gd name="T10" fmla="*/ 1 w 236"/>
                <a:gd name="T11" fmla="*/ 1 h 117"/>
                <a:gd name="T12" fmla="*/ 1 w 236"/>
                <a:gd name="T13" fmla="*/ 1 h 117"/>
                <a:gd name="T14" fmla="*/ 0 w 236"/>
                <a:gd name="T15" fmla="*/ 1 h 117"/>
                <a:gd name="T16" fmla="*/ 1 w 236"/>
                <a:gd name="T17" fmla="*/ 1 h 117"/>
                <a:gd name="T18" fmla="*/ 1 w 236"/>
                <a:gd name="T19" fmla="*/ 1 h 117"/>
                <a:gd name="T20" fmla="*/ 1 w 236"/>
                <a:gd name="T21" fmla="*/ 0 h 117"/>
                <a:gd name="T22" fmla="*/ 1 w 236"/>
                <a:gd name="T23" fmla="*/ 0 h 117"/>
                <a:gd name="T24" fmla="*/ 1 w 236"/>
                <a:gd name="T25" fmla="*/ 1 h 117"/>
                <a:gd name="T26" fmla="*/ 1 w 236"/>
                <a:gd name="T27" fmla="*/ 1 h 117"/>
                <a:gd name="T28" fmla="*/ 1 w 236"/>
                <a:gd name="T29" fmla="*/ 1 h 117"/>
                <a:gd name="T30" fmla="*/ 1 w 236"/>
                <a:gd name="T31" fmla="*/ 1 h 117"/>
                <a:gd name="T32" fmla="*/ 1 w 236"/>
                <a:gd name="T33" fmla="*/ 1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6" h="117">
                  <a:moveTo>
                    <a:pt x="225" y="93"/>
                  </a:moveTo>
                  <a:lnTo>
                    <a:pt x="185" y="60"/>
                  </a:lnTo>
                  <a:lnTo>
                    <a:pt x="97" y="28"/>
                  </a:lnTo>
                  <a:lnTo>
                    <a:pt x="78" y="19"/>
                  </a:lnTo>
                  <a:lnTo>
                    <a:pt x="48" y="77"/>
                  </a:lnTo>
                  <a:lnTo>
                    <a:pt x="31" y="106"/>
                  </a:lnTo>
                  <a:lnTo>
                    <a:pt x="12" y="117"/>
                  </a:lnTo>
                  <a:lnTo>
                    <a:pt x="0" y="100"/>
                  </a:lnTo>
                  <a:lnTo>
                    <a:pt x="17" y="60"/>
                  </a:lnTo>
                  <a:lnTo>
                    <a:pt x="63" y="3"/>
                  </a:lnTo>
                  <a:lnTo>
                    <a:pt x="71" y="0"/>
                  </a:lnTo>
                  <a:lnTo>
                    <a:pt x="111" y="0"/>
                  </a:lnTo>
                  <a:lnTo>
                    <a:pt x="194" y="45"/>
                  </a:lnTo>
                  <a:lnTo>
                    <a:pt x="232" y="76"/>
                  </a:lnTo>
                  <a:lnTo>
                    <a:pt x="236" y="87"/>
                  </a:lnTo>
                  <a:lnTo>
                    <a:pt x="22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4782" y="1172"/>
              <a:ext cx="221" cy="37"/>
            </a:xfrm>
            <a:custGeom>
              <a:avLst/>
              <a:gdLst>
                <a:gd name="T0" fmla="*/ 1 w 443"/>
                <a:gd name="T1" fmla="*/ 1 h 72"/>
                <a:gd name="T2" fmla="*/ 0 w 443"/>
                <a:gd name="T3" fmla="*/ 1 h 72"/>
                <a:gd name="T4" fmla="*/ 0 w 443"/>
                <a:gd name="T5" fmla="*/ 1 h 72"/>
                <a:gd name="T6" fmla="*/ 0 w 443"/>
                <a:gd name="T7" fmla="*/ 1 h 72"/>
                <a:gd name="T8" fmla="*/ 0 w 443"/>
                <a:gd name="T9" fmla="*/ 1 h 72"/>
                <a:gd name="T10" fmla="*/ 0 w 443"/>
                <a:gd name="T11" fmla="*/ 1 h 72"/>
                <a:gd name="T12" fmla="*/ 0 w 443"/>
                <a:gd name="T13" fmla="*/ 1 h 72"/>
                <a:gd name="T14" fmla="*/ 0 w 443"/>
                <a:gd name="T15" fmla="*/ 1 h 72"/>
                <a:gd name="T16" fmla="*/ 0 w 443"/>
                <a:gd name="T17" fmla="*/ 1 h 72"/>
                <a:gd name="T18" fmla="*/ 0 w 443"/>
                <a:gd name="T19" fmla="*/ 1 h 72"/>
                <a:gd name="T20" fmla="*/ 0 w 443"/>
                <a:gd name="T21" fmla="*/ 1 h 72"/>
                <a:gd name="T22" fmla="*/ 0 w 443"/>
                <a:gd name="T23" fmla="*/ 1 h 72"/>
                <a:gd name="T24" fmla="*/ 0 w 443"/>
                <a:gd name="T25" fmla="*/ 0 h 72"/>
                <a:gd name="T26" fmla="*/ 0 w 443"/>
                <a:gd name="T27" fmla="*/ 0 h 72"/>
                <a:gd name="T28" fmla="*/ 1 w 443"/>
                <a:gd name="T29" fmla="*/ 1 h 72"/>
                <a:gd name="T30" fmla="*/ 1 w 443"/>
                <a:gd name="T31" fmla="*/ 1 h 72"/>
                <a:gd name="T32" fmla="*/ 1 w 443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3" h="72">
                  <a:moveTo>
                    <a:pt x="443" y="27"/>
                  </a:moveTo>
                  <a:lnTo>
                    <a:pt x="116" y="34"/>
                  </a:lnTo>
                  <a:lnTo>
                    <a:pt x="89" y="34"/>
                  </a:lnTo>
                  <a:lnTo>
                    <a:pt x="69" y="36"/>
                  </a:lnTo>
                  <a:lnTo>
                    <a:pt x="53" y="38"/>
                  </a:lnTo>
                  <a:lnTo>
                    <a:pt x="44" y="57"/>
                  </a:lnTo>
                  <a:lnTo>
                    <a:pt x="21" y="72"/>
                  </a:lnTo>
                  <a:lnTo>
                    <a:pt x="0" y="70"/>
                  </a:lnTo>
                  <a:lnTo>
                    <a:pt x="2" y="49"/>
                  </a:lnTo>
                  <a:lnTo>
                    <a:pt x="17" y="34"/>
                  </a:lnTo>
                  <a:lnTo>
                    <a:pt x="40" y="13"/>
                  </a:lnTo>
                  <a:lnTo>
                    <a:pt x="69" y="4"/>
                  </a:lnTo>
                  <a:lnTo>
                    <a:pt x="89" y="0"/>
                  </a:lnTo>
                  <a:lnTo>
                    <a:pt x="116" y="0"/>
                  </a:lnTo>
                  <a:lnTo>
                    <a:pt x="443" y="9"/>
                  </a:lnTo>
                  <a:lnTo>
                    <a:pt x="443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4647" y="1021"/>
              <a:ext cx="115" cy="188"/>
            </a:xfrm>
            <a:custGeom>
              <a:avLst/>
              <a:gdLst>
                <a:gd name="T0" fmla="*/ 1 w 230"/>
                <a:gd name="T1" fmla="*/ 1 h 374"/>
                <a:gd name="T2" fmla="*/ 1 w 230"/>
                <a:gd name="T3" fmla="*/ 1 h 374"/>
                <a:gd name="T4" fmla="*/ 1 w 230"/>
                <a:gd name="T5" fmla="*/ 1 h 374"/>
                <a:gd name="T6" fmla="*/ 1 w 230"/>
                <a:gd name="T7" fmla="*/ 1 h 374"/>
                <a:gd name="T8" fmla="*/ 1 w 230"/>
                <a:gd name="T9" fmla="*/ 1 h 374"/>
                <a:gd name="T10" fmla="*/ 1 w 230"/>
                <a:gd name="T11" fmla="*/ 2 h 374"/>
                <a:gd name="T12" fmla="*/ 1 w 230"/>
                <a:gd name="T13" fmla="*/ 2 h 374"/>
                <a:gd name="T14" fmla="*/ 1 w 230"/>
                <a:gd name="T15" fmla="*/ 2 h 374"/>
                <a:gd name="T16" fmla="*/ 1 w 230"/>
                <a:gd name="T17" fmla="*/ 2 h 374"/>
                <a:gd name="T18" fmla="*/ 1 w 230"/>
                <a:gd name="T19" fmla="*/ 2 h 374"/>
                <a:gd name="T20" fmla="*/ 1 w 230"/>
                <a:gd name="T21" fmla="*/ 2 h 374"/>
                <a:gd name="T22" fmla="*/ 1 w 230"/>
                <a:gd name="T23" fmla="*/ 2 h 374"/>
                <a:gd name="T24" fmla="*/ 0 w 230"/>
                <a:gd name="T25" fmla="*/ 2 h 374"/>
                <a:gd name="T26" fmla="*/ 1 w 230"/>
                <a:gd name="T27" fmla="*/ 1 h 374"/>
                <a:gd name="T28" fmla="*/ 1 w 230"/>
                <a:gd name="T29" fmla="*/ 1 h 374"/>
                <a:gd name="T30" fmla="*/ 1 w 230"/>
                <a:gd name="T31" fmla="*/ 1 h 374"/>
                <a:gd name="T32" fmla="*/ 1 w 230"/>
                <a:gd name="T33" fmla="*/ 1 h 374"/>
                <a:gd name="T34" fmla="*/ 1 w 230"/>
                <a:gd name="T35" fmla="*/ 1 h 374"/>
                <a:gd name="T36" fmla="*/ 1 w 230"/>
                <a:gd name="T37" fmla="*/ 0 h 374"/>
                <a:gd name="T38" fmla="*/ 1 w 230"/>
                <a:gd name="T39" fmla="*/ 1 h 374"/>
                <a:gd name="T40" fmla="*/ 1 w 230"/>
                <a:gd name="T41" fmla="*/ 1 h 3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0" h="374">
                  <a:moveTo>
                    <a:pt x="230" y="15"/>
                  </a:moveTo>
                  <a:lnTo>
                    <a:pt x="160" y="42"/>
                  </a:lnTo>
                  <a:lnTo>
                    <a:pt x="129" y="83"/>
                  </a:lnTo>
                  <a:lnTo>
                    <a:pt x="107" y="133"/>
                  </a:lnTo>
                  <a:lnTo>
                    <a:pt x="53" y="220"/>
                  </a:lnTo>
                  <a:lnTo>
                    <a:pt x="32" y="302"/>
                  </a:lnTo>
                  <a:lnTo>
                    <a:pt x="44" y="332"/>
                  </a:lnTo>
                  <a:lnTo>
                    <a:pt x="57" y="363"/>
                  </a:lnTo>
                  <a:lnTo>
                    <a:pt x="55" y="374"/>
                  </a:lnTo>
                  <a:lnTo>
                    <a:pt x="42" y="372"/>
                  </a:lnTo>
                  <a:lnTo>
                    <a:pt x="13" y="346"/>
                  </a:lnTo>
                  <a:lnTo>
                    <a:pt x="2" y="315"/>
                  </a:lnTo>
                  <a:lnTo>
                    <a:pt x="0" y="258"/>
                  </a:lnTo>
                  <a:lnTo>
                    <a:pt x="13" y="234"/>
                  </a:lnTo>
                  <a:lnTo>
                    <a:pt x="31" y="205"/>
                  </a:lnTo>
                  <a:lnTo>
                    <a:pt x="91" y="123"/>
                  </a:lnTo>
                  <a:lnTo>
                    <a:pt x="116" y="72"/>
                  </a:lnTo>
                  <a:lnTo>
                    <a:pt x="148" y="26"/>
                  </a:lnTo>
                  <a:lnTo>
                    <a:pt x="224" y="0"/>
                  </a:lnTo>
                  <a:lnTo>
                    <a:pt x="23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4754" y="1040"/>
              <a:ext cx="102" cy="94"/>
            </a:xfrm>
            <a:custGeom>
              <a:avLst/>
              <a:gdLst>
                <a:gd name="T0" fmla="*/ 1 w 203"/>
                <a:gd name="T1" fmla="*/ 1 h 186"/>
                <a:gd name="T2" fmla="*/ 1 w 203"/>
                <a:gd name="T3" fmla="*/ 1 h 186"/>
                <a:gd name="T4" fmla="*/ 1 w 203"/>
                <a:gd name="T5" fmla="*/ 1 h 186"/>
                <a:gd name="T6" fmla="*/ 1 w 203"/>
                <a:gd name="T7" fmla="*/ 1 h 186"/>
                <a:gd name="T8" fmla="*/ 1 w 203"/>
                <a:gd name="T9" fmla="*/ 1 h 186"/>
                <a:gd name="T10" fmla="*/ 1 w 203"/>
                <a:gd name="T11" fmla="*/ 1 h 186"/>
                <a:gd name="T12" fmla="*/ 1 w 203"/>
                <a:gd name="T13" fmla="*/ 1 h 186"/>
                <a:gd name="T14" fmla="*/ 1 w 203"/>
                <a:gd name="T15" fmla="*/ 1 h 186"/>
                <a:gd name="T16" fmla="*/ 1 w 203"/>
                <a:gd name="T17" fmla="*/ 1 h 186"/>
                <a:gd name="T18" fmla="*/ 1 w 203"/>
                <a:gd name="T19" fmla="*/ 1 h 186"/>
                <a:gd name="T20" fmla="*/ 1 w 203"/>
                <a:gd name="T21" fmla="*/ 1 h 186"/>
                <a:gd name="T22" fmla="*/ 0 w 203"/>
                <a:gd name="T23" fmla="*/ 1 h 186"/>
                <a:gd name="T24" fmla="*/ 1 w 203"/>
                <a:gd name="T25" fmla="*/ 1 h 186"/>
                <a:gd name="T26" fmla="*/ 1 w 203"/>
                <a:gd name="T27" fmla="*/ 1 h 186"/>
                <a:gd name="T28" fmla="*/ 1 w 203"/>
                <a:gd name="T29" fmla="*/ 1 h 186"/>
                <a:gd name="T30" fmla="*/ 1 w 203"/>
                <a:gd name="T31" fmla="*/ 1 h 186"/>
                <a:gd name="T32" fmla="*/ 1 w 203"/>
                <a:gd name="T33" fmla="*/ 1 h 186"/>
                <a:gd name="T34" fmla="*/ 1 w 203"/>
                <a:gd name="T35" fmla="*/ 0 h 186"/>
                <a:gd name="T36" fmla="*/ 1 w 203"/>
                <a:gd name="T37" fmla="*/ 1 h 186"/>
                <a:gd name="T38" fmla="*/ 1 w 203"/>
                <a:gd name="T39" fmla="*/ 1 h 1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3" h="186">
                  <a:moveTo>
                    <a:pt x="203" y="13"/>
                  </a:moveTo>
                  <a:lnTo>
                    <a:pt x="143" y="55"/>
                  </a:lnTo>
                  <a:lnTo>
                    <a:pt x="89" y="85"/>
                  </a:lnTo>
                  <a:lnTo>
                    <a:pt x="34" y="102"/>
                  </a:lnTo>
                  <a:lnTo>
                    <a:pt x="27" y="102"/>
                  </a:lnTo>
                  <a:lnTo>
                    <a:pt x="28" y="116"/>
                  </a:lnTo>
                  <a:lnTo>
                    <a:pt x="38" y="146"/>
                  </a:lnTo>
                  <a:lnTo>
                    <a:pt x="53" y="171"/>
                  </a:lnTo>
                  <a:lnTo>
                    <a:pt x="57" y="182"/>
                  </a:lnTo>
                  <a:lnTo>
                    <a:pt x="46" y="186"/>
                  </a:lnTo>
                  <a:lnTo>
                    <a:pt x="9" y="156"/>
                  </a:lnTo>
                  <a:lnTo>
                    <a:pt x="0" y="121"/>
                  </a:lnTo>
                  <a:lnTo>
                    <a:pt x="2" y="99"/>
                  </a:lnTo>
                  <a:lnTo>
                    <a:pt x="11" y="81"/>
                  </a:lnTo>
                  <a:lnTo>
                    <a:pt x="27" y="74"/>
                  </a:lnTo>
                  <a:lnTo>
                    <a:pt x="49" y="68"/>
                  </a:lnTo>
                  <a:lnTo>
                    <a:pt x="114" y="45"/>
                  </a:lnTo>
                  <a:lnTo>
                    <a:pt x="192" y="0"/>
                  </a:lnTo>
                  <a:lnTo>
                    <a:pt x="203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44"/>
            <p:cNvSpPr>
              <a:spLocks/>
            </p:cNvSpPr>
            <p:nvPr/>
          </p:nvSpPr>
          <p:spPr bwMode="auto">
            <a:xfrm>
              <a:off x="4985" y="988"/>
              <a:ext cx="71" cy="193"/>
            </a:xfrm>
            <a:custGeom>
              <a:avLst/>
              <a:gdLst>
                <a:gd name="T0" fmla="*/ 1 w 142"/>
                <a:gd name="T1" fmla="*/ 1 h 386"/>
                <a:gd name="T2" fmla="*/ 1 w 142"/>
                <a:gd name="T3" fmla="*/ 1 h 386"/>
                <a:gd name="T4" fmla="*/ 1 w 142"/>
                <a:gd name="T5" fmla="*/ 1 h 386"/>
                <a:gd name="T6" fmla="*/ 1 w 142"/>
                <a:gd name="T7" fmla="*/ 1 h 386"/>
                <a:gd name="T8" fmla="*/ 1 w 142"/>
                <a:gd name="T9" fmla="*/ 1 h 386"/>
                <a:gd name="T10" fmla="*/ 1 w 142"/>
                <a:gd name="T11" fmla="*/ 2 h 386"/>
                <a:gd name="T12" fmla="*/ 1 w 142"/>
                <a:gd name="T13" fmla="*/ 2 h 386"/>
                <a:gd name="T14" fmla="*/ 1 w 142"/>
                <a:gd name="T15" fmla="*/ 2 h 386"/>
                <a:gd name="T16" fmla="*/ 1 w 142"/>
                <a:gd name="T17" fmla="*/ 2 h 386"/>
                <a:gd name="T18" fmla="*/ 1 w 142"/>
                <a:gd name="T19" fmla="*/ 2 h 386"/>
                <a:gd name="T20" fmla="*/ 1 w 142"/>
                <a:gd name="T21" fmla="*/ 2 h 386"/>
                <a:gd name="T22" fmla="*/ 0 w 142"/>
                <a:gd name="T23" fmla="*/ 2 h 386"/>
                <a:gd name="T24" fmla="*/ 1 w 142"/>
                <a:gd name="T25" fmla="*/ 2 h 386"/>
                <a:gd name="T26" fmla="*/ 1 w 142"/>
                <a:gd name="T27" fmla="*/ 2 h 386"/>
                <a:gd name="T28" fmla="*/ 1 w 142"/>
                <a:gd name="T29" fmla="*/ 2 h 386"/>
                <a:gd name="T30" fmla="*/ 1 w 142"/>
                <a:gd name="T31" fmla="*/ 2 h 386"/>
                <a:gd name="T32" fmla="*/ 1 w 142"/>
                <a:gd name="T33" fmla="*/ 1 h 386"/>
                <a:gd name="T34" fmla="*/ 1 w 142"/>
                <a:gd name="T35" fmla="*/ 1 h 386"/>
                <a:gd name="T36" fmla="*/ 1 w 142"/>
                <a:gd name="T37" fmla="*/ 1 h 386"/>
                <a:gd name="T38" fmla="*/ 1 w 142"/>
                <a:gd name="T39" fmla="*/ 0 h 386"/>
                <a:gd name="T40" fmla="*/ 1 w 142"/>
                <a:gd name="T41" fmla="*/ 1 h 386"/>
                <a:gd name="T42" fmla="*/ 1 w 142"/>
                <a:gd name="T43" fmla="*/ 1 h 3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2" h="386">
                  <a:moveTo>
                    <a:pt x="78" y="12"/>
                  </a:moveTo>
                  <a:lnTo>
                    <a:pt x="76" y="57"/>
                  </a:lnTo>
                  <a:lnTo>
                    <a:pt x="91" y="95"/>
                  </a:lnTo>
                  <a:lnTo>
                    <a:pt x="125" y="179"/>
                  </a:lnTo>
                  <a:lnTo>
                    <a:pt x="129" y="192"/>
                  </a:lnTo>
                  <a:lnTo>
                    <a:pt x="142" y="259"/>
                  </a:lnTo>
                  <a:lnTo>
                    <a:pt x="137" y="293"/>
                  </a:lnTo>
                  <a:lnTo>
                    <a:pt x="120" y="323"/>
                  </a:lnTo>
                  <a:lnTo>
                    <a:pt x="97" y="348"/>
                  </a:lnTo>
                  <a:lnTo>
                    <a:pt x="72" y="363"/>
                  </a:lnTo>
                  <a:lnTo>
                    <a:pt x="9" y="386"/>
                  </a:lnTo>
                  <a:lnTo>
                    <a:pt x="0" y="380"/>
                  </a:lnTo>
                  <a:lnTo>
                    <a:pt x="4" y="369"/>
                  </a:lnTo>
                  <a:lnTo>
                    <a:pt x="49" y="340"/>
                  </a:lnTo>
                  <a:lnTo>
                    <a:pt x="83" y="299"/>
                  </a:lnTo>
                  <a:lnTo>
                    <a:pt x="103" y="259"/>
                  </a:lnTo>
                  <a:lnTo>
                    <a:pt x="93" y="205"/>
                  </a:lnTo>
                  <a:lnTo>
                    <a:pt x="85" y="188"/>
                  </a:lnTo>
                  <a:lnTo>
                    <a:pt x="61" y="6"/>
                  </a:lnTo>
                  <a:lnTo>
                    <a:pt x="72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45"/>
            <p:cNvSpPr>
              <a:spLocks/>
            </p:cNvSpPr>
            <p:nvPr/>
          </p:nvSpPr>
          <p:spPr bwMode="auto">
            <a:xfrm>
              <a:off x="4495" y="1149"/>
              <a:ext cx="168" cy="420"/>
            </a:xfrm>
            <a:custGeom>
              <a:avLst/>
              <a:gdLst>
                <a:gd name="T0" fmla="*/ 2 w 336"/>
                <a:gd name="T1" fmla="*/ 0 h 841"/>
                <a:gd name="T2" fmla="*/ 2 w 336"/>
                <a:gd name="T3" fmla="*/ 0 h 841"/>
                <a:gd name="T4" fmla="*/ 1 w 336"/>
                <a:gd name="T5" fmla="*/ 0 h 841"/>
                <a:gd name="T6" fmla="*/ 1 w 336"/>
                <a:gd name="T7" fmla="*/ 0 h 841"/>
                <a:gd name="T8" fmla="*/ 1 w 336"/>
                <a:gd name="T9" fmla="*/ 0 h 841"/>
                <a:gd name="T10" fmla="*/ 1 w 336"/>
                <a:gd name="T11" fmla="*/ 1 h 841"/>
                <a:gd name="T12" fmla="*/ 1 w 336"/>
                <a:gd name="T13" fmla="*/ 1 h 841"/>
                <a:gd name="T14" fmla="*/ 1 w 336"/>
                <a:gd name="T15" fmla="*/ 1 h 841"/>
                <a:gd name="T16" fmla="*/ 1 w 336"/>
                <a:gd name="T17" fmla="*/ 1 h 841"/>
                <a:gd name="T18" fmla="*/ 1 w 336"/>
                <a:gd name="T19" fmla="*/ 2 h 841"/>
                <a:gd name="T20" fmla="*/ 1 w 336"/>
                <a:gd name="T21" fmla="*/ 2 h 841"/>
                <a:gd name="T22" fmla="*/ 1 w 336"/>
                <a:gd name="T23" fmla="*/ 3 h 841"/>
                <a:gd name="T24" fmla="*/ 0 w 336"/>
                <a:gd name="T25" fmla="*/ 3 h 841"/>
                <a:gd name="T26" fmla="*/ 1 w 336"/>
                <a:gd name="T27" fmla="*/ 2 h 841"/>
                <a:gd name="T28" fmla="*/ 1 w 336"/>
                <a:gd name="T29" fmla="*/ 1 h 841"/>
                <a:gd name="T30" fmla="*/ 1 w 336"/>
                <a:gd name="T31" fmla="*/ 1 h 841"/>
                <a:gd name="T32" fmla="*/ 1 w 336"/>
                <a:gd name="T33" fmla="*/ 1 h 841"/>
                <a:gd name="T34" fmla="*/ 1 w 336"/>
                <a:gd name="T35" fmla="*/ 1 h 841"/>
                <a:gd name="T36" fmla="*/ 1 w 336"/>
                <a:gd name="T37" fmla="*/ 0 h 841"/>
                <a:gd name="T38" fmla="*/ 1 w 336"/>
                <a:gd name="T39" fmla="*/ 0 h 841"/>
                <a:gd name="T40" fmla="*/ 1 w 336"/>
                <a:gd name="T41" fmla="*/ 0 h 841"/>
                <a:gd name="T42" fmla="*/ 1 w 336"/>
                <a:gd name="T43" fmla="*/ 0 h 841"/>
                <a:gd name="T44" fmla="*/ 2 w 336"/>
                <a:gd name="T45" fmla="*/ 0 h 841"/>
                <a:gd name="T46" fmla="*/ 2 w 336"/>
                <a:gd name="T47" fmla="*/ 0 h 841"/>
                <a:gd name="T48" fmla="*/ 2 w 336"/>
                <a:gd name="T49" fmla="*/ 0 h 841"/>
                <a:gd name="T50" fmla="*/ 2 w 336"/>
                <a:gd name="T51" fmla="*/ 0 h 841"/>
                <a:gd name="T52" fmla="*/ 2 w 336"/>
                <a:gd name="T53" fmla="*/ 0 h 8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6" h="841">
                  <a:moveTo>
                    <a:pt x="336" y="8"/>
                  </a:moveTo>
                  <a:lnTo>
                    <a:pt x="278" y="69"/>
                  </a:lnTo>
                  <a:lnTo>
                    <a:pt x="240" y="133"/>
                  </a:lnTo>
                  <a:lnTo>
                    <a:pt x="207" y="202"/>
                  </a:lnTo>
                  <a:lnTo>
                    <a:pt x="188" y="240"/>
                  </a:lnTo>
                  <a:lnTo>
                    <a:pt x="165" y="278"/>
                  </a:lnTo>
                  <a:lnTo>
                    <a:pt x="122" y="371"/>
                  </a:lnTo>
                  <a:lnTo>
                    <a:pt x="106" y="407"/>
                  </a:lnTo>
                  <a:lnTo>
                    <a:pt x="78" y="485"/>
                  </a:lnTo>
                  <a:lnTo>
                    <a:pt x="57" y="664"/>
                  </a:lnTo>
                  <a:lnTo>
                    <a:pt x="40" y="746"/>
                  </a:lnTo>
                  <a:lnTo>
                    <a:pt x="11" y="841"/>
                  </a:lnTo>
                  <a:lnTo>
                    <a:pt x="0" y="839"/>
                  </a:lnTo>
                  <a:lnTo>
                    <a:pt x="34" y="656"/>
                  </a:lnTo>
                  <a:lnTo>
                    <a:pt x="44" y="476"/>
                  </a:lnTo>
                  <a:lnTo>
                    <a:pt x="72" y="396"/>
                  </a:lnTo>
                  <a:lnTo>
                    <a:pt x="87" y="358"/>
                  </a:lnTo>
                  <a:lnTo>
                    <a:pt x="135" y="263"/>
                  </a:lnTo>
                  <a:lnTo>
                    <a:pt x="160" y="223"/>
                  </a:lnTo>
                  <a:lnTo>
                    <a:pt x="181" y="187"/>
                  </a:lnTo>
                  <a:lnTo>
                    <a:pt x="221" y="120"/>
                  </a:lnTo>
                  <a:lnTo>
                    <a:pt x="241" y="90"/>
                  </a:lnTo>
                  <a:lnTo>
                    <a:pt x="266" y="59"/>
                  </a:lnTo>
                  <a:lnTo>
                    <a:pt x="295" y="29"/>
                  </a:lnTo>
                  <a:lnTo>
                    <a:pt x="329" y="0"/>
                  </a:lnTo>
                  <a:lnTo>
                    <a:pt x="33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46"/>
            <p:cNvSpPr>
              <a:spLocks/>
            </p:cNvSpPr>
            <p:nvPr/>
          </p:nvSpPr>
          <p:spPr bwMode="auto">
            <a:xfrm>
              <a:off x="4454" y="1171"/>
              <a:ext cx="171" cy="420"/>
            </a:xfrm>
            <a:custGeom>
              <a:avLst/>
              <a:gdLst>
                <a:gd name="T0" fmla="*/ 2 w 342"/>
                <a:gd name="T1" fmla="*/ 1 h 840"/>
                <a:gd name="T2" fmla="*/ 2 w 342"/>
                <a:gd name="T3" fmla="*/ 1 h 840"/>
                <a:gd name="T4" fmla="*/ 2 w 342"/>
                <a:gd name="T5" fmla="*/ 1 h 840"/>
                <a:gd name="T6" fmla="*/ 1 w 342"/>
                <a:gd name="T7" fmla="*/ 1 h 840"/>
                <a:gd name="T8" fmla="*/ 1 w 342"/>
                <a:gd name="T9" fmla="*/ 1 h 840"/>
                <a:gd name="T10" fmla="*/ 1 w 342"/>
                <a:gd name="T11" fmla="*/ 1 h 840"/>
                <a:gd name="T12" fmla="*/ 1 w 342"/>
                <a:gd name="T13" fmla="*/ 1 h 840"/>
                <a:gd name="T14" fmla="*/ 1 w 342"/>
                <a:gd name="T15" fmla="*/ 1 h 840"/>
                <a:gd name="T16" fmla="*/ 1 w 342"/>
                <a:gd name="T17" fmla="*/ 2 h 840"/>
                <a:gd name="T18" fmla="*/ 1 w 342"/>
                <a:gd name="T19" fmla="*/ 2 h 840"/>
                <a:gd name="T20" fmla="*/ 1 w 342"/>
                <a:gd name="T21" fmla="*/ 2 h 840"/>
                <a:gd name="T22" fmla="*/ 1 w 342"/>
                <a:gd name="T23" fmla="*/ 2 h 840"/>
                <a:gd name="T24" fmla="*/ 1 w 342"/>
                <a:gd name="T25" fmla="*/ 2 h 840"/>
                <a:gd name="T26" fmla="*/ 1 w 342"/>
                <a:gd name="T27" fmla="*/ 3 h 840"/>
                <a:gd name="T28" fmla="*/ 1 w 342"/>
                <a:gd name="T29" fmla="*/ 3 h 840"/>
                <a:gd name="T30" fmla="*/ 1 w 342"/>
                <a:gd name="T31" fmla="*/ 4 h 840"/>
                <a:gd name="T32" fmla="*/ 1 w 342"/>
                <a:gd name="T33" fmla="*/ 4 h 840"/>
                <a:gd name="T34" fmla="*/ 1 w 342"/>
                <a:gd name="T35" fmla="*/ 3 h 840"/>
                <a:gd name="T36" fmla="*/ 1 w 342"/>
                <a:gd name="T37" fmla="*/ 3 h 840"/>
                <a:gd name="T38" fmla="*/ 1 w 342"/>
                <a:gd name="T39" fmla="*/ 2 h 840"/>
                <a:gd name="T40" fmla="*/ 1 w 342"/>
                <a:gd name="T41" fmla="*/ 2 h 840"/>
                <a:gd name="T42" fmla="*/ 0 w 342"/>
                <a:gd name="T43" fmla="*/ 2 h 840"/>
                <a:gd name="T44" fmla="*/ 1 w 342"/>
                <a:gd name="T45" fmla="*/ 2 h 840"/>
                <a:gd name="T46" fmla="*/ 1 w 342"/>
                <a:gd name="T47" fmla="*/ 2 h 840"/>
                <a:gd name="T48" fmla="*/ 1 w 342"/>
                <a:gd name="T49" fmla="*/ 1 h 840"/>
                <a:gd name="T50" fmla="*/ 1 w 342"/>
                <a:gd name="T51" fmla="*/ 1 h 840"/>
                <a:gd name="T52" fmla="*/ 1 w 342"/>
                <a:gd name="T53" fmla="*/ 1 h 840"/>
                <a:gd name="T54" fmla="*/ 1 w 342"/>
                <a:gd name="T55" fmla="*/ 1 h 840"/>
                <a:gd name="T56" fmla="*/ 2 w 342"/>
                <a:gd name="T57" fmla="*/ 1 h 840"/>
                <a:gd name="T58" fmla="*/ 2 w 342"/>
                <a:gd name="T59" fmla="*/ 0 h 840"/>
                <a:gd name="T60" fmla="*/ 2 w 342"/>
                <a:gd name="T61" fmla="*/ 1 h 840"/>
                <a:gd name="T62" fmla="*/ 2 w 342"/>
                <a:gd name="T63" fmla="*/ 1 h 8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2" h="840">
                  <a:moveTo>
                    <a:pt x="335" y="17"/>
                  </a:moveTo>
                  <a:lnTo>
                    <a:pt x="306" y="42"/>
                  </a:lnTo>
                  <a:lnTo>
                    <a:pt x="278" y="61"/>
                  </a:lnTo>
                  <a:lnTo>
                    <a:pt x="221" y="95"/>
                  </a:lnTo>
                  <a:lnTo>
                    <a:pt x="164" y="128"/>
                  </a:lnTo>
                  <a:lnTo>
                    <a:pt x="103" y="167"/>
                  </a:lnTo>
                  <a:lnTo>
                    <a:pt x="99" y="198"/>
                  </a:lnTo>
                  <a:lnTo>
                    <a:pt x="120" y="234"/>
                  </a:lnTo>
                  <a:lnTo>
                    <a:pt x="116" y="274"/>
                  </a:lnTo>
                  <a:lnTo>
                    <a:pt x="36" y="329"/>
                  </a:lnTo>
                  <a:lnTo>
                    <a:pt x="69" y="365"/>
                  </a:lnTo>
                  <a:lnTo>
                    <a:pt x="82" y="409"/>
                  </a:lnTo>
                  <a:lnTo>
                    <a:pt x="78" y="453"/>
                  </a:lnTo>
                  <a:lnTo>
                    <a:pt x="63" y="546"/>
                  </a:lnTo>
                  <a:lnTo>
                    <a:pt x="78" y="694"/>
                  </a:lnTo>
                  <a:lnTo>
                    <a:pt x="90" y="840"/>
                  </a:lnTo>
                  <a:lnTo>
                    <a:pt x="78" y="840"/>
                  </a:lnTo>
                  <a:lnTo>
                    <a:pt x="59" y="694"/>
                  </a:lnTo>
                  <a:lnTo>
                    <a:pt x="38" y="548"/>
                  </a:lnTo>
                  <a:lnTo>
                    <a:pt x="33" y="384"/>
                  </a:lnTo>
                  <a:lnTo>
                    <a:pt x="15" y="350"/>
                  </a:lnTo>
                  <a:lnTo>
                    <a:pt x="0" y="312"/>
                  </a:lnTo>
                  <a:lnTo>
                    <a:pt x="44" y="287"/>
                  </a:lnTo>
                  <a:lnTo>
                    <a:pt x="93" y="268"/>
                  </a:lnTo>
                  <a:lnTo>
                    <a:pt x="88" y="243"/>
                  </a:lnTo>
                  <a:lnTo>
                    <a:pt x="67" y="224"/>
                  </a:lnTo>
                  <a:lnTo>
                    <a:pt x="61" y="183"/>
                  </a:lnTo>
                  <a:lnTo>
                    <a:pt x="82" y="143"/>
                  </a:lnTo>
                  <a:lnTo>
                    <a:pt x="308" y="10"/>
                  </a:lnTo>
                  <a:lnTo>
                    <a:pt x="342" y="0"/>
                  </a:lnTo>
                  <a:lnTo>
                    <a:pt x="33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47"/>
            <p:cNvSpPr>
              <a:spLocks/>
            </p:cNvSpPr>
            <p:nvPr/>
          </p:nvSpPr>
          <p:spPr bwMode="auto">
            <a:xfrm>
              <a:off x="4591" y="1230"/>
              <a:ext cx="79" cy="66"/>
            </a:xfrm>
            <a:custGeom>
              <a:avLst/>
              <a:gdLst>
                <a:gd name="T0" fmla="*/ 1 w 158"/>
                <a:gd name="T1" fmla="*/ 0 h 133"/>
                <a:gd name="T2" fmla="*/ 1 w 158"/>
                <a:gd name="T3" fmla="*/ 0 h 133"/>
                <a:gd name="T4" fmla="*/ 1 w 158"/>
                <a:gd name="T5" fmla="*/ 0 h 133"/>
                <a:gd name="T6" fmla="*/ 1 w 158"/>
                <a:gd name="T7" fmla="*/ 0 h 133"/>
                <a:gd name="T8" fmla="*/ 1 w 158"/>
                <a:gd name="T9" fmla="*/ 0 h 133"/>
                <a:gd name="T10" fmla="*/ 0 w 158"/>
                <a:gd name="T11" fmla="*/ 0 h 133"/>
                <a:gd name="T12" fmla="*/ 1 w 158"/>
                <a:gd name="T13" fmla="*/ 0 h 133"/>
                <a:gd name="T14" fmla="*/ 1 w 158"/>
                <a:gd name="T15" fmla="*/ 0 h 133"/>
                <a:gd name="T16" fmla="*/ 1 w 158"/>
                <a:gd name="T17" fmla="*/ 0 h 133"/>
                <a:gd name="T18" fmla="*/ 1 w 158"/>
                <a:gd name="T19" fmla="*/ 0 h 133"/>
                <a:gd name="T20" fmla="*/ 1 w 158"/>
                <a:gd name="T21" fmla="*/ 0 h 133"/>
                <a:gd name="T22" fmla="*/ 1 w 158"/>
                <a:gd name="T23" fmla="*/ 0 h 133"/>
                <a:gd name="T24" fmla="*/ 1 w 158"/>
                <a:gd name="T25" fmla="*/ 0 h 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8" h="133">
                  <a:moveTo>
                    <a:pt x="158" y="11"/>
                  </a:moveTo>
                  <a:lnTo>
                    <a:pt x="95" y="44"/>
                  </a:lnTo>
                  <a:lnTo>
                    <a:pt x="72" y="63"/>
                  </a:lnTo>
                  <a:lnTo>
                    <a:pt x="44" y="108"/>
                  </a:lnTo>
                  <a:lnTo>
                    <a:pt x="2" y="133"/>
                  </a:lnTo>
                  <a:lnTo>
                    <a:pt x="0" y="122"/>
                  </a:lnTo>
                  <a:lnTo>
                    <a:pt x="28" y="93"/>
                  </a:lnTo>
                  <a:lnTo>
                    <a:pt x="47" y="46"/>
                  </a:lnTo>
                  <a:lnTo>
                    <a:pt x="78" y="17"/>
                  </a:lnTo>
                  <a:lnTo>
                    <a:pt x="116" y="0"/>
                  </a:lnTo>
                  <a:lnTo>
                    <a:pt x="158" y="0"/>
                  </a:lnTo>
                  <a:lnTo>
                    <a:pt x="15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48"/>
            <p:cNvSpPr>
              <a:spLocks/>
            </p:cNvSpPr>
            <p:nvPr/>
          </p:nvSpPr>
          <p:spPr bwMode="auto">
            <a:xfrm>
              <a:off x="4618" y="1242"/>
              <a:ext cx="24" cy="59"/>
            </a:xfrm>
            <a:custGeom>
              <a:avLst/>
              <a:gdLst>
                <a:gd name="T0" fmla="*/ 1 w 48"/>
                <a:gd name="T1" fmla="*/ 1 h 118"/>
                <a:gd name="T2" fmla="*/ 1 w 48"/>
                <a:gd name="T3" fmla="*/ 1 h 118"/>
                <a:gd name="T4" fmla="*/ 1 w 48"/>
                <a:gd name="T5" fmla="*/ 1 h 118"/>
                <a:gd name="T6" fmla="*/ 1 w 48"/>
                <a:gd name="T7" fmla="*/ 1 h 118"/>
                <a:gd name="T8" fmla="*/ 1 w 48"/>
                <a:gd name="T9" fmla="*/ 1 h 118"/>
                <a:gd name="T10" fmla="*/ 0 w 48"/>
                <a:gd name="T11" fmla="*/ 1 h 118"/>
                <a:gd name="T12" fmla="*/ 1 w 48"/>
                <a:gd name="T13" fmla="*/ 1 h 118"/>
                <a:gd name="T14" fmla="*/ 1 w 48"/>
                <a:gd name="T15" fmla="*/ 0 h 118"/>
                <a:gd name="T16" fmla="*/ 1 w 48"/>
                <a:gd name="T17" fmla="*/ 1 h 118"/>
                <a:gd name="T18" fmla="*/ 1 w 48"/>
                <a:gd name="T19" fmla="*/ 1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118">
                  <a:moveTo>
                    <a:pt x="48" y="9"/>
                  </a:moveTo>
                  <a:lnTo>
                    <a:pt x="34" y="32"/>
                  </a:lnTo>
                  <a:lnTo>
                    <a:pt x="32" y="64"/>
                  </a:lnTo>
                  <a:lnTo>
                    <a:pt x="27" y="118"/>
                  </a:lnTo>
                  <a:lnTo>
                    <a:pt x="15" y="118"/>
                  </a:lnTo>
                  <a:lnTo>
                    <a:pt x="0" y="61"/>
                  </a:lnTo>
                  <a:lnTo>
                    <a:pt x="13" y="24"/>
                  </a:lnTo>
                  <a:lnTo>
                    <a:pt x="40" y="0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49"/>
            <p:cNvSpPr>
              <a:spLocks/>
            </p:cNvSpPr>
            <p:nvPr/>
          </p:nvSpPr>
          <p:spPr bwMode="auto">
            <a:xfrm>
              <a:off x="4680" y="1242"/>
              <a:ext cx="18" cy="89"/>
            </a:xfrm>
            <a:custGeom>
              <a:avLst/>
              <a:gdLst>
                <a:gd name="T0" fmla="*/ 1 w 36"/>
                <a:gd name="T1" fmla="*/ 1 h 178"/>
                <a:gd name="T2" fmla="*/ 1 w 36"/>
                <a:gd name="T3" fmla="*/ 1 h 178"/>
                <a:gd name="T4" fmla="*/ 1 w 36"/>
                <a:gd name="T5" fmla="*/ 1 h 178"/>
                <a:gd name="T6" fmla="*/ 1 w 36"/>
                <a:gd name="T7" fmla="*/ 1 h 178"/>
                <a:gd name="T8" fmla="*/ 1 w 36"/>
                <a:gd name="T9" fmla="*/ 1 h 178"/>
                <a:gd name="T10" fmla="*/ 1 w 36"/>
                <a:gd name="T11" fmla="*/ 1 h 178"/>
                <a:gd name="T12" fmla="*/ 1 w 36"/>
                <a:gd name="T13" fmla="*/ 1 h 178"/>
                <a:gd name="T14" fmla="*/ 0 w 36"/>
                <a:gd name="T15" fmla="*/ 1 h 178"/>
                <a:gd name="T16" fmla="*/ 1 w 36"/>
                <a:gd name="T17" fmla="*/ 1 h 178"/>
                <a:gd name="T18" fmla="*/ 1 w 36"/>
                <a:gd name="T19" fmla="*/ 0 h 178"/>
                <a:gd name="T20" fmla="*/ 1 w 36"/>
                <a:gd name="T21" fmla="*/ 1 h 178"/>
                <a:gd name="T22" fmla="*/ 1 w 36"/>
                <a:gd name="T23" fmla="*/ 1 h 1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178">
                  <a:moveTo>
                    <a:pt x="24" y="2"/>
                  </a:moveTo>
                  <a:lnTo>
                    <a:pt x="22" y="32"/>
                  </a:lnTo>
                  <a:lnTo>
                    <a:pt x="24" y="61"/>
                  </a:lnTo>
                  <a:lnTo>
                    <a:pt x="36" y="118"/>
                  </a:lnTo>
                  <a:lnTo>
                    <a:pt x="24" y="178"/>
                  </a:lnTo>
                  <a:lnTo>
                    <a:pt x="13" y="178"/>
                  </a:lnTo>
                  <a:lnTo>
                    <a:pt x="2" y="121"/>
                  </a:lnTo>
                  <a:lnTo>
                    <a:pt x="0" y="89"/>
                  </a:lnTo>
                  <a:lnTo>
                    <a:pt x="2" y="61"/>
                  </a:lnTo>
                  <a:lnTo>
                    <a:pt x="13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50"/>
            <p:cNvSpPr>
              <a:spLocks/>
            </p:cNvSpPr>
            <p:nvPr/>
          </p:nvSpPr>
          <p:spPr bwMode="auto">
            <a:xfrm>
              <a:off x="4528" y="1298"/>
              <a:ext cx="103" cy="142"/>
            </a:xfrm>
            <a:custGeom>
              <a:avLst/>
              <a:gdLst>
                <a:gd name="T0" fmla="*/ 0 w 207"/>
                <a:gd name="T1" fmla="*/ 1 h 283"/>
                <a:gd name="T2" fmla="*/ 0 w 207"/>
                <a:gd name="T3" fmla="*/ 1 h 283"/>
                <a:gd name="T4" fmla="*/ 0 w 207"/>
                <a:gd name="T5" fmla="*/ 1 h 283"/>
                <a:gd name="T6" fmla="*/ 0 w 207"/>
                <a:gd name="T7" fmla="*/ 1 h 283"/>
                <a:gd name="T8" fmla="*/ 0 w 207"/>
                <a:gd name="T9" fmla="*/ 1 h 283"/>
                <a:gd name="T10" fmla="*/ 0 w 207"/>
                <a:gd name="T11" fmla="*/ 2 h 283"/>
                <a:gd name="T12" fmla="*/ 0 w 207"/>
                <a:gd name="T13" fmla="*/ 2 h 283"/>
                <a:gd name="T14" fmla="*/ 0 w 207"/>
                <a:gd name="T15" fmla="*/ 1 h 283"/>
                <a:gd name="T16" fmla="*/ 0 w 207"/>
                <a:gd name="T17" fmla="*/ 1 h 283"/>
                <a:gd name="T18" fmla="*/ 0 w 207"/>
                <a:gd name="T19" fmla="*/ 1 h 283"/>
                <a:gd name="T20" fmla="*/ 0 w 207"/>
                <a:gd name="T21" fmla="*/ 1 h 283"/>
                <a:gd name="T22" fmla="*/ 0 w 207"/>
                <a:gd name="T23" fmla="*/ 1 h 283"/>
                <a:gd name="T24" fmla="*/ 0 w 207"/>
                <a:gd name="T25" fmla="*/ 0 h 283"/>
                <a:gd name="T26" fmla="*/ 0 w 207"/>
                <a:gd name="T27" fmla="*/ 1 h 283"/>
                <a:gd name="T28" fmla="*/ 0 w 207"/>
                <a:gd name="T29" fmla="*/ 1 h 2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7" h="283">
                  <a:moveTo>
                    <a:pt x="207" y="11"/>
                  </a:moveTo>
                  <a:lnTo>
                    <a:pt x="161" y="34"/>
                  </a:lnTo>
                  <a:lnTo>
                    <a:pt x="133" y="70"/>
                  </a:lnTo>
                  <a:lnTo>
                    <a:pt x="85" y="165"/>
                  </a:lnTo>
                  <a:lnTo>
                    <a:pt x="47" y="226"/>
                  </a:lnTo>
                  <a:lnTo>
                    <a:pt x="9" y="283"/>
                  </a:lnTo>
                  <a:lnTo>
                    <a:pt x="0" y="277"/>
                  </a:lnTo>
                  <a:lnTo>
                    <a:pt x="55" y="148"/>
                  </a:lnTo>
                  <a:lnTo>
                    <a:pt x="85" y="97"/>
                  </a:lnTo>
                  <a:lnTo>
                    <a:pt x="115" y="55"/>
                  </a:lnTo>
                  <a:lnTo>
                    <a:pt x="154" y="23"/>
                  </a:lnTo>
                  <a:lnTo>
                    <a:pt x="176" y="9"/>
                  </a:lnTo>
                  <a:lnTo>
                    <a:pt x="203" y="0"/>
                  </a:lnTo>
                  <a:lnTo>
                    <a:pt x="20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51"/>
            <p:cNvSpPr>
              <a:spLocks/>
            </p:cNvSpPr>
            <p:nvPr/>
          </p:nvSpPr>
          <p:spPr bwMode="auto">
            <a:xfrm>
              <a:off x="4526" y="1295"/>
              <a:ext cx="228" cy="260"/>
            </a:xfrm>
            <a:custGeom>
              <a:avLst/>
              <a:gdLst>
                <a:gd name="T0" fmla="*/ 2 w 456"/>
                <a:gd name="T1" fmla="*/ 1 h 519"/>
                <a:gd name="T2" fmla="*/ 2 w 456"/>
                <a:gd name="T3" fmla="*/ 1 h 519"/>
                <a:gd name="T4" fmla="*/ 2 w 456"/>
                <a:gd name="T5" fmla="*/ 1 h 519"/>
                <a:gd name="T6" fmla="*/ 2 w 456"/>
                <a:gd name="T7" fmla="*/ 1 h 519"/>
                <a:gd name="T8" fmla="*/ 2 w 456"/>
                <a:gd name="T9" fmla="*/ 2 h 519"/>
                <a:gd name="T10" fmla="*/ 2 w 456"/>
                <a:gd name="T11" fmla="*/ 2 h 519"/>
                <a:gd name="T12" fmla="*/ 2 w 456"/>
                <a:gd name="T13" fmla="*/ 2 h 519"/>
                <a:gd name="T14" fmla="*/ 2 w 456"/>
                <a:gd name="T15" fmla="*/ 2 h 519"/>
                <a:gd name="T16" fmla="*/ 2 w 456"/>
                <a:gd name="T17" fmla="*/ 2 h 519"/>
                <a:gd name="T18" fmla="*/ 2 w 456"/>
                <a:gd name="T19" fmla="*/ 2 h 519"/>
                <a:gd name="T20" fmla="*/ 1 w 456"/>
                <a:gd name="T21" fmla="*/ 2 h 519"/>
                <a:gd name="T22" fmla="*/ 1 w 456"/>
                <a:gd name="T23" fmla="*/ 2 h 519"/>
                <a:gd name="T24" fmla="*/ 1 w 456"/>
                <a:gd name="T25" fmla="*/ 2 h 519"/>
                <a:gd name="T26" fmla="*/ 1 w 456"/>
                <a:gd name="T27" fmla="*/ 2 h 519"/>
                <a:gd name="T28" fmla="*/ 1 w 456"/>
                <a:gd name="T29" fmla="*/ 3 h 519"/>
                <a:gd name="T30" fmla="*/ 0 w 456"/>
                <a:gd name="T31" fmla="*/ 2 h 519"/>
                <a:gd name="T32" fmla="*/ 1 w 456"/>
                <a:gd name="T33" fmla="*/ 2 h 519"/>
                <a:gd name="T34" fmla="*/ 1 w 456"/>
                <a:gd name="T35" fmla="*/ 2 h 519"/>
                <a:gd name="T36" fmla="*/ 1 w 456"/>
                <a:gd name="T37" fmla="*/ 2 h 519"/>
                <a:gd name="T38" fmla="*/ 1 w 456"/>
                <a:gd name="T39" fmla="*/ 2 h 519"/>
                <a:gd name="T40" fmla="*/ 1 w 456"/>
                <a:gd name="T41" fmla="*/ 2 h 519"/>
                <a:gd name="T42" fmla="*/ 2 w 456"/>
                <a:gd name="T43" fmla="*/ 2 h 519"/>
                <a:gd name="T44" fmla="*/ 2 w 456"/>
                <a:gd name="T45" fmla="*/ 2 h 519"/>
                <a:gd name="T46" fmla="*/ 1 w 456"/>
                <a:gd name="T47" fmla="*/ 2 h 519"/>
                <a:gd name="T48" fmla="*/ 1 w 456"/>
                <a:gd name="T49" fmla="*/ 2 h 519"/>
                <a:gd name="T50" fmla="*/ 2 w 456"/>
                <a:gd name="T51" fmla="*/ 1 h 519"/>
                <a:gd name="T52" fmla="*/ 2 w 456"/>
                <a:gd name="T53" fmla="*/ 1 h 519"/>
                <a:gd name="T54" fmla="*/ 2 w 456"/>
                <a:gd name="T55" fmla="*/ 1 h 519"/>
                <a:gd name="T56" fmla="*/ 2 w 456"/>
                <a:gd name="T57" fmla="*/ 1 h 519"/>
                <a:gd name="T58" fmla="*/ 2 w 456"/>
                <a:gd name="T59" fmla="*/ 1 h 519"/>
                <a:gd name="T60" fmla="*/ 2 w 456"/>
                <a:gd name="T61" fmla="*/ 1 h 519"/>
                <a:gd name="T62" fmla="*/ 2 w 456"/>
                <a:gd name="T63" fmla="*/ 1 h 519"/>
                <a:gd name="T64" fmla="*/ 2 w 456"/>
                <a:gd name="T65" fmla="*/ 0 h 519"/>
                <a:gd name="T66" fmla="*/ 2 w 456"/>
                <a:gd name="T67" fmla="*/ 1 h 519"/>
                <a:gd name="T68" fmla="*/ 2 w 456"/>
                <a:gd name="T69" fmla="*/ 1 h 5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6" h="519">
                  <a:moveTo>
                    <a:pt x="456" y="10"/>
                  </a:moveTo>
                  <a:lnTo>
                    <a:pt x="410" y="86"/>
                  </a:lnTo>
                  <a:lnTo>
                    <a:pt x="397" y="177"/>
                  </a:lnTo>
                  <a:lnTo>
                    <a:pt x="399" y="221"/>
                  </a:lnTo>
                  <a:lnTo>
                    <a:pt x="384" y="261"/>
                  </a:lnTo>
                  <a:lnTo>
                    <a:pt x="369" y="268"/>
                  </a:lnTo>
                  <a:lnTo>
                    <a:pt x="315" y="281"/>
                  </a:lnTo>
                  <a:lnTo>
                    <a:pt x="264" y="295"/>
                  </a:lnTo>
                  <a:lnTo>
                    <a:pt x="285" y="361"/>
                  </a:lnTo>
                  <a:lnTo>
                    <a:pt x="270" y="378"/>
                  </a:lnTo>
                  <a:lnTo>
                    <a:pt x="249" y="388"/>
                  </a:lnTo>
                  <a:lnTo>
                    <a:pt x="197" y="394"/>
                  </a:lnTo>
                  <a:lnTo>
                    <a:pt x="93" y="445"/>
                  </a:lnTo>
                  <a:lnTo>
                    <a:pt x="51" y="477"/>
                  </a:lnTo>
                  <a:lnTo>
                    <a:pt x="7" y="519"/>
                  </a:lnTo>
                  <a:lnTo>
                    <a:pt x="0" y="511"/>
                  </a:lnTo>
                  <a:lnTo>
                    <a:pt x="43" y="462"/>
                  </a:lnTo>
                  <a:lnTo>
                    <a:pt x="83" y="418"/>
                  </a:lnTo>
                  <a:lnTo>
                    <a:pt x="127" y="380"/>
                  </a:lnTo>
                  <a:lnTo>
                    <a:pt x="186" y="350"/>
                  </a:lnTo>
                  <a:lnTo>
                    <a:pt x="232" y="354"/>
                  </a:lnTo>
                  <a:lnTo>
                    <a:pt x="264" y="340"/>
                  </a:lnTo>
                  <a:lnTo>
                    <a:pt x="258" y="323"/>
                  </a:lnTo>
                  <a:lnTo>
                    <a:pt x="245" y="308"/>
                  </a:lnTo>
                  <a:lnTo>
                    <a:pt x="247" y="259"/>
                  </a:lnTo>
                  <a:lnTo>
                    <a:pt x="270" y="242"/>
                  </a:lnTo>
                  <a:lnTo>
                    <a:pt x="300" y="236"/>
                  </a:lnTo>
                  <a:lnTo>
                    <a:pt x="359" y="234"/>
                  </a:lnTo>
                  <a:lnTo>
                    <a:pt x="363" y="179"/>
                  </a:lnTo>
                  <a:lnTo>
                    <a:pt x="370" y="126"/>
                  </a:lnTo>
                  <a:lnTo>
                    <a:pt x="388" y="82"/>
                  </a:lnTo>
                  <a:lnTo>
                    <a:pt x="412" y="42"/>
                  </a:lnTo>
                  <a:lnTo>
                    <a:pt x="446" y="0"/>
                  </a:lnTo>
                  <a:lnTo>
                    <a:pt x="45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4876" y="1056"/>
              <a:ext cx="20" cy="59"/>
            </a:xfrm>
            <a:custGeom>
              <a:avLst/>
              <a:gdLst>
                <a:gd name="T0" fmla="*/ 1 w 40"/>
                <a:gd name="T1" fmla="*/ 0 h 118"/>
                <a:gd name="T2" fmla="*/ 1 w 40"/>
                <a:gd name="T3" fmla="*/ 1 h 118"/>
                <a:gd name="T4" fmla="*/ 1 w 40"/>
                <a:gd name="T5" fmla="*/ 1 h 118"/>
                <a:gd name="T6" fmla="*/ 1 w 40"/>
                <a:gd name="T7" fmla="*/ 1 h 118"/>
                <a:gd name="T8" fmla="*/ 0 w 40"/>
                <a:gd name="T9" fmla="*/ 1 h 118"/>
                <a:gd name="T10" fmla="*/ 1 w 40"/>
                <a:gd name="T11" fmla="*/ 1 h 118"/>
                <a:gd name="T12" fmla="*/ 1 w 40"/>
                <a:gd name="T13" fmla="*/ 1 h 118"/>
                <a:gd name="T14" fmla="*/ 1 w 40"/>
                <a:gd name="T15" fmla="*/ 1 h 118"/>
                <a:gd name="T16" fmla="*/ 1 w 40"/>
                <a:gd name="T17" fmla="*/ 0 h 118"/>
                <a:gd name="T18" fmla="*/ 1 w 40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118">
                  <a:moveTo>
                    <a:pt x="10" y="0"/>
                  </a:moveTo>
                  <a:lnTo>
                    <a:pt x="38" y="40"/>
                  </a:lnTo>
                  <a:lnTo>
                    <a:pt x="40" y="89"/>
                  </a:lnTo>
                  <a:lnTo>
                    <a:pt x="12" y="118"/>
                  </a:lnTo>
                  <a:lnTo>
                    <a:pt x="0" y="110"/>
                  </a:lnTo>
                  <a:lnTo>
                    <a:pt x="6" y="78"/>
                  </a:lnTo>
                  <a:lnTo>
                    <a:pt x="2" y="10"/>
                  </a:lnTo>
                  <a:lnTo>
                    <a:pt x="2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53"/>
            <p:cNvSpPr>
              <a:spLocks/>
            </p:cNvSpPr>
            <p:nvPr/>
          </p:nvSpPr>
          <p:spPr bwMode="auto">
            <a:xfrm>
              <a:off x="4887" y="971"/>
              <a:ext cx="101" cy="76"/>
            </a:xfrm>
            <a:custGeom>
              <a:avLst/>
              <a:gdLst>
                <a:gd name="T0" fmla="*/ 1 w 202"/>
                <a:gd name="T1" fmla="*/ 1 h 152"/>
                <a:gd name="T2" fmla="*/ 1 w 202"/>
                <a:gd name="T3" fmla="*/ 1 h 152"/>
                <a:gd name="T4" fmla="*/ 1 w 202"/>
                <a:gd name="T5" fmla="*/ 1 h 152"/>
                <a:gd name="T6" fmla="*/ 1 w 202"/>
                <a:gd name="T7" fmla="*/ 1 h 152"/>
                <a:gd name="T8" fmla="*/ 1 w 202"/>
                <a:gd name="T9" fmla="*/ 1 h 152"/>
                <a:gd name="T10" fmla="*/ 1 w 202"/>
                <a:gd name="T11" fmla="*/ 1 h 152"/>
                <a:gd name="T12" fmla="*/ 1 w 202"/>
                <a:gd name="T13" fmla="*/ 1 h 152"/>
                <a:gd name="T14" fmla="*/ 1 w 202"/>
                <a:gd name="T15" fmla="*/ 1 h 152"/>
                <a:gd name="T16" fmla="*/ 1 w 202"/>
                <a:gd name="T17" fmla="*/ 1 h 152"/>
                <a:gd name="T18" fmla="*/ 1 w 202"/>
                <a:gd name="T19" fmla="*/ 1 h 152"/>
                <a:gd name="T20" fmla="*/ 1 w 202"/>
                <a:gd name="T21" fmla="*/ 1 h 152"/>
                <a:gd name="T22" fmla="*/ 1 w 202"/>
                <a:gd name="T23" fmla="*/ 1 h 152"/>
                <a:gd name="T24" fmla="*/ 1 w 202"/>
                <a:gd name="T25" fmla="*/ 1 h 152"/>
                <a:gd name="T26" fmla="*/ 0 w 202"/>
                <a:gd name="T27" fmla="*/ 1 h 152"/>
                <a:gd name="T28" fmla="*/ 1 w 202"/>
                <a:gd name="T29" fmla="*/ 0 h 152"/>
                <a:gd name="T30" fmla="*/ 1 w 202"/>
                <a:gd name="T31" fmla="*/ 1 h 152"/>
                <a:gd name="T32" fmla="*/ 1 w 202"/>
                <a:gd name="T33" fmla="*/ 1 h 1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2" h="152">
                  <a:moveTo>
                    <a:pt x="11" y="6"/>
                  </a:moveTo>
                  <a:lnTo>
                    <a:pt x="25" y="44"/>
                  </a:lnTo>
                  <a:lnTo>
                    <a:pt x="46" y="72"/>
                  </a:lnTo>
                  <a:lnTo>
                    <a:pt x="76" y="93"/>
                  </a:lnTo>
                  <a:lnTo>
                    <a:pt x="114" y="110"/>
                  </a:lnTo>
                  <a:lnTo>
                    <a:pt x="190" y="63"/>
                  </a:lnTo>
                  <a:lnTo>
                    <a:pt x="202" y="67"/>
                  </a:lnTo>
                  <a:lnTo>
                    <a:pt x="186" y="97"/>
                  </a:lnTo>
                  <a:lnTo>
                    <a:pt x="169" y="122"/>
                  </a:lnTo>
                  <a:lnTo>
                    <a:pt x="146" y="141"/>
                  </a:lnTo>
                  <a:lnTo>
                    <a:pt x="116" y="152"/>
                  </a:lnTo>
                  <a:lnTo>
                    <a:pt x="107" y="152"/>
                  </a:lnTo>
                  <a:lnTo>
                    <a:pt x="32" y="97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54"/>
            <p:cNvSpPr>
              <a:spLocks/>
            </p:cNvSpPr>
            <p:nvPr/>
          </p:nvSpPr>
          <p:spPr bwMode="auto">
            <a:xfrm>
              <a:off x="4068" y="1125"/>
              <a:ext cx="590" cy="106"/>
            </a:xfrm>
            <a:custGeom>
              <a:avLst/>
              <a:gdLst>
                <a:gd name="T0" fmla="*/ 5 w 1180"/>
                <a:gd name="T1" fmla="*/ 0 h 213"/>
                <a:gd name="T2" fmla="*/ 4 w 1180"/>
                <a:gd name="T3" fmla="*/ 0 h 213"/>
                <a:gd name="T4" fmla="*/ 3 w 1180"/>
                <a:gd name="T5" fmla="*/ 0 h 213"/>
                <a:gd name="T6" fmla="*/ 2 w 1180"/>
                <a:gd name="T7" fmla="*/ 0 h 213"/>
                <a:gd name="T8" fmla="*/ 2 w 1180"/>
                <a:gd name="T9" fmla="*/ 0 h 213"/>
                <a:gd name="T10" fmla="*/ 2 w 1180"/>
                <a:gd name="T11" fmla="*/ 0 h 213"/>
                <a:gd name="T12" fmla="*/ 1 w 1180"/>
                <a:gd name="T13" fmla="*/ 0 h 213"/>
                <a:gd name="T14" fmla="*/ 1 w 1180"/>
                <a:gd name="T15" fmla="*/ 0 h 213"/>
                <a:gd name="T16" fmla="*/ 1 w 1180"/>
                <a:gd name="T17" fmla="*/ 0 h 213"/>
                <a:gd name="T18" fmla="*/ 0 w 1180"/>
                <a:gd name="T19" fmla="*/ 0 h 213"/>
                <a:gd name="T20" fmla="*/ 1 w 1180"/>
                <a:gd name="T21" fmla="*/ 0 h 213"/>
                <a:gd name="T22" fmla="*/ 1 w 1180"/>
                <a:gd name="T23" fmla="*/ 0 h 213"/>
                <a:gd name="T24" fmla="*/ 1 w 1180"/>
                <a:gd name="T25" fmla="*/ 0 h 213"/>
                <a:gd name="T26" fmla="*/ 1 w 1180"/>
                <a:gd name="T27" fmla="*/ 0 h 213"/>
                <a:gd name="T28" fmla="*/ 2 w 1180"/>
                <a:gd name="T29" fmla="*/ 0 h 213"/>
                <a:gd name="T30" fmla="*/ 2 w 1180"/>
                <a:gd name="T31" fmla="*/ 0 h 213"/>
                <a:gd name="T32" fmla="*/ 2 w 1180"/>
                <a:gd name="T33" fmla="*/ 0 h 213"/>
                <a:gd name="T34" fmla="*/ 3 w 1180"/>
                <a:gd name="T35" fmla="*/ 0 h 213"/>
                <a:gd name="T36" fmla="*/ 3 w 1180"/>
                <a:gd name="T37" fmla="*/ 0 h 213"/>
                <a:gd name="T38" fmla="*/ 4 w 1180"/>
                <a:gd name="T39" fmla="*/ 0 h 213"/>
                <a:gd name="T40" fmla="*/ 5 w 1180"/>
                <a:gd name="T41" fmla="*/ 0 h 213"/>
                <a:gd name="T42" fmla="*/ 5 w 1180"/>
                <a:gd name="T43" fmla="*/ 0 h 213"/>
                <a:gd name="T44" fmla="*/ 5 w 1180"/>
                <a:gd name="T45" fmla="*/ 0 h 2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80" h="213">
                  <a:moveTo>
                    <a:pt x="1180" y="11"/>
                  </a:moveTo>
                  <a:lnTo>
                    <a:pt x="798" y="36"/>
                  </a:lnTo>
                  <a:lnTo>
                    <a:pt x="688" y="53"/>
                  </a:lnTo>
                  <a:lnTo>
                    <a:pt x="499" y="91"/>
                  </a:lnTo>
                  <a:lnTo>
                    <a:pt x="399" y="116"/>
                  </a:lnTo>
                  <a:lnTo>
                    <a:pt x="311" y="135"/>
                  </a:lnTo>
                  <a:lnTo>
                    <a:pt x="226" y="158"/>
                  </a:lnTo>
                  <a:lnTo>
                    <a:pt x="127" y="186"/>
                  </a:lnTo>
                  <a:lnTo>
                    <a:pt x="3" y="213"/>
                  </a:lnTo>
                  <a:lnTo>
                    <a:pt x="0" y="201"/>
                  </a:lnTo>
                  <a:lnTo>
                    <a:pt x="60" y="179"/>
                  </a:lnTo>
                  <a:lnTo>
                    <a:pt x="117" y="156"/>
                  </a:lnTo>
                  <a:lnTo>
                    <a:pt x="169" y="141"/>
                  </a:lnTo>
                  <a:lnTo>
                    <a:pt x="216" y="125"/>
                  </a:lnTo>
                  <a:lnTo>
                    <a:pt x="302" y="103"/>
                  </a:lnTo>
                  <a:lnTo>
                    <a:pt x="389" y="82"/>
                  </a:lnTo>
                  <a:lnTo>
                    <a:pt x="490" y="55"/>
                  </a:lnTo>
                  <a:lnTo>
                    <a:pt x="585" y="36"/>
                  </a:lnTo>
                  <a:lnTo>
                    <a:pt x="682" y="19"/>
                  </a:lnTo>
                  <a:lnTo>
                    <a:pt x="796" y="6"/>
                  </a:lnTo>
                  <a:lnTo>
                    <a:pt x="1180" y="0"/>
                  </a:lnTo>
                  <a:lnTo>
                    <a:pt x="118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55"/>
            <p:cNvSpPr>
              <a:spLocks/>
            </p:cNvSpPr>
            <p:nvPr/>
          </p:nvSpPr>
          <p:spPr bwMode="auto">
            <a:xfrm>
              <a:off x="4067" y="1249"/>
              <a:ext cx="38" cy="75"/>
            </a:xfrm>
            <a:custGeom>
              <a:avLst/>
              <a:gdLst>
                <a:gd name="T0" fmla="*/ 1 w 76"/>
                <a:gd name="T1" fmla="*/ 0 h 150"/>
                <a:gd name="T2" fmla="*/ 1 w 76"/>
                <a:gd name="T3" fmla="*/ 1 h 150"/>
                <a:gd name="T4" fmla="*/ 1 w 76"/>
                <a:gd name="T5" fmla="*/ 1 h 150"/>
                <a:gd name="T6" fmla="*/ 1 w 76"/>
                <a:gd name="T7" fmla="*/ 1 h 150"/>
                <a:gd name="T8" fmla="*/ 1 w 76"/>
                <a:gd name="T9" fmla="*/ 1 h 150"/>
                <a:gd name="T10" fmla="*/ 1 w 76"/>
                <a:gd name="T11" fmla="*/ 1 h 150"/>
                <a:gd name="T12" fmla="*/ 1 w 76"/>
                <a:gd name="T13" fmla="*/ 1 h 150"/>
                <a:gd name="T14" fmla="*/ 1 w 76"/>
                <a:gd name="T15" fmla="*/ 1 h 150"/>
                <a:gd name="T16" fmla="*/ 1 w 76"/>
                <a:gd name="T17" fmla="*/ 1 h 150"/>
                <a:gd name="T18" fmla="*/ 0 w 76"/>
                <a:gd name="T19" fmla="*/ 1 h 150"/>
                <a:gd name="T20" fmla="*/ 1 w 76"/>
                <a:gd name="T21" fmla="*/ 0 h 150"/>
                <a:gd name="T22" fmla="*/ 1 w 76"/>
                <a:gd name="T23" fmla="*/ 0 h 150"/>
                <a:gd name="T24" fmla="*/ 1 w 76"/>
                <a:gd name="T25" fmla="*/ 0 h 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50">
                  <a:moveTo>
                    <a:pt x="11" y="0"/>
                  </a:moveTo>
                  <a:lnTo>
                    <a:pt x="60" y="61"/>
                  </a:lnTo>
                  <a:lnTo>
                    <a:pt x="76" y="133"/>
                  </a:lnTo>
                  <a:lnTo>
                    <a:pt x="59" y="150"/>
                  </a:lnTo>
                  <a:lnTo>
                    <a:pt x="47" y="146"/>
                  </a:lnTo>
                  <a:lnTo>
                    <a:pt x="47" y="125"/>
                  </a:lnTo>
                  <a:lnTo>
                    <a:pt x="40" y="63"/>
                  </a:lnTo>
                  <a:lnTo>
                    <a:pt x="24" y="34"/>
                  </a:lnTo>
                  <a:lnTo>
                    <a:pt x="2" y="10"/>
                  </a:lnTo>
                  <a:lnTo>
                    <a:pt x="0" y="4"/>
                  </a:lnTo>
                  <a:lnTo>
                    <a:pt x="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56"/>
            <p:cNvSpPr>
              <a:spLocks/>
            </p:cNvSpPr>
            <p:nvPr/>
          </p:nvSpPr>
          <p:spPr bwMode="auto">
            <a:xfrm>
              <a:off x="4097" y="1319"/>
              <a:ext cx="314" cy="43"/>
            </a:xfrm>
            <a:custGeom>
              <a:avLst/>
              <a:gdLst>
                <a:gd name="T0" fmla="*/ 1 w 628"/>
                <a:gd name="T1" fmla="*/ 1 h 85"/>
                <a:gd name="T2" fmla="*/ 1 w 628"/>
                <a:gd name="T3" fmla="*/ 0 h 85"/>
                <a:gd name="T4" fmla="*/ 2 w 628"/>
                <a:gd name="T5" fmla="*/ 1 h 85"/>
                <a:gd name="T6" fmla="*/ 3 w 628"/>
                <a:gd name="T7" fmla="*/ 1 h 85"/>
                <a:gd name="T8" fmla="*/ 3 w 628"/>
                <a:gd name="T9" fmla="*/ 1 h 85"/>
                <a:gd name="T10" fmla="*/ 3 w 628"/>
                <a:gd name="T11" fmla="*/ 1 h 85"/>
                <a:gd name="T12" fmla="*/ 3 w 628"/>
                <a:gd name="T13" fmla="*/ 1 h 85"/>
                <a:gd name="T14" fmla="*/ 3 w 628"/>
                <a:gd name="T15" fmla="*/ 1 h 85"/>
                <a:gd name="T16" fmla="*/ 3 w 628"/>
                <a:gd name="T17" fmla="*/ 1 h 85"/>
                <a:gd name="T18" fmla="*/ 2 w 628"/>
                <a:gd name="T19" fmla="*/ 1 h 85"/>
                <a:gd name="T20" fmla="*/ 1 w 628"/>
                <a:gd name="T21" fmla="*/ 1 h 85"/>
                <a:gd name="T22" fmla="*/ 0 w 628"/>
                <a:gd name="T23" fmla="*/ 1 h 85"/>
                <a:gd name="T24" fmla="*/ 1 w 628"/>
                <a:gd name="T25" fmla="*/ 1 h 85"/>
                <a:gd name="T26" fmla="*/ 1 w 628"/>
                <a:gd name="T27" fmla="*/ 1 h 85"/>
                <a:gd name="T28" fmla="*/ 1 w 628"/>
                <a:gd name="T29" fmla="*/ 1 h 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85">
                  <a:moveTo>
                    <a:pt x="33" y="15"/>
                  </a:moveTo>
                  <a:lnTo>
                    <a:pt x="221" y="0"/>
                  </a:lnTo>
                  <a:lnTo>
                    <a:pt x="409" y="5"/>
                  </a:lnTo>
                  <a:lnTo>
                    <a:pt x="519" y="32"/>
                  </a:lnTo>
                  <a:lnTo>
                    <a:pt x="571" y="53"/>
                  </a:lnTo>
                  <a:lnTo>
                    <a:pt x="628" y="74"/>
                  </a:lnTo>
                  <a:lnTo>
                    <a:pt x="624" y="85"/>
                  </a:lnTo>
                  <a:lnTo>
                    <a:pt x="567" y="68"/>
                  </a:lnTo>
                  <a:lnTo>
                    <a:pt x="516" y="57"/>
                  </a:lnTo>
                  <a:lnTo>
                    <a:pt x="403" y="43"/>
                  </a:lnTo>
                  <a:lnTo>
                    <a:pt x="202" y="32"/>
                  </a:lnTo>
                  <a:lnTo>
                    <a:pt x="0" y="45"/>
                  </a:lnTo>
                  <a:lnTo>
                    <a:pt x="10" y="30"/>
                  </a:lnTo>
                  <a:lnTo>
                    <a:pt x="3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57"/>
            <p:cNvSpPr>
              <a:spLocks/>
            </p:cNvSpPr>
            <p:nvPr/>
          </p:nvSpPr>
          <p:spPr bwMode="auto">
            <a:xfrm>
              <a:off x="4382" y="1242"/>
              <a:ext cx="77" cy="269"/>
            </a:xfrm>
            <a:custGeom>
              <a:avLst/>
              <a:gdLst>
                <a:gd name="T0" fmla="*/ 1 w 154"/>
                <a:gd name="T1" fmla="*/ 1 h 538"/>
                <a:gd name="T2" fmla="*/ 1 w 154"/>
                <a:gd name="T3" fmla="*/ 1 h 538"/>
                <a:gd name="T4" fmla="*/ 1 w 154"/>
                <a:gd name="T5" fmla="*/ 1 h 538"/>
                <a:gd name="T6" fmla="*/ 1 w 154"/>
                <a:gd name="T7" fmla="*/ 2 h 538"/>
                <a:gd name="T8" fmla="*/ 1 w 154"/>
                <a:gd name="T9" fmla="*/ 2 h 538"/>
                <a:gd name="T10" fmla="*/ 1 w 154"/>
                <a:gd name="T11" fmla="*/ 2 h 538"/>
                <a:gd name="T12" fmla="*/ 1 w 154"/>
                <a:gd name="T13" fmla="*/ 3 h 538"/>
                <a:gd name="T14" fmla="*/ 1 w 154"/>
                <a:gd name="T15" fmla="*/ 3 h 538"/>
                <a:gd name="T16" fmla="*/ 1 w 154"/>
                <a:gd name="T17" fmla="*/ 3 h 538"/>
                <a:gd name="T18" fmla="*/ 0 w 154"/>
                <a:gd name="T19" fmla="*/ 2 h 538"/>
                <a:gd name="T20" fmla="*/ 1 w 154"/>
                <a:gd name="T21" fmla="*/ 2 h 538"/>
                <a:gd name="T22" fmla="*/ 1 w 154"/>
                <a:gd name="T23" fmla="*/ 2 h 538"/>
                <a:gd name="T24" fmla="*/ 1 w 154"/>
                <a:gd name="T25" fmla="*/ 1 h 538"/>
                <a:gd name="T26" fmla="*/ 1 w 154"/>
                <a:gd name="T27" fmla="*/ 1 h 538"/>
                <a:gd name="T28" fmla="*/ 1 w 154"/>
                <a:gd name="T29" fmla="*/ 1 h 538"/>
                <a:gd name="T30" fmla="*/ 1 w 154"/>
                <a:gd name="T31" fmla="*/ 0 h 538"/>
                <a:gd name="T32" fmla="*/ 1 w 154"/>
                <a:gd name="T33" fmla="*/ 1 h 538"/>
                <a:gd name="T34" fmla="*/ 1 w 154"/>
                <a:gd name="T35" fmla="*/ 1 h 5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4" h="538">
                  <a:moveTo>
                    <a:pt x="154" y="5"/>
                  </a:moveTo>
                  <a:lnTo>
                    <a:pt x="110" y="102"/>
                  </a:lnTo>
                  <a:lnTo>
                    <a:pt x="87" y="180"/>
                  </a:lnTo>
                  <a:lnTo>
                    <a:pt x="74" y="262"/>
                  </a:lnTo>
                  <a:lnTo>
                    <a:pt x="53" y="384"/>
                  </a:lnTo>
                  <a:lnTo>
                    <a:pt x="47" y="446"/>
                  </a:lnTo>
                  <a:lnTo>
                    <a:pt x="30" y="528"/>
                  </a:lnTo>
                  <a:lnTo>
                    <a:pt x="19" y="538"/>
                  </a:lnTo>
                  <a:lnTo>
                    <a:pt x="11" y="526"/>
                  </a:lnTo>
                  <a:lnTo>
                    <a:pt x="0" y="446"/>
                  </a:lnTo>
                  <a:lnTo>
                    <a:pt x="5" y="380"/>
                  </a:lnTo>
                  <a:lnTo>
                    <a:pt x="17" y="315"/>
                  </a:lnTo>
                  <a:lnTo>
                    <a:pt x="38" y="253"/>
                  </a:lnTo>
                  <a:lnTo>
                    <a:pt x="64" y="173"/>
                  </a:lnTo>
                  <a:lnTo>
                    <a:pt x="100" y="97"/>
                  </a:lnTo>
                  <a:lnTo>
                    <a:pt x="142" y="0"/>
                  </a:lnTo>
                  <a:lnTo>
                    <a:pt x="15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58"/>
            <p:cNvSpPr>
              <a:spLocks/>
            </p:cNvSpPr>
            <p:nvPr/>
          </p:nvSpPr>
          <p:spPr bwMode="auto">
            <a:xfrm>
              <a:off x="4517" y="1599"/>
              <a:ext cx="102" cy="28"/>
            </a:xfrm>
            <a:custGeom>
              <a:avLst/>
              <a:gdLst>
                <a:gd name="T0" fmla="*/ 1 w 203"/>
                <a:gd name="T1" fmla="*/ 1 h 56"/>
                <a:gd name="T2" fmla="*/ 1 w 203"/>
                <a:gd name="T3" fmla="*/ 1 h 56"/>
                <a:gd name="T4" fmla="*/ 1 w 203"/>
                <a:gd name="T5" fmla="*/ 0 h 56"/>
                <a:gd name="T6" fmla="*/ 1 w 203"/>
                <a:gd name="T7" fmla="*/ 1 h 56"/>
                <a:gd name="T8" fmla="*/ 1 w 203"/>
                <a:gd name="T9" fmla="*/ 1 h 56"/>
                <a:gd name="T10" fmla="*/ 1 w 203"/>
                <a:gd name="T11" fmla="*/ 1 h 56"/>
                <a:gd name="T12" fmla="*/ 1 w 203"/>
                <a:gd name="T13" fmla="*/ 1 h 56"/>
                <a:gd name="T14" fmla="*/ 1 w 203"/>
                <a:gd name="T15" fmla="*/ 1 h 56"/>
                <a:gd name="T16" fmla="*/ 1 w 203"/>
                <a:gd name="T17" fmla="*/ 1 h 56"/>
                <a:gd name="T18" fmla="*/ 0 w 203"/>
                <a:gd name="T19" fmla="*/ 1 h 56"/>
                <a:gd name="T20" fmla="*/ 1 w 203"/>
                <a:gd name="T21" fmla="*/ 1 h 56"/>
                <a:gd name="T22" fmla="*/ 1 w 203"/>
                <a:gd name="T23" fmla="*/ 1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3" h="56">
                  <a:moveTo>
                    <a:pt x="3" y="37"/>
                  </a:moveTo>
                  <a:lnTo>
                    <a:pt x="40" y="16"/>
                  </a:lnTo>
                  <a:lnTo>
                    <a:pt x="76" y="0"/>
                  </a:lnTo>
                  <a:lnTo>
                    <a:pt x="165" y="6"/>
                  </a:lnTo>
                  <a:lnTo>
                    <a:pt x="203" y="38"/>
                  </a:lnTo>
                  <a:lnTo>
                    <a:pt x="197" y="50"/>
                  </a:lnTo>
                  <a:lnTo>
                    <a:pt x="156" y="46"/>
                  </a:lnTo>
                  <a:lnTo>
                    <a:pt x="81" y="40"/>
                  </a:lnTo>
                  <a:lnTo>
                    <a:pt x="13" y="56"/>
                  </a:lnTo>
                  <a:lnTo>
                    <a:pt x="0" y="50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59"/>
            <p:cNvSpPr>
              <a:spLocks/>
            </p:cNvSpPr>
            <p:nvPr/>
          </p:nvSpPr>
          <p:spPr bwMode="auto">
            <a:xfrm>
              <a:off x="4681" y="1459"/>
              <a:ext cx="90" cy="125"/>
            </a:xfrm>
            <a:custGeom>
              <a:avLst/>
              <a:gdLst>
                <a:gd name="T0" fmla="*/ 1 w 180"/>
                <a:gd name="T1" fmla="*/ 0 h 251"/>
                <a:gd name="T2" fmla="*/ 1 w 180"/>
                <a:gd name="T3" fmla="*/ 0 h 251"/>
                <a:gd name="T4" fmla="*/ 1 w 180"/>
                <a:gd name="T5" fmla="*/ 0 h 251"/>
                <a:gd name="T6" fmla="*/ 1 w 180"/>
                <a:gd name="T7" fmla="*/ 0 h 251"/>
                <a:gd name="T8" fmla="*/ 1 w 180"/>
                <a:gd name="T9" fmla="*/ 0 h 251"/>
                <a:gd name="T10" fmla="*/ 1 w 180"/>
                <a:gd name="T11" fmla="*/ 0 h 251"/>
                <a:gd name="T12" fmla="*/ 1 w 180"/>
                <a:gd name="T13" fmla="*/ 0 h 251"/>
                <a:gd name="T14" fmla="*/ 1 w 180"/>
                <a:gd name="T15" fmla="*/ 0 h 251"/>
                <a:gd name="T16" fmla="*/ 1 w 180"/>
                <a:gd name="T17" fmla="*/ 0 h 251"/>
                <a:gd name="T18" fmla="*/ 1 w 180"/>
                <a:gd name="T19" fmla="*/ 0 h 251"/>
                <a:gd name="T20" fmla="*/ 1 w 180"/>
                <a:gd name="T21" fmla="*/ 0 h 251"/>
                <a:gd name="T22" fmla="*/ 1 w 180"/>
                <a:gd name="T23" fmla="*/ 0 h 251"/>
                <a:gd name="T24" fmla="*/ 1 w 180"/>
                <a:gd name="T25" fmla="*/ 0 h 251"/>
                <a:gd name="T26" fmla="*/ 1 w 180"/>
                <a:gd name="T27" fmla="*/ 0 h 251"/>
                <a:gd name="T28" fmla="*/ 0 w 180"/>
                <a:gd name="T29" fmla="*/ 0 h 251"/>
                <a:gd name="T30" fmla="*/ 1 w 180"/>
                <a:gd name="T31" fmla="*/ 0 h 251"/>
                <a:gd name="T32" fmla="*/ 1 w 180"/>
                <a:gd name="T33" fmla="*/ 0 h 251"/>
                <a:gd name="T34" fmla="*/ 1 w 180"/>
                <a:gd name="T35" fmla="*/ 0 h 251"/>
                <a:gd name="T36" fmla="*/ 1 w 180"/>
                <a:gd name="T37" fmla="*/ 0 h 251"/>
                <a:gd name="T38" fmla="*/ 1 w 180"/>
                <a:gd name="T39" fmla="*/ 0 h 2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0" h="251">
                  <a:moveTo>
                    <a:pt x="76" y="4"/>
                  </a:moveTo>
                  <a:lnTo>
                    <a:pt x="53" y="51"/>
                  </a:lnTo>
                  <a:lnTo>
                    <a:pt x="32" y="99"/>
                  </a:lnTo>
                  <a:lnTo>
                    <a:pt x="34" y="120"/>
                  </a:lnTo>
                  <a:lnTo>
                    <a:pt x="45" y="137"/>
                  </a:lnTo>
                  <a:lnTo>
                    <a:pt x="68" y="177"/>
                  </a:lnTo>
                  <a:lnTo>
                    <a:pt x="76" y="211"/>
                  </a:lnTo>
                  <a:lnTo>
                    <a:pt x="176" y="184"/>
                  </a:lnTo>
                  <a:lnTo>
                    <a:pt x="180" y="196"/>
                  </a:lnTo>
                  <a:lnTo>
                    <a:pt x="129" y="226"/>
                  </a:lnTo>
                  <a:lnTo>
                    <a:pt x="104" y="242"/>
                  </a:lnTo>
                  <a:lnTo>
                    <a:pt x="74" y="251"/>
                  </a:lnTo>
                  <a:lnTo>
                    <a:pt x="41" y="226"/>
                  </a:lnTo>
                  <a:lnTo>
                    <a:pt x="26" y="186"/>
                  </a:lnTo>
                  <a:lnTo>
                    <a:pt x="0" y="91"/>
                  </a:lnTo>
                  <a:lnTo>
                    <a:pt x="13" y="67"/>
                  </a:lnTo>
                  <a:lnTo>
                    <a:pt x="32" y="48"/>
                  </a:lnTo>
                  <a:lnTo>
                    <a:pt x="64" y="0"/>
                  </a:lnTo>
                  <a:lnTo>
                    <a:pt x="7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60"/>
            <p:cNvSpPr>
              <a:spLocks/>
            </p:cNvSpPr>
            <p:nvPr/>
          </p:nvSpPr>
          <p:spPr bwMode="auto">
            <a:xfrm>
              <a:off x="4532" y="1734"/>
              <a:ext cx="122" cy="124"/>
            </a:xfrm>
            <a:custGeom>
              <a:avLst/>
              <a:gdLst>
                <a:gd name="T0" fmla="*/ 0 w 245"/>
                <a:gd name="T1" fmla="*/ 1 h 247"/>
                <a:gd name="T2" fmla="*/ 0 w 245"/>
                <a:gd name="T3" fmla="*/ 1 h 247"/>
                <a:gd name="T4" fmla="*/ 0 w 245"/>
                <a:gd name="T5" fmla="*/ 1 h 247"/>
                <a:gd name="T6" fmla="*/ 0 w 245"/>
                <a:gd name="T7" fmla="*/ 1 h 247"/>
                <a:gd name="T8" fmla="*/ 0 w 245"/>
                <a:gd name="T9" fmla="*/ 1 h 247"/>
                <a:gd name="T10" fmla="*/ 0 w 245"/>
                <a:gd name="T11" fmla="*/ 1 h 247"/>
                <a:gd name="T12" fmla="*/ 0 w 245"/>
                <a:gd name="T13" fmla="*/ 1 h 247"/>
                <a:gd name="T14" fmla="*/ 0 w 245"/>
                <a:gd name="T15" fmla="*/ 1 h 247"/>
                <a:gd name="T16" fmla="*/ 0 w 245"/>
                <a:gd name="T17" fmla="*/ 1 h 247"/>
                <a:gd name="T18" fmla="*/ 0 w 245"/>
                <a:gd name="T19" fmla="*/ 1 h 247"/>
                <a:gd name="T20" fmla="*/ 0 w 245"/>
                <a:gd name="T21" fmla="*/ 1 h 247"/>
                <a:gd name="T22" fmla="*/ 0 w 245"/>
                <a:gd name="T23" fmla="*/ 1 h 247"/>
                <a:gd name="T24" fmla="*/ 0 w 245"/>
                <a:gd name="T25" fmla="*/ 1 h 247"/>
                <a:gd name="T26" fmla="*/ 0 w 245"/>
                <a:gd name="T27" fmla="*/ 1 h 247"/>
                <a:gd name="T28" fmla="*/ 0 w 245"/>
                <a:gd name="T29" fmla="*/ 1 h 247"/>
                <a:gd name="T30" fmla="*/ 0 w 245"/>
                <a:gd name="T31" fmla="*/ 0 h 247"/>
                <a:gd name="T32" fmla="*/ 0 w 245"/>
                <a:gd name="T33" fmla="*/ 1 h 247"/>
                <a:gd name="T34" fmla="*/ 0 w 245"/>
                <a:gd name="T35" fmla="*/ 1 h 2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5" h="247">
                  <a:moveTo>
                    <a:pt x="12" y="4"/>
                  </a:moveTo>
                  <a:lnTo>
                    <a:pt x="42" y="156"/>
                  </a:lnTo>
                  <a:lnTo>
                    <a:pt x="74" y="168"/>
                  </a:lnTo>
                  <a:lnTo>
                    <a:pt x="135" y="206"/>
                  </a:lnTo>
                  <a:lnTo>
                    <a:pt x="147" y="206"/>
                  </a:lnTo>
                  <a:lnTo>
                    <a:pt x="240" y="168"/>
                  </a:lnTo>
                  <a:lnTo>
                    <a:pt x="245" y="179"/>
                  </a:lnTo>
                  <a:lnTo>
                    <a:pt x="204" y="211"/>
                  </a:lnTo>
                  <a:lnTo>
                    <a:pt x="162" y="244"/>
                  </a:lnTo>
                  <a:lnTo>
                    <a:pt x="148" y="247"/>
                  </a:lnTo>
                  <a:lnTo>
                    <a:pt x="124" y="236"/>
                  </a:lnTo>
                  <a:lnTo>
                    <a:pt x="59" y="202"/>
                  </a:lnTo>
                  <a:lnTo>
                    <a:pt x="19" y="189"/>
                  </a:lnTo>
                  <a:lnTo>
                    <a:pt x="4" y="170"/>
                  </a:lnTo>
                  <a:lnTo>
                    <a:pt x="0" y="8"/>
                  </a:lnTo>
                  <a:lnTo>
                    <a:pt x="4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61"/>
            <p:cNvSpPr>
              <a:spLocks/>
            </p:cNvSpPr>
            <p:nvPr/>
          </p:nvSpPr>
          <p:spPr bwMode="auto">
            <a:xfrm>
              <a:off x="4198" y="1548"/>
              <a:ext cx="174" cy="264"/>
            </a:xfrm>
            <a:custGeom>
              <a:avLst/>
              <a:gdLst>
                <a:gd name="T0" fmla="*/ 2 w 348"/>
                <a:gd name="T1" fmla="*/ 1 h 528"/>
                <a:gd name="T2" fmla="*/ 2 w 348"/>
                <a:gd name="T3" fmla="*/ 1 h 528"/>
                <a:gd name="T4" fmla="*/ 2 w 348"/>
                <a:gd name="T5" fmla="*/ 1 h 528"/>
                <a:gd name="T6" fmla="*/ 1 w 348"/>
                <a:gd name="T7" fmla="*/ 1 h 528"/>
                <a:gd name="T8" fmla="*/ 1 w 348"/>
                <a:gd name="T9" fmla="*/ 1 h 528"/>
                <a:gd name="T10" fmla="*/ 1 w 348"/>
                <a:gd name="T11" fmla="*/ 1 h 528"/>
                <a:gd name="T12" fmla="*/ 1 w 348"/>
                <a:gd name="T13" fmla="*/ 1 h 528"/>
                <a:gd name="T14" fmla="*/ 1 w 348"/>
                <a:gd name="T15" fmla="*/ 1 h 528"/>
                <a:gd name="T16" fmla="*/ 1 w 348"/>
                <a:gd name="T17" fmla="*/ 1 h 528"/>
                <a:gd name="T18" fmla="*/ 1 w 348"/>
                <a:gd name="T19" fmla="*/ 2 h 528"/>
                <a:gd name="T20" fmla="*/ 1 w 348"/>
                <a:gd name="T21" fmla="*/ 2 h 528"/>
                <a:gd name="T22" fmla="*/ 1 w 348"/>
                <a:gd name="T23" fmla="*/ 2 h 528"/>
                <a:gd name="T24" fmla="*/ 1 w 348"/>
                <a:gd name="T25" fmla="*/ 2 h 528"/>
                <a:gd name="T26" fmla="*/ 1 w 348"/>
                <a:gd name="T27" fmla="*/ 2 h 528"/>
                <a:gd name="T28" fmla="*/ 1 w 348"/>
                <a:gd name="T29" fmla="*/ 2 h 528"/>
                <a:gd name="T30" fmla="*/ 2 w 348"/>
                <a:gd name="T31" fmla="*/ 2 h 528"/>
                <a:gd name="T32" fmla="*/ 2 w 348"/>
                <a:gd name="T33" fmla="*/ 2 h 528"/>
                <a:gd name="T34" fmla="*/ 2 w 348"/>
                <a:gd name="T35" fmla="*/ 2 h 528"/>
                <a:gd name="T36" fmla="*/ 2 w 348"/>
                <a:gd name="T37" fmla="*/ 2 h 528"/>
                <a:gd name="T38" fmla="*/ 1 w 348"/>
                <a:gd name="T39" fmla="*/ 3 h 528"/>
                <a:gd name="T40" fmla="*/ 1 w 348"/>
                <a:gd name="T41" fmla="*/ 3 h 528"/>
                <a:gd name="T42" fmla="*/ 1 w 348"/>
                <a:gd name="T43" fmla="*/ 3 h 528"/>
                <a:gd name="T44" fmla="*/ 1 w 348"/>
                <a:gd name="T45" fmla="*/ 2 h 528"/>
                <a:gd name="T46" fmla="*/ 1 w 348"/>
                <a:gd name="T47" fmla="*/ 2 h 528"/>
                <a:gd name="T48" fmla="*/ 1 w 348"/>
                <a:gd name="T49" fmla="*/ 2 h 528"/>
                <a:gd name="T50" fmla="*/ 1 w 348"/>
                <a:gd name="T51" fmla="*/ 2 h 528"/>
                <a:gd name="T52" fmla="*/ 1 w 348"/>
                <a:gd name="T53" fmla="*/ 1 h 528"/>
                <a:gd name="T54" fmla="*/ 0 w 348"/>
                <a:gd name="T55" fmla="*/ 1 h 528"/>
                <a:gd name="T56" fmla="*/ 1 w 348"/>
                <a:gd name="T57" fmla="*/ 1 h 528"/>
                <a:gd name="T58" fmla="*/ 1 w 348"/>
                <a:gd name="T59" fmla="*/ 1 h 528"/>
                <a:gd name="T60" fmla="*/ 1 w 348"/>
                <a:gd name="T61" fmla="*/ 1 h 528"/>
                <a:gd name="T62" fmla="*/ 1 w 348"/>
                <a:gd name="T63" fmla="*/ 1 h 528"/>
                <a:gd name="T64" fmla="*/ 2 w 348"/>
                <a:gd name="T65" fmla="*/ 0 h 528"/>
                <a:gd name="T66" fmla="*/ 2 w 348"/>
                <a:gd name="T67" fmla="*/ 1 h 528"/>
                <a:gd name="T68" fmla="*/ 2 w 348"/>
                <a:gd name="T69" fmla="*/ 1 h 5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8" h="528">
                  <a:moveTo>
                    <a:pt x="296" y="7"/>
                  </a:moveTo>
                  <a:lnTo>
                    <a:pt x="277" y="34"/>
                  </a:lnTo>
                  <a:lnTo>
                    <a:pt x="258" y="59"/>
                  </a:lnTo>
                  <a:lnTo>
                    <a:pt x="219" y="101"/>
                  </a:lnTo>
                  <a:lnTo>
                    <a:pt x="173" y="133"/>
                  </a:lnTo>
                  <a:lnTo>
                    <a:pt x="144" y="146"/>
                  </a:lnTo>
                  <a:lnTo>
                    <a:pt x="114" y="158"/>
                  </a:lnTo>
                  <a:lnTo>
                    <a:pt x="23" y="197"/>
                  </a:lnTo>
                  <a:lnTo>
                    <a:pt x="17" y="228"/>
                  </a:lnTo>
                  <a:lnTo>
                    <a:pt x="34" y="283"/>
                  </a:lnTo>
                  <a:lnTo>
                    <a:pt x="59" y="456"/>
                  </a:lnTo>
                  <a:lnTo>
                    <a:pt x="80" y="484"/>
                  </a:lnTo>
                  <a:lnTo>
                    <a:pt x="112" y="496"/>
                  </a:lnTo>
                  <a:lnTo>
                    <a:pt x="186" y="483"/>
                  </a:lnTo>
                  <a:lnTo>
                    <a:pt x="224" y="456"/>
                  </a:lnTo>
                  <a:lnTo>
                    <a:pt x="262" y="439"/>
                  </a:lnTo>
                  <a:lnTo>
                    <a:pt x="342" y="399"/>
                  </a:lnTo>
                  <a:lnTo>
                    <a:pt x="348" y="410"/>
                  </a:lnTo>
                  <a:lnTo>
                    <a:pt x="276" y="462"/>
                  </a:lnTo>
                  <a:lnTo>
                    <a:pt x="207" y="515"/>
                  </a:lnTo>
                  <a:lnTo>
                    <a:pt x="160" y="528"/>
                  </a:lnTo>
                  <a:lnTo>
                    <a:pt x="110" y="524"/>
                  </a:lnTo>
                  <a:lnTo>
                    <a:pt x="68" y="502"/>
                  </a:lnTo>
                  <a:lnTo>
                    <a:pt x="42" y="464"/>
                  </a:lnTo>
                  <a:lnTo>
                    <a:pt x="27" y="376"/>
                  </a:lnTo>
                  <a:lnTo>
                    <a:pt x="19" y="285"/>
                  </a:lnTo>
                  <a:lnTo>
                    <a:pt x="2" y="234"/>
                  </a:lnTo>
                  <a:lnTo>
                    <a:pt x="0" y="177"/>
                  </a:lnTo>
                  <a:lnTo>
                    <a:pt x="49" y="148"/>
                  </a:lnTo>
                  <a:lnTo>
                    <a:pt x="103" y="129"/>
                  </a:lnTo>
                  <a:lnTo>
                    <a:pt x="207" y="82"/>
                  </a:lnTo>
                  <a:lnTo>
                    <a:pt x="249" y="45"/>
                  </a:lnTo>
                  <a:lnTo>
                    <a:pt x="287" y="0"/>
                  </a:lnTo>
                  <a:lnTo>
                    <a:pt x="29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4393" y="1644"/>
              <a:ext cx="52" cy="41"/>
            </a:xfrm>
            <a:custGeom>
              <a:avLst/>
              <a:gdLst>
                <a:gd name="T0" fmla="*/ 1 w 104"/>
                <a:gd name="T1" fmla="*/ 1 h 82"/>
                <a:gd name="T2" fmla="*/ 1 w 104"/>
                <a:gd name="T3" fmla="*/ 1 h 82"/>
                <a:gd name="T4" fmla="*/ 1 w 104"/>
                <a:gd name="T5" fmla="*/ 1 h 82"/>
                <a:gd name="T6" fmla="*/ 1 w 104"/>
                <a:gd name="T7" fmla="*/ 1 h 82"/>
                <a:gd name="T8" fmla="*/ 1 w 104"/>
                <a:gd name="T9" fmla="*/ 1 h 82"/>
                <a:gd name="T10" fmla="*/ 1 w 104"/>
                <a:gd name="T11" fmla="*/ 0 h 82"/>
                <a:gd name="T12" fmla="*/ 1 w 104"/>
                <a:gd name="T13" fmla="*/ 1 h 82"/>
                <a:gd name="T14" fmla="*/ 1 w 104"/>
                <a:gd name="T15" fmla="*/ 1 h 82"/>
                <a:gd name="T16" fmla="*/ 1 w 104"/>
                <a:gd name="T17" fmla="*/ 1 h 82"/>
                <a:gd name="T18" fmla="*/ 1 w 104"/>
                <a:gd name="T19" fmla="*/ 1 h 82"/>
                <a:gd name="T20" fmla="*/ 0 w 104"/>
                <a:gd name="T21" fmla="*/ 1 h 82"/>
                <a:gd name="T22" fmla="*/ 1 w 104"/>
                <a:gd name="T23" fmla="*/ 1 h 82"/>
                <a:gd name="T24" fmla="*/ 1 w 104"/>
                <a:gd name="T25" fmla="*/ 1 h 82"/>
                <a:gd name="T26" fmla="*/ 1 w 104"/>
                <a:gd name="T27" fmla="*/ 1 h 82"/>
                <a:gd name="T28" fmla="*/ 1 w 104"/>
                <a:gd name="T29" fmla="*/ 1 h 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82">
                  <a:moveTo>
                    <a:pt x="41" y="21"/>
                  </a:moveTo>
                  <a:lnTo>
                    <a:pt x="24" y="47"/>
                  </a:lnTo>
                  <a:lnTo>
                    <a:pt x="43" y="45"/>
                  </a:lnTo>
                  <a:lnTo>
                    <a:pt x="68" y="34"/>
                  </a:lnTo>
                  <a:lnTo>
                    <a:pt x="64" y="11"/>
                  </a:lnTo>
                  <a:lnTo>
                    <a:pt x="70" y="0"/>
                  </a:lnTo>
                  <a:lnTo>
                    <a:pt x="104" y="43"/>
                  </a:lnTo>
                  <a:lnTo>
                    <a:pt x="100" y="55"/>
                  </a:lnTo>
                  <a:lnTo>
                    <a:pt x="74" y="74"/>
                  </a:lnTo>
                  <a:lnTo>
                    <a:pt x="43" y="82"/>
                  </a:lnTo>
                  <a:lnTo>
                    <a:pt x="0" y="51"/>
                  </a:lnTo>
                  <a:lnTo>
                    <a:pt x="9" y="28"/>
                  </a:lnTo>
                  <a:lnTo>
                    <a:pt x="34" y="11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4374" y="1674"/>
              <a:ext cx="93" cy="75"/>
            </a:xfrm>
            <a:custGeom>
              <a:avLst/>
              <a:gdLst>
                <a:gd name="T0" fmla="*/ 1 w 186"/>
                <a:gd name="T1" fmla="*/ 1 h 150"/>
                <a:gd name="T2" fmla="*/ 1 w 186"/>
                <a:gd name="T3" fmla="*/ 1 h 150"/>
                <a:gd name="T4" fmla="*/ 1 w 186"/>
                <a:gd name="T5" fmla="*/ 1 h 150"/>
                <a:gd name="T6" fmla="*/ 1 w 186"/>
                <a:gd name="T7" fmla="*/ 1 h 150"/>
                <a:gd name="T8" fmla="*/ 1 w 186"/>
                <a:gd name="T9" fmla="*/ 1 h 150"/>
                <a:gd name="T10" fmla="*/ 1 w 186"/>
                <a:gd name="T11" fmla="*/ 1 h 150"/>
                <a:gd name="T12" fmla="*/ 0 w 186"/>
                <a:gd name="T13" fmla="*/ 1 h 150"/>
                <a:gd name="T14" fmla="*/ 1 w 186"/>
                <a:gd name="T15" fmla="*/ 1 h 150"/>
                <a:gd name="T16" fmla="*/ 1 w 186"/>
                <a:gd name="T17" fmla="*/ 1 h 150"/>
                <a:gd name="T18" fmla="*/ 1 w 186"/>
                <a:gd name="T19" fmla="*/ 0 h 150"/>
                <a:gd name="T20" fmla="*/ 1 w 186"/>
                <a:gd name="T21" fmla="*/ 1 h 150"/>
                <a:gd name="T22" fmla="*/ 1 w 186"/>
                <a:gd name="T23" fmla="*/ 1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6" h="150">
                  <a:moveTo>
                    <a:pt x="186" y="3"/>
                  </a:moveTo>
                  <a:lnTo>
                    <a:pt x="171" y="45"/>
                  </a:lnTo>
                  <a:lnTo>
                    <a:pt x="148" y="78"/>
                  </a:lnTo>
                  <a:lnTo>
                    <a:pt x="117" y="104"/>
                  </a:lnTo>
                  <a:lnTo>
                    <a:pt x="81" y="129"/>
                  </a:lnTo>
                  <a:lnTo>
                    <a:pt x="5" y="150"/>
                  </a:lnTo>
                  <a:lnTo>
                    <a:pt x="0" y="140"/>
                  </a:lnTo>
                  <a:lnTo>
                    <a:pt x="70" y="104"/>
                  </a:lnTo>
                  <a:lnTo>
                    <a:pt x="135" y="62"/>
                  </a:lnTo>
                  <a:lnTo>
                    <a:pt x="174" y="0"/>
                  </a:lnTo>
                  <a:lnTo>
                    <a:pt x="18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4377" y="1742"/>
              <a:ext cx="317" cy="221"/>
            </a:xfrm>
            <a:custGeom>
              <a:avLst/>
              <a:gdLst>
                <a:gd name="T0" fmla="*/ 0 w 635"/>
                <a:gd name="T1" fmla="*/ 1 h 442"/>
                <a:gd name="T2" fmla="*/ 0 w 635"/>
                <a:gd name="T3" fmla="*/ 1 h 442"/>
                <a:gd name="T4" fmla="*/ 0 w 635"/>
                <a:gd name="T5" fmla="*/ 1 h 442"/>
                <a:gd name="T6" fmla="*/ 0 w 635"/>
                <a:gd name="T7" fmla="*/ 2 h 442"/>
                <a:gd name="T8" fmla="*/ 0 w 635"/>
                <a:gd name="T9" fmla="*/ 2 h 442"/>
                <a:gd name="T10" fmla="*/ 0 w 635"/>
                <a:gd name="T11" fmla="*/ 2 h 442"/>
                <a:gd name="T12" fmla="*/ 0 w 635"/>
                <a:gd name="T13" fmla="*/ 2 h 442"/>
                <a:gd name="T14" fmla="*/ 0 w 635"/>
                <a:gd name="T15" fmla="*/ 2 h 442"/>
                <a:gd name="T16" fmla="*/ 0 w 635"/>
                <a:gd name="T17" fmla="*/ 2 h 442"/>
                <a:gd name="T18" fmla="*/ 1 w 635"/>
                <a:gd name="T19" fmla="*/ 2 h 442"/>
                <a:gd name="T20" fmla="*/ 1 w 635"/>
                <a:gd name="T21" fmla="*/ 2 h 442"/>
                <a:gd name="T22" fmla="*/ 1 w 635"/>
                <a:gd name="T23" fmla="*/ 2 h 442"/>
                <a:gd name="T24" fmla="*/ 1 w 635"/>
                <a:gd name="T25" fmla="*/ 2 h 442"/>
                <a:gd name="T26" fmla="*/ 1 w 635"/>
                <a:gd name="T27" fmla="*/ 2 h 442"/>
                <a:gd name="T28" fmla="*/ 2 w 635"/>
                <a:gd name="T29" fmla="*/ 2 h 442"/>
                <a:gd name="T30" fmla="*/ 2 w 635"/>
                <a:gd name="T31" fmla="*/ 2 h 442"/>
                <a:gd name="T32" fmla="*/ 2 w 635"/>
                <a:gd name="T33" fmla="*/ 2 h 442"/>
                <a:gd name="T34" fmla="*/ 2 w 635"/>
                <a:gd name="T35" fmla="*/ 2 h 442"/>
                <a:gd name="T36" fmla="*/ 2 w 635"/>
                <a:gd name="T37" fmla="*/ 2 h 442"/>
                <a:gd name="T38" fmla="*/ 2 w 635"/>
                <a:gd name="T39" fmla="*/ 2 h 442"/>
                <a:gd name="T40" fmla="*/ 2 w 635"/>
                <a:gd name="T41" fmla="*/ 2 h 442"/>
                <a:gd name="T42" fmla="*/ 2 w 635"/>
                <a:gd name="T43" fmla="*/ 2 h 442"/>
                <a:gd name="T44" fmla="*/ 2 w 635"/>
                <a:gd name="T45" fmla="*/ 2 h 442"/>
                <a:gd name="T46" fmla="*/ 1 w 635"/>
                <a:gd name="T47" fmla="*/ 2 h 442"/>
                <a:gd name="T48" fmla="*/ 1 w 635"/>
                <a:gd name="T49" fmla="*/ 2 h 442"/>
                <a:gd name="T50" fmla="*/ 1 w 635"/>
                <a:gd name="T51" fmla="*/ 2 h 442"/>
                <a:gd name="T52" fmla="*/ 1 w 635"/>
                <a:gd name="T53" fmla="*/ 2 h 442"/>
                <a:gd name="T54" fmla="*/ 0 w 635"/>
                <a:gd name="T55" fmla="*/ 2 h 442"/>
                <a:gd name="T56" fmla="*/ 0 w 635"/>
                <a:gd name="T57" fmla="*/ 2 h 442"/>
                <a:gd name="T58" fmla="*/ 0 w 635"/>
                <a:gd name="T59" fmla="*/ 2 h 442"/>
                <a:gd name="T60" fmla="*/ 0 w 635"/>
                <a:gd name="T61" fmla="*/ 2 h 442"/>
                <a:gd name="T62" fmla="*/ 0 w 635"/>
                <a:gd name="T63" fmla="*/ 2 h 442"/>
                <a:gd name="T64" fmla="*/ 0 w 635"/>
                <a:gd name="T65" fmla="*/ 2 h 442"/>
                <a:gd name="T66" fmla="*/ 0 w 635"/>
                <a:gd name="T67" fmla="*/ 1 h 442"/>
                <a:gd name="T68" fmla="*/ 0 w 635"/>
                <a:gd name="T69" fmla="*/ 1 h 442"/>
                <a:gd name="T70" fmla="*/ 0 w 635"/>
                <a:gd name="T71" fmla="*/ 1 h 442"/>
                <a:gd name="T72" fmla="*/ 0 w 635"/>
                <a:gd name="T73" fmla="*/ 0 h 442"/>
                <a:gd name="T74" fmla="*/ 0 w 635"/>
                <a:gd name="T75" fmla="*/ 1 h 442"/>
                <a:gd name="T76" fmla="*/ 0 w 635"/>
                <a:gd name="T77" fmla="*/ 1 h 44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35" h="442">
                  <a:moveTo>
                    <a:pt x="33" y="5"/>
                  </a:moveTo>
                  <a:lnTo>
                    <a:pt x="19" y="68"/>
                  </a:lnTo>
                  <a:lnTo>
                    <a:pt x="31" y="131"/>
                  </a:lnTo>
                  <a:lnTo>
                    <a:pt x="44" y="264"/>
                  </a:lnTo>
                  <a:lnTo>
                    <a:pt x="40" y="325"/>
                  </a:lnTo>
                  <a:lnTo>
                    <a:pt x="61" y="340"/>
                  </a:lnTo>
                  <a:lnTo>
                    <a:pt x="86" y="346"/>
                  </a:lnTo>
                  <a:lnTo>
                    <a:pt x="141" y="347"/>
                  </a:lnTo>
                  <a:lnTo>
                    <a:pt x="206" y="332"/>
                  </a:lnTo>
                  <a:lnTo>
                    <a:pt x="270" y="325"/>
                  </a:lnTo>
                  <a:lnTo>
                    <a:pt x="356" y="340"/>
                  </a:lnTo>
                  <a:lnTo>
                    <a:pt x="399" y="359"/>
                  </a:lnTo>
                  <a:lnTo>
                    <a:pt x="438" y="376"/>
                  </a:lnTo>
                  <a:lnTo>
                    <a:pt x="477" y="391"/>
                  </a:lnTo>
                  <a:lnTo>
                    <a:pt x="525" y="403"/>
                  </a:lnTo>
                  <a:lnTo>
                    <a:pt x="571" y="385"/>
                  </a:lnTo>
                  <a:lnTo>
                    <a:pt x="622" y="313"/>
                  </a:lnTo>
                  <a:lnTo>
                    <a:pt x="635" y="315"/>
                  </a:lnTo>
                  <a:lnTo>
                    <a:pt x="624" y="374"/>
                  </a:lnTo>
                  <a:lnTo>
                    <a:pt x="614" y="397"/>
                  </a:lnTo>
                  <a:lnTo>
                    <a:pt x="593" y="420"/>
                  </a:lnTo>
                  <a:lnTo>
                    <a:pt x="559" y="435"/>
                  </a:lnTo>
                  <a:lnTo>
                    <a:pt x="523" y="442"/>
                  </a:lnTo>
                  <a:lnTo>
                    <a:pt x="432" y="410"/>
                  </a:lnTo>
                  <a:lnTo>
                    <a:pt x="390" y="389"/>
                  </a:lnTo>
                  <a:lnTo>
                    <a:pt x="344" y="370"/>
                  </a:lnTo>
                  <a:lnTo>
                    <a:pt x="270" y="355"/>
                  </a:lnTo>
                  <a:lnTo>
                    <a:pt x="207" y="366"/>
                  </a:lnTo>
                  <a:lnTo>
                    <a:pt x="143" y="385"/>
                  </a:lnTo>
                  <a:lnTo>
                    <a:pt x="71" y="380"/>
                  </a:lnTo>
                  <a:lnTo>
                    <a:pt x="12" y="349"/>
                  </a:lnTo>
                  <a:lnTo>
                    <a:pt x="0" y="307"/>
                  </a:lnTo>
                  <a:lnTo>
                    <a:pt x="8" y="258"/>
                  </a:lnTo>
                  <a:lnTo>
                    <a:pt x="14" y="188"/>
                  </a:lnTo>
                  <a:lnTo>
                    <a:pt x="8" y="125"/>
                  </a:lnTo>
                  <a:lnTo>
                    <a:pt x="4" y="64"/>
                  </a:lnTo>
                  <a:lnTo>
                    <a:pt x="23" y="0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4718" y="1670"/>
              <a:ext cx="99" cy="128"/>
            </a:xfrm>
            <a:custGeom>
              <a:avLst/>
              <a:gdLst>
                <a:gd name="T0" fmla="*/ 1 w 197"/>
                <a:gd name="T1" fmla="*/ 0 h 257"/>
                <a:gd name="T2" fmla="*/ 1 w 197"/>
                <a:gd name="T3" fmla="*/ 0 h 257"/>
                <a:gd name="T4" fmla="*/ 1 w 197"/>
                <a:gd name="T5" fmla="*/ 0 h 257"/>
                <a:gd name="T6" fmla="*/ 1 w 197"/>
                <a:gd name="T7" fmla="*/ 0 h 257"/>
                <a:gd name="T8" fmla="*/ 1 w 197"/>
                <a:gd name="T9" fmla="*/ 0 h 257"/>
                <a:gd name="T10" fmla="*/ 1 w 197"/>
                <a:gd name="T11" fmla="*/ 1 h 257"/>
                <a:gd name="T12" fmla="*/ 0 w 197"/>
                <a:gd name="T13" fmla="*/ 0 h 257"/>
                <a:gd name="T14" fmla="*/ 1 w 197"/>
                <a:gd name="T15" fmla="*/ 0 h 257"/>
                <a:gd name="T16" fmla="*/ 1 w 197"/>
                <a:gd name="T17" fmla="*/ 0 h 257"/>
                <a:gd name="T18" fmla="*/ 1 w 197"/>
                <a:gd name="T19" fmla="*/ 0 h 257"/>
                <a:gd name="T20" fmla="*/ 1 w 197"/>
                <a:gd name="T21" fmla="*/ 0 h 257"/>
                <a:gd name="T22" fmla="*/ 1 w 197"/>
                <a:gd name="T23" fmla="*/ 0 h 257"/>
                <a:gd name="T24" fmla="*/ 1 w 197"/>
                <a:gd name="T25" fmla="*/ 0 h 2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7" h="257">
                  <a:moveTo>
                    <a:pt x="197" y="6"/>
                  </a:moveTo>
                  <a:lnTo>
                    <a:pt x="159" y="84"/>
                  </a:lnTo>
                  <a:lnTo>
                    <a:pt x="140" y="122"/>
                  </a:lnTo>
                  <a:lnTo>
                    <a:pt x="114" y="160"/>
                  </a:lnTo>
                  <a:lnTo>
                    <a:pt x="36" y="243"/>
                  </a:lnTo>
                  <a:lnTo>
                    <a:pt x="7" y="257"/>
                  </a:lnTo>
                  <a:lnTo>
                    <a:pt x="0" y="247"/>
                  </a:lnTo>
                  <a:lnTo>
                    <a:pt x="15" y="221"/>
                  </a:lnTo>
                  <a:lnTo>
                    <a:pt x="51" y="179"/>
                  </a:lnTo>
                  <a:lnTo>
                    <a:pt x="93" y="139"/>
                  </a:lnTo>
                  <a:lnTo>
                    <a:pt x="188" y="0"/>
                  </a:lnTo>
                  <a:lnTo>
                    <a:pt x="19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4769" y="1418"/>
              <a:ext cx="65" cy="461"/>
            </a:xfrm>
            <a:custGeom>
              <a:avLst/>
              <a:gdLst>
                <a:gd name="T0" fmla="*/ 1 w 130"/>
                <a:gd name="T1" fmla="*/ 0 h 922"/>
                <a:gd name="T2" fmla="*/ 1 w 130"/>
                <a:gd name="T3" fmla="*/ 1 h 922"/>
                <a:gd name="T4" fmla="*/ 1 w 130"/>
                <a:gd name="T5" fmla="*/ 1 h 922"/>
                <a:gd name="T6" fmla="*/ 1 w 130"/>
                <a:gd name="T7" fmla="*/ 2 h 922"/>
                <a:gd name="T8" fmla="*/ 1 w 130"/>
                <a:gd name="T9" fmla="*/ 3 h 922"/>
                <a:gd name="T10" fmla="*/ 1 w 130"/>
                <a:gd name="T11" fmla="*/ 4 h 922"/>
                <a:gd name="T12" fmla="*/ 1 w 130"/>
                <a:gd name="T13" fmla="*/ 4 h 922"/>
                <a:gd name="T14" fmla="*/ 1 w 130"/>
                <a:gd name="T15" fmla="*/ 4 h 922"/>
                <a:gd name="T16" fmla="*/ 1 w 130"/>
                <a:gd name="T17" fmla="*/ 4 h 922"/>
                <a:gd name="T18" fmla="*/ 1 w 130"/>
                <a:gd name="T19" fmla="*/ 3 h 922"/>
                <a:gd name="T20" fmla="*/ 1 w 130"/>
                <a:gd name="T21" fmla="*/ 2 h 922"/>
                <a:gd name="T22" fmla="*/ 1 w 130"/>
                <a:gd name="T23" fmla="*/ 1 h 922"/>
                <a:gd name="T24" fmla="*/ 1 w 130"/>
                <a:gd name="T25" fmla="*/ 1 h 922"/>
                <a:gd name="T26" fmla="*/ 0 w 130"/>
                <a:gd name="T27" fmla="*/ 0 h 922"/>
                <a:gd name="T28" fmla="*/ 1 w 130"/>
                <a:gd name="T29" fmla="*/ 0 h 922"/>
                <a:gd name="T30" fmla="*/ 1 w 130"/>
                <a:gd name="T31" fmla="*/ 0 h 9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0" h="922">
                  <a:moveTo>
                    <a:pt x="12" y="0"/>
                  </a:moveTo>
                  <a:lnTo>
                    <a:pt x="29" y="48"/>
                  </a:lnTo>
                  <a:lnTo>
                    <a:pt x="50" y="94"/>
                  </a:lnTo>
                  <a:lnTo>
                    <a:pt x="86" y="388"/>
                  </a:lnTo>
                  <a:lnTo>
                    <a:pt x="122" y="730"/>
                  </a:lnTo>
                  <a:lnTo>
                    <a:pt x="130" y="915"/>
                  </a:lnTo>
                  <a:lnTo>
                    <a:pt x="126" y="922"/>
                  </a:lnTo>
                  <a:lnTo>
                    <a:pt x="118" y="918"/>
                  </a:lnTo>
                  <a:lnTo>
                    <a:pt x="92" y="827"/>
                  </a:lnTo>
                  <a:lnTo>
                    <a:pt x="84" y="732"/>
                  </a:lnTo>
                  <a:lnTo>
                    <a:pt x="50" y="394"/>
                  </a:lnTo>
                  <a:lnTo>
                    <a:pt x="36" y="247"/>
                  </a:lnTo>
                  <a:lnTo>
                    <a:pt x="23" y="99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4761" y="1216"/>
              <a:ext cx="232" cy="694"/>
            </a:xfrm>
            <a:custGeom>
              <a:avLst/>
              <a:gdLst>
                <a:gd name="T0" fmla="*/ 0 w 466"/>
                <a:gd name="T1" fmla="*/ 1 h 1388"/>
                <a:gd name="T2" fmla="*/ 0 w 466"/>
                <a:gd name="T3" fmla="*/ 1 h 1388"/>
                <a:gd name="T4" fmla="*/ 0 w 466"/>
                <a:gd name="T5" fmla="*/ 1 h 1388"/>
                <a:gd name="T6" fmla="*/ 0 w 466"/>
                <a:gd name="T7" fmla="*/ 1 h 1388"/>
                <a:gd name="T8" fmla="*/ 0 w 466"/>
                <a:gd name="T9" fmla="*/ 1 h 1388"/>
                <a:gd name="T10" fmla="*/ 0 w 466"/>
                <a:gd name="T11" fmla="*/ 0 h 1388"/>
                <a:gd name="T12" fmla="*/ 0 w 466"/>
                <a:gd name="T13" fmla="*/ 1 h 1388"/>
                <a:gd name="T14" fmla="*/ 1 w 466"/>
                <a:gd name="T15" fmla="*/ 1 h 1388"/>
                <a:gd name="T16" fmla="*/ 1 w 466"/>
                <a:gd name="T17" fmla="*/ 1 h 1388"/>
                <a:gd name="T18" fmla="*/ 1 w 466"/>
                <a:gd name="T19" fmla="*/ 2 h 1388"/>
                <a:gd name="T20" fmla="*/ 1 w 466"/>
                <a:gd name="T21" fmla="*/ 2 h 1388"/>
                <a:gd name="T22" fmla="*/ 1 w 466"/>
                <a:gd name="T23" fmla="*/ 3 h 1388"/>
                <a:gd name="T24" fmla="*/ 1 w 466"/>
                <a:gd name="T25" fmla="*/ 3 h 1388"/>
                <a:gd name="T26" fmla="*/ 1 w 466"/>
                <a:gd name="T27" fmla="*/ 5 h 1388"/>
                <a:gd name="T28" fmla="*/ 1 w 466"/>
                <a:gd name="T29" fmla="*/ 5 h 1388"/>
                <a:gd name="T30" fmla="*/ 1 w 466"/>
                <a:gd name="T31" fmla="*/ 5 h 1388"/>
                <a:gd name="T32" fmla="*/ 1 w 466"/>
                <a:gd name="T33" fmla="*/ 5 h 1388"/>
                <a:gd name="T34" fmla="*/ 1 w 466"/>
                <a:gd name="T35" fmla="*/ 6 h 1388"/>
                <a:gd name="T36" fmla="*/ 1 w 466"/>
                <a:gd name="T37" fmla="*/ 6 h 1388"/>
                <a:gd name="T38" fmla="*/ 1 w 466"/>
                <a:gd name="T39" fmla="*/ 6 h 1388"/>
                <a:gd name="T40" fmla="*/ 1 w 466"/>
                <a:gd name="T41" fmla="*/ 6 h 1388"/>
                <a:gd name="T42" fmla="*/ 1 w 466"/>
                <a:gd name="T43" fmla="*/ 6 h 1388"/>
                <a:gd name="T44" fmla="*/ 1 w 466"/>
                <a:gd name="T45" fmla="*/ 6 h 1388"/>
                <a:gd name="T46" fmla="*/ 1 w 466"/>
                <a:gd name="T47" fmla="*/ 6 h 1388"/>
                <a:gd name="T48" fmla="*/ 1 w 466"/>
                <a:gd name="T49" fmla="*/ 6 h 1388"/>
                <a:gd name="T50" fmla="*/ 1 w 466"/>
                <a:gd name="T51" fmla="*/ 6 h 1388"/>
                <a:gd name="T52" fmla="*/ 1 w 466"/>
                <a:gd name="T53" fmla="*/ 6 h 1388"/>
                <a:gd name="T54" fmla="*/ 1 w 466"/>
                <a:gd name="T55" fmla="*/ 5 h 1388"/>
                <a:gd name="T56" fmla="*/ 1 w 466"/>
                <a:gd name="T57" fmla="*/ 5 h 1388"/>
                <a:gd name="T58" fmla="*/ 1 w 466"/>
                <a:gd name="T59" fmla="*/ 5 h 1388"/>
                <a:gd name="T60" fmla="*/ 1 w 466"/>
                <a:gd name="T61" fmla="*/ 5 h 1388"/>
                <a:gd name="T62" fmla="*/ 1 w 466"/>
                <a:gd name="T63" fmla="*/ 4 h 1388"/>
                <a:gd name="T64" fmla="*/ 1 w 466"/>
                <a:gd name="T65" fmla="*/ 4 h 1388"/>
                <a:gd name="T66" fmla="*/ 1 w 466"/>
                <a:gd name="T67" fmla="*/ 4 h 1388"/>
                <a:gd name="T68" fmla="*/ 1 w 466"/>
                <a:gd name="T69" fmla="*/ 3 h 1388"/>
                <a:gd name="T70" fmla="*/ 1 w 466"/>
                <a:gd name="T71" fmla="*/ 3 h 1388"/>
                <a:gd name="T72" fmla="*/ 1 w 466"/>
                <a:gd name="T73" fmla="*/ 2 h 1388"/>
                <a:gd name="T74" fmla="*/ 1 w 466"/>
                <a:gd name="T75" fmla="*/ 1 h 1388"/>
                <a:gd name="T76" fmla="*/ 1 w 466"/>
                <a:gd name="T77" fmla="*/ 1 h 1388"/>
                <a:gd name="T78" fmla="*/ 1 w 466"/>
                <a:gd name="T79" fmla="*/ 1 h 1388"/>
                <a:gd name="T80" fmla="*/ 1 w 466"/>
                <a:gd name="T81" fmla="*/ 1 h 1388"/>
                <a:gd name="T82" fmla="*/ 0 w 466"/>
                <a:gd name="T83" fmla="*/ 1 h 1388"/>
                <a:gd name="T84" fmla="*/ 0 w 466"/>
                <a:gd name="T85" fmla="*/ 1 h 1388"/>
                <a:gd name="T86" fmla="*/ 0 w 466"/>
                <a:gd name="T87" fmla="*/ 1 h 1388"/>
                <a:gd name="T88" fmla="*/ 0 w 466"/>
                <a:gd name="T89" fmla="*/ 1 h 1388"/>
                <a:gd name="T90" fmla="*/ 0 w 466"/>
                <a:gd name="T91" fmla="*/ 1 h 1388"/>
                <a:gd name="T92" fmla="*/ 0 w 466"/>
                <a:gd name="T93" fmla="*/ 1 h 1388"/>
                <a:gd name="T94" fmla="*/ 0 w 466"/>
                <a:gd name="T95" fmla="*/ 1 h 1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66" h="1388">
                  <a:moveTo>
                    <a:pt x="0" y="63"/>
                  </a:moveTo>
                  <a:lnTo>
                    <a:pt x="29" y="40"/>
                  </a:lnTo>
                  <a:lnTo>
                    <a:pt x="57" y="23"/>
                  </a:lnTo>
                  <a:lnTo>
                    <a:pt x="88" y="10"/>
                  </a:lnTo>
                  <a:lnTo>
                    <a:pt x="118" y="2"/>
                  </a:lnTo>
                  <a:lnTo>
                    <a:pt x="181" y="0"/>
                  </a:lnTo>
                  <a:lnTo>
                    <a:pt x="242" y="27"/>
                  </a:lnTo>
                  <a:lnTo>
                    <a:pt x="302" y="84"/>
                  </a:lnTo>
                  <a:lnTo>
                    <a:pt x="342" y="151"/>
                  </a:lnTo>
                  <a:lnTo>
                    <a:pt x="367" y="314"/>
                  </a:lnTo>
                  <a:lnTo>
                    <a:pt x="382" y="510"/>
                  </a:lnTo>
                  <a:lnTo>
                    <a:pt x="396" y="601"/>
                  </a:lnTo>
                  <a:lnTo>
                    <a:pt x="415" y="706"/>
                  </a:lnTo>
                  <a:lnTo>
                    <a:pt x="466" y="1059"/>
                  </a:lnTo>
                  <a:lnTo>
                    <a:pt x="458" y="1181"/>
                  </a:lnTo>
                  <a:lnTo>
                    <a:pt x="445" y="1223"/>
                  </a:lnTo>
                  <a:lnTo>
                    <a:pt x="436" y="1257"/>
                  </a:lnTo>
                  <a:lnTo>
                    <a:pt x="422" y="1293"/>
                  </a:lnTo>
                  <a:lnTo>
                    <a:pt x="415" y="1323"/>
                  </a:lnTo>
                  <a:lnTo>
                    <a:pt x="409" y="1356"/>
                  </a:lnTo>
                  <a:lnTo>
                    <a:pt x="390" y="1382"/>
                  </a:lnTo>
                  <a:lnTo>
                    <a:pt x="379" y="1388"/>
                  </a:lnTo>
                  <a:lnTo>
                    <a:pt x="310" y="1367"/>
                  </a:lnTo>
                  <a:lnTo>
                    <a:pt x="312" y="1356"/>
                  </a:lnTo>
                  <a:lnTo>
                    <a:pt x="369" y="1354"/>
                  </a:lnTo>
                  <a:lnTo>
                    <a:pt x="382" y="1316"/>
                  </a:lnTo>
                  <a:lnTo>
                    <a:pt x="392" y="1283"/>
                  </a:lnTo>
                  <a:lnTo>
                    <a:pt x="401" y="1249"/>
                  </a:lnTo>
                  <a:lnTo>
                    <a:pt x="415" y="1215"/>
                  </a:lnTo>
                  <a:lnTo>
                    <a:pt x="426" y="1171"/>
                  </a:lnTo>
                  <a:lnTo>
                    <a:pt x="436" y="1057"/>
                  </a:lnTo>
                  <a:lnTo>
                    <a:pt x="434" y="964"/>
                  </a:lnTo>
                  <a:lnTo>
                    <a:pt x="422" y="884"/>
                  </a:lnTo>
                  <a:lnTo>
                    <a:pt x="405" y="804"/>
                  </a:lnTo>
                  <a:lnTo>
                    <a:pt x="384" y="711"/>
                  </a:lnTo>
                  <a:lnTo>
                    <a:pt x="352" y="514"/>
                  </a:lnTo>
                  <a:lnTo>
                    <a:pt x="335" y="314"/>
                  </a:lnTo>
                  <a:lnTo>
                    <a:pt x="331" y="234"/>
                  </a:lnTo>
                  <a:lnTo>
                    <a:pt x="318" y="162"/>
                  </a:lnTo>
                  <a:lnTo>
                    <a:pt x="285" y="97"/>
                  </a:lnTo>
                  <a:lnTo>
                    <a:pt x="261" y="71"/>
                  </a:lnTo>
                  <a:lnTo>
                    <a:pt x="230" y="44"/>
                  </a:lnTo>
                  <a:lnTo>
                    <a:pt x="204" y="29"/>
                  </a:lnTo>
                  <a:lnTo>
                    <a:pt x="175" y="19"/>
                  </a:lnTo>
                  <a:lnTo>
                    <a:pt x="116" y="18"/>
                  </a:lnTo>
                  <a:lnTo>
                    <a:pt x="10" y="7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4355" y="1944"/>
              <a:ext cx="278" cy="340"/>
            </a:xfrm>
            <a:custGeom>
              <a:avLst/>
              <a:gdLst>
                <a:gd name="T0" fmla="*/ 2 w 557"/>
                <a:gd name="T1" fmla="*/ 1 h 679"/>
                <a:gd name="T2" fmla="*/ 1 w 557"/>
                <a:gd name="T3" fmla="*/ 1 h 679"/>
                <a:gd name="T4" fmla="*/ 1 w 557"/>
                <a:gd name="T5" fmla="*/ 1 h 679"/>
                <a:gd name="T6" fmla="*/ 1 w 557"/>
                <a:gd name="T7" fmla="*/ 2 h 679"/>
                <a:gd name="T8" fmla="*/ 1 w 557"/>
                <a:gd name="T9" fmla="*/ 2 h 679"/>
                <a:gd name="T10" fmla="*/ 1 w 557"/>
                <a:gd name="T11" fmla="*/ 2 h 679"/>
                <a:gd name="T12" fmla="*/ 1 w 557"/>
                <a:gd name="T13" fmla="*/ 2 h 679"/>
                <a:gd name="T14" fmla="*/ 1 w 557"/>
                <a:gd name="T15" fmla="*/ 2 h 679"/>
                <a:gd name="T16" fmla="*/ 1 w 557"/>
                <a:gd name="T17" fmla="*/ 2 h 679"/>
                <a:gd name="T18" fmla="*/ 1 w 557"/>
                <a:gd name="T19" fmla="*/ 3 h 679"/>
                <a:gd name="T20" fmla="*/ 1 w 557"/>
                <a:gd name="T21" fmla="*/ 3 h 679"/>
                <a:gd name="T22" fmla="*/ 0 w 557"/>
                <a:gd name="T23" fmla="*/ 3 h 679"/>
                <a:gd name="T24" fmla="*/ 0 w 557"/>
                <a:gd name="T25" fmla="*/ 3 h 679"/>
                <a:gd name="T26" fmla="*/ 0 w 557"/>
                <a:gd name="T27" fmla="*/ 3 h 679"/>
                <a:gd name="T28" fmla="*/ 0 w 557"/>
                <a:gd name="T29" fmla="*/ 3 h 679"/>
                <a:gd name="T30" fmla="*/ 0 w 557"/>
                <a:gd name="T31" fmla="*/ 3 h 679"/>
                <a:gd name="T32" fmla="*/ 0 w 557"/>
                <a:gd name="T33" fmla="*/ 3 h 679"/>
                <a:gd name="T34" fmla="*/ 0 w 557"/>
                <a:gd name="T35" fmla="*/ 3 h 679"/>
                <a:gd name="T36" fmla="*/ 0 w 557"/>
                <a:gd name="T37" fmla="*/ 3 h 679"/>
                <a:gd name="T38" fmla="*/ 0 w 557"/>
                <a:gd name="T39" fmla="*/ 3 h 679"/>
                <a:gd name="T40" fmla="*/ 0 w 557"/>
                <a:gd name="T41" fmla="*/ 2 h 679"/>
                <a:gd name="T42" fmla="*/ 0 w 557"/>
                <a:gd name="T43" fmla="*/ 2 h 679"/>
                <a:gd name="T44" fmla="*/ 0 w 557"/>
                <a:gd name="T45" fmla="*/ 2 h 679"/>
                <a:gd name="T46" fmla="*/ 0 w 557"/>
                <a:gd name="T47" fmla="*/ 1 h 679"/>
                <a:gd name="T48" fmla="*/ 0 w 557"/>
                <a:gd name="T49" fmla="*/ 1 h 679"/>
                <a:gd name="T50" fmla="*/ 0 w 557"/>
                <a:gd name="T51" fmla="*/ 1 h 679"/>
                <a:gd name="T52" fmla="*/ 0 w 557"/>
                <a:gd name="T53" fmla="*/ 1 h 679"/>
                <a:gd name="T54" fmla="*/ 0 w 557"/>
                <a:gd name="T55" fmla="*/ 1 h 679"/>
                <a:gd name="T56" fmla="*/ 0 w 557"/>
                <a:gd name="T57" fmla="*/ 1 h 679"/>
                <a:gd name="T58" fmla="*/ 0 w 557"/>
                <a:gd name="T59" fmla="*/ 1 h 679"/>
                <a:gd name="T60" fmla="*/ 0 w 557"/>
                <a:gd name="T61" fmla="*/ 2 h 679"/>
                <a:gd name="T62" fmla="*/ 0 w 557"/>
                <a:gd name="T63" fmla="*/ 2 h 679"/>
                <a:gd name="T64" fmla="*/ 0 w 557"/>
                <a:gd name="T65" fmla="*/ 2 h 679"/>
                <a:gd name="T66" fmla="*/ 0 w 557"/>
                <a:gd name="T67" fmla="*/ 3 h 679"/>
                <a:gd name="T68" fmla="*/ 0 w 557"/>
                <a:gd name="T69" fmla="*/ 3 h 679"/>
                <a:gd name="T70" fmla="*/ 0 w 557"/>
                <a:gd name="T71" fmla="*/ 3 h 679"/>
                <a:gd name="T72" fmla="*/ 0 w 557"/>
                <a:gd name="T73" fmla="*/ 3 h 679"/>
                <a:gd name="T74" fmla="*/ 0 w 557"/>
                <a:gd name="T75" fmla="*/ 3 h 679"/>
                <a:gd name="T76" fmla="*/ 0 w 557"/>
                <a:gd name="T77" fmla="*/ 3 h 679"/>
                <a:gd name="T78" fmla="*/ 0 w 557"/>
                <a:gd name="T79" fmla="*/ 3 h 679"/>
                <a:gd name="T80" fmla="*/ 0 w 557"/>
                <a:gd name="T81" fmla="*/ 3 h 679"/>
                <a:gd name="T82" fmla="*/ 0 w 557"/>
                <a:gd name="T83" fmla="*/ 3 h 679"/>
                <a:gd name="T84" fmla="*/ 0 w 557"/>
                <a:gd name="T85" fmla="*/ 2 h 679"/>
                <a:gd name="T86" fmla="*/ 1 w 557"/>
                <a:gd name="T87" fmla="*/ 2 h 679"/>
                <a:gd name="T88" fmla="*/ 1 w 557"/>
                <a:gd name="T89" fmla="*/ 2 h 679"/>
                <a:gd name="T90" fmla="*/ 1 w 557"/>
                <a:gd name="T91" fmla="*/ 2 h 679"/>
                <a:gd name="T92" fmla="*/ 1 w 557"/>
                <a:gd name="T93" fmla="*/ 2 h 679"/>
                <a:gd name="T94" fmla="*/ 1 w 557"/>
                <a:gd name="T95" fmla="*/ 1 h 679"/>
                <a:gd name="T96" fmla="*/ 1 w 557"/>
                <a:gd name="T97" fmla="*/ 1 h 679"/>
                <a:gd name="T98" fmla="*/ 1 w 557"/>
                <a:gd name="T99" fmla="*/ 1 h 679"/>
                <a:gd name="T100" fmla="*/ 1 w 557"/>
                <a:gd name="T101" fmla="*/ 1 h 679"/>
                <a:gd name="T102" fmla="*/ 2 w 557"/>
                <a:gd name="T103" fmla="*/ 0 h 679"/>
                <a:gd name="T104" fmla="*/ 2 w 557"/>
                <a:gd name="T105" fmla="*/ 1 h 679"/>
                <a:gd name="T106" fmla="*/ 2 w 557"/>
                <a:gd name="T107" fmla="*/ 1 h 6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57" h="679">
                  <a:moveTo>
                    <a:pt x="557" y="10"/>
                  </a:moveTo>
                  <a:lnTo>
                    <a:pt x="467" y="114"/>
                  </a:lnTo>
                  <a:lnTo>
                    <a:pt x="433" y="248"/>
                  </a:lnTo>
                  <a:lnTo>
                    <a:pt x="395" y="306"/>
                  </a:lnTo>
                  <a:lnTo>
                    <a:pt x="380" y="392"/>
                  </a:lnTo>
                  <a:lnTo>
                    <a:pt x="357" y="428"/>
                  </a:lnTo>
                  <a:lnTo>
                    <a:pt x="319" y="453"/>
                  </a:lnTo>
                  <a:lnTo>
                    <a:pt x="283" y="472"/>
                  </a:lnTo>
                  <a:lnTo>
                    <a:pt x="266" y="510"/>
                  </a:lnTo>
                  <a:lnTo>
                    <a:pt x="270" y="557"/>
                  </a:lnTo>
                  <a:lnTo>
                    <a:pt x="260" y="578"/>
                  </a:lnTo>
                  <a:lnTo>
                    <a:pt x="247" y="597"/>
                  </a:lnTo>
                  <a:lnTo>
                    <a:pt x="212" y="614"/>
                  </a:lnTo>
                  <a:lnTo>
                    <a:pt x="174" y="624"/>
                  </a:lnTo>
                  <a:lnTo>
                    <a:pt x="150" y="652"/>
                  </a:lnTo>
                  <a:lnTo>
                    <a:pt x="125" y="679"/>
                  </a:lnTo>
                  <a:lnTo>
                    <a:pt x="97" y="654"/>
                  </a:lnTo>
                  <a:lnTo>
                    <a:pt x="72" y="612"/>
                  </a:lnTo>
                  <a:lnTo>
                    <a:pt x="0" y="563"/>
                  </a:lnTo>
                  <a:lnTo>
                    <a:pt x="3" y="523"/>
                  </a:lnTo>
                  <a:lnTo>
                    <a:pt x="26" y="485"/>
                  </a:lnTo>
                  <a:lnTo>
                    <a:pt x="24" y="428"/>
                  </a:lnTo>
                  <a:lnTo>
                    <a:pt x="15" y="371"/>
                  </a:lnTo>
                  <a:lnTo>
                    <a:pt x="30" y="236"/>
                  </a:lnTo>
                  <a:lnTo>
                    <a:pt x="24" y="105"/>
                  </a:lnTo>
                  <a:lnTo>
                    <a:pt x="15" y="59"/>
                  </a:lnTo>
                  <a:lnTo>
                    <a:pt x="13" y="50"/>
                  </a:lnTo>
                  <a:lnTo>
                    <a:pt x="22" y="50"/>
                  </a:lnTo>
                  <a:lnTo>
                    <a:pt x="62" y="109"/>
                  </a:lnTo>
                  <a:lnTo>
                    <a:pt x="57" y="236"/>
                  </a:lnTo>
                  <a:lnTo>
                    <a:pt x="45" y="303"/>
                  </a:lnTo>
                  <a:lnTo>
                    <a:pt x="36" y="369"/>
                  </a:lnTo>
                  <a:lnTo>
                    <a:pt x="40" y="491"/>
                  </a:lnTo>
                  <a:lnTo>
                    <a:pt x="24" y="554"/>
                  </a:lnTo>
                  <a:lnTo>
                    <a:pt x="47" y="582"/>
                  </a:lnTo>
                  <a:lnTo>
                    <a:pt x="78" y="601"/>
                  </a:lnTo>
                  <a:lnTo>
                    <a:pt x="102" y="628"/>
                  </a:lnTo>
                  <a:lnTo>
                    <a:pt x="114" y="637"/>
                  </a:lnTo>
                  <a:lnTo>
                    <a:pt x="129" y="639"/>
                  </a:lnTo>
                  <a:lnTo>
                    <a:pt x="169" y="612"/>
                  </a:lnTo>
                  <a:lnTo>
                    <a:pt x="239" y="565"/>
                  </a:lnTo>
                  <a:lnTo>
                    <a:pt x="243" y="544"/>
                  </a:lnTo>
                  <a:lnTo>
                    <a:pt x="243" y="495"/>
                  </a:lnTo>
                  <a:lnTo>
                    <a:pt x="270" y="457"/>
                  </a:lnTo>
                  <a:lnTo>
                    <a:pt x="319" y="421"/>
                  </a:lnTo>
                  <a:lnTo>
                    <a:pt x="366" y="360"/>
                  </a:lnTo>
                  <a:lnTo>
                    <a:pt x="368" y="293"/>
                  </a:lnTo>
                  <a:lnTo>
                    <a:pt x="406" y="236"/>
                  </a:lnTo>
                  <a:lnTo>
                    <a:pt x="429" y="94"/>
                  </a:lnTo>
                  <a:lnTo>
                    <a:pt x="456" y="65"/>
                  </a:lnTo>
                  <a:lnTo>
                    <a:pt x="486" y="44"/>
                  </a:lnTo>
                  <a:lnTo>
                    <a:pt x="549" y="0"/>
                  </a:lnTo>
                  <a:lnTo>
                    <a:pt x="55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4347" y="2259"/>
              <a:ext cx="107" cy="126"/>
            </a:xfrm>
            <a:custGeom>
              <a:avLst/>
              <a:gdLst>
                <a:gd name="T0" fmla="*/ 1 w 213"/>
                <a:gd name="T1" fmla="*/ 1 h 252"/>
                <a:gd name="T2" fmla="*/ 1 w 213"/>
                <a:gd name="T3" fmla="*/ 1 h 252"/>
                <a:gd name="T4" fmla="*/ 1 w 213"/>
                <a:gd name="T5" fmla="*/ 1 h 252"/>
                <a:gd name="T6" fmla="*/ 1 w 213"/>
                <a:gd name="T7" fmla="*/ 1 h 252"/>
                <a:gd name="T8" fmla="*/ 1 w 213"/>
                <a:gd name="T9" fmla="*/ 1 h 252"/>
                <a:gd name="T10" fmla="*/ 1 w 213"/>
                <a:gd name="T11" fmla="*/ 1 h 252"/>
                <a:gd name="T12" fmla="*/ 1 w 213"/>
                <a:gd name="T13" fmla="*/ 1 h 252"/>
                <a:gd name="T14" fmla="*/ 1 w 213"/>
                <a:gd name="T15" fmla="*/ 1 h 252"/>
                <a:gd name="T16" fmla="*/ 1 w 213"/>
                <a:gd name="T17" fmla="*/ 1 h 252"/>
                <a:gd name="T18" fmla="*/ 1 w 213"/>
                <a:gd name="T19" fmla="*/ 0 h 252"/>
                <a:gd name="T20" fmla="*/ 1 w 213"/>
                <a:gd name="T21" fmla="*/ 1 h 252"/>
                <a:gd name="T22" fmla="*/ 1 w 213"/>
                <a:gd name="T23" fmla="*/ 1 h 252"/>
                <a:gd name="T24" fmla="*/ 1 w 213"/>
                <a:gd name="T25" fmla="*/ 1 h 252"/>
                <a:gd name="T26" fmla="*/ 1 w 213"/>
                <a:gd name="T27" fmla="*/ 1 h 252"/>
                <a:gd name="T28" fmla="*/ 1 w 213"/>
                <a:gd name="T29" fmla="*/ 1 h 252"/>
                <a:gd name="T30" fmla="*/ 1 w 213"/>
                <a:gd name="T31" fmla="*/ 1 h 252"/>
                <a:gd name="T32" fmla="*/ 1 w 213"/>
                <a:gd name="T33" fmla="*/ 1 h 252"/>
                <a:gd name="T34" fmla="*/ 0 w 213"/>
                <a:gd name="T35" fmla="*/ 1 h 252"/>
                <a:gd name="T36" fmla="*/ 1 w 213"/>
                <a:gd name="T37" fmla="*/ 1 h 252"/>
                <a:gd name="T38" fmla="*/ 1 w 213"/>
                <a:gd name="T39" fmla="*/ 1 h 252"/>
                <a:gd name="T40" fmla="*/ 1 w 213"/>
                <a:gd name="T41" fmla="*/ 1 h 252"/>
                <a:gd name="T42" fmla="*/ 1 w 213"/>
                <a:gd name="T43" fmla="*/ 1 h 252"/>
                <a:gd name="T44" fmla="*/ 1 w 213"/>
                <a:gd name="T45" fmla="*/ 1 h 25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3" h="252">
                  <a:moveTo>
                    <a:pt x="48" y="17"/>
                  </a:moveTo>
                  <a:lnTo>
                    <a:pt x="19" y="64"/>
                  </a:lnTo>
                  <a:lnTo>
                    <a:pt x="14" y="114"/>
                  </a:lnTo>
                  <a:lnTo>
                    <a:pt x="25" y="222"/>
                  </a:lnTo>
                  <a:lnTo>
                    <a:pt x="54" y="224"/>
                  </a:lnTo>
                  <a:lnTo>
                    <a:pt x="116" y="173"/>
                  </a:lnTo>
                  <a:lnTo>
                    <a:pt x="173" y="104"/>
                  </a:lnTo>
                  <a:lnTo>
                    <a:pt x="187" y="60"/>
                  </a:lnTo>
                  <a:lnTo>
                    <a:pt x="189" y="2"/>
                  </a:lnTo>
                  <a:lnTo>
                    <a:pt x="202" y="0"/>
                  </a:lnTo>
                  <a:lnTo>
                    <a:pt x="213" y="62"/>
                  </a:lnTo>
                  <a:lnTo>
                    <a:pt x="196" y="117"/>
                  </a:lnTo>
                  <a:lnTo>
                    <a:pt x="173" y="161"/>
                  </a:lnTo>
                  <a:lnTo>
                    <a:pt x="141" y="199"/>
                  </a:lnTo>
                  <a:lnTo>
                    <a:pt x="73" y="252"/>
                  </a:lnTo>
                  <a:lnTo>
                    <a:pt x="16" y="239"/>
                  </a:lnTo>
                  <a:lnTo>
                    <a:pt x="8" y="232"/>
                  </a:lnTo>
                  <a:lnTo>
                    <a:pt x="0" y="114"/>
                  </a:lnTo>
                  <a:lnTo>
                    <a:pt x="8" y="60"/>
                  </a:lnTo>
                  <a:lnTo>
                    <a:pt x="19" y="34"/>
                  </a:lnTo>
                  <a:lnTo>
                    <a:pt x="38" y="9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4368" y="2316"/>
              <a:ext cx="53" cy="24"/>
            </a:xfrm>
            <a:custGeom>
              <a:avLst/>
              <a:gdLst>
                <a:gd name="T0" fmla="*/ 0 w 107"/>
                <a:gd name="T1" fmla="*/ 1 h 47"/>
                <a:gd name="T2" fmla="*/ 0 w 107"/>
                <a:gd name="T3" fmla="*/ 0 h 47"/>
                <a:gd name="T4" fmla="*/ 0 w 107"/>
                <a:gd name="T5" fmla="*/ 1 h 47"/>
                <a:gd name="T6" fmla="*/ 0 w 107"/>
                <a:gd name="T7" fmla="*/ 1 h 47"/>
                <a:gd name="T8" fmla="*/ 0 w 107"/>
                <a:gd name="T9" fmla="*/ 1 h 47"/>
                <a:gd name="T10" fmla="*/ 0 w 107"/>
                <a:gd name="T11" fmla="*/ 1 h 47"/>
                <a:gd name="T12" fmla="*/ 0 w 107"/>
                <a:gd name="T13" fmla="*/ 1 h 47"/>
                <a:gd name="T14" fmla="*/ 0 w 107"/>
                <a:gd name="T15" fmla="*/ 1 h 47"/>
                <a:gd name="T16" fmla="*/ 0 w 107"/>
                <a:gd name="T17" fmla="*/ 1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" h="47">
                  <a:moveTo>
                    <a:pt x="0" y="7"/>
                  </a:moveTo>
                  <a:lnTo>
                    <a:pt x="52" y="0"/>
                  </a:lnTo>
                  <a:lnTo>
                    <a:pt x="105" y="38"/>
                  </a:lnTo>
                  <a:lnTo>
                    <a:pt x="107" y="45"/>
                  </a:lnTo>
                  <a:lnTo>
                    <a:pt x="97" y="47"/>
                  </a:lnTo>
                  <a:lnTo>
                    <a:pt x="46" y="19"/>
                  </a:lnTo>
                  <a:lnTo>
                    <a:pt x="2" y="2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3902" y="1230"/>
              <a:ext cx="63" cy="21"/>
            </a:xfrm>
            <a:custGeom>
              <a:avLst/>
              <a:gdLst>
                <a:gd name="T0" fmla="*/ 0 w 125"/>
                <a:gd name="T1" fmla="*/ 0 h 44"/>
                <a:gd name="T2" fmla="*/ 1 w 125"/>
                <a:gd name="T3" fmla="*/ 0 h 44"/>
                <a:gd name="T4" fmla="*/ 1 w 125"/>
                <a:gd name="T5" fmla="*/ 0 h 44"/>
                <a:gd name="T6" fmla="*/ 1 w 125"/>
                <a:gd name="T7" fmla="*/ 0 h 44"/>
                <a:gd name="T8" fmla="*/ 1 w 125"/>
                <a:gd name="T9" fmla="*/ 0 h 44"/>
                <a:gd name="T10" fmla="*/ 1 w 125"/>
                <a:gd name="T11" fmla="*/ 0 h 44"/>
                <a:gd name="T12" fmla="*/ 1 w 125"/>
                <a:gd name="T13" fmla="*/ 0 h 44"/>
                <a:gd name="T14" fmla="*/ 1 w 125"/>
                <a:gd name="T15" fmla="*/ 0 h 44"/>
                <a:gd name="T16" fmla="*/ 0 w 125"/>
                <a:gd name="T17" fmla="*/ 0 h 44"/>
                <a:gd name="T18" fmla="*/ 0 w 125"/>
                <a:gd name="T19" fmla="*/ 0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5" h="44">
                  <a:moveTo>
                    <a:pt x="0" y="34"/>
                  </a:moveTo>
                  <a:lnTo>
                    <a:pt x="53" y="25"/>
                  </a:lnTo>
                  <a:lnTo>
                    <a:pt x="91" y="8"/>
                  </a:lnTo>
                  <a:lnTo>
                    <a:pt x="121" y="0"/>
                  </a:lnTo>
                  <a:lnTo>
                    <a:pt x="125" y="10"/>
                  </a:lnTo>
                  <a:lnTo>
                    <a:pt x="99" y="27"/>
                  </a:lnTo>
                  <a:lnTo>
                    <a:pt x="59" y="44"/>
                  </a:lnTo>
                  <a:lnTo>
                    <a:pt x="4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4830" y="1082"/>
              <a:ext cx="22" cy="31"/>
            </a:xfrm>
            <a:custGeom>
              <a:avLst/>
              <a:gdLst>
                <a:gd name="T0" fmla="*/ 1 w 44"/>
                <a:gd name="T1" fmla="*/ 1 h 61"/>
                <a:gd name="T2" fmla="*/ 1 w 44"/>
                <a:gd name="T3" fmla="*/ 1 h 61"/>
                <a:gd name="T4" fmla="*/ 1 w 44"/>
                <a:gd name="T5" fmla="*/ 0 h 61"/>
                <a:gd name="T6" fmla="*/ 1 w 44"/>
                <a:gd name="T7" fmla="*/ 1 h 61"/>
                <a:gd name="T8" fmla="*/ 1 w 44"/>
                <a:gd name="T9" fmla="*/ 1 h 61"/>
                <a:gd name="T10" fmla="*/ 1 w 44"/>
                <a:gd name="T11" fmla="*/ 1 h 61"/>
                <a:gd name="T12" fmla="*/ 1 w 44"/>
                <a:gd name="T13" fmla="*/ 1 h 61"/>
                <a:gd name="T14" fmla="*/ 0 w 44"/>
                <a:gd name="T15" fmla="*/ 1 h 61"/>
                <a:gd name="T16" fmla="*/ 1 w 44"/>
                <a:gd name="T17" fmla="*/ 1 h 61"/>
                <a:gd name="T18" fmla="*/ 1 w 44"/>
                <a:gd name="T19" fmla="*/ 1 h 61"/>
                <a:gd name="T20" fmla="*/ 1 w 44"/>
                <a:gd name="T21" fmla="*/ 1 h 61"/>
                <a:gd name="T22" fmla="*/ 1 w 44"/>
                <a:gd name="T23" fmla="*/ 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" h="61">
                  <a:moveTo>
                    <a:pt x="30" y="27"/>
                  </a:moveTo>
                  <a:lnTo>
                    <a:pt x="25" y="6"/>
                  </a:lnTo>
                  <a:lnTo>
                    <a:pt x="36" y="0"/>
                  </a:lnTo>
                  <a:lnTo>
                    <a:pt x="44" y="10"/>
                  </a:lnTo>
                  <a:lnTo>
                    <a:pt x="44" y="44"/>
                  </a:lnTo>
                  <a:lnTo>
                    <a:pt x="21" y="61"/>
                  </a:lnTo>
                  <a:lnTo>
                    <a:pt x="10" y="56"/>
                  </a:lnTo>
                  <a:lnTo>
                    <a:pt x="0" y="33"/>
                  </a:lnTo>
                  <a:lnTo>
                    <a:pt x="13" y="19"/>
                  </a:lnTo>
                  <a:lnTo>
                    <a:pt x="25" y="25"/>
                  </a:lnTo>
                  <a:lnTo>
                    <a:pt x="3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4803" y="996"/>
              <a:ext cx="41" cy="24"/>
            </a:xfrm>
            <a:custGeom>
              <a:avLst/>
              <a:gdLst>
                <a:gd name="T0" fmla="*/ 0 w 82"/>
                <a:gd name="T1" fmla="*/ 0 h 50"/>
                <a:gd name="T2" fmla="*/ 1 w 82"/>
                <a:gd name="T3" fmla="*/ 0 h 50"/>
                <a:gd name="T4" fmla="*/ 1 w 82"/>
                <a:gd name="T5" fmla="*/ 0 h 50"/>
                <a:gd name="T6" fmla="*/ 1 w 82"/>
                <a:gd name="T7" fmla="*/ 0 h 50"/>
                <a:gd name="T8" fmla="*/ 1 w 82"/>
                <a:gd name="T9" fmla="*/ 0 h 50"/>
                <a:gd name="T10" fmla="*/ 1 w 82"/>
                <a:gd name="T11" fmla="*/ 0 h 50"/>
                <a:gd name="T12" fmla="*/ 1 w 82"/>
                <a:gd name="T13" fmla="*/ 0 h 50"/>
                <a:gd name="T14" fmla="*/ 0 w 82"/>
                <a:gd name="T15" fmla="*/ 0 h 50"/>
                <a:gd name="T16" fmla="*/ 0 w 82"/>
                <a:gd name="T17" fmla="*/ 0 h 50"/>
                <a:gd name="T18" fmla="*/ 0 w 8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50">
                  <a:moveTo>
                    <a:pt x="0" y="0"/>
                  </a:moveTo>
                  <a:lnTo>
                    <a:pt x="45" y="4"/>
                  </a:lnTo>
                  <a:lnTo>
                    <a:pt x="82" y="40"/>
                  </a:lnTo>
                  <a:lnTo>
                    <a:pt x="82" y="46"/>
                  </a:lnTo>
                  <a:lnTo>
                    <a:pt x="82" y="50"/>
                  </a:lnTo>
                  <a:lnTo>
                    <a:pt x="72" y="50"/>
                  </a:lnTo>
                  <a:lnTo>
                    <a:pt x="34" y="29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4727" y="1094"/>
              <a:ext cx="59" cy="74"/>
            </a:xfrm>
            <a:custGeom>
              <a:avLst/>
              <a:gdLst>
                <a:gd name="T0" fmla="*/ 1 w 118"/>
                <a:gd name="T1" fmla="*/ 0 h 148"/>
                <a:gd name="T2" fmla="*/ 1 w 118"/>
                <a:gd name="T3" fmla="*/ 1 h 148"/>
                <a:gd name="T4" fmla="*/ 1 w 118"/>
                <a:gd name="T5" fmla="*/ 1 h 148"/>
                <a:gd name="T6" fmla="*/ 1 w 118"/>
                <a:gd name="T7" fmla="*/ 1 h 148"/>
                <a:gd name="T8" fmla="*/ 1 w 118"/>
                <a:gd name="T9" fmla="*/ 1 h 148"/>
                <a:gd name="T10" fmla="*/ 1 w 118"/>
                <a:gd name="T11" fmla="*/ 1 h 148"/>
                <a:gd name="T12" fmla="*/ 1 w 118"/>
                <a:gd name="T13" fmla="*/ 1 h 148"/>
                <a:gd name="T14" fmla="*/ 1 w 118"/>
                <a:gd name="T15" fmla="*/ 1 h 148"/>
                <a:gd name="T16" fmla="*/ 1 w 118"/>
                <a:gd name="T17" fmla="*/ 1 h 148"/>
                <a:gd name="T18" fmla="*/ 1 w 118"/>
                <a:gd name="T19" fmla="*/ 1 h 148"/>
                <a:gd name="T20" fmla="*/ 1 w 118"/>
                <a:gd name="T21" fmla="*/ 1 h 148"/>
                <a:gd name="T22" fmla="*/ 0 w 118"/>
                <a:gd name="T23" fmla="*/ 0 h 148"/>
                <a:gd name="T24" fmla="*/ 1 w 118"/>
                <a:gd name="T25" fmla="*/ 0 h 148"/>
                <a:gd name="T26" fmla="*/ 1 w 118"/>
                <a:gd name="T27" fmla="*/ 0 h 1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8" h="148">
                  <a:moveTo>
                    <a:pt x="11" y="0"/>
                  </a:moveTo>
                  <a:lnTo>
                    <a:pt x="26" y="50"/>
                  </a:lnTo>
                  <a:lnTo>
                    <a:pt x="62" y="91"/>
                  </a:lnTo>
                  <a:lnTo>
                    <a:pt x="99" y="126"/>
                  </a:lnTo>
                  <a:lnTo>
                    <a:pt x="118" y="137"/>
                  </a:lnTo>
                  <a:lnTo>
                    <a:pt x="118" y="148"/>
                  </a:lnTo>
                  <a:lnTo>
                    <a:pt x="85" y="147"/>
                  </a:lnTo>
                  <a:lnTo>
                    <a:pt x="78" y="143"/>
                  </a:lnTo>
                  <a:lnTo>
                    <a:pt x="47" y="114"/>
                  </a:lnTo>
                  <a:lnTo>
                    <a:pt x="43" y="110"/>
                  </a:lnTo>
                  <a:lnTo>
                    <a:pt x="9" y="59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4708" y="1126"/>
              <a:ext cx="42" cy="15"/>
            </a:xfrm>
            <a:custGeom>
              <a:avLst/>
              <a:gdLst>
                <a:gd name="T0" fmla="*/ 0 w 83"/>
                <a:gd name="T1" fmla="*/ 1 h 30"/>
                <a:gd name="T2" fmla="*/ 1 w 83"/>
                <a:gd name="T3" fmla="*/ 0 h 30"/>
                <a:gd name="T4" fmla="*/ 1 w 83"/>
                <a:gd name="T5" fmla="*/ 1 h 30"/>
                <a:gd name="T6" fmla="*/ 1 w 83"/>
                <a:gd name="T7" fmla="*/ 1 h 30"/>
                <a:gd name="T8" fmla="*/ 1 w 83"/>
                <a:gd name="T9" fmla="*/ 1 h 30"/>
                <a:gd name="T10" fmla="*/ 1 w 83"/>
                <a:gd name="T11" fmla="*/ 1 h 30"/>
                <a:gd name="T12" fmla="*/ 1 w 83"/>
                <a:gd name="T13" fmla="*/ 1 h 30"/>
                <a:gd name="T14" fmla="*/ 0 w 83"/>
                <a:gd name="T15" fmla="*/ 1 h 30"/>
                <a:gd name="T16" fmla="*/ 0 w 83"/>
                <a:gd name="T17" fmla="*/ 1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3" h="30">
                  <a:moveTo>
                    <a:pt x="0" y="21"/>
                  </a:moveTo>
                  <a:lnTo>
                    <a:pt x="34" y="0"/>
                  </a:lnTo>
                  <a:lnTo>
                    <a:pt x="81" y="15"/>
                  </a:lnTo>
                  <a:lnTo>
                    <a:pt x="83" y="25"/>
                  </a:lnTo>
                  <a:lnTo>
                    <a:pt x="76" y="26"/>
                  </a:lnTo>
                  <a:lnTo>
                    <a:pt x="28" y="21"/>
                  </a:lnTo>
                  <a:lnTo>
                    <a:pt x="5" y="3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4733" y="1155"/>
              <a:ext cx="37" cy="14"/>
            </a:xfrm>
            <a:custGeom>
              <a:avLst/>
              <a:gdLst>
                <a:gd name="T0" fmla="*/ 0 w 74"/>
                <a:gd name="T1" fmla="*/ 1 h 26"/>
                <a:gd name="T2" fmla="*/ 1 w 74"/>
                <a:gd name="T3" fmla="*/ 0 h 26"/>
                <a:gd name="T4" fmla="*/ 1 w 74"/>
                <a:gd name="T5" fmla="*/ 1 h 26"/>
                <a:gd name="T6" fmla="*/ 1 w 74"/>
                <a:gd name="T7" fmla="*/ 1 h 26"/>
                <a:gd name="T8" fmla="*/ 1 w 74"/>
                <a:gd name="T9" fmla="*/ 1 h 26"/>
                <a:gd name="T10" fmla="*/ 1 w 74"/>
                <a:gd name="T11" fmla="*/ 1 h 26"/>
                <a:gd name="T12" fmla="*/ 0 w 74"/>
                <a:gd name="T13" fmla="*/ 1 h 26"/>
                <a:gd name="T14" fmla="*/ 0 w 74"/>
                <a:gd name="T15" fmla="*/ 1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4" h="26">
                  <a:moveTo>
                    <a:pt x="0" y="15"/>
                  </a:moveTo>
                  <a:lnTo>
                    <a:pt x="32" y="0"/>
                  </a:lnTo>
                  <a:lnTo>
                    <a:pt x="74" y="4"/>
                  </a:lnTo>
                  <a:lnTo>
                    <a:pt x="70" y="15"/>
                  </a:lnTo>
                  <a:lnTo>
                    <a:pt x="36" y="11"/>
                  </a:lnTo>
                  <a:lnTo>
                    <a:pt x="4" y="2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4691" y="1117"/>
              <a:ext cx="18" cy="56"/>
            </a:xfrm>
            <a:custGeom>
              <a:avLst/>
              <a:gdLst>
                <a:gd name="T0" fmla="*/ 0 w 37"/>
                <a:gd name="T1" fmla="*/ 1 h 112"/>
                <a:gd name="T2" fmla="*/ 0 w 37"/>
                <a:gd name="T3" fmla="*/ 1 h 112"/>
                <a:gd name="T4" fmla="*/ 0 w 37"/>
                <a:gd name="T5" fmla="*/ 1 h 112"/>
                <a:gd name="T6" fmla="*/ 0 w 37"/>
                <a:gd name="T7" fmla="*/ 1 h 112"/>
                <a:gd name="T8" fmla="*/ 0 w 37"/>
                <a:gd name="T9" fmla="*/ 1 h 112"/>
                <a:gd name="T10" fmla="*/ 0 w 37"/>
                <a:gd name="T11" fmla="*/ 1 h 112"/>
                <a:gd name="T12" fmla="*/ 0 w 37"/>
                <a:gd name="T13" fmla="*/ 1 h 112"/>
                <a:gd name="T14" fmla="*/ 0 w 37"/>
                <a:gd name="T15" fmla="*/ 1 h 112"/>
                <a:gd name="T16" fmla="*/ 0 w 37"/>
                <a:gd name="T17" fmla="*/ 0 h 112"/>
                <a:gd name="T18" fmla="*/ 0 w 37"/>
                <a:gd name="T19" fmla="*/ 1 h 112"/>
                <a:gd name="T20" fmla="*/ 0 w 37"/>
                <a:gd name="T21" fmla="*/ 1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112">
                  <a:moveTo>
                    <a:pt x="33" y="4"/>
                  </a:moveTo>
                  <a:lnTo>
                    <a:pt x="23" y="47"/>
                  </a:lnTo>
                  <a:lnTo>
                    <a:pt x="29" y="87"/>
                  </a:lnTo>
                  <a:lnTo>
                    <a:pt x="37" y="100"/>
                  </a:lnTo>
                  <a:lnTo>
                    <a:pt x="35" y="112"/>
                  </a:lnTo>
                  <a:lnTo>
                    <a:pt x="2" y="95"/>
                  </a:lnTo>
                  <a:lnTo>
                    <a:pt x="0" y="59"/>
                  </a:lnTo>
                  <a:lnTo>
                    <a:pt x="14" y="19"/>
                  </a:lnTo>
                  <a:lnTo>
                    <a:pt x="21" y="0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4765" y="951"/>
              <a:ext cx="91" cy="72"/>
            </a:xfrm>
            <a:custGeom>
              <a:avLst/>
              <a:gdLst>
                <a:gd name="T0" fmla="*/ 1 w 180"/>
                <a:gd name="T1" fmla="*/ 0 h 145"/>
                <a:gd name="T2" fmla="*/ 1 w 180"/>
                <a:gd name="T3" fmla="*/ 0 h 145"/>
                <a:gd name="T4" fmla="*/ 1 w 180"/>
                <a:gd name="T5" fmla="*/ 0 h 145"/>
                <a:gd name="T6" fmla="*/ 0 w 180"/>
                <a:gd name="T7" fmla="*/ 0 h 145"/>
                <a:gd name="T8" fmla="*/ 1 w 180"/>
                <a:gd name="T9" fmla="*/ 0 h 145"/>
                <a:gd name="T10" fmla="*/ 1 w 180"/>
                <a:gd name="T11" fmla="*/ 0 h 145"/>
                <a:gd name="T12" fmla="*/ 1 w 180"/>
                <a:gd name="T13" fmla="*/ 0 h 145"/>
                <a:gd name="T14" fmla="*/ 1 w 180"/>
                <a:gd name="T15" fmla="*/ 0 h 145"/>
                <a:gd name="T16" fmla="*/ 1 w 180"/>
                <a:gd name="T17" fmla="*/ 0 h 145"/>
                <a:gd name="T18" fmla="*/ 1 w 180"/>
                <a:gd name="T19" fmla="*/ 0 h 1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" h="145">
                  <a:moveTo>
                    <a:pt x="180" y="11"/>
                  </a:moveTo>
                  <a:lnTo>
                    <a:pt x="53" y="86"/>
                  </a:lnTo>
                  <a:lnTo>
                    <a:pt x="9" y="145"/>
                  </a:lnTo>
                  <a:lnTo>
                    <a:pt x="0" y="137"/>
                  </a:lnTo>
                  <a:lnTo>
                    <a:pt x="30" y="70"/>
                  </a:lnTo>
                  <a:lnTo>
                    <a:pt x="64" y="44"/>
                  </a:lnTo>
                  <a:lnTo>
                    <a:pt x="99" y="29"/>
                  </a:lnTo>
                  <a:lnTo>
                    <a:pt x="175" y="0"/>
                  </a:lnTo>
                  <a:lnTo>
                    <a:pt x="18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79"/>
            <p:cNvSpPr>
              <a:spLocks/>
            </p:cNvSpPr>
            <p:nvPr/>
          </p:nvSpPr>
          <p:spPr bwMode="auto">
            <a:xfrm>
              <a:off x="5116" y="1119"/>
              <a:ext cx="54" cy="55"/>
            </a:xfrm>
            <a:custGeom>
              <a:avLst/>
              <a:gdLst>
                <a:gd name="T0" fmla="*/ 0 w 109"/>
                <a:gd name="T1" fmla="*/ 1 h 110"/>
                <a:gd name="T2" fmla="*/ 0 w 109"/>
                <a:gd name="T3" fmla="*/ 1 h 110"/>
                <a:gd name="T4" fmla="*/ 0 w 109"/>
                <a:gd name="T5" fmla="*/ 1 h 110"/>
                <a:gd name="T6" fmla="*/ 0 w 109"/>
                <a:gd name="T7" fmla="*/ 0 h 110"/>
                <a:gd name="T8" fmla="*/ 0 w 109"/>
                <a:gd name="T9" fmla="*/ 1 h 110"/>
                <a:gd name="T10" fmla="*/ 0 w 109"/>
                <a:gd name="T11" fmla="*/ 1 h 110"/>
                <a:gd name="T12" fmla="*/ 0 w 109"/>
                <a:gd name="T13" fmla="*/ 1 h 110"/>
                <a:gd name="T14" fmla="*/ 0 w 109"/>
                <a:gd name="T15" fmla="*/ 1 h 110"/>
                <a:gd name="T16" fmla="*/ 0 w 109"/>
                <a:gd name="T17" fmla="*/ 1 h 110"/>
                <a:gd name="T18" fmla="*/ 0 w 109"/>
                <a:gd name="T19" fmla="*/ 1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" h="110">
                  <a:moveTo>
                    <a:pt x="0" y="96"/>
                  </a:moveTo>
                  <a:lnTo>
                    <a:pt x="40" y="41"/>
                  </a:lnTo>
                  <a:lnTo>
                    <a:pt x="61" y="17"/>
                  </a:lnTo>
                  <a:lnTo>
                    <a:pt x="90" y="0"/>
                  </a:lnTo>
                  <a:lnTo>
                    <a:pt x="109" y="19"/>
                  </a:lnTo>
                  <a:lnTo>
                    <a:pt x="99" y="45"/>
                  </a:lnTo>
                  <a:lnTo>
                    <a:pt x="55" y="72"/>
                  </a:lnTo>
                  <a:lnTo>
                    <a:pt x="17" y="11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80"/>
            <p:cNvSpPr>
              <a:spLocks/>
            </p:cNvSpPr>
            <p:nvPr/>
          </p:nvSpPr>
          <p:spPr bwMode="auto">
            <a:xfrm>
              <a:off x="5117" y="1220"/>
              <a:ext cx="42" cy="58"/>
            </a:xfrm>
            <a:custGeom>
              <a:avLst/>
              <a:gdLst>
                <a:gd name="T0" fmla="*/ 1 w 84"/>
                <a:gd name="T1" fmla="*/ 0 h 116"/>
                <a:gd name="T2" fmla="*/ 1 w 84"/>
                <a:gd name="T3" fmla="*/ 1 h 116"/>
                <a:gd name="T4" fmla="*/ 1 w 84"/>
                <a:gd name="T5" fmla="*/ 1 h 116"/>
                <a:gd name="T6" fmla="*/ 1 w 84"/>
                <a:gd name="T7" fmla="*/ 1 h 116"/>
                <a:gd name="T8" fmla="*/ 1 w 84"/>
                <a:gd name="T9" fmla="*/ 1 h 116"/>
                <a:gd name="T10" fmla="*/ 1 w 84"/>
                <a:gd name="T11" fmla="*/ 1 h 116"/>
                <a:gd name="T12" fmla="*/ 1 w 84"/>
                <a:gd name="T13" fmla="*/ 1 h 116"/>
                <a:gd name="T14" fmla="*/ 1 w 84"/>
                <a:gd name="T15" fmla="*/ 1 h 116"/>
                <a:gd name="T16" fmla="*/ 1 w 84"/>
                <a:gd name="T17" fmla="*/ 1 h 116"/>
                <a:gd name="T18" fmla="*/ 0 w 84"/>
                <a:gd name="T19" fmla="*/ 1 h 116"/>
                <a:gd name="T20" fmla="*/ 1 w 84"/>
                <a:gd name="T21" fmla="*/ 0 h 116"/>
                <a:gd name="T22" fmla="*/ 1 w 84"/>
                <a:gd name="T23" fmla="*/ 0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116">
                  <a:moveTo>
                    <a:pt x="11" y="0"/>
                  </a:moveTo>
                  <a:lnTo>
                    <a:pt x="61" y="42"/>
                  </a:lnTo>
                  <a:lnTo>
                    <a:pt x="84" y="99"/>
                  </a:lnTo>
                  <a:lnTo>
                    <a:pt x="82" y="110"/>
                  </a:lnTo>
                  <a:lnTo>
                    <a:pt x="72" y="116"/>
                  </a:lnTo>
                  <a:lnTo>
                    <a:pt x="55" y="103"/>
                  </a:lnTo>
                  <a:lnTo>
                    <a:pt x="38" y="53"/>
                  </a:lnTo>
                  <a:lnTo>
                    <a:pt x="23" y="34"/>
                  </a:lnTo>
                  <a:lnTo>
                    <a:pt x="2" y="17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81"/>
            <p:cNvSpPr>
              <a:spLocks/>
            </p:cNvSpPr>
            <p:nvPr/>
          </p:nvSpPr>
          <p:spPr bwMode="auto">
            <a:xfrm>
              <a:off x="5072" y="1229"/>
              <a:ext cx="25" cy="55"/>
            </a:xfrm>
            <a:custGeom>
              <a:avLst/>
              <a:gdLst>
                <a:gd name="T0" fmla="*/ 1 w 49"/>
                <a:gd name="T1" fmla="*/ 1 h 110"/>
                <a:gd name="T2" fmla="*/ 1 w 49"/>
                <a:gd name="T3" fmla="*/ 1 h 110"/>
                <a:gd name="T4" fmla="*/ 1 w 49"/>
                <a:gd name="T5" fmla="*/ 1 h 110"/>
                <a:gd name="T6" fmla="*/ 1 w 49"/>
                <a:gd name="T7" fmla="*/ 1 h 110"/>
                <a:gd name="T8" fmla="*/ 0 w 49"/>
                <a:gd name="T9" fmla="*/ 1 h 110"/>
                <a:gd name="T10" fmla="*/ 1 w 49"/>
                <a:gd name="T11" fmla="*/ 1 h 110"/>
                <a:gd name="T12" fmla="*/ 1 w 49"/>
                <a:gd name="T13" fmla="*/ 1 h 110"/>
                <a:gd name="T14" fmla="*/ 1 w 49"/>
                <a:gd name="T15" fmla="*/ 0 h 110"/>
                <a:gd name="T16" fmla="*/ 1 w 49"/>
                <a:gd name="T17" fmla="*/ 1 h 110"/>
                <a:gd name="T18" fmla="*/ 1 w 49"/>
                <a:gd name="T19" fmla="*/ 1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110">
                  <a:moveTo>
                    <a:pt x="49" y="12"/>
                  </a:moveTo>
                  <a:lnTo>
                    <a:pt x="42" y="80"/>
                  </a:lnTo>
                  <a:lnTo>
                    <a:pt x="26" y="103"/>
                  </a:lnTo>
                  <a:lnTo>
                    <a:pt x="5" y="110"/>
                  </a:lnTo>
                  <a:lnTo>
                    <a:pt x="0" y="89"/>
                  </a:lnTo>
                  <a:lnTo>
                    <a:pt x="7" y="67"/>
                  </a:lnTo>
                  <a:lnTo>
                    <a:pt x="28" y="10"/>
                  </a:lnTo>
                  <a:lnTo>
                    <a:pt x="40" y="0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82"/>
            <p:cNvSpPr>
              <a:spLocks/>
            </p:cNvSpPr>
            <p:nvPr/>
          </p:nvSpPr>
          <p:spPr bwMode="auto">
            <a:xfrm>
              <a:off x="5079" y="1107"/>
              <a:ext cx="19" cy="63"/>
            </a:xfrm>
            <a:custGeom>
              <a:avLst/>
              <a:gdLst>
                <a:gd name="T0" fmla="*/ 1 w 38"/>
                <a:gd name="T1" fmla="*/ 1 h 125"/>
                <a:gd name="T2" fmla="*/ 0 w 38"/>
                <a:gd name="T3" fmla="*/ 1 h 125"/>
                <a:gd name="T4" fmla="*/ 1 w 38"/>
                <a:gd name="T5" fmla="*/ 1 h 125"/>
                <a:gd name="T6" fmla="*/ 1 w 38"/>
                <a:gd name="T7" fmla="*/ 0 h 125"/>
                <a:gd name="T8" fmla="*/ 1 w 38"/>
                <a:gd name="T9" fmla="*/ 1 h 125"/>
                <a:gd name="T10" fmla="*/ 1 w 38"/>
                <a:gd name="T11" fmla="*/ 1 h 125"/>
                <a:gd name="T12" fmla="*/ 1 w 38"/>
                <a:gd name="T13" fmla="*/ 1 h 125"/>
                <a:gd name="T14" fmla="*/ 1 w 38"/>
                <a:gd name="T15" fmla="*/ 1 h 125"/>
                <a:gd name="T16" fmla="*/ 1 w 38"/>
                <a:gd name="T17" fmla="*/ 1 h 125"/>
                <a:gd name="T18" fmla="*/ 1 w 38"/>
                <a:gd name="T19" fmla="*/ 1 h 1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125">
                  <a:moveTo>
                    <a:pt x="13" y="114"/>
                  </a:moveTo>
                  <a:lnTo>
                    <a:pt x="0" y="23"/>
                  </a:lnTo>
                  <a:lnTo>
                    <a:pt x="4" y="7"/>
                  </a:lnTo>
                  <a:lnTo>
                    <a:pt x="15" y="0"/>
                  </a:lnTo>
                  <a:lnTo>
                    <a:pt x="38" y="13"/>
                  </a:lnTo>
                  <a:lnTo>
                    <a:pt x="34" y="64"/>
                  </a:lnTo>
                  <a:lnTo>
                    <a:pt x="25" y="116"/>
                  </a:lnTo>
                  <a:lnTo>
                    <a:pt x="19" y="125"/>
                  </a:lnTo>
                  <a:lnTo>
                    <a:pt x="13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83"/>
            <p:cNvSpPr>
              <a:spLocks/>
            </p:cNvSpPr>
            <p:nvPr/>
          </p:nvSpPr>
          <p:spPr bwMode="auto">
            <a:xfrm>
              <a:off x="5135" y="1190"/>
              <a:ext cx="63" cy="26"/>
            </a:xfrm>
            <a:custGeom>
              <a:avLst/>
              <a:gdLst>
                <a:gd name="T0" fmla="*/ 1 w 126"/>
                <a:gd name="T1" fmla="*/ 0 h 53"/>
                <a:gd name="T2" fmla="*/ 1 w 126"/>
                <a:gd name="T3" fmla="*/ 0 h 53"/>
                <a:gd name="T4" fmla="*/ 1 w 126"/>
                <a:gd name="T5" fmla="*/ 0 h 53"/>
                <a:gd name="T6" fmla="*/ 1 w 126"/>
                <a:gd name="T7" fmla="*/ 0 h 53"/>
                <a:gd name="T8" fmla="*/ 1 w 126"/>
                <a:gd name="T9" fmla="*/ 0 h 53"/>
                <a:gd name="T10" fmla="*/ 1 w 126"/>
                <a:gd name="T11" fmla="*/ 0 h 53"/>
                <a:gd name="T12" fmla="*/ 1 w 126"/>
                <a:gd name="T13" fmla="*/ 0 h 53"/>
                <a:gd name="T14" fmla="*/ 1 w 126"/>
                <a:gd name="T15" fmla="*/ 0 h 53"/>
                <a:gd name="T16" fmla="*/ 1 w 126"/>
                <a:gd name="T17" fmla="*/ 0 h 53"/>
                <a:gd name="T18" fmla="*/ 0 w 126"/>
                <a:gd name="T19" fmla="*/ 0 h 53"/>
                <a:gd name="T20" fmla="*/ 1 w 126"/>
                <a:gd name="T21" fmla="*/ 0 h 53"/>
                <a:gd name="T22" fmla="*/ 1 w 126"/>
                <a:gd name="T23" fmla="*/ 0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53">
                  <a:moveTo>
                    <a:pt x="10" y="4"/>
                  </a:moveTo>
                  <a:lnTo>
                    <a:pt x="103" y="0"/>
                  </a:lnTo>
                  <a:lnTo>
                    <a:pt x="122" y="12"/>
                  </a:lnTo>
                  <a:lnTo>
                    <a:pt x="126" y="29"/>
                  </a:lnTo>
                  <a:lnTo>
                    <a:pt x="118" y="48"/>
                  </a:lnTo>
                  <a:lnTo>
                    <a:pt x="97" y="53"/>
                  </a:lnTo>
                  <a:lnTo>
                    <a:pt x="50" y="34"/>
                  </a:lnTo>
                  <a:lnTo>
                    <a:pt x="25" y="23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84"/>
            <p:cNvSpPr>
              <a:spLocks/>
            </p:cNvSpPr>
            <p:nvPr/>
          </p:nvSpPr>
          <p:spPr bwMode="auto">
            <a:xfrm>
              <a:off x="4868" y="927"/>
              <a:ext cx="81" cy="33"/>
            </a:xfrm>
            <a:custGeom>
              <a:avLst/>
              <a:gdLst>
                <a:gd name="T0" fmla="*/ 0 w 162"/>
                <a:gd name="T1" fmla="*/ 1 h 64"/>
                <a:gd name="T2" fmla="*/ 1 w 162"/>
                <a:gd name="T3" fmla="*/ 1 h 64"/>
                <a:gd name="T4" fmla="*/ 1 w 162"/>
                <a:gd name="T5" fmla="*/ 0 h 64"/>
                <a:gd name="T6" fmla="*/ 1 w 162"/>
                <a:gd name="T7" fmla="*/ 1 h 64"/>
                <a:gd name="T8" fmla="*/ 1 w 162"/>
                <a:gd name="T9" fmla="*/ 1 h 64"/>
                <a:gd name="T10" fmla="*/ 1 w 162"/>
                <a:gd name="T11" fmla="*/ 1 h 64"/>
                <a:gd name="T12" fmla="*/ 1 w 162"/>
                <a:gd name="T13" fmla="*/ 1 h 64"/>
                <a:gd name="T14" fmla="*/ 1 w 162"/>
                <a:gd name="T15" fmla="*/ 1 h 64"/>
                <a:gd name="T16" fmla="*/ 1 w 162"/>
                <a:gd name="T17" fmla="*/ 1 h 64"/>
                <a:gd name="T18" fmla="*/ 1 w 162"/>
                <a:gd name="T19" fmla="*/ 1 h 64"/>
                <a:gd name="T20" fmla="*/ 1 w 162"/>
                <a:gd name="T21" fmla="*/ 1 h 64"/>
                <a:gd name="T22" fmla="*/ 1 w 162"/>
                <a:gd name="T23" fmla="*/ 1 h 64"/>
                <a:gd name="T24" fmla="*/ 1 w 162"/>
                <a:gd name="T25" fmla="*/ 1 h 64"/>
                <a:gd name="T26" fmla="*/ 0 w 162"/>
                <a:gd name="T27" fmla="*/ 1 h 64"/>
                <a:gd name="T28" fmla="*/ 0 w 162"/>
                <a:gd name="T29" fmla="*/ 1 h 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2" h="64">
                  <a:moveTo>
                    <a:pt x="0" y="49"/>
                  </a:moveTo>
                  <a:lnTo>
                    <a:pt x="11" y="15"/>
                  </a:lnTo>
                  <a:lnTo>
                    <a:pt x="44" y="0"/>
                  </a:lnTo>
                  <a:lnTo>
                    <a:pt x="108" y="15"/>
                  </a:lnTo>
                  <a:lnTo>
                    <a:pt x="133" y="24"/>
                  </a:lnTo>
                  <a:lnTo>
                    <a:pt x="150" y="34"/>
                  </a:lnTo>
                  <a:lnTo>
                    <a:pt x="162" y="53"/>
                  </a:lnTo>
                  <a:lnTo>
                    <a:pt x="145" y="64"/>
                  </a:lnTo>
                  <a:lnTo>
                    <a:pt x="120" y="64"/>
                  </a:lnTo>
                  <a:lnTo>
                    <a:pt x="89" y="53"/>
                  </a:lnTo>
                  <a:lnTo>
                    <a:pt x="46" y="26"/>
                  </a:lnTo>
                  <a:lnTo>
                    <a:pt x="21" y="49"/>
                  </a:lnTo>
                  <a:lnTo>
                    <a:pt x="1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85"/>
            <p:cNvSpPr>
              <a:spLocks/>
            </p:cNvSpPr>
            <p:nvPr/>
          </p:nvSpPr>
          <p:spPr bwMode="auto">
            <a:xfrm>
              <a:off x="4889" y="1045"/>
              <a:ext cx="63" cy="128"/>
            </a:xfrm>
            <a:custGeom>
              <a:avLst/>
              <a:gdLst>
                <a:gd name="T0" fmla="*/ 1 w 125"/>
                <a:gd name="T1" fmla="*/ 0 h 257"/>
                <a:gd name="T2" fmla="*/ 1 w 125"/>
                <a:gd name="T3" fmla="*/ 0 h 257"/>
                <a:gd name="T4" fmla="*/ 1 w 125"/>
                <a:gd name="T5" fmla="*/ 0 h 257"/>
                <a:gd name="T6" fmla="*/ 1 w 125"/>
                <a:gd name="T7" fmla="*/ 0 h 257"/>
                <a:gd name="T8" fmla="*/ 1 w 125"/>
                <a:gd name="T9" fmla="*/ 0 h 257"/>
                <a:gd name="T10" fmla="*/ 1 w 125"/>
                <a:gd name="T11" fmla="*/ 0 h 257"/>
                <a:gd name="T12" fmla="*/ 1 w 125"/>
                <a:gd name="T13" fmla="*/ 0 h 257"/>
                <a:gd name="T14" fmla="*/ 1 w 125"/>
                <a:gd name="T15" fmla="*/ 0 h 257"/>
                <a:gd name="T16" fmla="*/ 1 w 125"/>
                <a:gd name="T17" fmla="*/ 1 h 257"/>
                <a:gd name="T18" fmla="*/ 0 w 125"/>
                <a:gd name="T19" fmla="*/ 0 h 257"/>
                <a:gd name="T20" fmla="*/ 1 w 125"/>
                <a:gd name="T21" fmla="*/ 0 h 257"/>
                <a:gd name="T22" fmla="*/ 1 w 125"/>
                <a:gd name="T23" fmla="*/ 0 h 257"/>
                <a:gd name="T24" fmla="*/ 1 w 125"/>
                <a:gd name="T25" fmla="*/ 0 h 257"/>
                <a:gd name="T26" fmla="*/ 1 w 125"/>
                <a:gd name="T27" fmla="*/ 0 h 257"/>
                <a:gd name="T28" fmla="*/ 1 w 125"/>
                <a:gd name="T29" fmla="*/ 0 h 257"/>
                <a:gd name="T30" fmla="*/ 1 w 125"/>
                <a:gd name="T31" fmla="*/ 0 h 257"/>
                <a:gd name="T32" fmla="*/ 1 w 125"/>
                <a:gd name="T33" fmla="*/ 0 h 257"/>
                <a:gd name="T34" fmla="*/ 1 w 125"/>
                <a:gd name="T35" fmla="*/ 0 h 2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5" h="257">
                  <a:moveTo>
                    <a:pt x="110" y="2"/>
                  </a:moveTo>
                  <a:lnTo>
                    <a:pt x="114" y="52"/>
                  </a:lnTo>
                  <a:lnTo>
                    <a:pt x="125" y="101"/>
                  </a:lnTo>
                  <a:lnTo>
                    <a:pt x="118" y="164"/>
                  </a:lnTo>
                  <a:lnTo>
                    <a:pt x="101" y="187"/>
                  </a:lnTo>
                  <a:lnTo>
                    <a:pt x="72" y="204"/>
                  </a:lnTo>
                  <a:lnTo>
                    <a:pt x="42" y="221"/>
                  </a:lnTo>
                  <a:lnTo>
                    <a:pt x="11" y="249"/>
                  </a:lnTo>
                  <a:lnTo>
                    <a:pt x="7" y="257"/>
                  </a:lnTo>
                  <a:lnTo>
                    <a:pt x="0" y="253"/>
                  </a:lnTo>
                  <a:lnTo>
                    <a:pt x="4" y="215"/>
                  </a:lnTo>
                  <a:lnTo>
                    <a:pt x="32" y="192"/>
                  </a:lnTo>
                  <a:lnTo>
                    <a:pt x="61" y="177"/>
                  </a:lnTo>
                  <a:lnTo>
                    <a:pt x="82" y="147"/>
                  </a:lnTo>
                  <a:lnTo>
                    <a:pt x="80" y="103"/>
                  </a:lnTo>
                  <a:lnTo>
                    <a:pt x="99" y="0"/>
                  </a:lnTo>
                  <a:lnTo>
                    <a:pt x="1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86"/>
            <p:cNvSpPr>
              <a:spLocks/>
            </p:cNvSpPr>
            <p:nvPr/>
          </p:nvSpPr>
          <p:spPr bwMode="auto">
            <a:xfrm>
              <a:off x="4951" y="1146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1 w 38"/>
                <a:gd name="T15" fmla="*/ 1 h 68"/>
                <a:gd name="T16" fmla="*/ 1 w 38"/>
                <a:gd name="T17" fmla="*/ 1 h 68"/>
                <a:gd name="T18" fmla="*/ 0 w 38"/>
                <a:gd name="T19" fmla="*/ 1 h 68"/>
                <a:gd name="T20" fmla="*/ 1 w 38"/>
                <a:gd name="T21" fmla="*/ 0 h 68"/>
                <a:gd name="T22" fmla="*/ 1 w 38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" h="68">
                  <a:moveTo>
                    <a:pt x="4" y="0"/>
                  </a:moveTo>
                  <a:lnTo>
                    <a:pt x="31" y="23"/>
                  </a:lnTo>
                  <a:lnTo>
                    <a:pt x="38" y="57"/>
                  </a:lnTo>
                  <a:lnTo>
                    <a:pt x="35" y="62"/>
                  </a:lnTo>
                  <a:lnTo>
                    <a:pt x="23" y="68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6" y="40"/>
                  </a:lnTo>
                  <a:lnTo>
                    <a:pt x="16" y="28"/>
                  </a:lnTo>
                  <a:lnTo>
                    <a:pt x="0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>
              <a:off x="4683" y="1228"/>
              <a:ext cx="62" cy="52"/>
            </a:xfrm>
            <a:custGeom>
              <a:avLst/>
              <a:gdLst>
                <a:gd name="T0" fmla="*/ 0 w 126"/>
                <a:gd name="T1" fmla="*/ 0 h 105"/>
                <a:gd name="T2" fmla="*/ 0 w 126"/>
                <a:gd name="T3" fmla="*/ 0 h 105"/>
                <a:gd name="T4" fmla="*/ 0 w 126"/>
                <a:gd name="T5" fmla="*/ 0 h 105"/>
                <a:gd name="T6" fmla="*/ 0 w 126"/>
                <a:gd name="T7" fmla="*/ 0 h 105"/>
                <a:gd name="T8" fmla="*/ 0 w 126"/>
                <a:gd name="T9" fmla="*/ 0 h 105"/>
                <a:gd name="T10" fmla="*/ 0 w 126"/>
                <a:gd name="T11" fmla="*/ 0 h 105"/>
                <a:gd name="T12" fmla="*/ 0 w 126"/>
                <a:gd name="T13" fmla="*/ 0 h 105"/>
                <a:gd name="T14" fmla="*/ 0 w 126"/>
                <a:gd name="T15" fmla="*/ 0 h 105"/>
                <a:gd name="T16" fmla="*/ 0 w 126"/>
                <a:gd name="T17" fmla="*/ 0 h 105"/>
                <a:gd name="T18" fmla="*/ 0 w 126"/>
                <a:gd name="T19" fmla="*/ 0 h 105"/>
                <a:gd name="T20" fmla="*/ 0 w 126"/>
                <a:gd name="T21" fmla="*/ 0 h 105"/>
                <a:gd name="T22" fmla="*/ 0 w 126"/>
                <a:gd name="T23" fmla="*/ 0 h 105"/>
                <a:gd name="T24" fmla="*/ 0 w 126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6" h="105">
                  <a:moveTo>
                    <a:pt x="14" y="6"/>
                  </a:moveTo>
                  <a:lnTo>
                    <a:pt x="21" y="27"/>
                  </a:lnTo>
                  <a:lnTo>
                    <a:pt x="38" y="33"/>
                  </a:lnTo>
                  <a:lnTo>
                    <a:pt x="78" y="61"/>
                  </a:lnTo>
                  <a:lnTo>
                    <a:pt x="120" y="84"/>
                  </a:lnTo>
                  <a:lnTo>
                    <a:pt x="126" y="101"/>
                  </a:lnTo>
                  <a:lnTo>
                    <a:pt x="111" y="105"/>
                  </a:lnTo>
                  <a:lnTo>
                    <a:pt x="31" y="48"/>
                  </a:lnTo>
                  <a:lnTo>
                    <a:pt x="12" y="34"/>
                  </a:lnTo>
                  <a:lnTo>
                    <a:pt x="0" y="8"/>
                  </a:lnTo>
                  <a:lnTo>
                    <a:pt x="6" y="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4698" y="1194"/>
              <a:ext cx="24" cy="41"/>
            </a:xfrm>
            <a:custGeom>
              <a:avLst/>
              <a:gdLst>
                <a:gd name="T0" fmla="*/ 0 w 47"/>
                <a:gd name="T1" fmla="*/ 1 h 81"/>
                <a:gd name="T2" fmla="*/ 1 w 47"/>
                <a:gd name="T3" fmla="*/ 0 h 81"/>
                <a:gd name="T4" fmla="*/ 1 w 47"/>
                <a:gd name="T5" fmla="*/ 1 h 81"/>
                <a:gd name="T6" fmla="*/ 1 w 47"/>
                <a:gd name="T7" fmla="*/ 1 h 81"/>
                <a:gd name="T8" fmla="*/ 1 w 47"/>
                <a:gd name="T9" fmla="*/ 1 h 81"/>
                <a:gd name="T10" fmla="*/ 0 w 47"/>
                <a:gd name="T11" fmla="*/ 1 h 81"/>
                <a:gd name="T12" fmla="*/ 0 w 47"/>
                <a:gd name="T13" fmla="*/ 1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81">
                  <a:moveTo>
                    <a:pt x="0" y="64"/>
                  </a:moveTo>
                  <a:lnTo>
                    <a:pt x="38" y="0"/>
                  </a:lnTo>
                  <a:lnTo>
                    <a:pt x="47" y="5"/>
                  </a:lnTo>
                  <a:lnTo>
                    <a:pt x="21" y="76"/>
                  </a:lnTo>
                  <a:lnTo>
                    <a:pt x="4" y="81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4731" y="1194"/>
              <a:ext cx="53" cy="41"/>
            </a:xfrm>
            <a:custGeom>
              <a:avLst/>
              <a:gdLst>
                <a:gd name="T0" fmla="*/ 0 w 107"/>
                <a:gd name="T1" fmla="*/ 0 h 81"/>
                <a:gd name="T2" fmla="*/ 0 w 107"/>
                <a:gd name="T3" fmla="*/ 1 h 81"/>
                <a:gd name="T4" fmla="*/ 0 w 107"/>
                <a:gd name="T5" fmla="*/ 1 h 81"/>
                <a:gd name="T6" fmla="*/ 0 w 107"/>
                <a:gd name="T7" fmla="*/ 1 h 81"/>
                <a:gd name="T8" fmla="*/ 0 w 107"/>
                <a:gd name="T9" fmla="*/ 1 h 81"/>
                <a:gd name="T10" fmla="*/ 0 w 107"/>
                <a:gd name="T11" fmla="*/ 1 h 81"/>
                <a:gd name="T12" fmla="*/ 0 w 107"/>
                <a:gd name="T13" fmla="*/ 1 h 81"/>
                <a:gd name="T14" fmla="*/ 0 w 107"/>
                <a:gd name="T15" fmla="*/ 0 h 81"/>
                <a:gd name="T16" fmla="*/ 0 w 107"/>
                <a:gd name="T17" fmla="*/ 0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" h="81">
                  <a:moveTo>
                    <a:pt x="6" y="0"/>
                  </a:moveTo>
                  <a:lnTo>
                    <a:pt x="95" y="59"/>
                  </a:lnTo>
                  <a:lnTo>
                    <a:pt x="107" y="70"/>
                  </a:lnTo>
                  <a:lnTo>
                    <a:pt x="101" y="81"/>
                  </a:lnTo>
                  <a:lnTo>
                    <a:pt x="84" y="70"/>
                  </a:lnTo>
                  <a:lnTo>
                    <a:pt x="44" y="38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90"/>
            <p:cNvSpPr>
              <a:spLocks/>
            </p:cNvSpPr>
            <p:nvPr/>
          </p:nvSpPr>
          <p:spPr bwMode="auto">
            <a:xfrm>
              <a:off x="4964" y="1189"/>
              <a:ext cx="63" cy="87"/>
            </a:xfrm>
            <a:custGeom>
              <a:avLst/>
              <a:gdLst>
                <a:gd name="T0" fmla="*/ 1 w 125"/>
                <a:gd name="T1" fmla="*/ 0 h 175"/>
                <a:gd name="T2" fmla="*/ 1 w 125"/>
                <a:gd name="T3" fmla="*/ 0 h 175"/>
                <a:gd name="T4" fmla="*/ 1 w 125"/>
                <a:gd name="T5" fmla="*/ 0 h 175"/>
                <a:gd name="T6" fmla="*/ 1 w 125"/>
                <a:gd name="T7" fmla="*/ 0 h 175"/>
                <a:gd name="T8" fmla="*/ 1 w 125"/>
                <a:gd name="T9" fmla="*/ 0 h 175"/>
                <a:gd name="T10" fmla="*/ 1 w 125"/>
                <a:gd name="T11" fmla="*/ 0 h 175"/>
                <a:gd name="T12" fmla="*/ 0 w 125"/>
                <a:gd name="T13" fmla="*/ 0 h 175"/>
                <a:gd name="T14" fmla="*/ 0 w 125"/>
                <a:gd name="T15" fmla="*/ 0 h 175"/>
                <a:gd name="T16" fmla="*/ 1 w 125"/>
                <a:gd name="T17" fmla="*/ 0 h 175"/>
                <a:gd name="T18" fmla="*/ 1 w 125"/>
                <a:gd name="T19" fmla="*/ 0 h 175"/>
                <a:gd name="T20" fmla="*/ 1 w 125"/>
                <a:gd name="T21" fmla="*/ 0 h 175"/>
                <a:gd name="T22" fmla="*/ 1 w 125"/>
                <a:gd name="T23" fmla="*/ 0 h 175"/>
                <a:gd name="T24" fmla="*/ 1 w 125"/>
                <a:gd name="T25" fmla="*/ 0 h 1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175">
                  <a:moveTo>
                    <a:pt x="118" y="12"/>
                  </a:moveTo>
                  <a:lnTo>
                    <a:pt x="125" y="65"/>
                  </a:lnTo>
                  <a:lnTo>
                    <a:pt x="108" y="88"/>
                  </a:lnTo>
                  <a:lnTo>
                    <a:pt x="87" y="114"/>
                  </a:lnTo>
                  <a:lnTo>
                    <a:pt x="67" y="135"/>
                  </a:lnTo>
                  <a:lnTo>
                    <a:pt x="21" y="175"/>
                  </a:lnTo>
                  <a:lnTo>
                    <a:pt x="0" y="173"/>
                  </a:lnTo>
                  <a:lnTo>
                    <a:pt x="0" y="152"/>
                  </a:lnTo>
                  <a:lnTo>
                    <a:pt x="89" y="73"/>
                  </a:lnTo>
                  <a:lnTo>
                    <a:pt x="103" y="61"/>
                  </a:lnTo>
                  <a:lnTo>
                    <a:pt x="89" y="0"/>
                  </a:lnTo>
                  <a:lnTo>
                    <a:pt x="1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91"/>
            <p:cNvSpPr>
              <a:spLocks/>
            </p:cNvSpPr>
            <p:nvPr/>
          </p:nvSpPr>
          <p:spPr bwMode="auto">
            <a:xfrm>
              <a:off x="4866" y="1210"/>
              <a:ext cx="129" cy="22"/>
            </a:xfrm>
            <a:custGeom>
              <a:avLst/>
              <a:gdLst>
                <a:gd name="T0" fmla="*/ 0 w 259"/>
                <a:gd name="T1" fmla="*/ 1 h 44"/>
                <a:gd name="T2" fmla="*/ 0 w 259"/>
                <a:gd name="T3" fmla="*/ 1 h 44"/>
                <a:gd name="T4" fmla="*/ 0 w 259"/>
                <a:gd name="T5" fmla="*/ 0 h 44"/>
                <a:gd name="T6" fmla="*/ 1 w 259"/>
                <a:gd name="T7" fmla="*/ 1 h 44"/>
                <a:gd name="T8" fmla="*/ 1 w 259"/>
                <a:gd name="T9" fmla="*/ 1 h 44"/>
                <a:gd name="T10" fmla="*/ 0 w 259"/>
                <a:gd name="T11" fmla="*/ 1 h 44"/>
                <a:gd name="T12" fmla="*/ 0 w 259"/>
                <a:gd name="T13" fmla="*/ 1 h 44"/>
                <a:gd name="T14" fmla="*/ 0 w 259"/>
                <a:gd name="T15" fmla="*/ 1 h 44"/>
                <a:gd name="T16" fmla="*/ 0 w 259"/>
                <a:gd name="T17" fmla="*/ 1 h 44"/>
                <a:gd name="T18" fmla="*/ 0 w 259"/>
                <a:gd name="T19" fmla="*/ 1 h 44"/>
                <a:gd name="T20" fmla="*/ 0 w 259"/>
                <a:gd name="T21" fmla="*/ 1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9" h="44">
                  <a:moveTo>
                    <a:pt x="14" y="17"/>
                  </a:moveTo>
                  <a:lnTo>
                    <a:pt x="145" y="9"/>
                  </a:lnTo>
                  <a:lnTo>
                    <a:pt x="240" y="0"/>
                  </a:lnTo>
                  <a:lnTo>
                    <a:pt x="259" y="21"/>
                  </a:lnTo>
                  <a:lnTo>
                    <a:pt x="257" y="34"/>
                  </a:lnTo>
                  <a:lnTo>
                    <a:pt x="245" y="42"/>
                  </a:lnTo>
                  <a:lnTo>
                    <a:pt x="141" y="30"/>
                  </a:lnTo>
                  <a:lnTo>
                    <a:pt x="14" y="44"/>
                  </a:lnTo>
                  <a:lnTo>
                    <a:pt x="0" y="30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92"/>
            <p:cNvSpPr>
              <a:spLocks/>
            </p:cNvSpPr>
            <p:nvPr/>
          </p:nvSpPr>
          <p:spPr bwMode="auto">
            <a:xfrm>
              <a:off x="4915" y="1264"/>
              <a:ext cx="45" cy="13"/>
            </a:xfrm>
            <a:custGeom>
              <a:avLst/>
              <a:gdLst>
                <a:gd name="T0" fmla="*/ 0 w 91"/>
                <a:gd name="T1" fmla="*/ 0 h 27"/>
                <a:gd name="T2" fmla="*/ 0 w 91"/>
                <a:gd name="T3" fmla="*/ 0 h 27"/>
                <a:gd name="T4" fmla="*/ 0 w 91"/>
                <a:gd name="T5" fmla="*/ 0 h 27"/>
                <a:gd name="T6" fmla="*/ 0 w 91"/>
                <a:gd name="T7" fmla="*/ 0 h 27"/>
                <a:gd name="T8" fmla="*/ 0 w 91"/>
                <a:gd name="T9" fmla="*/ 0 h 27"/>
                <a:gd name="T10" fmla="*/ 0 w 91"/>
                <a:gd name="T11" fmla="*/ 0 h 27"/>
                <a:gd name="T12" fmla="*/ 0 w 91"/>
                <a:gd name="T13" fmla="*/ 0 h 27"/>
                <a:gd name="T14" fmla="*/ 0 w 91"/>
                <a:gd name="T15" fmla="*/ 0 h 27"/>
                <a:gd name="T16" fmla="*/ 0 w 91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27">
                  <a:moveTo>
                    <a:pt x="0" y="12"/>
                  </a:moveTo>
                  <a:lnTo>
                    <a:pt x="55" y="0"/>
                  </a:lnTo>
                  <a:lnTo>
                    <a:pt x="82" y="6"/>
                  </a:lnTo>
                  <a:lnTo>
                    <a:pt x="91" y="16"/>
                  </a:lnTo>
                  <a:lnTo>
                    <a:pt x="82" y="27"/>
                  </a:lnTo>
                  <a:lnTo>
                    <a:pt x="55" y="27"/>
                  </a:lnTo>
                  <a:lnTo>
                    <a:pt x="4" y="2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93"/>
            <p:cNvSpPr>
              <a:spLocks/>
            </p:cNvSpPr>
            <p:nvPr/>
          </p:nvSpPr>
          <p:spPr bwMode="auto">
            <a:xfrm>
              <a:off x="5016" y="1201"/>
              <a:ext cx="74" cy="24"/>
            </a:xfrm>
            <a:custGeom>
              <a:avLst/>
              <a:gdLst>
                <a:gd name="T0" fmla="*/ 1 w 148"/>
                <a:gd name="T1" fmla="*/ 1 h 48"/>
                <a:gd name="T2" fmla="*/ 1 w 148"/>
                <a:gd name="T3" fmla="*/ 1 h 48"/>
                <a:gd name="T4" fmla="*/ 1 w 148"/>
                <a:gd name="T5" fmla="*/ 1 h 48"/>
                <a:gd name="T6" fmla="*/ 1 w 148"/>
                <a:gd name="T7" fmla="*/ 1 h 48"/>
                <a:gd name="T8" fmla="*/ 0 w 148"/>
                <a:gd name="T9" fmla="*/ 1 h 48"/>
                <a:gd name="T10" fmla="*/ 1 w 148"/>
                <a:gd name="T11" fmla="*/ 1 h 48"/>
                <a:gd name="T12" fmla="*/ 1 w 148"/>
                <a:gd name="T13" fmla="*/ 1 h 48"/>
                <a:gd name="T14" fmla="*/ 1 w 148"/>
                <a:gd name="T15" fmla="*/ 0 h 48"/>
                <a:gd name="T16" fmla="*/ 1 w 148"/>
                <a:gd name="T17" fmla="*/ 1 h 48"/>
                <a:gd name="T18" fmla="*/ 1 w 148"/>
                <a:gd name="T19" fmla="*/ 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148" y="11"/>
                  </a:moveTo>
                  <a:lnTo>
                    <a:pt x="106" y="25"/>
                  </a:lnTo>
                  <a:lnTo>
                    <a:pt x="64" y="38"/>
                  </a:lnTo>
                  <a:lnTo>
                    <a:pt x="17" y="48"/>
                  </a:lnTo>
                  <a:lnTo>
                    <a:pt x="0" y="36"/>
                  </a:lnTo>
                  <a:lnTo>
                    <a:pt x="13" y="19"/>
                  </a:lnTo>
                  <a:lnTo>
                    <a:pt x="62" y="8"/>
                  </a:lnTo>
                  <a:lnTo>
                    <a:pt x="148" y="0"/>
                  </a:lnTo>
                  <a:lnTo>
                    <a:pt x="14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94"/>
            <p:cNvSpPr>
              <a:spLocks/>
            </p:cNvSpPr>
            <p:nvPr/>
          </p:nvSpPr>
          <p:spPr bwMode="auto">
            <a:xfrm>
              <a:off x="5098" y="1201"/>
              <a:ext cx="2" cy="1"/>
            </a:xfrm>
            <a:custGeom>
              <a:avLst/>
              <a:gdLst>
                <a:gd name="T0" fmla="*/ 0 w 4"/>
                <a:gd name="T1" fmla="*/ 0 h 2"/>
                <a:gd name="T2" fmla="*/ 1 w 4"/>
                <a:gd name="T3" fmla="*/ 1 h 2"/>
                <a:gd name="T4" fmla="*/ 0 w 4"/>
                <a:gd name="T5" fmla="*/ 0 h 2"/>
                <a:gd name="T6" fmla="*/ 0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95"/>
            <p:cNvSpPr>
              <a:spLocks/>
            </p:cNvSpPr>
            <p:nvPr/>
          </p:nvSpPr>
          <p:spPr bwMode="auto">
            <a:xfrm>
              <a:off x="5083" y="1195"/>
              <a:ext cx="28" cy="21"/>
            </a:xfrm>
            <a:custGeom>
              <a:avLst/>
              <a:gdLst>
                <a:gd name="T0" fmla="*/ 0 w 57"/>
                <a:gd name="T1" fmla="*/ 0 h 41"/>
                <a:gd name="T2" fmla="*/ 0 w 57"/>
                <a:gd name="T3" fmla="*/ 1 h 41"/>
                <a:gd name="T4" fmla="*/ 0 w 57"/>
                <a:gd name="T5" fmla="*/ 1 h 41"/>
                <a:gd name="T6" fmla="*/ 0 w 57"/>
                <a:gd name="T7" fmla="*/ 1 h 41"/>
                <a:gd name="T8" fmla="*/ 0 w 57"/>
                <a:gd name="T9" fmla="*/ 1 h 41"/>
                <a:gd name="T10" fmla="*/ 0 w 57"/>
                <a:gd name="T11" fmla="*/ 1 h 41"/>
                <a:gd name="T12" fmla="*/ 0 w 57"/>
                <a:gd name="T13" fmla="*/ 0 h 41"/>
                <a:gd name="T14" fmla="*/ 0 w 57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" h="41">
                  <a:moveTo>
                    <a:pt x="24" y="0"/>
                  </a:moveTo>
                  <a:lnTo>
                    <a:pt x="51" y="1"/>
                  </a:lnTo>
                  <a:lnTo>
                    <a:pt x="57" y="28"/>
                  </a:lnTo>
                  <a:lnTo>
                    <a:pt x="30" y="41"/>
                  </a:lnTo>
                  <a:lnTo>
                    <a:pt x="0" y="32"/>
                  </a:lnTo>
                  <a:lnTo>
                    <a:pt x="0" y="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96"/>
            <p:cNvSpPr>
              <a:spLocks/>
            </p:cNvSpPr>
            <p:nvPr/>
          </p:nvSpPr>
          <p:spPr bwMode="auto">
            <a:xfrm>
              <a:off x="4798" y="1032"/>
              <a:ext cx="2" cy="2"/>
            </a:xfrm>
            <a:custGeom>
              <a:avLst/>
              <a:gdLst>
                <a:gd name="T0" fmla="*/ 0 w 4"/>
                <a:gd name="T1" fmla="*/ 1 h 3"/>
                <a:gd name="T2" fmla="*/ 1 w 4"/>
                <a:gd name="T3" fmla="*/ 0 h 3"/>
                <a:gd name="T4" fmla="*/ 0 w 4"/>
                <a:gd name="T5" fmla="*/ 1 h 3"/>
                <a:gd name="T6" fmla="*/ 0 w 4"/>
                <a:gd name="T7" fmla="*/ 1 h 3"/>
                <a:gd name="T8" fmla="*/ 0 w 4"/>
                <a:gd name="T9" fmla="*/ 1 h 3"/>
                <a:gd name="T10" fmla="*/ 0 w 4"/>
                <a:gd name="T11" fmla="*/ 1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97"/>
            <p:cNvSpPr>
              <a:spLocks/>
            </p:cNvSpPr>
            <p:nvPr/>
          </p:nvSpPr>
          <p:spPr bwMode="auto">
            <a:xfrm>
              <a:off x="4789" y="1027"/>
              <a:ext cx="23" cy="20"/>
            </a:xfrm>
            <a:custGeom>
              <a:avLst/>
              <a:gdLst>
                <a:gd name="T0" fmla="*/ 1 w 46"/>
                <a:gd name="T1" fmla="*/ 1 h 40"/>
                <a:gd name="T2" fmla="*/ 1 w 46"/>
                <a:gd name="T3" fmla="*/ 1 h 40"/>
                <a:gd name="T4" fmla="*/ 1 w 46"/>
                <a:gd name="T5" fmla="*/ 0 h 40"/>
                <a:gd name="T6" fmla="*/ 1 w 46"/>
                <a:gd name="T7" fmla="*/ 1 h 40"/>
                <a:gd name="T8" fmla="*/ 1 w 46"/>
                <a:gd name="T9" fmla="*/ 1 h 40"/>
                <a:gd name="T10" fmla="*/ 1 w 46"/>
                <a:gd name="T11" fmla="*/ 1 h 40"/>
                <a:gd name="T12" fmla="*/ 1 w 46"/>
                <a:gd name="T13" fmla="*/ 1 h 40"/>
                <a:gd name="T14" fmla="*/ 1 w 46"/>
                <a:gd name="T15" fmla="*/ 1 h 40"/>
                <a:gd name="T16" fmla="*/ 1 w 46"/>
                <a:gd name="T17" fmla="*/ 1 h 40"/>
                <a:gd name="T18" fmla="*/ 0 w 46"/>
                <a:gd name="T19" fmla="*/ 1 h 40"/>
                <a:gd name="T20" fmla="*/ 1 w 46"/>
                <a:gd name="T21" fmla="*/ 1 h 40"/>
                <a:gd name="T22" fmla="*/ 1 w 46"/>
                <a:gd name="T23" fmla="*/ 1 h 40"/>
                <a:gd name="T24" fmla="*/ 1 w 46"/>
                <a:gd name="T25" fmla="*/ 1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15" y="13"/>
                  </a:moveTo>
                  <a:lnTo>
                    <a:pt x="17" y="12"/>
                  </a:lnTo>
                  <a:lnTo>
                    <a:pt x="34" y="0"/>
                  </a:lnTo>
                  <a:lnTo>
                    <a:pt x="44" y="6"/>
                  </a:lnTo>
                  <a:lnTo>
                    <a:pt x="46" y="15"/>
                  </a:lnTo>
                  <a:lnTo>
                    <a:pt x="44" y="31"/>
                  </a:lnTo>
                  <a:lnTo>
                    <a:pt x="34" y="38"/>
                  </a:lnTo>
                  <a:lnTo>
                    <a:pt x="29" y="40"/>
                  </a:lnTo>
                  <a:lnTo>
                    <a:pt x="10" y="34"/>
                  </a:lnTo>
                  <a:lnTo>
                    <a:pt x="0" y="17"/>
                  </a:lnTo>
                  <a:lnTo>
                    <a:pt x="6" y="8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98"/>
            <p:cNvSpPr>
              <a:spLocks/>
            </p:cNvSpPr>
            <p:nvPr/>
          </p:nvSpPr>
          <p:spPr bwMode="auto">
            <a:xfrm>
              <a:off x="3809" y="2306"/>
              <a:ext cx="74" cy="72"/>
            </a:xfrm>
            <a:custGeom>
              <a:avLst/>
              <a:gdLst>
                <a:gd name="T0" fmla="*/ 0 w 149"/>
                <a:gd name="T1" fmla="*/ 1 h 142"/>
                <a:gd name="T2" fmla="*/ 0 w 149"/>
                <a:gd name="T3" fmla="*/ 0 h 142"/>
                <a:gd name="T4" fmla="*/ 0 w 149"/>
                <a:gd name="T5" fmla="*/ 1 h 142"/>
                <a:gd name="T6" fmla="*/ 0 w 149"/>
                <a:gd name="T7" fmla="*/ 1 h 142"/>
                <a:gd name="T8" fmla="*/ 0 w 149"/>
                <a:gd name="T9" fmla="*/ 1 h 142"/>
                <a:gd name="T10" fmla="*/ 0 w 149"/>
                <a:gd name="T11" fmla="*/ 1 h 142"/>
                <a:gd name="T12" fmla="*/ 0 w 149"/>
                <a:gd name="T13" fmla="*/ 1 h 142"/>
                <a:gd name="T14" fmla="*/ 0 w 149"/>
                <a:gd name="T15" fmla="*/ 1 h 142"/>
                <a:gd name="T16" fmla="*/ 0 w 149"/>
                <a:gd name="T17" fmla="*/ 1 h 142"/>
                <a:gd name="T18" fmla="*/ 0 w 149"/>
                <a:gd name="T19" fmla="*/ 1 h 142"/>
                <a:gd name="T20" fmla="*/ 0 w 149"/>
                <a:gd name="T21" fmla="*/ 1 h 142"/>
                <a:gd name="T22" fmla="*/ 0 w 149"/>
                <a:gd name="T23" fmla="*/ 1 h 142"/>
                <a:gd name="T24" fmla="*/ 0 w 149"/>
                <a:gd name="T25" fmla="*/ 1 h 142"/>
                <a:gd name="T26" fmla="*/ 0 w 149"/>
                <a:gd name="T27" fmla="*/ 1 h 1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142">
                  <a:moveTo>
                    <a:pt x="0" y="24"/>
                  </a:moveTo>
                  <a:lnTo>
                    <a:pt x="132" y="0"/>
                  </a:lnTo>
                  <a:lnTo>
                    <a:pt x="139" y="3"/>
                  </a:lnTo>
                  <a:lnTo>
                    <a:pt x="149" y="78"/>
                  </a:lnTo>
                  <a:lnTo>
                    <a:pt x="141" y="91"/>
                  </a:lnTo>
                  <a:lnTo>
                    <a:pt x="8" y="142"/>
                  </a:lnTo>
                  <a:lnTo>
                    <a:pt x="2" y="129"/>
                  </a:lnTo>
                  <a:lnTo>
                    <a:pt x="63" y="97"/>
                  </a:lnTo>
                  <a:lnTo>
                    <a:pt x="92" y="83"/>
                  </a:lnTo>
                  <a:lnTo>
                    <a:pt x="124" y="70"/>
                  </a:lnTo>
                  <a:lnTo>
                    <a:pt x="128" y="15"/>
                  </a:lnTo>
                  <a:lnTo>
                    <a:pt x="4" y="3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3827" y="2352"/>
              <a:ext cx="135" cy="59"/>
            </a:xfrm>
            <a:custGeom>
              <a:avLst/>
              <a:gdLst>
                <a:gd name="T0" fmla="*/ 1 w 270"/>
                <a:gd name="T1" fmla="*/ 1 h 118"/>
                <a:gd name="T2" fmla="*/ 1 w 270"/>
                <a:gd name="T3" fmla="*/ 1 h 118"/>
                <a:gd name="T4" fmla="*/ 1 w 270"/>
                <a:gd name="T5" fmla="*/ 1 h 118"/>
                <a:gd name="T6" fmla="*/ 1 w 270"/>
                <a:gd name="T7" fmla="*/ 1 h 118"/>
                <a:gd name="T8" fmla="*/ 1 w 270"/>
                <a:gd name="T9" fmla="*/ 1 h 118"/>
                <a:gd name="T10" fmla="*/ 1 w 270"/>
                <a:gd name="T11" fmla="*/ 1 h 118"/>
                <a:gd name="T12" fmla="*/ 1 w 270"/>
                <a:gd name="T13" fmla="*/ 1 h 118"/>
                <a:gd name="T14" fmla="*/ 1 w 270"/>
                <a:gd name="T15" fmla="*/ 1 h 118"/>
                <a:gd name="T16" fmla="*/ 1 w 270"/>
                <a:gd name="T17" fmla="*/ 1 h 118"/>
                <a:gd name="T18" fmla="*/ 1 w 270"/>
                <a:gd name="T19" fmla="*/ 0 h 118"/>
                <a:gd name="T20" fmla="*/ 1 w 270"/>
                <a:gd name="T21" fmla="*/ 1 h 118"/>
                <a:gd name="T22" fmla="*/ 2 w 270"/>
                <a:gd name="T23" fmla="*/ 1 h 118"/>
                <a:gd name="T24" fmla="*/ 2 w 270"/>
                <a:gd name="T25" fmla="*/ 1 h 118"/>
                <a:gd name="T26" fmla="*/ 2 w 270"/>
                <a:gd name="T27" fmla="*/ 1 h 118"/>
                <a:gd name="T28" fmla="*/ 1 w 270"/>
                <a:gd name="T29" fmla="*/ 1 h 118"/>
                <a:gd name="T30" fmla="*/ 1 w 270"/>
                <a:gd name="T31" fmla="*/ 1 h 118"/>
                <a:gd name="T32" fmla="*/ 0 w 270"/>
                <a:gd name="T33" fmla="*/ 1 h 118"/>
                <a:gd name="T34" fmla="*/ 1 w 270"/>
                <a:gd name="T35" fmla="*/ 1 h 118"/>
                <a:gd name="T36" fmla="*/ 1 w 270"/>
                <a:gd name="T37" fmla="*/ 1 h 1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118">
                  <a:moveTo>
                    <a:pt x="9" y="49"/>
                  </a:moveTo>
                  <a:lnTo>
                    <a:pt x="70" y="72"/>
                  </a:lnTo>
                  <a:lnTo>
                    <a:pt x="125" y="85"/>
                  </a:lnTo>
                  <a:lnTo>
                    <a:pt x="247" y="95"/>
                  </a:lnTo>
                  <a:lnTo>
                    <a:pt x="218" y="66"/>
                  </a:lnTo>
                  <a:lnTo>
                    <a:pt x="178" y="36"/>
                  </a:lnTo>
                  <a:lnTo>
                    <a:pt x="157" y="23"/>
                  </a:lnTo>
                  <a:lnTo>
                    <a:pt x="131" y="15"/>
                  </a:lnTo>
                  <a:lnTo>
                    <a:pt x="125" y="6"/>
                  </a:lnTo>
                  <a:lnTo>
                    <a:pt x="135" y="0"/>
                  </a:lnTo>
                  <a:lnTo>
                    <a:pt x="237" y="42"/>
                  </a:lnTo>
                  <a:lnTo>
                    <a:pt x="264" y="68"/>
                  </a:lnTo>
                  <a:lnTo>
                    <a:pt x="270" y="108"/>
                  </a:lnTo>
                  <a:lnTo>
                    <a:pt x="258" y="118"/>
                  </a:lnTo>
                  <a:lnTo>
                    <a:pt x="129" y="104"/>
                  </a:lnTo>
                  <a:lnTo>
                    <a:pt x="3" y="63"/>
                  </a:lnTo>
                  <a:lnTo>
                    <a:pt x="0" y="53"/>
                  </a:lnTo>
                  <a:lnTo>
                    <a:pt x="9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100"/>
            <p:cNvSpPr>
              <a:spLocks/>
            </p:cNvSpPr>
            <p:nvPr/>
          </p:nvSpPr>
          <p:spPr bwMode="auto">
            <a:xfrm>
              <a:off x="3988" y="1950"/>
              <a:ext cx="436" cy="436"/>
            </a:xfrm>
            <a:custGeom>
              <a:avLst/>
              <a:gdLst>
                <a:gd name="T0" fmla="*/ 4 w 872"/>
                <a:gd name="T1" fmla="*/ 1 h 872"/>
                <a:gd name="T2" fmla="*/ 3 w 872"/>
                <a:gd name="T3" fmla="*/ 1 h 872"/>
                <a:gd name="T4" fmla="*/ 3 w 872"/>
                <a:gd name="T5" fmla="*/ 1 h 872"/>
                <a:gd name="T6" fmla="*/ 3 w 872"/>
                <a:gd name="T7" fmla="*/ 1 h 872"/>
                <a:gd name="T8" fmla="*/ 3 w 872"/>
                <a:gd name="T9" fmla="*/ 1 h 872"/>
                <a:gd name="T10" fmla="*/ 2 w 872"/>
                <a:gd name="T11" fmla="*/ 1 h 872"/>
                <a:gd name="T12" fmla="*/ 2 w 872"/>
                <a:gd name="T13" fmla="*/ 1 h 872"/>
                <a:gd name="T14" fmla="*/ 2 w 872"/>
                <a:gd name="T15" fmla="*/ 2 h 872"/>
                <a:gd name="T16" fmla="*/ 2 w 872"/>
                <a:gd name="T17" fmla="*/ 2 h 872"/>
                <a:gd name="T18" fmla="*/ 2 w 872"/>
                <a:gd name="T19" fmla="*/ 2 h 872"/>
                <a:gd name="T20" fmla="*/ 2 w 872"/>
                <a:gd name="T21" fmla="*/ 2 h 872"/>
                <a:gd name="T22" fmla="*/ 2 w 872"/>
                <a:gd name="T23" fmla="*/ 2 h 872"/>
                <a:gd name="T24" fmla="*/ 2 w 872"/>
                <a:gd name="T25" fmla="*/ 2 h 872"/>
                <a:gd name="T26" fmla="*/ 2 w 872"/>
                <a:gd name="T27" fmla="*/ 2 h 872"/>
                <a:gd name="T28" fmla="*/ 1 w 872"/>
                <a:gd name="T29" fmla="*/ 3 h 872"/>
                <a:gd name="T30" fmla="*/ 1 w 872"/>
                <a:gd name="T31" fmla="*/ 3 h 872"/>
                <a:gd name="T32" fmla="*/ 1 w 872"/>
                <a:gd name="T33" fmla="*/ 4 h 872"/>
                <a:gd name="T34" fmla="*/ 1 w 872"/>
                <a:gd name="T35" fmla="*/ 4 h 872"/>
                <a:gd name="T36" fmla="*/ 1 w 872"/>
                <a:gd name="T37" fmla="*/ 4 h 872"/>
                <a:gd name="T38" fmla="*/ 1 w 872"/>
                <a:gd name="T39" fmla="*/ 4 h 872"/>
                <a:gd name="T40" fmla="*/ 1 w 872"/>
                <a:gd name="T41" fmla="*/ 4 h 872"/>
                <a:gd name="T42" fmla="*/ 0 w 872"/>
                <a:gd name="T43" fmla="*/ 4 h 872"/>
                <a:gd name="T44" fmla="*/ 0 w 872"/>
                <a:gd name="T45" fmla="*/ 4 h 872"/>
                <a:gd name="T46" fmla="*/ 1 w 872"/>
                <a:gd name="T47" fmla="*/ 4 h 872"/>
                <a:gd name="T48" fmla="*/ 1 w 872"/>
                <a:gd name="T49" fmla="*/ 4 h 872"/>
                <a:gd name="T50" fmla="*/ 1 w 872"/>
                <a:gd name="T51" fmla="*/ 4 h 872"/>
                <a:gd name="T52" fmla="*/ 1 w 872"/>
                <a:gd name="T53" fmla="*/ 3 h 872"/>
                <a:gd name="T54" fmla="*/ 1 w 872"/>
                <a:gd name="T55" fmla="*/ 3 h 872"/>
                <a:gd name="T56" fmla="*/ 1 w 872"/>
                <a:gd name="T57" fmla="*/ 3 h 872"/>
                <a:gd name="T58" fmla="*/ 1 w 872"/>
                <a:gd name="T59" fmla="*/ 2 h 872"/>
                <a:gd name="T60" fmla="*/ 1 w 872"/>
                <a:gd name="T61" fmla="*/ 2 h 872"/>
                <a:gd name="T62" fmla="*/ 1 w 872"/>
                <a:gd name="T63" fmla="*/ 2 h 872"/>
                <a:gd name="T64" fmla="*/ 2 w 872"/>
                <a:gd name="T65" fmla="*/ 2 h 872"/>
                <a:gd name="T66" fmla="*/ 2 w 872"/>
                <a:gd name="T67" fmla="*/ 2 h 872"/>
                <a:gd name="T68" fmla="*/ 2 w 872"/>
                <a:gd name="T69" fmla="*/ 2 h 872"/>
                <a:gd name="T70" fmla="*/ 2 w 872"/>
                <a:gd name="T71" fmla="*/ 2 h 872"/>
                <a:gd name="T72" fmla="*/ 2 w 872"/>
                <a:gd name="T73" fmla="*/ 1 h 872"/>
                <a:gd name="T74" fmla="*/ 2 w 872"/>
                <a:gd name="T75" fmla="*/ 1 h 872"/>
                <a:gd name="T76" fmla="*/ 2 w 872"/>
                <a:gd name="T77" fmla="*/ 1 h 872"/>
                <a:gd name="T78" fmla="*/ 3 w 872"/>
                <a:gd name="T79" fmla="*/ 1 h 872"/>
                <a:gd name="T80" fmla="*/ 3 w 872"/>
                <a:gd name="T81" fmla="*/ 1 h 872"/>
                <a:gd name="T82" fmla="*/ 3 w 872"/>
                <a:gd name="T83" fmla="*/ 1 h 872"/>
                <a:gd name="T84" fmla="*/ 3 w 872"/>
                <a:gd name="T85" fmla="*/ 1 h 872"/>
                <a:gd name="T86" fmla="*/ 3 w 872"/>
                <a:gd name="T87" fmla="*/ 1 h 872"/>
                <a:gd name="T88" fmla="*/ 3 w 872"/>
                <a:gd name="T89" fmla="*/ 0 h 872"/>
                <a:gd name="T90" fmla="*/ 4 w 872"/>
                <a:gd name="T91" fmla="*/ 1 h 872"/>
                <a:gd name="T92" fmla="*/ 4 w 872"/>
                <a:gd name="T93" fmla="*/ 1 h 872"/>
                <a:gd name="T94" fmla="*/ 4 w 872"/>
                <a:gd name="T95" fmla="*/ 1 h 8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72" h="872">
                  <a:moveTo>
                    <a:pt x="870" y="19"/>
                  </a:moveTo>
                  <a:lnTo>
                    <a:pt x="735" y="25"/>
                  </a:lnTo>
                  <a:lnTo>
                    <a:pt x="614" y="74"/>
                  </a:lnTo>
                  <a:lnTo>
                    <a:pt x="555" y="121"/>
                  </a:lnTo>
                  <a:lnTo>
                    <a:pt x="515" y="186"/>
                  </a:lnTo>
                  <a:lnTo>
                    <a:pt x="511" y="196"/>
                  </a:lnTo>
                  <a:lnTo>
                    <a:pt x="483" y="226"/>
                  </a:lnTo>
                  <a:lnTo>
                    <a:pt x="460" y="274"/>
                  </a:lnTo>
                  <a:lnTo>
                    <a:pt x="435" y="313"/>
                  </a:lnTo>
                  <a:lnTo>
                    <a:pt x="407" y="350"/>
                  </a:lnTo>
                  <a:lnTo>
                    <a:pt x="372" y="388"/>
                  </a:lnTo>
                  <a:lnTo>
                    <a:pt x="346" y="414"/>
                  </a:lnTo>
                  <a:lnTo>
                    <a:pt x="321" y="433"/>
                  </a:lnTo>
                  <a:lnTo>
                    <a:pt x="274" y="481"/>
                  </a:lnTo>
                  <a:lnTo>
                    <a:pt x="213" y="614"/>
                  </a:lnTo>
                  <a:lnTo>
                    <a:pt x="198" y="764"/>
                  </a:lnTo>
                  <a:lnTo>
                    <a:pt x="184" y="796"/>
                  </a:lnTo>
                  <a:lnTo>
                    <a:pt x="165" y="821"/>
                  </a:lnTo>
                  <a:lnTo>
                    <a:pt x="114" y="867"/>
                  </a:lnTo>
                  <a:lnTo>
                    <a:pt x="85" y="872"/>
                  </a:lnTo>
                  <a:lnTo>
                    <a:pt x="57" y="863"/>
                  </a:lnTo>
                  <a:lnTo>
                    <a:pt x="0" y="817"/>
                  </a:lnTo>
                  <a:lnTo>
                    <a:pt x="0" y="808"/>
                  </a:lnTo>
                  <a:lnTo>
                    <a:pt x="9" y="806"/>
                  </a:lnTo>
                  <a:lnTo>
                    <a:pt x="49" y="834"/>
                  </a:lnTo>
                  <a:lnTo>
                    <a:pt x="89" y="834"/>
                  </a:lnTo>
                  <a:lnTo>
                    <a:pt x="175" y="760"/>
                  </a:lnTo>
                  <a:lnTo>
                    <a:pt x="180" y="599"/>
                  </a:lnTo>
                  <a:lnTo>
                    <a:pt x="196" y="526"/>
                  </a:lnTo>
                  <a:lnTo>
                    <a:pt x="211" y="490"/>
                  </a:lnTo>
                  <a:lnTo>
                    <a:pt x="234" y="452"/>
                  </a:lnTo>
                  <a:lnTo>
                    <a:pt x="256" y="424"/>
                  </a:lnTo>
                  <a:lnTo>
                    <a:pt x="279" y="401"/>
                  </a:lnTo>
                  <a:lnTo>
                    <a:pt x="329" y="350"/>
                  </a:lnTo>
                  <a:lnTo>
                    <a:pt x="367" y="317"/>
                  </a:lnTo>
                  <a:lnTo>
                    <a:pt x="407" y="289"/>
                  </a:lnTo>
                  <a:lnTo>
                    <a:pt x="469" y="218"/>
                  </a:lnTo>
                  <a:lnTo>
                    <a:pt x="492" y="182"/>
                  </a:lnTo>
                  <a:lnTo>
                    <a:pt x="498" y="177"/>
                  </a:lnTo>
                  <a:lnTo>
                    <a:pt x="536" y="99"/>
                  </a:lnTo>
                  <a:lnTo>
                    <a:pt x="559" y="68"/>
                  </a:lnTo>
                  <a:lnTo>
                    <a:pt x="595" y="42"/>
                  </a:lnTo>
                  <a:lnTo>
                    <a:pt x="627" y="23"/>
                  </a:lnTo>
                  <a:lnTo>
                    <a:pt x="659" y="11"/>
                  </a:lnTo>
                  <a:lnTo>
                    <a:pt x="726" y="0"/>
                  </a:lnTo>
                  <a:lnTo>
                    <a:pt x="872" y="4"/>
                  </a:lnTo>
                  <a:lnTo>
                    <a:pt x="87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101"/>
            <p:cNvSpPr>
              <a:spLocks/>
            </p:cNvSpPr>
            <p:nvPr/>
          </p:nvSpPr>
          <p:spPr bwMode="auto">
            <a:xfrm>
              <a:off x="3904" y="2156"/>
              <a:ext cx="138" cy="164"/>
            </a:xfrm>
            <a:custGeom>
              <a:avLst/>
              <a:gdLst>
                <a:gd name="T0" fmla="*/ 1 w 275"/>
                <a:gd name="T1" fmla="*/ 0 h 327"/>
                <a:gd name="T2" fmla="*/ 1 w 275"/>
                <a:gd name="T3" fmla="*/ 1 h 327"/>
                <a:gd name="T4" fmla="*/ 1 w 275"/>
                <a:gd name="T5" fmla="*/ 1 h 327"/>
                <a:gd name="T6" fmla="*/ 1 w 275"/>
                <a:gd name="T7" fmla="*/ 1 h 327"/>
                <a:gd name="T8" fmla="*/ 1 w 275"/>
                <a:gd name="T9" fmla="*/ 1 h 327"/>
                <a:gd name="T10" fmla="*/ 1 w 275"/>
                <a:gd name="T11" fmla="*/ 1 h 327"/>
                <a:gd name="T12" fmla="*/ 1 w 275"/>
                <a:gd name="T13" fmla="*/ 1 h 327"/>
                <a:gd name="T14" fmla="*/ 2 w 275"/>
                <a:gd name="T15" fmla="*/ 1 h 327"/>
                <a:gd name="T16" fmla="*/ 2 w 275"/>
                <a:gd name="T17" fmla="*/ 2 h 327"/>
                <a:gd name="T18" fmla="*/ 1 w 275"/>
                <a:gd name="T19" fmla="*/ 2 h 327"/>
                <a:gd name="T20" fmla="*/ 1 w 275"/>
                <a:gd name="T21" fmla="*/ 2 h 327"/>
                <a:gd name="T22" fmla="*/ 1 w 275"/>
                <a:gd name="T23" fmla="*/ 2 h 327"/>
                <a:gd name="T24" fmla="*/ 1 w 275"/>
                <a:gd name="T25" fmla="*/ 2 h 327"/>
                <a:gd name="T26" fmla="*/ 1 w 275"/>
                <a:gd name="T27" fmla="*/ 2 h 327"/>
                <a:gd name="T28" fmla="*/ 1 w 275"/>
                <a:gd name="T29" fmla="*/ 1 h 327"/>
                <a:gd name="T30" fmla="*/ 1 w 275"/>
                <a:gd name="T31" fmla="*/ 1 h 327"/>
                <a:gd name="T32" fmla="*/ 1 w 275"/>
                <a:gd name="T33" fmla="*/ 1 h 327"/>
                <a:gd name="T34" fmla="*/ 1 w 275"/>
                <a:gd name="T35" fmla="*/ 1 h 327"/>
                <a:gd name="T36" fmla="*/ 1 w 275"/>
                <a:gd name="T37" fmla="*/ 1 h 327"/>
                <a:gd name="T38" fmla="*/ 1 w 275"/>
                <a:gd name="T39" fmla="*/ 1 h 327"/>
                <a:gd name="T40" fmla="*/ 1 w 275"/>
                <a:gd name="T41" fmla="*/ 1 h 327"/>
                <a:gd name="T42" fmla="*/ 1 w 275"/>
                <a:gd name="T43" fmla="*/ 1 h 327"/>
                <a:gd name="T44" fmla="*/ 1 w 275"/>
                <a:gd name="T45" fmla="*/ 1 h 327"/>
                <a:gd name="T46" fmla="*/ 0 w 275"/>
                <a:gd name="T47" fmla="*/ 1 h 327"/>
                <a:gd name="T48" fmla="*/ 1 w 275"/>
                <a:gd name="T49" fmla="*/ 0 h 327"/>
                <a:gd name="T50" fmla="*/ 1 w 275"/>
                <a:gd name="T51" fmla="*/ 0 h 3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75" h="327">
                  <a:moveTo>
                    <a:pt x="9" y="0"/>
                  </a:moveTo>
                  <a:lnTo>
                    <a:pt x="66" y="6"/>
                  </a:lnTo>
                  <a:lnTo>
                    <a:pt x="116" y="19"/>
                  </a:lnTo>
                  <a:lnTo>
                    <a:pt x="171" y="78"/>
                  </a:lnTo>
                  <a:lnTo>
                    <a:pt x="207" y="152"/>
                  </a:lnTo>
                  <a:lnTo>
                    <a:pt x="226" y="171"/>
                  </a:lnTo>
                  <a:lnTo>
                    <a:pt x="247" y="187"/>
                  </a:lnTo>
                  <a:lnTo>
                    <a:pt x="275" y="225"/>
                  </a:lnTo>
                  <a:lnTo>
                    <a:pt x="271" y="259"/>
                  </a:lnTo>
                  <a:lnTo>
                    <a:pt x="252" y="285"/>
                  </a:lnTo>
                  <a:lnTo>
                    <a:pt x="226" y="306"/>
                  </a:lnTo>
                  <a:lnTo>
                    <a:pt x="195" y="327"/>
                  </a:lnTo>
                  <a:lnTo>
                    <a:pt x="186" y="316"/>
                  </a:lnTo>
                  <a:lnTo>
                    <a:pt x="220" y="278"/>
                  </a:lnTo>
                  <a:lnTo>
                    <a:pt x="226" y="230"/>
                  </a:lnTo>
                  <a:lnTo>
                    <a:pt x="220" y="211"/>
                  </a:lnTo>
                  <a:lnTo>
                    <a:pt x="205" y="198"/>
                  </a:lnTo>
                  <a:lnTo>
                    <a:pt x="174" y="169"/>
                  </a:lnTo>
                  <a:lnTo>
                    <a:pt x="148" y="95"/>
                  </a:lnTo>
                  <a:lnTo>
                    <a:pt x="135" y="61"/>
                  </a:lnTo>
                  <a:lnTo>
                    <a:pt x="106" y="33"/>
                  </a:lnTo>
                  <a:lnTo>
                    <a:pt x="60" y="19"/>
                  </a:lnTo>
                  <a:lnTo>
                    <a:pt x="5" y="16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102"/>
            <p:cNvSpPr>
              <a:spLocks/>
            </p:cNvSpPr>
            <p:nvPr/>
          </p:nvSpPr>
          <p:spPr bwMode="auto">
            <a:xfrm>
              <a:off x="3854" y="1709"/>
              <a:ext cx="350" cy="389"/>
            </a:xfrm>
            <a:custGeom>
              <a:avLst/>
              <a:gdLst>
                <a:gd name="T0" fmla="*/ 0 w 699"/>
                <a:gd name="T1" fmla="*/ 3 h 779"/>
                <a:gd name="T2" fmla="*/ 1 w 699"/>
                <a:gd name="T3" fmla="*/ 2 h 779"/>
                <a:gd name="T4" fmla="*/ 1 w 699"/>
                <a:gd name="T5" fmla="*/ 2 h 779"/>
                <a:gd name="T6" fmla="*/ 1 w 699"/>
                <a:gd name="T7" fmla="*/ 2 h 779"/>
                <a:gd name="T8" fmla="*/ 1 w 699"/>
                <a:gd name="T9" fmla="*/ 2 h 779"/>
                <a:gd name="T10" fmla="*/ 1 w 699"/>
                <a:gd name="T11" fmla="*/ 2 h 779"/>
                <a:gd name="T12" fmla="*/ 1 w 699"/>
                <a:gd name="T13" fmla="*/ 2 h 779"/>
                <a:gd name="T14" fmla="*/ 1 w 699"/>
                <a:gd name="T15" fmla="*/ 2 h 779"/>
                <a:gd name="T16" fmla="*/ 2 w 699"/>
                <a:gd name="T17" fmla="*/ 1 h 779"/>
                <a:gd name="T18" fmla="*/ 2 w 699"/>
                <a:gd name="T19" fmla="*/ 1 h 779"/>
                <a:gd name="T20" fmla="*/ 2 w 699"/>
                <a:gd name="T21" fmla="*/ 1 h 779"/>
                <a:gd name="T22" fmla="*/ 2 w 699"/>
                <a:gd name="T23" fmla="*/ 1 h 779"/>
                <a:gd name="T24" fmla="*/ 2 w 699"/>
                <a:gd name="T25" fmla="*/ 1 h 779"/>
                <a:gd name="T26" fmla="*/ 2 w 699"/>
                <a:gd name="T27" fmla="*/ 0 h 779"/>
                <a:gd name="T28" fmla="*/ 2 w 699"/>
                <a:gd name="T29" fmla="*/ 0 h 779"/>
                <a:gd name="T30" fmla="*/ 3 w 699"/>
                <a:gd name="T31" fmla="*/ 0 h 779"/>
                <a:gd name="T32" fmla="*/ 3 w 699"/>
                <a:gd name="T33" fmla="*/ 0 h 779"/>
                <a:gd name="T34" fmla="*/ 3 w 699"/>
                <a:gd name="T35" fmla="*/ 0 h 779"/>
                <a:gd name="T36" fmla="*/ 3 w 699"/>
                <a:gd name="T37" fmla="*/ 0 h 779"/>
                <a:gd name="T38" fmla="*/ 3 w 699"/>
                <a:gd name="T39" fmla="*/ 0 h 779"/>
                <a:gd name="T40" fmla="*/ 3 w 699"/>
                <a:gd name="T41" fmla="*/ 0 h 779"/>
                <a:gd name="T42" fmla="*/ 3 w 699"/>
                <a:gd name="T43" fmla="*/ 0 h 779"/>
                <a:gd name="T44" fmla="*/ 3 w 699"/>
                <a:gd name="T45" fmla="*/ 0 h 779"/>
                <a:gd name="T46" fmla="*/ 3 w 699"/>
                <a:gd name="T47" fmla="*/ 0 h 779"/>
                <a:gd name="T48" fmla="*/ 3 w 699"/>
                <a:gd name="T49" fmla="*/ 0 h 779"/>
                <a:gd name="T50" fmla="*/ 2 w 699"/>
                <a:gd name="T51" fmla="*/ 0 h 779"/>
                <a:gd name="T52" fmla="*/ 2 w 699"/>
                <a:gd name="T53" fmla="*/ 1 h 779"/>
                <a:gd name="T54" fmla="*/ 2 w 699"/>
                <a:gd name="T55" fmla="*/ 1 h 779"/>
                <a:gd name="T56" fmla="*/ 2 w 699"/>
                <a:gd name="T57" fmla="*/ 1 h 779"/>
                <a:gd name="T58" fmla="*/ 2 w 699"/>
                <a:gd name="T59" fmla="*/ 1 h 779"/>
                <a:gd name="T60" fmla="*/ 2 w 699"/>
                <a:gd name="T61" fmla="*/ 2 h 779"/>
                <a:gd name="T62" fmla="*/ 2 w 699"/>
                <a:gd name="T63" fmla="*/ 2 h 779"/>
                <a:gd name="T64" fmla="*/ 1 w 699"/>
                <a:gd name="T65" fmla="*/ 2 h 779"/>
                <a:gd name="T66" fmla="*/ 1 w 699"/>
                <a:gd name="T67" fmla="*/ 2 h 779"/>
                <a:gd name="T68" fmla="*/ 1 w 699"/>
                <a:gd name="T69" fmla="*/ 2 h 779"/>
                <a:gd name="T70" fmla="*/ 1 w 699"/>
                <a:gd name="T71" fmla="*/ 2 h 779"/>
                <a:gd name="T72" fmla="*/ 1 w 699"/>
                <a:gd name="T73" fmla="*/ 2 h 779"/>
                <a:gd name="T74" fmla="*/ 1 w 699"/>
                <a:gd name="T75" fmla="*/ 2 h 779"/>
                <a:gd name="T76" fmla="*/ 1 w 699"/>
                <a:gd name="T77" fmla="*/ 2 h 779"/>
                <a:gd name="T78" fmla="*/ 1 w 699"/>
                <a:gd name="T79" fmla="*/ 2 h 779"/>
                <a:gd name="T80" fmla="*/ 1 w 699"/>
                <a:gd name="T81" fmla="*/ 3 h 779"/>
                <a:gd name="T82" fmla="*/ 1 w 699"/>
                <a:gd name="T83" fmla="*/ 3 h 779"/>
                <a:gd name="T84" fmla="*/ 0 w 699"/>
                <a:gd name="T85" fmla="*/ 3 h 779"/>
                <a:gd name="T86" fmla="*/ 0 w 699"/>
                <a:gd name="T87" fmla="*/ 3 h 7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99" h="779">
                  <a:moveTo>
                    <a:pt x="0" y="770"/>
                  </a:moveTo>
                  <a:lnTo>
                    <a:pt x="9" y="719"/>
                  </a:lnTo>
                  <a:lnTo>
                    <a:pt x="15" y="696"/>
                  </a:lnTo>
                  <a:lnTo>
                    <a:pt x="30" y="679"/>
                  </a:lnTo>
                  <a:lnTo>
                    <a:pt x="144" y="637"/>
                  </a:lnTo>
                  <a:lnTo>
                    <a:pt x="173" y="606"/>
                  </a:lnTo>
                  <a:lnTo>
                    <a:pt x="199" y="580"/>
                  </a:lnTo>
                  <a:lnTo>
                    <a:pt x="249" y="532"/>
                  </a:lnTo>
                  <a:lnTo>
                    <a:pt x="294" y="479"/>
                  </a:lnTo>
                  <a:lnTo>
                    <a:pt x="336" y="409"/>
                  </a:lnTo>
                  <a:lnTo>
                    <a:pt x="370" y="333"/>
                  </a:lnTo>
                  <a:lnTo>
                    <a:pt x="390" y="298"/>
                  </a:lnTo>
                  <a:lnTo>
                    <a:pt x="414" y="260"/>
                  </a:lnTo>
                  <a:lnTo>
                    <a:pt x="433" y="230"/>
                  </a:lnTo>
                  <a:lnTo>
                    <a:pt x="456" y="203"/>
                  </a:lnTo>
                  <a:lnTo>
                    <a:pt x="532" y="129"/>
                  </a:lnTo>
                  <a:lnTo>
                    <a:pt x="576" y="82"/>
                  </a:lnTo>
                  <a:lnTo>
                    <a:pt x="620" y="32"/>
                  </a:lnTo>
                  <a:lnTo>
                    <a:pt x="654" y="11"/>
                  </a:lnTo>
                  <a:lnTo>
                    <a:pt x="694" y="0"/>
                  </a:lnTo>
                  <a:lnTo>
                    <a:pt x="699" y="13"/>
                  </a:lnTo>
                  <a:lnTo>
                    <a:pt x="648" y="57"/>
                  </a:lnTo>
                  <a:lnTo>
                    <a:pt x="604" y="108"/>
                  </a:lnTo>
                  <a:lnTo>
                    <a:pt x="559" y="156"/>
                  </a:lnTo>
                  <a:lnTo>
                    <a:pt x="517" y="190"/>
                  </a:lnTo>
                  <a:lnTo>
                    <a:pt x="475" y="224"/>
                  </a:lnTo>
                  <a:lnTo>
                    <a:pt x="443" y="276"/>
                  </a:lnTo>
                  <a:lnTo>
                    <a:pt x="365" y="422"/>
                  </a:lnTo>
                  <a:lnTo>
                    <a:pt x="344" y="462"/>
                  </a:lnTo>
                  <a:lnTo>
                    <a:pt x="321" y="494"/>
                  </a:lnTo>
                  <a:lnTo>
                    <a:pt x="298" y="525"/>
                  </a:lnTo>
                  <a:lnTo>
                    <a:pt x="274" y="551"/>
                  </a:lnTo>
                  <a:lnTo>
                    <a:pt x="247" y="576"/>
                  </a:lnTo>
                  <a:lnTo>
                    <a:pt x="220" y="603"/>
                  </a:lnTo>
                  <a:lnTo>
                    <a:pt x="192" y="631"/>
                  </a:lnTo>
                  <a:lnTo>
                    <a:pt x="163" y="662"/>
                  </a:lnTo>
                  <a:lnTo>
                    <a:pt x="139" y="679"/>
                  </a:lnTo>
                  <a:lnTo>
                    <a:pt x="112" y="684"/>
                  </a:lnTo>
                  <a:lnTo>
                    <a:pt x="53" y="701"/>
                  </a:lnTo>
                  <a:lnTo>
                    <a:pt x="26" y="732"/>
                  </a:lnTo>
                  <a:lnTo>
                    <a:pt x="15" y="774"/>
                  </a:lnTo>
                  <a:lnTo>
                    <a:pt x="6" y="779"/>
                  </a:lnTo>
                  <a:lnTo>
                    <a:pt x="0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103"/>
            <p:cNvSpPr>
              <a:spLocks/>
            </p:cNvSpPr>
            <p:nvPr/>
          </p:nvSpPr>
          <p:spPr bwMode="auto">
            <a:xfrm>
              <a:off x="3669" y="1983"/>
              <a:ext cx="190" cy="342"/>
            </a:xfrm>
            <a:custGeom>
              <a:avLst/>
              <a:gdLst>
                <a:gd name="T0" fmla="*/ 2 w 380"/>
                <a:gd name="T1" fmla="*/ 2 h 685"/>
                <a:gd name="T2" fmla="*/ 2 w 380"/>
                <a:gd name="T3" fmla="*/ 2 h 685"/>
                <a:gd name="T4" fmla="*/ 2 w 380"/>
                <a:gd name="T5" fmla="*/ 1 h 685"/>
                <a:gd name="T6" fmla="*/ 2 w 380"/>
                <a:gd name="T7" fmla="*/ 1 h 685"/>
                <a:gd name="T8" fmla="*/ 2 w 380"/>
                <a:gd name="T9" fmla="*/ 1 h 685"/>
                <a:gd name="T10" fmla="*/ 2 w 380"/>
                <a:gd name="T11" fmla="*/ 1 h 685"/>
                <a:gd name="T12" fmla="*/ 2 w 380"/>
                <a:gd name="T13" fmla="*/ 0 h 685"/>
                <a:gd name="T14" fmla="*/ 1 w 380"/>
                <a:gd name="T15" fmla="*/ 0 h 685"/>
                <a:gd name="T16" fmla="*/ 1 w 380"/>
                <a:gd name="T17" fmla="*/ 0 h 685"/>
                <a:gd name="T18" fmla="*/ 1 w 380"/>
                <a:gd name="T19" fmla="*/ 0 h 685"/>
                <a:gd name="T20" fmla="*/ 1 w 380"/>
                <a:gd name="T21" fmla="*/ 0 h 685"/>
                <a:gd name="T22" fmla="*/ 1 w 380"/>
                <a:gd name="T23" fmla="*/ 0 h 685"/>
                <a:gd name="T24" fmla="*/ 1 w 380"/>
                <a:gd name="T25" fmla="*/ 0 h 685"/>
                <a:gd name="T26" fmla="*/ 1 w 380"/>
                <a:gd name="T27" fmla="*/ 0 h 685"/>
                <a:gd name="T28" fmla="*/ 1 w 380"/>
                <a:gd name="T29" fmla="*/ 0 h 685"/>
                <a:gd name="T30" fmla="*/ 1 w 380"/>
                <a:gd name="T31" fmla="*/ 0 h 685"/>
                <a:gd name="T32" fmla="*/ 1 w 380"/>
                <a:gd name="T33" fmla="*/ 1 h 685"/>
                <a:gd name="T34" fmla="*/ 1 w 380"/>
                <a:gd name="T35" fmla="*/ 1 h 685"/>
                <a:gd name="T36" fmla="*/ 1 w 380"/>
                <a:gd name="T37" fmla="*/ 1 h 685"/>
                <a:gd name="T38" fmla="*/ 1 w 380"/>
                <a:gd name="T39" fmla="*/ 1 h 685"/>
                <a:gd name="T40" fmla="*/ 1 w 380"/>
                <a:gd name="T41" fmla="*/ 2 h 685"/>
                <a:gd name="T42" fmla="*/ 1 w 380"/>
                <a:gd name="T43" fmla="*/ 2 h 685"/>
                <a:gd name="T44" fmla="*/ 1 w 380"/>
                <a:gd name="T45" fmla="*/ 2 h 685"/>
                <a:gd name="T46" fmla="*/ 1 w 380"/>
                <a:gd name="T47" fmla="*/ 2 h 685"/>
                <a:gd name="T48" fmla="*/ 1 w 380"/>
                <a:gd name="T49" fmla="*/ 2 h 685"/>
                <a:gd name="T50" fmla="*/ 1 w 380"/>
                <a:gd name="T51" fmla="*/ 2 h 685"/>
                <a:gd name="T52" fmla="*/ 1 w 380"/>
                <a:gd name="T53" fmla="*/ 2 h 685"/>
                <a:gd name="T54" fmla="*/ 1 w 380"/>
                <a:gd name="T55" fmla="*/ 2 h 685"/>
                <a:gd name="T56" fmla="*/ 1 w 380"/>
                <a:gd name="T57" fmla="*/ 2 h 685"/>
                <a:gd name="T58" fmla="*/ 1 w 380"/>
                <a:gd name="T59" fmla="*/ 2 h 685"/>
                <a:gd name="T60" fmla="*/ 1 w 380"/>
                <a:gd name="T61" fmla="*/ 1 h 685"/>
                <a:gd name="T62" fmla="*/ 1 w 380"/>
                <a:gd name="T63" fmla="*/ 1 h 685"/>
                <a:gd name="T64" fmla="*/ 1 w 380"/>
                <a:gd name="T65" fmla="*/ 1 h 685"/>
                <a:gd name="T66" fmla="*/ 0 w 380"/>
                <a:gd name="T67" fmla="*/ 1 h 685"/>
                <a:gd name="T68" fmla="*/ 1 w 380"/>
                <a:gd name="T69" fmla="*/ 1 h 685"/>
                <a:gd name="T70" fmla="*/ 1 w 380"/>
                <a:gd name="T71" fmla="*/ 0 h 685"/>
                <a:gd name="T72" fmla="*/ 1 w 380"/>
                <a:gd name="T73" fmla="*/ 0 h 685"/>
                <a:gd name="T74" fmla="*/ 1 w 380"/>
                <a:gd name="T75" fmla="*/ 0 h 685"/>
                <a:gd name="T76" fmla="*/ 1 w 380"/>
                <a:gd name="T77" fmla="*/ 0 h 685"/>
                <a:gd name="T78" fmla="*/ 1 w 380"/>
                <a:gd name="T79" fmla="*/ 0 h 685"/>
                <a:gd name="T80" fmla="*/ 1 w 380"/>
                <a:gd name="T81" fmla="*/ 0 h 685"/>
                <a:gd name="T82" fmla="*/ 1 w 380"/>
                <a:gd name="T83" fmla="*/ 0 h 685"/>
                <a:gd name="T84" fmla="*/ 1 w 380"/>
                <a:gd name="T85" fmla="*/ 0 h 685"/>
                <a:gd name="T86" fmla="*/ 2 w 380"/>
                <a:gd name="T87" fmla="*/ 0 h 685"/>
                <a:gd name="T88" fmla="*/ 2 w 380"/>
                <a:gd name="T89" fmla="*/ 0 h 685"/>
                <a:gd name="T90" fmla="*/ 2 w 380"/>
                <a:gd name="T91" fmla="*/ 0 h 685"/>
                <a:gd name="T92" fmla="*/ 2 w 380"/>
                <a:gd name="T93" fmla="*/ 1 h 685"/>
                <a:gd name="T94" fmla="*/ 2 w 380"/>
                <a:gd name="T95" fmla="*/ 1 h 685"/>
                <a:gd name="T96" fmla="*/ 2 w 380"/>
                <a:gd name="T97" fmla="*/ 2 h 685"/>
                <a:gd name="T98" fmla="*/ 2 w 380"/>
                <a:gd name="T99" fmla="*/ 2 h 685"/>
                <a:gd name="T100" fmla="*/ 2 w 380"/>
                <a:gd name="T101" fmla="*/ 2 h 6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80" h="685">
                  <a:moveTo>
                    <a:pt x="367" y="597"/>
                  </a:moveTo>
                  <a:lnTo>
                    <a:pt x="359" y="515"/>
                  </a:lnTo>
                  <a:lnTo>
                    <a:pt x="335" y="434"/>
                  </a:lnTo>
                  <a:lnTo>
                    <a:pt x="335" y="407"/>
                  </a:lnTo>
                  <a:lnTo>
                    <a:pt x="321" y="333"/>
                  </a:lnTo>
                  <a:lnTo>
                    <a:pt x="297" y="259"/>
                  </a:lnTo>
                  <a:lnTo>
                    <a:pt x="259" y="185"/>
                  </a:lnTo>
                  <a:lnTo>
                    <a:pt x="243" y="149"/>
                  </a:lnTo>
                  <a:lnTo>
                    <a:pt x="226" y="116"/>
                  </a:lnTo>
                  <a:lnTo>
                    <a:pt x="205" y="86"/>
                  </a:lnTo>
                  <a:lnTo>
                    <a:pt x="181" y="61"/>
                  </a:lnTo>
                  <a:lnTo>
                    <a:pt x="150" y="40"/>
                  </a:lnTo>
                  <a:lnTo>
                    <a:pt x="112" y="23"/>
                  </a:lnTo>
                  <a:lnTo>
                    <a:pt x="78" y="33"/>
                  </a:lnTo>
                  <a:lnTo>
                    <a:pt x="50" y="99"/>
                  </a:lnTo>
                  <a:lnTo>
                    <a:pt x="44" y="177"/>
                  </a:lnTo>
                  <a:lnTo>
                    <a:pt x="40" y="348"/>
                  </a:lnTo>
                  <a:lnTo>
                    <a:pt x="53" y="403"/>
                  </a:lnTo>
                  <a:lnTo>
                    <a:pt x="74" y="447"/>
                  </a:lnTo>
                  <a:lnTo>
                    <a:pt x="101" y="489"/>
                  </a:lnTo>
                  <a:lnTo>
                    <a:pt x="133" y="534"/>
                  </a:lnTo>
                  <a:lnTo>
                    <a:pt x="164" y="571"/>
                  </a:lnTo>
                  <a:lnTo>
                    <a:pt x="192" y="603"/>
                  </a:lnTo>
                  <a:lnTo>
                    <a:pt x="219" y="637"/>
                  </a:lnTo>
                  <a:lnTo>
                    <a:pt x="251" y="675"/>
                  </a:lnTo>
                  <a:lnTo>
                    <a:pt x="249" y="685"/>
                  </a:lnTo>
                  <a:lnTo>
                    <a:pt x="240" y="685"/>
                  </a:lnTo>
                  <a:lnTo>
                    <a:pt x="205" y="649"/>
                  </a:lnTo>
                  <a:lnTo>
                    <a:pt x="171" y="620"/>
                  </a:lnTo>
                  <a:lnTo>
                    <a:pt x="105" y="557"/>
                  </a:lnTo>
                  <a:lnTo>
                    <a:pt x="69" y="508"/>
                  </a:lnTo>
                  <a:lnTo>
                    <a:pt x="40" y="462"/>
                  </a:lnTo>
                  <a:lnTo>
                    <a:pt x="4" y="356"/>
                  </a:lnTo>
                  <a:lnTo>
                    <a:pt x="0" y="306"/>
                  </a:lnTo>
                  <a:lnTo>
                    <a:pt x="2" y="265"/>
                  </a:lnTo>
                  <a:lnTo>
                    <a:pt x="15" y="173"/>
                  </a:lnTo>
                  <a:lnTo>
                    <a:pt x="29" y="92"/>
                  </a:lnTo>
                  <a:lnTo>
                    <a:pt x="44" y="57"/>
                  </a:lnTo>
                  <a:lnTo>
                    <a:pt x="67" y="23"/>
                  </a:lnTo>
                  <a:lnTo>
                    <a:pt x="88" y="8"/>
                  </a:lnTo>
                  <a:lnTo>
                    <a:pt x="116" y="0"/>
                  </a:lnTo>
                  <a:lnTo>
                    <a:pt x="188" y="36"/>
                  </a:lnTo>
                  <a:lnTo>
                    <a:pt x="238" y="88"/>
                  </a:lnTo>
                  <a:lnTo>
                    <a:pt x="276" y="152"/>
                  </a:lnTo>
                  <a:lnTo>
                    <a:pt x="295" y="189"/>
                  </a:lnTo>
                  <a:lnTo>
                    <a:pt x="316" y="227"/>
                  </a:lnTo>
                  <a:lnTo>
                    <a:pt x="350" y="407"/>
                  </a:lnTo>
                  <a:lnTo>
                    <a:pt x="356" y="432"/>
                  </a:lnTo>
                  <a:lnTo>
                    <a:pt x="380" y="599"/>
                  </a:lnTo>
                  <a:lnTo>
                    <a:pt x="367" y="5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104"/>
            <p:cNvSpPr>
              <a:spLocks/>
            </p:cNvSpPr>
            <p:nvPr/>
          </p:nvSpPr>
          <p:spPr bwMode="auto">
            <a:xfrm>
              <a:off x="3943" y="2246"/>
              <a:ext cx="65" cy="136"/>
            </a:xfrm>
            <a:custGeom>
              <a:avLst/>
              <a:gdLst>
                <a:gd name="T0" fmla="*/ 1 w 129"/>
                <a:gd name="T1" fmla="*/ 0 h 272"/>
                <a:gd name="T2" fmla="*/ 1 w 129"/>
                <a:gd name="T3" fmla="*/ 1 h 272"/>
                <a:gd name="T4" fmla="*/ 1 w 129"/>
                <a:gd name="T5" fmla="*/ 1 h 272"/>
                <a:gd name="T6" fmla="*/ 1 w 129"/>
                <a:gd name="T7" fmla="*/ 1 h 272"/>
                <a:gd name="T8" fmla="*/ 1 w 129"/>
                <a:gd name="T9" fmla="*/ 1 h 272"/>
                <a:gd name="T10" fmla="*/ 1 w 129"/>
                <a:gd name="T11" fmla="*/ 2 h 272"/>
                <a:gd name="T12" fmla="*/ 1 w 129"/>
                <a:gd name="T13" fmla="*/ 1 h 272"/>
                <a:gd name="T14" fmla="*/ 1 w 129"/>
                <a:gd name="T15" fmla="*/ 1 h 272"/>
                <a:gd name="T16" fmla="*/ 1 w 129"/>
                <a:gd name="T17" fmla="*/ 1 h 272"/>
                <a:gd name="T18" fmla="*/ 1 w 129"/>
                <a:gd name="T19" fmla="*/ 1 h 272"/>
                <a:gd name="T20" fmla="*/ 1 w 129"/>
                <a:gd name="T21" fmla="*/ 1 h 272"/>
                <a:gd name="T22" fmla="*/ 1 w 129"/>
                <a:gd name="T23" fmla="*/ 1 h 272"/>
                <a:gd name="T24" fmla="*/ 1 w 129"/>
                <a:gd name="T25" fmla="*/ 1 h 272"/>
                <a:gd name="T26" fmla="*/ 0 w 129"/>
                <a:gd name="T27" fmla="*/ 1 h 272"/>
                <a:gd name="T28" fmla="*/ 1 w 129"/>
                <a:gd name="T29" fmla="*/ 0 h 272"/>
                <a:gd name="T30" fmla="*/ 1 w 129"/>
                <a:gd name="T31" fmla="*/ 0 h 2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" h="272">
                  <a:moveTo>
                    <a:pt x="11" y="0"/>
                  </a:moveTo>
                  <a:lnTo>
                    <a:pt x="87" y="27"/>
                  </a:lnTo>
                  <a:lnTo>
                    <a:pt x="125" y="99"/>
                  </a:lnTo>
                  <a:lnTo>
                    <a:pt x="129" y="182"/>
                  </a:lnTo>
                  <a:lnTo>
                    <a:pt x="104" y="230"/>
                  </a:lnTo>
                  <a:lnTo>
                    <a:pt x="72" y="272"/>
                  </a:lnTo>
                  <a:lnTo>
                    <a:pt x="51" y="253"/>
                  </a:lnTo>
                  <a:lnTo>
                    <a:pt x="89" y="173"/>
                  </a:lnTo>
                  <a:lnTo>
                    <a:pt x="98" y="99"/>
                  </a:lnTo>
                  <a:lnTo>
                    <a:pt x="95" y="66"/>
                  </a:lnTo>
                  <a:lnTo>
                    <a:pt x="76" y="36"/>
                  </a:lnTo>
                  <a:lnTo>
                    <a:pt x="41" y="23"/>
                  </a:lnTo>
                  <a:lnTo>
                    <a:pt x="3" y="11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105"/>
            <p:cNvSpPr>
              <a:spLocks/>
            </p:cNvSpPr>
            <p:nvPr/>
          </p:nvSpPr>
          <p:spPr bwMode="auto">
            <a:xfrm>
              <a:off x="4735" y="1143"/>
              <a:ext cx="12" cy="10"/>
            </a:xfrm>
            <a:custGeom>
              <a:avLst/>
              <a:gdLst>
                <a:gd name="T0" fmla="*/ 0 w 25"/>
                <a:gd name="T1" fmla="*/ 1 h 19"/>
                <a:gd name="T2" fmla="*/ 0 w 25"/>
                <a:gd name="T3" fmla="*/ 1 h 19"/>
                <a:gd name="T4" fmla="*/ 0 w 25"/>
                <a:gd name="T5" fmla="*/ 0 h 19"/>
                <a:gd name="T6" fmla="*/ 0 w 25"/>
                <a:gd name="T7" fmla="*/ 0 h 19"/>
                <a:gd name="T8" fmla="*/ 0 w 25"/>
                <a:gd name="T9" fmla="*/ 1 h 19"/>
                <a:gd name="T10" fmla="*/ 0 w 25"/>
                <a:gd name="T11" fmla="*/ 1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9">
                  <a:moveTo>
                    <a:pt x="25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106"/>
            <p:cNvSpPr>
              <a:spLocks/>
            </p:cNvSpPr>
            <p:nvPr/>
          </p:nvSpPr>
          <p:spPr bwMode="auto">
            <a:xfrm>
              <a:off x="4838" y="890"/>
              <a:ext cx="189" cy="86"/>
            </a:xfrm>
            <a:custGeom>
              <a:avLst/>
              <a:gdLst>
                <a:gd name="T0" fmla="*/ 1 w 378"/>
                <a:gd name="T1" fmla="*/ 1 h 171"/>
                <a:gd name="T2" fmla="*/ 0 w 378"/>
                <a:gd name="T3" fmla="*/ 1 h 171"/>
                <a:gd name="T4" fmla="*/ 1 w 378"/>
                <a:gd name="T5" fmla="*/ 1 h 171"/>
                <a:gd name="T6" fmla="*/ 1 w 378"/>
                <a:gd name="T7" fmla="*/ 1 h 171"/>
                <a:gd name="T8" fmla="*/ 1 w 378"/>
                <a:gd name="T9" fmla="*/ 0 h 171"/>
                <a:gd name="T10" fmla="*/ 1 w 378"/>
                <a:gd name="T11" fmla="*/ 1 h 171"/>
                <a:gd name="T12" fmla="*/ 1 w 378"/>
                <a:gd name="T13" fmla="*/ 1 h 171"/>
                <a:gd name="T14" fmla="*/ 1 w 378"/>
                <a:gd name="T15" fmla="*/ 1 h 171"/>
                <a:gd name="T16" fmla="*/ 2 w 378"/>
                <a:gd name="T17" fmla="*/ 1 h 171"/>
                <a:gd name="T18" fmla="*/ 2 w 378"/>
                <a:gd name="T19" fmla="*/ 1 h 171"/>
                <a:gd name="T20" fmla="*/ 2 w 378"/>
                <a:gd name="T21" fmla="*/ 1 h 171"/>
                <a:gd name="T22" fmla="*/ 2 w 378"/>
                <a:gd name="T23" fmla="*/ 1 h 171"/>
                <a:gd name="T24" fmla="*/ 2 w 378"/>
                <a:gd name="T25" fmla="*/ 1 h 171"/>
                <a:gd name="T26" fmla="*/ 2 w 378"/>
                <a:gd name="T27" fmla="*/ 1 h 171"/>
                <a:gd name="T28" fmla="*/ 1 w 378"/>
                <a:gd name="T29" fmla="*/ 1 h 171"/>
                <a:gd name="T30" fmla="*/ 1 w 378"/>
                <a:gd name="T31" fmla="*/ 1 h 171"/>
                <a:gd name="T32" fmla="*/ 1 w 378"/>
                <a:gd name="T33" fmla="*/ 1 h 171"/>
                <a:gd name="T34" fmla="*/ 1 w 378"/>
                <a:gd name="T35" fmla="*/ 1 h 171"/>
                <a:gd name="T36" fmla="*/ 1 w 378"/>
                <a:gd name="T37" fmla="*/ 1 h 171"/>
                <a:gd name="T38" fmla="*/ 1 w 378"/>
                <a:gd name="T39" fmla="*/ 1 h 171"/>
                <a:gd name="T40" fmla="*/ 1 w 378"/>
                <a:gd name="T41" fmla="*/ 1 h 171"/>
                <a:gd name="T42" fmla="*/ 1 w 378"/>
                <a:gd name="T43" fmla="*/ 1 h 171"/>
                <a:gd name="T44" fmla="*/ 1 w 378"/>
                <a:gd name="T45" fmla="*/ 1 h 171"/>
                <a:gd name="T46" fmla="*/ 1 w 378"/>
                <a:gd name="T47" fmla="*/ 1 h 1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78" h="171">
                  <a:moveTo>
                    <a:pt x="25" y="132"/>
                  </a:moveTo>
                  <a:lnTo>
                    <a:pt x="0" y="92"/>
                  </a:lnTo>
                  <a:lnTo>
                    <a:pt x="14" y="44"/>
                  </a:lnTo>
                  <a:lnTo>
                    <a:pt x="52" y="10"/>
                  </a:lnTo>
                  <a:lnTo>
                    <a:pt x="88" y="0"/>
                  </a:lnTo>
                  <a:lnTo>
                    <a:pt x="148" y="6"/>
                  </a:lnTo>
                  <a:lnTo>
                    <a:pt x="202" y="37"/>
                  </a:lnTo>
                  <a:lnTo>
                    <a:pt x="245" y="63"/>
                  </a:lnTo>
                  <a:lnTo>
                    <a:pt x="327" y="130"/>
                  </a:lnTo>
                  <a:lnTo>
                    <a:pt x="373" y="154"/>
                  </a:lnTo>
                  <a:lnTo>
                    <a:pt x="378" y="166"/>
                  </a:lnTo>
                  <a:lnTo>
                    <a:pt x="367" y="171"/>
                  </a:lnTo>
                  <a:lnTo>
                    <a:pt x="310" y="160"/>
                  </a:lnTo>
                  <a:lnTo>
                    <a:pt x="266" y="126"/>
                  </a:lnTo>
                  <a:lnTo>
                    <a:pt x="225" y="92"/>
                  </a:lnTo>
                  <a:lnTo>
                    <a:pt x="188" y="52"/>
                  </a:lnTo>
                  <a:lnTo>
                    <a:pt x="143" y="25"/>
                  </a:lnTo>
                  <a:lnTo>
                    <a:pt x="88" y="21"/>
                  </a:lnTo>
                  <a:lnTo>
                    <a:pt x="67" y="35"/>
                  </a:lnTo>
                  <a:lnTo>
                    <a:pt x="38" y="90"/>
                  </a:lnTo>
                  <a:lnTo>
                    <a:pt x="40" y="126"/>
                  </a:lnTo>
                  <a:lnTo>
                    <a:pt x="34" y="137"/>
                  </a:lnTo>
                  <a:lnTo>
                    <a:pt x="25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107"/>
            <p:cNvSpPr>
              <a:spLocks/>
            </p:cNvSpPr>
            <p:nvPr/>
          </p:nvSpPr>
          <p:spPr bwMode="auto">
            <a:xfrm>
              <a:off x="4590" y="1315"/>
              <a:ext cx="75" cy="83"/>
            </a:xfrm>
            <a:custGeom>
              <a:avLst/>
              <a:gdLst>
                <a:gd name="T0" fmla="*/ 1 w 148"/>
                <a:gd name="T1" fmla="*/ 1 h 165"/>
                <a:gd name="T2" fmla="*/ 1 w 148"/>
                <a:gd name="T3" fmla="*/ 1 h 165"/>
                <a:gd name="T4" fmla="*/ 1 w 148"/>
                <a:gd name="T5" fmla="*/ 1 h 165"/>
                <a:gd name="T6" fmla="*/ 1 w 148"/>
                <a:gd name="T7" fmla="*/ 1 h 165"/>
                <a:gd name="T8" fmla="*/ 1 w 148"/>
                <a:gd name="T9" fmla="*/ 1 h 165"/>
                <a:gd name="T10" fmla="*/ 1 w 148"/>
                <a:gd name="T11" fmla="*/ 0 h 165"/>
                <a:gd name="T12" fmla="*/ 1 w 148"/>
                <a:gd name="T13" fmla="*/ 1 h 165"/>
                <a:gd name="T14" fmla="*/ 1 w 148"/>
                <a:gd name="T15" fmla="*/ 1 h 165"/>
                <a:gd name="T16" fmla="*/ 1 w 148"/>
                <a:gd name="T17" fmla="*/ 1 h 165"/>
                <a:gd name="T18" fmla="*/ 1 w 148"/>
                <a:gd name="T19" fmla="*/ 1 h 165"/>
                <a:gd name="T20" fmla="*/ 1 w 148"/>
                <a:gd name="T21" fmla="*/ 1 h 165"/>
                <a:gd name="T22" fmla="*/ 1 w 148"/>
                <a:gd name="T23" fmla="*/ 1 h 165"/>
                <a:gd name="T24" fmla="*/ 1 w 148"/>
                <a:gd name="T25" fmla="*/ 1 h 165"/>
                <a:gd name="T26" fmla="*/ 1 w 148"/>
                <a:gd name="T27" fmla="*/ 1 h 165"/>
                <a:gd name="T28" fmla="*/ 1 w 148"/>
                <a:gd name="T29" fmla="*/ 1 h 165"/>
                <a:gd name="T30" fmla="*/ 1 w 148"/>
                <a:gd name="T31" fmla="*/ 1 h 165"/>
                <a:gd name="T32" fmla="*/ 1 w 148"/>
                <a:gd name="T33" fmla="*/ 1 h 165"/>
                <a:gd name="T34" fmla="*/ 1 w 148"/>
                <a:gd name="T35" fmla="*/ 1 h 165"/>
                <a:gd name="T36" fmla="*/ 1 w 148"/>
                <a:gd name="T37" fmla="*/ 1 h 165"/>
                <a:gd name="T38" fmla="*/ 0 w 148"/>
                <a:gd name="T39" fmla="*/ 1 h 165"/>
                <a:gd name="T40" fmla="*/ 1 w 148"/>
                <a:gd name="T41" fmla="*/ 1 h 165"/>
                <a:gd name="T42" fmla="*/ 1 w 148"/>
                <a:gd name="T43" fmla="*/ 1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8" h="165">
                  <a:moveTo>
                    <a:pt x="6" y="112"/>
                  </a:moveTo>
                  <a:lnTo>
                    <a:pt x="25" y="82"/>
                  </a:lnTo>
                  <a:lnTo>
                    <a:pt x="34" y="42"/>
                  </a:lnTo>
                  <a:lnTo>
                    <a:pt x="49" y="19"/>
                  </a:lnTo>
                  <a:lnTo>
                    <a:pt x="70" y="4"/>
                  </a:lnTo>
                  <a:lnTo>
                    <a:pt x="114" y="0"/>
                  </a:lnTo>
                  <a:lnTo>
                    <a:pt x="122" y="8"/>
                  </a:lnTo>
                  <a:lnTo>
                    <a:pt x="148" y="67"/>
                  </a:lnTo>
                  <a:lnTo>
                    <a:pt x="148" y="122"/>
                  </a:lnTo>
                  <a:lnTo>
                    <a:pt x="129" y="156"/>
                  </a:lnTo>
                  <a:lnTo>
                    <a:pt x="108" y="165"/>
                  </a:lnTo>
                  <a:lnTo>
                    <a:pt x="97" y="145"/>
                  </a:lnTo>
                  <a:lnTo>
                    <a:pt x="99" y="112"/>
                  </a:lnTo>
                  <a:lnTo>
                    <a:pt x="97" y="72"/>
                  </a:lnTo>
                  <a:lnTo>
                    <a:pt x="101" y="27"/>
                  </a:lnTo>
                  <a:lnTo>
                    <a:pt x="87" y="32"/>
                  </a:lnTo>
                  <a:lnTo>
                    <a:pt x="65" y="57"/>
                  </a:lnTo>
                  <a:lnTo>
                    <a:pt x="44" y="99"/>
                  </a:lnTo>
                  <a:lnTo>
                    <a:pt x="11" y="127"/>
                  </a:lnTo>
                  <a:lnTo>
                    <a:pt x="0" y="124"/>
                  </a:lnTo>
                  <a:lnTo>
                    <a:pt x="6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108"/>
            <p:cNvSpPr>
              <a:spLocks/>
            </p:cNvSpPr>
            <p:nvPr/>
          </p:nvSpPr>
          <p:spPr bwMode="auto">
            <a:xfrm>
              <a:off x="3898" y="1261"/>
              <a:ext cx="131" cy="35"/>
            </a:xfrm>
            <a:custGeom>
              <a:avLst/>
              <a:gdLst>
                <a:gd name="T0" fmla="*/ 0 w 263"/>
                <a:gd name="T1" fmla="*/ 1 h 70"/>
                <a:gd name="T2" fmla="*/ 0 w 263"/>
                <a:gd name="T3" fmla="*/ 1 h 70"/>
                <a:gd name="T4" fmla="*/ 0 w 263"/>
                <a:gd name="T5" fmla="*/ 1 h 70"/>
                <a:gd name="T6" fmla="*/ 0 w 263"/>
                <a:gd name="T7" fmla="*/ 1 h 70"/>
                <a:gd name="T8" fmla="*/ 0 w 263"/>
                <a:gd name="T9" fmla="*/ 1 h 70"/>
                <a:gd name="T10" fmla="*/ 0 w 263"/>
                <a:gd name="T11" fmla="*/ 1 h 70"/>
                <a:gd name="T12" fmla="*/ 0 w 263"/>
                <a:gd name="T13" fmla="*/ 1 h 70"/>
                <a:gd name="T14" fmla="*/ 0 w 263"/>
                <a:gd name="T15" fmla="*/ 1 h 70"/>
                <a:gd name="T16" fmla="*/ 0 w 263"/>
                <a:gd name="T17" fmla="*/ 1 h 70"/>
                <a:gd name="T18" fmla="*/ 0 w 263"/>
                <a:gd name="T19" fmla="*/ 1 h 70"/>
                <a:gd name="T20" fmla="*/ 0 w 263"/>
                <a:gd name="T21" fmla="*/ 0 h 70"/>
                <a:gd name="T22" fmla="*/ 1 w 263"/>
                <a:gd name="T23" fmla="*/ 1 h 70"/>
                <a:gd name="T24" fmla="*/ 1 w 263"/>
                <a:gd name="T25" fmla="*/ 1 h 70"/>
                <a:gd name="T26" fmla="*/ 1 w 263"/>
                <a:gd name="T27" fmla="*/ 1 h 70"/>
                <a:gd name="T28" fmla="*/ 0 w 263"/>
                <a:gd name="T29" fmla="*/ 1 h 70"/>
                <a:gd name="T30" fmla="*/ 0 w 263"/>
                <a:gd name="T31" fmla="*/ 1 h 70"/>
                <a:gd name="T32" fmla="*/ 0 w 263"/>
                <a:gd name="T33" fmla="*/ 1 h 70"/>
                <a:gd name="T34" fmla="*/ 0 w 263"/>
                <a:gd name="T35" fmla="*/ 1 h 70"/>
                <a:gd name="T36" fmla="*/ 0 w 263"/>
                <a:gd name="T37" fmla="*/ 1 h 70"/>
                <a:gd name="T38" fmla="*/ 0 w 263"/>
                <a:gd name="T39" fmla="*/ 1 h 70"/>
                <a:gd name="T40" fmla="*/ 0 w 263"/>
                <a:gd name="T41" fmla="*/ 1 h 70"/>
                <a:gd name="T42" fmla="*/ 0 w 263"/>
                <a:gd name="T43" fmla="*/ 0 h 70"/>
                <a:gd name="T44" fmla="*/ 0 w 263"/>
                <a:gd name="T45" fmla="*/ 1 h 70"/>
                <a:gd name="T46" fmla="*/ 0 w 263"/>
                <a:gd name="T47" fmla="*/ 1 h 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3" h="70">
                  <a:moveTo>
                    <a:pt x="17" y="5"/>
                  </a:moveTo>
                  <a:lnTo>
                    <a:pt x="29" y="28"/>
                  </a:lnTo>
                  <a:lnTo>
                    <a:pt x="48" y="42"/>
                  </a:lnTo>
                  <a:lnTo>
                    <a:pt x="99" y="49"/>
                  </a:lnTo>
                  <a:lnTo>
                    <a:pt x="114" y="45"/>
                  </a:lnTo>
                  <a:lnTo>
                    <a:pt x="135" y="38"/>
                  </a:lnTo>
                  <a:lnTo>
                    <a:pt x="187" y="49"/>
                  </a:lnTo>
                  <a:lnTo>
                    <a:pt x="240" y="23"/>
                  </a:lnTo>
                  <a:lnTo>
                    <a:pt x="240" y="17"/>
                  </a:lnTo>
                  <a:lnTo>
                    <a:pt x="240" y="9"/>
                  </a:lnTo>
                  <a:lnTo>
                    <a:pt x="247" y="0"/>
                  </a:lnTo>
                  <a:lnTo>
                    <a:pt x="257" y="7"/>
                  </a:lnTo>
                  <a:lnTo>
                    <a:pt x="263" y="28"/>
                  </a:lnTo>
                  <a:lnTo>
                    <a:pt x="261" y="36"/>
                  </a:lnTo>
                  <a:lnTo>
                    <a:pt x="226" y="59"/>
                  </a:lnTo>
                  <a:lnTo>
                    <a:pt x="185" y="66"/>
                  </a:lnTo>
                  <a:lnTo>
                    <a:pt x="137" y="59"/>
                  </a:lnTo>
                  <a:lnTo>
                    <a:pt x="118" y="64"/>
                  </a:lnTo>
                  <a:lnTo>
                    <a:pt x="101" y="70"/>
                  </a:lnTo>
                  <a:lnTo>
                    <a:pt x="38" y="59"/>
                  </a:lnTo>
                  <a:lnTo>
                    <a:pt x="0" y="11"/>
                  </a:lnTo>
                  <a:lnTo>
                    <a:pt x="8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3857" y="1224"/>
              <a:ext cx="59" cy="79"/>
            </a:xfrm>
            <a:custGeom>
              <a:avLst/>
              <a:gdLst>
                <a:gd name="T0" fmla="*/ 1 w 117"/>
                <a:gd name="T1" fmla="*/ 1 h 157"/>
                <a:gd name="T2" fmla="*/ 1 w 117"/>
                <a:gd name="T3" fmla="*/ 1 h 157"/>
                <a:gd name="T4" fmla="*/ 1 w 117"/>
                <a:gd name="T5" fmla="*/ 1 h 157"/>
                <a:gd name="T6" fmla="*/ 1 w 117"/>
                <a:gd name="T7" fmla="*/ 1 h 157"/>
                <a:gd name="T8" fmla="*/ 1 w 117"/>
                <a:gd name="T9" fmla="*/ 1 h 157"/>
                <a:gd name="T10" fmla="*/ 1 w 117"/>
                <a:gd name="T11" fmla="*/ 1 h 157"/>
                <a:gd name="T12" fmla="*/ 1 w 117"/>
                <a:gd name="T13" fmla="*/ 1 h 157"/>
                <a:gd name="T14" fmla="*/ 1 w 117"/>
                <a:gd name="T15" fmla="*/ 1 h 157"/>
                <a:gd name="T16" fmla="*/ 1 w 117"/>
                <a:gd name="T17" fmla="*/ 1 h 157"/>
                <a:gd name="T18" fmla="*/ 1 w 117"/>
                <a:gd name="T19" fmla="*/ 1 h 157"/>
                <a:gd name="T20" fmla="*/ 1 w 117"/>
                <a:gd name="T21" fmla="*/ 1 h 157"/>
                <a:gd name="T22" fmla="*/ 1 w 117"/>
                <a:gd name="T23" fmla="*/ 1 h 157"/>
                <a:gd name="T24" fmla="*/ 1 w 117"/>
                <a:gd name="T25" fmla="*/ 1 h 157"/>
                <a:gd name="T26" fmla="*/ 1 w 117"/>
                <a:gd name="T27" fmla="*/ 1 h 157"/>
                <a:gd name="T28" fmla="*/ 0 w 117"/>
                <a:gd name="T29" fmla="*/ 1 h 157"/>
                <a:gd name="T30" fmla="*/ 1 w 117"/>
                <a:gd name="T31" fmla="*/ 1 h 157"/>
                <a:gd name="T32" fmla="*/ 1 w 117"/>
                <a:gd name="T33" fmla="*/ 1 h 157"/>
                <a:gd name="T34" fmla="*/ 1 w 117"/>
                <a:gd name="T35" fmla="*/ 0 h 157"/>
                <a:gd name="T36" fmla="*/ 1 w 117"/>
                <a:gd name="T37" fmla="*/ 1 h 157"/>
                <a:gd name="T38" fmla="*/ 1 w 117"/>
                <a:gd name="T39" fmla="*/ 1 h 157"/>
                <a:gd name="T40" fmla="*/ 1 w 117"/>
                <a:gd name="T41" fmla="*/ 1 h 1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7" h="157">
                  <a:moveTo>
                    <a:pt x="53" y="15"/>
                  </a:moveTo>
                  <a:lnTo>
                    <a:pt x="20" y="60"/>
                  </a:lnTo>
                  <a:lnTo>
                    <a:pt x="17" y="87"/>
                  </a:lnTo>
                  <a:lnTo>
                    <a:pt x="20" y="117"/>
                  </a:lnTo>
                  <a:lnTo>
                    <a:pt x="34" y="135"/>
                  </a:lnTo>
                  <a:lnTo>
                    <a:pt x="57" y="142"/>
                  </a:lnTo>
                  <a:lnTo>
                    <a:pt x="95" y="123"/>
                  </a:lnTo>
                  <a:lnTo>
                    <a:pt x="95" y="108"/>
                  </a:lnTo>
                  <a:lnTo>
                    <a:pt x="100" y="97"/>
                  </a:lnTo>
                  <a:lnTo>
                    <a:pt x="112" y="100"/>
                  </a:lnTo>
                  <a:lnTo>
                    <a:pt x="117" y="127"/>
                  </a:lnTo>
                  <a:lnTo>
                    <a:pt x="93" y="152"/>
                  </a:lnTo>
                  <a:lnTo>
                    <a:pt x="58" y="157"/>
                  </a:lnTo>
                  <a:lnTo>
                    <a:pt x="3" y="121"/>
                  </a:lnTo>
                  <a:lnTo>
                    <a:pt x="0" y="87"/>
                  </a:lnTo>
                  <a:lnTo>
                    <a:pt x="3" y="55"/>
                  </a:lnTo>
                  <a:lnTo>
                    <a:pt x="19" y="24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5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3888" y="1287"/>
              <a:ext cx="89" cy="41"/>
            </a:xfrm>
            <a:custGeom>
              <a:avLst/>
              <a:gdLst>
                <a:gd name="T0" fmla="*/ 0 w 179"/>
                <a:gd name="T1" fmla="*/ 1 h 82"/>
                <a:gd name="T2" fmla="*/ 0 w 179"/>
                <a:gd name="T3" fmla="*/ 1 h 82"/>
                <a:gd name="T4" fmla="*/ 0 w 179"/>
                <a:gd name="T5" fmla="*/ 1 h 82"/>
                <a:gd name="T6" fmla="*/ 0 w 179"/>
                <a:gd name="T7" fmla="*/ 1 h 82"/>
                <a:gd name="T8" fmla="*/ 0 w 179"/>
                <a:gd name="T9" fmla="*/ 1 h 82"/>
                <a:gd name="T10" fmla="*/ 0 w 179"/>
                <a:gd name="T11" fmla="*/ 1 h 82"/>
                <a:gd name="T12" fmla="*/ 0 w 179"/>
                <a:gd name="T13" fmla="*/ 1 h 82"/>
                <a:gd name="T14" fmla="*/ 0 w 179"/>
                <a:gd name="T15" fmla="*/ 1 h 82"/>
                <a:gd name="T16" fmla="*/ 0 w 179"/>
                <a:gd name="T17" fmla="*/ 0 h 82"/>
                <a:gd name="T18" fmla="*/ 0 w 179"/>
                <a:gd name="T19" fmla="*/ 0 h 82"/>
                <a:gd name="T20" fmla="*/ 0 w 179"/>
                <a:gd name="T21" fmla="*/ 1 h 82"/>
                <a:gd name="T22" fmla="*/ 0 w 179"/>
                <a:gd name="T23" fmla="*/ 1 h 82"/>
                <a:gd name="T24" fmla="*/ 0 w 179"/>
                <a:gd name="T25" fmla="*/ 1 h 82"/>
                <a:gd name="T26" fmla="*/ 0 w 179"/>
                <a:gd name="T27" fmla="*/ 1 h 82"/>
                <a:gd name="T28" fmla="*/ 0 w 179"/>
                <a:gd name="T29" fmla="*/ 1 h 82"/>
                <a:gd name="T30" fmla="*/ 0 w 179"/>
                <a:gd name="T31" fmla="*/ 1 h 82"/>
                <a:gd name="T32" fmla="*/ 0 w 179"/>
                <a:gd name="T33" fmla="*/ 1 h 82"/>
                <a:gd name="T34" fmla="*/ 0 w 179"/>
                <a:gd name="T35" fmla="*/ 1 h 82"/>
                <a:gd name="T36" fmla="*/ 0 w 179"/>
                <a:gd name="T37" fmla="*/ 1 h 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9" h="82">
                  <a:moveTo>
                    <a:pt x="17" y="25"/>
                  </a:moveTo>
                  <a:lnTo>
                    <a:pt x="27" y="42"/>
                  </a:lnTo>
                  <a:lnTo>
                    <a:pt x="44" y="51"/>
                  </a:lnTo>
                  <a:lnTo>
                    <a:pt x="86" y="63"/>
                  </a:lnTo>
                  <a:lnTo>
                    <a:pt x="126" y="61"/>
                  </a:lnTo>
                  <a:lnTo>
                    <a:pt x="162" y="36"/>
                  </a:lnTo>
                  <a:lnTo>
                    <a:pt x="145" y="11"/>
                  </a:lnTo>
                  <a:lnTo>
                    <a:pt x="141" y="6"/>
                  </a:lnTo>
                  <a:lnTo>
                    <a:pt x="145" y="0"/>
                  </a:lnTo>
                  <a:lnTo>
                    <a:pt x="156" y="0"/>
                  </a:lnTo>
                  <a:lnTo>
                    <a:pt x="179" y="38"/>
                  </a:lnTo>
                  <a:lnTo>
                    <a:pt x="164" y="63"/>
                  </a:lnTo>
                  <a:lnTo>
                    <a:pt x="133" y="76"/>
                  </a:lnTo>
                  <a:lnTo>
                    <a:pt x="86" y="82"/>
                  </a:lnTo>
                  <a:lnTo>
                    <a:pt x="38" y="68"/>
                  </a:lnTo>
                  <a:lnTo>
                    <a:pt x="0" y="28"/>
                  </a:lnTo>
                  <a:lnTo>
                    <a:pt x="6" y="17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3939" y="1289"/>
              <a:ext cx="81" cy="56"/>
            </a:xfrm>
            <a:custGeom>
              <a:avLst/>
              <a:gdLst>
                <a:gd name="T0" fmla="*/ 1 w 161"/>
                <a:gd name="T1" fmla="*/ 1 h 112"/>
                <a:gd name="T2" fmla="*/ 1 w 161"/>
                <a:gd name="T3" fmla="*/ 1 h 112"/>
                <a:gd name="T4" fmla="*/ 1 w 161"/>
                <a:gd name="T5" fmla="*/ 1 h 112"/>
                <a:gd name="T6" fmla="*/ 1 w 161"/>
                <a:gd name="T7" fmla="*/ 1 h 112"/>
                <a:gd name="T8" fmla="*/ 1 w 161"/>
                <a:gd name="T9" fmla="*/ 1 h 112"/>
                <a:gd name="T10" fmla="*/ 1 w 161"/>
                <a:gd name="T11" fmla="*/ 1 h 112"/>
                <a:gd name="T12" fmla="*/ 1 w 161"/>
                <a:gd name="T13" fmla="*/ 1 h 112"/>
                <a:gd name="T14" fmla="*/ 1 w 161"/>
                <a:gd name="T15" fmla="*/ 1 h 112"/>
                <a:gd name="T16" fmla="*/ 1 w 161"/>
                <a:gd name="T17" fmla="*/ 0 h 112"/>
                <a:gd name="T18" fmla="*/ 1 w 161"/>
                <a:gd name="T19" fmla="*/ 1 h 112"/>
                <a:gd name="T20" fmla="*/ 1 w 161"/>
                <a:gd name="T21" fmla="*/ 1 h 112"/>
                <a:gd name="T22" fmla="*/ 1 w 161"/>
                <a:gd name="T23" fmla="*/ 1 h 112"/>
                <a:gd name="T24" fmla="*/ 1 w 161"/>
                <a:gd name="T25" fmla="*/ 1 h 112"/>
                <a:gd name="T26" fmla="*/ 0 w 161"/>
                <a:gd name="T27" fmla="*/ 1 h 112"/>
                <a:gd name="T28" fmla="*/ 0 w 161"/>
                <a:gd name="T29" fmla="*/ 1 h 112"/>
                <a:gd name="T30" fmla="*/ 1 w 161"/>
                <a:gd name="T31" fmla="*/ 1 h 112"/>
                <a:gd name="T32" fmla="*/ 1 w 161"/>
                <a:gd name="T33" fmla="*/ 1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1" h="112">
                  <a:moveTo>
                    <a:pt x="11" y="68"/>
                  </a:moveTo>
                  <a:lnTo>
                    <a:pt x="61" y="93"/>
                  </a:lnTo>
                  <a:lnTo>
                    <a:pt x="116" y="87"/>
                  </a:lnTo>
                  <a:lnTo>
                    <a:pt x="125" y="74"/>
                  </a:lnTo>
                  <a:lnTo>
                    <a:pt x="127" y="62"/>
                  </a:lnTo>
                  <a:lnTo>
                    <a:pt x="125" y="51"/>
                  </a:lnTo>
                  <a:lnTo>
                    <a:pt x="108" y="15"/>
                  </a:lnTo>
                  <a:lnTo>
                    <a:pt x="106" y="4"/>
                  </a:lnTo>
                  <a:lnTo>
                    <a:pt x="118" y="0"/>
                  </a:lnTo>
                  <a:lnTo>
                    <a:pt x="161" y="47"/>
                  </a:lnTo>
                  <a:lnTo>
                    <a:pt x="150" y="83"/>
                  </a:lnTo>
                  <a:lnTo>
                    <a:pt x="122" y="104"/>
                  </a:lnTo>
                  <a:lnTo>
                    <a:pt x="59" y="11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11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3911" y="1209"/>
              <a:ext cx="100" cy="26"/>
            </a:xfrm>
            <a:custGeom>
              <a:avLst/>
              <a:gdLst>
                <a:gd name="T0" fmla="*/ 1 w 199"/>
                <a:gd name="T1" fmla="*/ 0 h 53"/>
                <a:gd name="T2" fmla="*/ 1 w 199"/>
                <a:gd name="T3" fmla="*/ 0 h 53"/>
                <a:gd name="T4" fmla="*/ 1 w 199"/>
                <a:gd name="T5" fmla="*/ 0 h 53"/>
                <a:gd name="T6" fmla="*/ 1 w 199"/>
                <a:gd name="T7" fmla="*/ 0 h 53"/>
                <a:gd name="T8" fmla="*/ 1 w 199"/>
                <a:gd name="T9" fmla="*/ 0 h 53"/>
                <a:gd name="T10" fmla="*/ 1 w 199"/>
                <a:gd name="T11" fmla="*/ 0 h 53"/>
                <a:gd name="T12" fmla="*/ 1 w 199"/>
                <a:gd name="T13" fmla="*/ 0 h 53"/>
                <a:gd name="T14" fmla="*/ 1 w 199"/>
                <a:gd name="T15" fmla="*/ 0 h 53"/>
                <a:gd name="T16" fmla="*/ 1 w 199"/>
                <a:gd name="T17" fmla="*/ 0 h 53"/>
                <a:gd name="T18" fmla="*/ 0 w 199"/>
                <a:gd name="T19" fmla="*/ 0 h 53"/>
                <a:gd name="T20" fmla="*/ 1 w 199"/>
                <a:gd name="T21" fmla="*/ 0 h 53"/>
                <a:gd name="T22" fmla="*/ 1 w 199"/>
                <a:gd name="T23" fmla="*/ 0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9" h="53">
                  <a:moveTo>
                    <a:pt x="11" y="0"/>
                  </a:moveTo>
                  <a:lnTo>
                    <a:pt x="112" y="0"/>
                  </a:lnTo>
                  <a:lnTo>
                    <a:pt x="156" y="13"/>
                  </a:lnTo>
                  <a:lnTo>
                    <a:pt x="196" y="38"/>
                  </a:lnTo>
                  <a:lnTo>
                    <a:pt x="199" y="50"/>
                  </a:lnTo>
                  <a:lnTo>
                    <a:pt x="188" y="53"/>
                  </a:lnTo>
                  <a:lnTo>
                    <a:pt x="150" y="31"/>
                  </a:lnTo>
                  <a:lnTo>
                    <a:pt x="110" y="17"/>
                  </a:lnTo>
                  <a:lnTo>
                    <a:pt x="7" y="17"/>
                  </a:lnTo>
                  <a:lnTo>
                    <a:pt x="0" y="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4031" y="1226"/>
              <a:ext cx="30" cy="76"/>
            </a:xfrm>
            <a:custGeom>
              <a:avLst/>
              <a:gdLst>
                <a:gd name="T0" fmla="*/ 0 w 61"/>
                <a:gd name="T1" fmla="*/ 1 h 152"/>
                <a:gd name="T2" fmla="*/ 0 w 61"/>
                <a:gd name="T3" fmla="*/ 1 h 152"/>
                <a:gd name="T4" fmla="*/ 0 w 61"/>
                <a:gd name="T5" fmla="*/ 1 h 152"/>
                <a:gd name="T6" fmla="*/ 0 w 61"/>
                <a:gd name="T7" fmla="*/ 1 h 152"/>
                <a:gd name="T8" fmla="*/ 0 w 61"/>
                <a:gd name="T9" fmla="*/ 1 h 152"/>
                <a:gd name="T10" fmla="*/ 0 w 61"/>
                <a:gd name="T11" fmla="*/ 1 h 152"/>
                <a:gd name="T12" fmla="*/ 0 w 61"/>
                <a:gd name="T13" fmla="*/ 1 h 152"/>
                <a:gd name="T14" fmla="*/ 0 w 61"/>
                <a:gd name="T15" fmla="*/ 1 h 152"/>
                <a:gd name="T16" fmla="*/ 0 w 61"/>
                <a:gd name="T17" fmla="*/ 1 h 152"/>
                <a:gd name="T18" fmla="*/ 0 w 61"/>
                <a:gd name="T19" fmla="*/ 1 h 152"/>
                <a:gd name="T20" fmla="*/ 0 w 61"/>
                <a:gd name="T21" fmla="*/ 0 h 152"/>
                <a:gd name="T22" fmla="*/ 0 w 61"/>
                <a:gd name="T23" fmla="*/ 1 h 152"/>
                <a:gd name="T24" fmla="*/ 0 w 61"/>
                <a:gd name="T25" fmla="*/ 1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152">
                  <a:moveTo>
                    <a:pt x="42" y="19"/>
                  </a:moveTo>
                  <a:lnTo>
                    <a:pt x="19" y="23"/>
                  </a:lnTo>
                  <a:lnTo>
                    <a:pt x="31" y="46"/>
                  </a:lnTo>
                  <a:lnTo>
                    <a:pt x="48" y="65"/>
                  </a:lnTo>
                  <a:lnTo>
                    <a:pt x="61" y="139"/>
                  </a:lnTo>
                  <a:lnTo>
                    <a:pt x="46" y="152"/>
                  </a:lnTo>
                  <a:lnTo>
                    <a:pt x="31" y="139"/>
                  </a:lnTo>
                  <a:lnTo>
                    <a:pt x="23" y="80"/>
                  </a:lnTo>
                  <a:lnTo>
                    <a:pt x="0" y="23"/>
                  </a:lnTo>
                  <a:lnTo>
                    <a:pt x="16" y="6"/>
                  </a:lnTo>
                  <a:lnTo>
                    <a:pt x="42" y="0"/>
                  </a:lnTo>
                  <a:lnTo>
                    <a:pt x="4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4864" y="1928"/>
              <a:ext cx="126" cy="176"/>
            </a:xfrm>
            <a:custGeom>
              <a:avLst/>
              <a:gdLst>
                <a:gd name="T0" fmla="*/ 1 w 251"/>
                <a:gd name="T1" fmla="*/ 0 h 352"/>
                <a:gd name="T2" fmla="*/ 1 w 251"/>
                <a:gd name="T3" fmla="*/ 1 h 352"/>
                <a:gd name="T4" fmla="*/ 1 w 251"/>
                <a:gd name="T5" fmla="*/ 1 h 352"/>
                <a:gd name="T6" fmla="*/ 1 w 251"/>
                <a:gd name="T7" fmla="*/ 1 h 352"/>
                <a:gd name="T8" fmla="*/ 1 w 251"/>
                <a:gd name="T9" fmla="*/ 1 h 352"/>
                <a:gd name="T10" fmla="*/ 1 w 251"/>
                <a:gd name="T11" fmla="*/ 1 h 352"/>
                <a:gd name="T12" fmla="*/ 1 w 251"/>
                <a:gd name="T13" fmla="*/ 1 h 352"/>
                <a:gd name="T14" fmla="*/ 1 w 251"/>
                <a:gd name="T15" fmla="*/ 1 h 352"/>
                <a:gd name="T16" fmla="*/ 1 w 251"/>
                <a:gd name="T17" fmla="*/ 1 h 352"/>
                <a:gd name="T18" fmla="*/ 1 w 251"/>
                <a:gd name="T19" fmla="*/ 1 h 352"/>
                <a:gd name="T20" fmla="*/ 1 w 251"/>
                <a:gd name="T21" fmla="*/ 2 h 352"/>
                <a:gd name="T22" fmla="*/ 1 w 251"/>
                <a:gd name="T23" fmla="*/ 2 h 352"/>
                <a:gd name="T24" fmla="*/ 1 w 251"/>
                <a:gd name="T25" fmla="*/ 2 h 352"/>
                <a:gd name="T26" fmla="*/ 1 w 251"/>
                <a:gd name="T27" fmla="*/ 2 h 352"/>
                <a:gd name="T28" fmla="*/ 1 w 251"/>
                <a:gd name="T29" fmla="*/ 2 h 352"/>
                <a:gd name="T30" fmla="*/ 1 w 251"/>
                <a:gd name="T31" fmla="*/ 2 h 352"/>
                <a:gd name="T32" fmla="*/ 1 w 251"/>
                <a:gd name="T33" fmla="*/ 2 h 352"/>
                <a:gd name="T34" fmla="*/ 1 w 251"/>
                <a:gd name="T35" fmla="*/ 2 h 352"/>
                <a:gd name="T36" fmla="*/ 1 w 251"/>
                <a:gd name="T37" fmla="*/ 2 h 352"/>
                <a:gd name="T38" fmla="*/ 1 w 251"/>
                <a:gd name="T39" fmla="*/ 1 h 352"/>
                <a:gd name="T40" fmla="*/ 1 w 251"/>
                <a:gd name="T41" fmla="*/ 1 h 352"/>
                <a:gd name="T42" fmla="*/ 1 w 251"/>
                <a:gd name="T43" fmla="*/ 1 h 352"/>
                <a:gd name="T44" fmla="*/ 1 w 251"/>
                <a:gd name="T45" fmla="*/ 1 h 352"/>
                <a:gd name="T46" fmla="*/ 1 w 251"/>
                <a:gd name="T47" fmla="*/ 1 h 352"/>
                <a:gd name="T48" fmla="*/ 1 w 251"/>
                <a:gd name="T49" fmla="*/ 1 h 352"/>
                <a:gd name="T50" fmla="*/ 1 w 251"/>
                <a:gd name="T51" fmla="*/ 1 h 352"/>
                <a:gd name="T52" fmla="*/ 1 w 251"/>
                <a:gd name="T53" fmla="*/ 1 h 352"/>
                <a:gd name="T54" fmla="*/ 1 w 251"/>
                <a:gd name="T55" fmla="*/ 1 h 352"/>
                <a:gd name="T56" fmla="*/ 0 w 251"/>
                <a:gd name="T57" fmla="*/ 1 h 352"/>
                <a:gd name="T58" fmla="*/ 1 w 251"/>
                <a:gd name="T59" fmla="*/ 0 h 352"/>
                <a:gd name="T60" fmla="*/ 1 w 251"/>
                <a:gd name="T61" fmla="*/ 0 h 3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1" h="352">
                  <a:moveTo>
                    <a:pt x="10" y="0"/>
                  </a:moveTo>
                  <a:lnTo>
                    <a:pt x="92" y="13"/>
                  </a:lnTo>
                  <a:lnTo>
                    <a:pt x="126" y="57"/>
                  </a:lnTo>
                  <a:lnTo>
                    <a:pt x="194" y="63"/>
                  </a:lnTo>
                  <a:lnTo>
                    <a:pt x="210" y="88"/>
                  </a:lnTo>
                  <a:lnTo>
                    <a:pt x="213" y="122"/>
                  </a:lnTo>
                  <a:lnTo>
                    <a:pt x="232" y="152"/>
                  </a:lnTo>
                  <a:lnTo>
                    <a:pt x="251" y="184"/>
                  </a:lnTo>
                  <a:lnTo>
                    <a:pt x="246" y="217"/>
                  </a:lnTo>
                  <a:lnTo>
                    <a:pt x="230" y="251"/>
                  </a:lnTo>
                  <a:lnTo>
                    <a:pt x="208" y="342"/>
                  </a:lnTo>
                  <a:lnTo>
                    <a:pt x="185" y="352"/>
                  </a:lnTo>
                  <a:lnTo>
                    <a:pt x="151" y="352"/>
                  </a:lnTo>
                  <a:lnTo>
                    <a:pt x="84" y="348"/>
                  </a:lnTo>
                  <a:lnTo>
                    <a:pt x="94" y="342"/>
                  </a:lnTo>
                  <a:lnTo>
                    <a:pt x="120" y="331"/>
                  </a:lnTo>
                  <a:lnTo>
                    <a:pt x="164" y="327"/>
                  </a:lnTo>
                  <a:lnTo>
                    <a:pt x="200" y="314"/>
                  </a:lnTo>
                  <a:lnTo>
                    <a:pt x="211" y="283"/>
                  </a:lnTo>
                  <a:lnTo>
                    <a:pt x="213" y="247"/>
                  </a:lnTo>
                  <a:lnTo>
                    <a:pt x="230" y="183"/>
                  </a:lnTo>
                  <a:lnTo>
                    <a:pt x="213" y="154"/>
                  </a:lnTo>
                  <a:lnTo>
                    <a:pt x="196" y="126"/>
                  </a:lnTo>
                  <a:lnTo>
                    <a:pt x="179" y="80"/>
                  </a:lnTo>
                  <a:lnTo>
                    <a:pt x="120" y="74"/>
                  </a:lnTo>
                  <a:lnTo>
                    <a:pt x="84" y="31"/>
                  </a:lnTo>
                  <a:lnTo>
                    <a:pt x="48" y="19"/>
                  </a:lnTo>
                  <a:lnTo>
                    <a:pt x="8" y="17"/>
                  </a:lnTo>
                  <a:lnTo>
                    <a:pt x="0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4856" y="2068"/>
              <a:ext cx="97" cy="43"/>
            </a:xfrm>
            <a:custGeom>
              <a:avLst/>
              <a:gdLst>
                <a:gd name="T0" fmla="*/ 1 w 194"/>
                <a:gd name="T1" fmla="*/ 1 h 85"/>
                <a:gd name="T2" fmla="*/ 1 w 194"/>
                <a:gd name="T3" fmla="*/ 1 h 85"/>
                <a:gd name="T4" fmla="*/ 1 w 194"/>
                <a:gd name="T5" fmla="*/ 1 h 85"/>
                <a:gd name="T6" fmla="*/ 1 w 194"/>
                <a:gd name="T7" fmla="*/ 1 h 85"/>
                <a:gd name="T8" fmla="*/ 1 w 194"/>
                <a:gd name="T9" fmla="*/ 1 h 85"/>
                <a:gd name="T10" fmla="*/ 0 w 194"/>
                <a:gd name="T11" fmla="*/ 1 h 85"/>
                <a:gd name="T12" fmla="*/ 1 w 194"/>
                <a:gd name="T13" fmla="*/ 1 h 85"/>
                <a:gd name="T14" fmla="*/ 1 w 194"/>
                <a:gd name="T15" fmla="*/ 1 h 85"/>
                <a:gd name="T16" fmla="*/ 1 w 194"/>
                <a:gd name="T17" fmla="*/ 1 h 85"/>
                <a:gd name="T18" fmla="*/ 1 w 194"/>
                <a:gd name="T19" fmla="*/ 1 h 85"/>
                <a:gd name="T20" fmla="*/ 1 w 194"/>
                <a:gd name="T21" fmla="*/ 0 h 85"/>
                <a:gd name="T22" fmla="*/ 1 w 194"/>
                <a:gd name="T23" fmla="*/ 1 h 85"/>
                <a:gd name="T24" fmla="*/ 1 w 194"/>
                <a:gd name="T25" fmla="*/ 1 h 85"/>
                <a:gd name="T26" fmla="*/ 1 w 194"/>
                <a:gd name="T27" fmla="*/ 1 h 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4" h="85">
                  <a:moveTo>
                    <a:pt x="192" y="13"/>
                  </a:moveTo>
                  <a:lnTo>
                    <a:pt x="147" y="47"/>
                  </a:lnTo>
                  <a:lnTo>
                    <a:pt x="97" y="76"/>
                  </a:lnTo>
                  <a:lnTo>
                    <a:pt x="52" y="85"/>
                  </a:lnTo>
                  <a:lnTo>
                    <a:pt x="4" y="68"/>
                  </a:lnTo>
                  <a:lnTo>
                    <a:pt x="0" y="39"/>
                  </a:lnTo>
                  <a:lnTo>
                    <a:pt x="14" y="30"/>
                  </a:lnTo>
                  <a:lnTo>
                    <a:pt x="31" y="36"/>
                  </a:lnTo>
                  <a:lnTo>
                    <a:pt x="67" y="49"/>
                  </a:lnTo>
                  <a:lnTo>
                    <a:pt x="105" y="45"/>
                  </a:lnTo>
                  <a:lnTo>
                    <a:pt x="181" y="0"/>
                  </a:lnTo>
                  <a:lnTo>
                    <a:pt x="194" y="1"/>
                  </a:lnTo>
                  <a:lnTo>
                    <a:pt x="19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4804" y="2034"/>
              <a:ext cx="124" cy="60"/>
            </a:xfrm>
            <a:custGeom>
              <a:avLst/>
              <a:gdLst>
                <a:gd name="T0" fmla="*/ 1 w 247"/>
                <a:gd name="T1" fmla="*/ 0 h 122"/>
                <a:gd name="T2" fmla="*/ 1 w 247"/>
                <a:gd name="T3" fmla="*/ 0 h 122"/>
                <a:gd name="T4" fmla="*/ 1 w 247"/>
                <a:gd name="T5" fmla="*/ 0 h 122"/>
                <a:gd name="T6" fmla="*/ 1 w 247"/>
                <a:gd name="T7" fmla="*/ 0 h 122"/>
                <a:gd name="T8" fmla="*/ 1 w 247"/>
                <a:gd name="T9" fmla="*/ 0 h 122"/>
                <a:gd name="T10" fmla="*/ 1 w 247"/>
                <a:gd name="T11" fmla="*/ 0 h 122"/>
                <a:gd name="T12" fmla="*/ 1 w 247"/>
                <a:gd name="T13" fmla="*/ 0 h 122"/>
                <a:gd name="T14" fmla="*/ 0 w 247"/>
                <a:gd name="T15" fmla="*/ 0 h 122"/>
                <a:gd name="T16" fmla="*/ 1 w 247"/>
                <a:gd name="T17" fmla="*/ 0 h 122"/>
                <a:gd name="T18" fmla="*/ 1 w 247"/>
                <a:gd name="T19" fmla="*/ 0 h 122"/>
                <a:gd name="T20" fmla="*/ 1 w 247"/>
                <a:gd name="T21" fmla="*/ 0 h 122"/>
                <a:gd name="T22" fmla="*/ 1 w 247"/>
                <a:gd name="T23" fmla="*/ 0 h 122"/>
                <a:gd name="T24" fmla="*/ 1 w 247"/>
                <a:gd name="T25" fmla="*/ 0 h 122"/>
                <a:gd name="T26" fmla="*/ 1 w 247"/>
                <a:gd name="T27" fmla="*/ 0 h 122"/>
                <a:gd name="T28" fmla="*/ 1 w 247"/>
                <a:gd name="T29" fmla="*/ 0 h 122"/>
                <a:gd name="T30" fmla="*/ 1 w 247"/>
                <a:gd name="T31" fmla="*/ 0 h 1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7" h="122">
                  <a:moveTo>
                    <a:pt x="247" y="15"/>
                  </a:moveTo>
                  <a:lnTo>
                    <a:pt x="161" y="72"/>
                  </a:lnTo>
                  <a:lnTo>
                    <a:pt x="118" y="108"/>
                  </a:lnTo>
                  <a:lnTo>
                    <a:pt x="95" y="120"/>
                  </a:lnTo>
                  <a:lnTo>
                    <a:pt x="66" y="122"/>
                  </a:lnTo>
                  <a:lnTo>
                    <a:pt x="26" y="112"/>
                  </a:lnTo>
                  <a:lnTo>
                    <a:pt x="7" y="103"/>
                  </a:lnTo>
                  <a:lnTo>
                    <a:pt x="0" y="82"/>
                  </a:lnTo>
                  <a:lnTo>
                    <a:pt x="19" y="74"/>
                  </a:lnTo>
                  <a:lnTo>
                    <a:pt x="36" y="78"/>
                  </a:lnTo>
                  <a:lnTo>
                    <a:pt x="72" y="88"/>
                  </a:lnTo>
                  <a:lnTo>
                    <a:pt x="114" y="82"/>
                  </a:lnTo>
                  <a:lnTo>
                    <a:pt x="152" y="59"/>
                  </a:lnTo>
                  <a:lnTo>
                    <a:pt x="237" y="0"/>
                  </a:lnTo>
                  <a:lnTo>
                    <a:pt x="24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4772" y="2013"/>
              <a:ext cx="101" cy="63"/>
            </a:xfrm>
            <a:custGeom>
              <a:avLst/>
              <a:gdLst>
                <a:gd name="T0" fmla="*/ 1 w 202"/>
                <a:gd name="T1" fmla="*/ 0 h 128"/>
                <a:gd name="T2" fmla="*/ 1 w 202"/>
                <a:gd name="T3" fmla="*/ 0 h 128"/>
                <a:gd name="T4" fmla="*/ 1 w 202"/>
                <a:gd name="T5" fmla="*/ 0 h 128"/>
                <a:gd name="T6" fmla="*/ 1 w 202"/>
                <a:gd name="T7" fmla="*/ 0 h 128"/>
                <a:gd name="T8" fmla="*/ 1 w 202"/>
                <a:gd name="T9" fmla="*/ 0 h 128"/>
                <a:gd name="T10" fmla="*/ 1 w 202"/>
                <a:gd name="T11" fmla="*/ 0 h 128"/>
                <a:gd name="T12" fmla="*/ 1 w 202"/>
                <a:gd name="T13" fmla="*/ 0 h 128"/>
                <a:gd name="T14" fmla="*/ 1 w 202"/>
                <a:gd name="T15" fmla="*/ 0 h 128"/>
                <a:gd name="T16" fmla="*/ 1 w 202"/>
                <a:gd name="T17" fmla="*/ 0 h 128"/>
                <a:gd name="T18" fmla="*/ 1 w 202"/>
                <a:gd name="T19" fmla="*/ 0 h 128"/>
                <a:gd name="T20" fmla="*/ 1 w 202"/>
                <a:gd name="T21" fmla="*/ 0 h 128"/>
                <a:gd name="T22" fmla="*/ 1 w 202"/>
                <a:gd name="T23" fmla="*/ 0 h 128"/>
                <a:gd name="T24" fmla="*/ 1 w 202"/>
                <a:gd name="T25" fmla="*/ 0 h 128"/>
                <a:gd name="T26" fmla="*/ 1 w 202"/>
                <a:gd name="T27" fmla="*/ 0 h 128"/>
                <a:gd name="T28" fmla="*/ 0 w 202"/>
                <a:gd name="T29" fmla="*/ 0 h 128"/>
                <a:gd name="T30" fmla="*/ 1 w 202"/>
                <a:gd name="T31" fmla="*/ 0 h 128"/>
                <a:gd name="T32" fmla="*/ 1 w 202"/>
                <a:gd name="T33" fmla="*/ 0 h 128"/>
                <a:gd name="T34" fmla="*/ 1 w 202"/>
                <a:gd name="T35" fmla="*/ 0 h 128"/>
                <a:gd name="T36" fmla="*/ 1 w 202"/>
                <a:gd name="T37" fmla="*/ 0 h 1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2" h="128">
                  <a:moveTo>
                    <a:pt x="21" y="12"/>
                  </a:moveTo>
                  <a:lnTo>
                    <a:pt x="17" y="63"/>
                  </a:lnTo>
                  <a:lnTo>
                    <a:pt x="27" y="86"/>
                  </a:lnTo>
                  <a:lnTo>
                    <a:pt x="44" y="105"/>
                  </a:lnTo>
                  <a:lnTo>
                    <a:pt x="63" y="112"/>
                  </a:lnTo>
                  <a:lnTo>
                    <a:pt x="84" y="105"/>
                  </a:lnTo>
                  <a:lnTo>
                    <a:pt x="126" y="73"/>
                  </a:lnTo>
                  <a:lnTo>
                    <a:pt x="186" y="4"/>
                  </a:lnTo>
                  <a:lnTo>
                    <a:pt x="202" y="14"/>
                  </a:lnTo>
                  <a:lnTo>
                    <a:pt x="171" y="55"/>
                  </a:lnTo>
                  <a:lnTo>
                    <a:pt x="135" y="88"/>
                  </a:lnTo>
                  <a:lnTo>
                    <a:pt x="84" y="122"/>
                  </a:lnTo>
                  <a:lnTo>
                    <a:pt x="57" y="128"/>
                  </a:lnTo>
                  <a:lnTo>
                    <a:pt x="32" y="118"/>
                  </a:lnTo>
                  <a:lnTo>
                    <a:pt x="0" y="69"/>
                  </a:lnTo>
                  <a:lnTo>
                    <a:pt x="4" y="6"/>
                  </a:lnTo>
                  <a:lnTo>
                    <a:pt x="15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4763" y="1923"/>
              <a:ext cx="70" cy="106"/>
            </a:xfrm>
            <a:custGeom>
              <a:avLst/>
              <a:gdLst>
                <a:gd name="T0" fmla="*/ 0 w 141"/>
                <a:gd name="T1" fmla="*/ 1 h 211"/>
                <a:gd name="T2" fmla="*/ 0 w 141"/>
                <a:gd name="T3" fmla="*/ 1 h 211"/>
                <a:gd name="T4" fmla="*/ 0 w 141"/>
                <a:gd name="T5" fmla="*/ 1 h 211"/>
                <a:gd name="T6" fmla="*/ 0 w 141"/>
                <a:gd name="T7" fmla="*/ 1 h 211"/>
                <a:gd name="T8" fmla="*/ 0 w 141"/>
                <a:gd name="T9" fmla="*/ 1 h 211"/>
                <a:gd name="T10" fmla="*/ 0 w 141"/>
                <a:gd name="T11" fmla="*/ 1 h 211"/>
                <a:gd name="T12" fmla="*/ 0 w 141"/>
                <a:gd name="T13" fmla="*/ 1 h 211"/>
                <a:gd name="T14" fmla="*/ 0 w 141"/>
                <a:gd name="T15" fmla="*/ 1 h 211"/>
                <a:gd name="T16" fmla="*/ 0 w 141"/>
                <a:gd name="T17" fmla="*/ 1 h 211"/>
                <a:gd name="T18" fmla="*/ 0 w 141"/>
                <a:gd name="T19" fmla="*/ 1 h 211"/>
                <a:gd name="T20" fmla="*/ 0 w 141"/>
                <a:gd name="T21" fmla="*/ 1 h 211"/>
                <a:gd name="T22" fmla="*/ 0 w 141"/>
                <a:gd name="T23" fmla="*/ 1 h 211"/>
                <a:gd name="T24" fmla="*/ 0 w 141"/>
                <a:gd name="T25" fmla="*/ 1 h 211"/>
                <a:gd name="T26" fmla="*/ 0 w 141"/>
                <a:gd name="T27" fmla="*/ 1 h 211"/>
                <a:gd name="T28" fmla="*/ 0 w 141"/>
                <a:gd name="T29" fmla="*/ 1 h 211"/>
                <a:gd name="T30" fmla="*/ 0 w 141"/>
                <a:gd name="T31" fmla="*/ 1 h 211"/>
                <a:gd name="T32" fmla="*/ 0 w 141"/>
                <a:gd name="T33" fmla="*/ 1 h 211"/>
                <a:gd name="T34" fmla="*/ 0 w 141"/>
                <a:gd name="T35" fmla="*/ 1 h 211"/>
                <a:gd name="T36" fmla="*/ 0 w 141"/>
                <a:gd name="T37" fmla="*/ 1 h 211"/>
                <a:gd name="T38" fmla="*/ 0 w 141"/>
                <a:gd name="T39" fmla="*/ 0 h 211"/>
                <a:gd name="T40" fmla="*/ 0 w 141"/>
                <a:gd name="T41" fmla="*/ 1 h 211"/>
                <a:gd name="T42" fmla="*/ 0 w 141"/>
                <a:gd name="T43" fmla="*/ 1 h 211"/>
                <a:gd name="T44" fmla="*/ 0 w 141"/>
                <a:gd name="T45" fmla="*/ 1 h 2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41" h="211">
                  <a:moveTo>
                    <a:pt x="61" y="15"/>
                  </a:moveTo>
                  <a:lnTo>
                    <a:pt x="17" y="78"/>
                  </a:lnTo>
                  <a:lnTo>
                    <a:pt x="25" y="159"/>
                  </a:lnTo>
                  <a:lnTo>
                    <a:pt x="40" y="182"/>
                  </a:lnTo>
                  <a:lnTo>
                    <a:pt x="65" y="188"/>
                  </a:lnTo>
                  <a:lnTo>
                    <a:pt x="99" y="157"/>
                  </a:lnTo>
                  <a:lnTo>
                    <a:pt x="108" y="110"/>
                  </a:lnTo>
                  <a:lnTo>
                    <a:pt x="93" y="83"/>
                  </a:lnTo>
                  <a:lnTo>
                    <a:pt x="87" y="72"/>
                  </a:lnTo>
                  <a:lnTo>
                    <a:pt x="99" y="66"/>
                  </a:lnTo>
                  <a:lnTo>
                    <a:pt x="141" y="108"/>
                  </a:lnTo>
                  <a:lnTo>
                    <a:pt x="137" y="142"/>
                  </a:lnTo>
                  <a:lnTo>
                    <a:pt x="124" y="171"/>
                  </a:lnTo>
                  <a:lnTo>
                    <a:pt x="103" y="193"/>
                  </a:lnTo>
                  <a:lnTo>
                    <a:pt x="72" y="211"/>
                  </a:lnTo>
                  <a:lnTo>
                    <a:pt x="32" y="201"/>
                  </a:lnTo>
                  <a:lnTo>
                    <a:pt x="8" y="165"/>
                  </a:lnTo>
                  <a:lnTo>
                    <a:pt x="0" y="70"/>
                  </a:lnTo>
                  <a:lnTo>
                    <a:pt x="17" y="30"/>
                  </a:lnTo>
                  <a:lnTo>
                    <a:pt x="53" y="0"/>
                  </a:lnTo>
                  <a:lnTo>
                    <a:pt x="65" y="3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4823" y="1886"/>
              <a:ext cx="81" cy="29"/>
            </a:xfrm>
            <a:custGeom>
              <a:avLst/>
              <a:gdLst>
                <a:gd name="T0" fmla="*/ 1 w 161"/>
                <a:gd name="T1" fmla="*/ 0 h 58"/>
                <a:gd name="T2" fmla="*/ 1 w 161"/>
                <a:gd name="T3" fmla="*/ 1 h 58"/>
                <a:gd name="T4" fmla="*/ 1 w 161"/>
                <a:gd name="T5" fmla="*/ 1 h 58"/>
                <a:gd name="T6" fmla="*/ 1 w 161"/>
                <a:gd name="T7" fmla="*/ 1 h 58"/>
                <a:gd name="T8" fmla="*/ 1 w 161"/>
                <a:gd name="T9" fmla="*/ 1 h 58"/>
                <a:gd name="T10" fmla="*/ 1 w 161"/>
                <a:gd name="T11" fmla="*/ 1 h 58"/>
                <a:gd name="T12" fmla="*/ 1 w 161"/>
                <a:gd name="T13" fmla="*/ 1 h 58"/>
                <a:gd name="T14" fmla="*/ 0 w 161"/>
                <a:gd name="T15" fmla="*/ 1 h 58"/>
                <a:gd name="T16" fmla="*/ 1 w 161"/>
                <a:gd name="T17" fmla="*/ 0 h 58"/>
                <a:gd name="T18" fmla="*/ 1 w 161"/>
                <a:gd name="T19" fmla="*/ 0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1" h="58">
                  <a:moveTo>
                    <a:pt x="17" y="0"/>
                  </a:moveTo>
                  <a:lnTo>
                    <a:pt x="87" y="16"/>
                  </a:lnTo>
                  <a:lnTo>
                    <a:pt x="156" y="40"/>
                  </a:lnTo>
                  <a:lnTo>
                    <a:pt x="161" y="52"/>
                  </a:lnTo>
                  <a:lnTo>
                    <a:pt x="152" y="58"/>
                  </a:lnTo>
                  <a:lnTo>
                    <a:pt x="85" y="40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4925" y="1901"/>
              <a:ext cx="23" cy="60"/>
            </a:xfrm>
            <a:custGeom>
              <a:avLst/>
              <a:gdLst>
                <a:gd name="T0" fmla="*/ 1 w 46"/>
                <a:gd name="T1" fmla="*/ 1 h 120"/>
                <a:gd name="T2" fmla="*/ 1 w 46"/>
                <a:gd name="T3" fmla="*/ 1 h 120"/>
                <a:gd name="T4" fmla="*/ 1 w 46"/>
                <a:gd name="T5" fmla="*/ 1 h 120"/>
                <a:gd name="T6" fmla="*/ 1 w 46"/>
                <a:gd name="T7" fmla="*/ 1 h 120"/>
                <a:gd name="T8" fmla="*/ 1 w 46"/>
                <a:gd name="T9" fmla="*/ 1 h 120"/>
                <a:gd name="T10" fmla="*/ 0 w 46"/>
                <a:gd name="T11" fmla="*/ 1 h 120"/>
                <a:gd name="T12" fmla="*/ 1 w 46"/>
                <a:gd name="T13" fmla="*/ 1 h 120"/>
                <a:gd name="T14" fmla="*/ 1 w 46"/>
                <a:gd name="T15" fmla="*/ 0 h 120"/>
                <a:gd name="T16" fmla="*/ 1 w 46"/>
                <a:gd name="T17" fmla="*/ 1 h 120"/>
                <a:gd name="T18" fmla="*/ 1 w 46"/>
                <a:gd name="T19" fmla="*/ 1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20">
                  <a:moveTo>
                    <a:pt x="40" y="9"/>
                  </a:moveTo>
                  <a:lnTo>
                    <a:pt x="27" y="59"/>
                  </a:lnTo>
                  <a:lnTo>
                    <a:pt x="46" y="104"/>
                  </a:lnTo>
                  <a:lnTo>
                    <a:pt x="31" y="120"/>
                  </a:lnTo>
                  <a:lnTo>
                    <a:pt x="15" y="104"/>
                  </a:lnTo>
                  <a:lnTo>
                    <a:pt x="0" y="57"/>
                  </a:lnTo>
                  <a:lnTo>
                    <a:pt x="23" y="9"/>
                  </a:lnTo>
                  <a:lnTo>
                    <a:pt x="31" y="0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121"/>
            <p:cNvSpPr>
              <a:spLocks/>
            </p:cNvSpPr>
            <p:nvPr/>
          </p:nvSpPr>
          <p:spPr bwMode="auto">
            <a:xfrm>
              <a:off x="3643" y="1089"/>
              <a:ext cx="300" cy="142"/>
            </a:xfrm>
            <a:custGeom>
              <a:avLst/>
              <a:gdLst>
                <a:gd name="T0" fmla="*/ 0 w 601"/>
                <a:gd name="T1" fmla="*/ 0 h 285"/>
                <a:gd name="T2" fmla="*/ 0 w 601"/>
                <a:gd name="T3" fmla="*/ 0 h 285"/>
                <a:gd name="T4" fmla="*/ 0 w 601"/>
                <a:gd name="T5" fmla="*/ 0 h 285"/>
                <a:gd name="T6" fmla="*/ 0 w 601"/>
                <a:gd name="T7" fmla="*/ 0 h 285"/>
                <a:gd name="T8" fmla="*/ 1 w 601"/>
                <a:gd name="T9" fmla="*/ 0 h 285"/>
                <a:gd name="T10" fmla="*/ 1 w 601"/>
                <a:gd name="T11" fmla="*/ 0 h 285"/>
                <a:gd name="T12" fmla="*/ 1 w 601"/>
                <a:gd name="T13" fmla="*/ 0 h 285"/>
                <a:gd name="T14" fmla="*/ 2 w 601"/>
                <a:gd name="T15" fmla="*/ 1 h 285"/>
                <a:gd name="T16" fmla="*/ 2 w 601"/>
                <a:gd name="T17" fmla="*/ 1 h 285"/>
                <a:gd name="T18" fmla="*/ 2 w 601"/>
                <a:gd name="T19" fmla="*/ 1 h 285"/>
                <a:gd name="T20" fmla="*/ 2 w 601"/>
                <a:gd name="T21" fmla="*/ 0 h 285"/>
                <a:gd name="T22" fmla="*/ 1 w 601"/>
                <a:gd name="T23" fmla="*/ 0 h 285"/>
                <a:gd name="T24" fmla="*/ 1 w 601"/>
                <a:gd name="T25" fmla="*/ 0 h 285"/>
                <a:gd name="T26" fmla="*/ 0 w 601"/>
                <a:gd name="T27" fmla="*/ 0 h 285"/>
                <a:gd name="T28" fmla="*/ 0 w 601"/>
                <a:gd name="T29" fmla="*/ 0 h 285"/>
                <a:gd name="T30" fmla="*/ 0 w 601"/>
                <a:gd name="T31" fmla="*/ 0 h 285"/>
                <a:gd name="T32" fmla="*/ 0 w 601"/>
                <a:gd name="T33" fmla="*/ 0 h 285"/>
                <a:gd name="T34" fmla="*/ 0 w 601"/>
                <a:gd name="T35" fmla="*/ 0 h 285"/>
                <a:gd name="T36" fmla="*/ 0 w 601"/>
                <a:gd name="T37" fmla="*/ 0 h 285"/>
                <a:gd name="T38" fmla="*/ 0 w 601"/>
                <a:gd name="T39" fmla="*/ 0 h 2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01" h="285">
                  <a:moveTo>
                    <a:pt x="6" y="2"/>
                  </a:moveTo>
                  <a:lnTo>
                    <a:pt x="64" y="0"/>
                  </a:lnTo>
                  <a:lnTo>
                    <a:pt x="120" y="26"/>
                  </a:lnTo>
                  <a:lnTo>
                    <a:pt x="253" y="95"/>
                  </a:lnTo>
                  <a:lnTo>
                    <a:pt x="304" y="125"/>
                  </a:lnTo>
                  <a:lnTo>
                    <a:pt x="350" y="150"/>
                  </a:lnTo>
                  <a:lnTo>
                    <a:pt x="448" y="199"/>
                  </a:lnTo>
                  <a:lnTo>
                    <a:pt x="599" y="268"/>
                  </a:lnTo>
                  <a:lnTo>
                    <a:pt x="601" y="281"/>
                  </a:lnTo>
                  <a:lnTo>
                    <a:pt x="589" y="285"/>
                  </a:lnTo>
                  <a:lnTo>
                    <a:pt x="517" y="249"/>
                  </a:lnTo>
                  <a:lnTo>
                    <a:pt x="441" y="216"/>
                  </a:lnTo>
                  <a:lnTo>
                    <a:pt x="342" y="165"/>
                  </a:lnTo>
                  <a:lnTo>
                    <a:pt x="245" y="110"/>
                  </a:lnTo>
                  <a:lnTo>
                    <a:pt x="112" y="42"/>
                  </a:lnTo>
                  <a:lnTo>
                    <a:pt x="63" y="17"/>
                  </a:lnTo>
                  <a:lnTo>
                    <a:pt x="11" y="19"/>
                  </a:lnTo>
                  <a:lnTo>
                    <a:pt x="0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122"/>
            <p:cNvSpPr>
              <a:spLocks/>
            </p:cNvSpPr>
            <p:nvPr/>
          </p:nvSpPr>
          <p:spPr bwMode="auto">
            <a:xfrm>
              <a:off x="4012" y="1316"/>
              <a:ext cx="818" cy="641"/>
            </a:xfrm>
            <a:custGeom>
              <a:avLst/>
              <a:gdLst>
                <a:gd name="T0" fmla="*/ 0 w 1637"/>
                <a:gd name="T1" fmla="*/ 1 h 1281"/>
                <a:gd name="T2" fmla="*/ 0 w 1637"/>
                <a:gd name="T3" fmla="*/ 1 h 1281"/>
                <a:gd name="T4" fmla="*/ 1 w 1637"/>
                <a:gd name="T5" fmla="*/ 1 h 1281"/>
                <a:gd name="T6" fmla="*/ 1 w 1637"/>
                <a:gd name="T7" fmla="*/ 2 h 1281"/>
                <a:gd name="T8" fmla="*/ 2 w 1637"/>
                <a:gd name="T9" fmla="*/ 2 h 1281"/>
                <a:gd name="T10" fmla="*/ 2 w 1637"/>
                <a:gd name="T11" fmla="*/ 3 h 1281"/>
                <a:gd name="T12" fmla="*/ 3 w 1637"/>
                <a:gd name="T13" fmla="*/ 3 h 1281"/>
                <a:gd name="T14" fmla="*/ 3 w 1637"/>
                <a:gd name="T15" fmla="*/ 3 h 1281"/>
                <a:gd name="T16" fmla="*/ 3 w 1637"/>
                <a:gd name="T17" fmla="*/ 3 h 1281"/>
                <a:gd name="T18" fmla="*/ 4 w 1637"/>
                <a:gd name="T19" fmla="*/ 3 h 1281"/>
                <a:gd name="T20" fmla="*/ 4 w 1637"/>
                <a:gd name="T21" fmla="*/ 4 h 1281"/>
                <a:gd name="T22" fmla="*/ 4 w 1637"/>
                <a:gd name="T23" fmla="*/ 4 h 1281"/>
                <a:gd name="T24" fmla="*/ 4 w 1637"/>
                <a:gd name="T25" fmla="*/ 4 h 1281"/>
                <a:gd name="T26" fmla="*/ 5 w 1637"/>
                <a:gd name="T27" fmla="*/ 4 h 1281"/>
                <a:gd name="T28" fmla="*/ 5 w 1637"/>
                <a:gd name="T29" fmla="*/ 5 h 1281"/>
                <a:gd name="T30" fmla="*/ 5 w 1637"/>
                <a:gd name="T31" fmla="*/ 5 h 1281"/>
                <a:gd name="T32" fmla="*/ 6 w 1637"/>
                <a:gd name="T33" fmla="*/ 5 h 1281"/>
                <a:gd name="T34" fmla="*/ 6 w 1637"/>
                <a:gd name="T35" fmla="*/ 5 h 1281"/>
                <a:gd name="T36" fmla="*/ 6 w 1637"/>
                <a:gd name="T37" fmla="*/ 5 h 1281"/>
                <a:gd name="T38" fmla="*/ 5 w 1637"/>
                <a:gd name="T39" fmla="*/ 5 h 1281"/>
                <a:gd name="T40" fmla="*/ 5 w 1637"/>
                <a:gd name="T41" fmla="*/ 5 h 1281"/>
                <a:gd name="T42" fmla="*/ 5 w 1637"/>
                <a:gd name="T43" fmla="*/ 4 h 1281"/>
                <a:gd name="T44" fmla="*/ 4 w 1637"/>
                <a:gd name="T45" fmla="*/ 4 h 1281"/>
                <a:gd name="T46" fmla="*/ 4 w 1637"/>
                <a:gd name="T47" fmla="*/ 4 h 1281"/>
                <a:gd name="T48" fmla="*/ 4 w 1637"/>
                <a:gd name="T49" fmla="*/ 4 h 1281"/>
                <a:gd name="T50" fmla="*/ 3 w 1637"/>
                <a:gd name="T51" fmla="*/ 3 h 1281"/>
                <a:gd name="T52" fmla="*/ 3 w 1637"/>
                <a:gd name="T53" fmla="*/ 3 h 1281"/>
                <a:gd name="T54" fmla="*/ 3 w 1637"/>
                <a:gd name="T55" fmla="*/ 3 h 1281"/>
                <a:gd name="T56" fmla="*/ 2 w 1637"/>
                <a:gd name="T57" fmla="*/ 3 h 1281"/>
                <a:gd name="T58" fmla="*/ 2 w 1637"/>
                <a:gd name="T59" fmla="*/ 2 h 1281"/>
                <a:gd name="T60" fmla="*/ 2 w 1637"/>
                <a:gd name="T61" fmla="*/ 2 h 1281"/>
                <a:gd name="T62" fmla="*/ 1 w 1637"/>
                <a:gd name="T63" fmla="*/ 2 h 1281"/>
                <a:gd name="T64" fmla="*/ 1 w 1637"/>
                <a:gd name="T65" fmla="*/ 2 h 1281"/>
                <a:gd name="T66" fmla="*/ 0 w 1637"/>
                <a:gd name="T67" fmla="*/ 1 h 1281"/>
                <a:gd name="T68" fmla="*/ 0 w 1637"/>
                <a:gd name="T69" fmla="*/ 1 h 1281"/>
                <a:gd name="T70" fmla="*/ 0 w 1637"/>
                <a:gd name="T71" fmla="*/ 1 h 1281"/>
                <a:gd name="T72" fmla="*/ 0 w 1637"/>
                <a:gd name="T73" fmla="*/ 0 h 12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637" h="1281">
                  <a:moveTo>
                    <a:pt x="6" y="0"/>
                  </a:moveTo>
                  <a:lnTo>
                    <a:pt x="107" y="61"/>
                  </a:lnTo>
                  <a:lnTo>
                    <a:pt x="152" y="99"/>
                  </a:lnTo>
                  <a:lnTo>
                    <a:pt x="200" y="133"/>
                  </a:lnTo>
                  <a:lnTo>
                    <a:pt x="270" y="182"/>
                  </a:lnTo>
                  <a:lnTo>
                    <a:pt x="343" y="230"/>
                  </a:lnTo>
                  <a:lnTo>
                    <a:pt x="413" y="278"/>
                  </a:lnTo>
                  <a:lnTo>
                    <a:pt x="483" y="325"/>
                  </a:lnTo>
                  <a:lnTo>
                    <a:pt x="555" y="374"/>
                  </a:lnTo>
                  <a:lnTo>
                    <a:pt x="626" y="422"/>
                  </a:lnTo>
                  <a:lnTo>
                    <a:pt x="696" y="471"/>
                  </a:lnTo>
                  <a:lnTo>
                    <a:pt x="765" y="523"/>
                  </a:lnTo>
                  <a:lnTo>
                    <a:pt x="799" y="547"/>
                  </a:lnTo>
                  <a:lnTo>
                    <a:pt x="833" y="574"/>
                  </a:lnTo>
                  <a:lnTo>
                    <a:pt x="867" y="601"/>
                  </a:lnTo>
                  <a:lnTo>
                    <a:pt x="901" y="625"/>
                  </a:lnTo>
                  <a:lnTo>
                    <a:pt x="936" y="652"/>
                  </a:lnTo>
                  <a:lnTo>
                    <a:pt x="970" y="679"/>
                  </a:lnTo>
                  <a:lnTo>
                    <a:pt x="1002" y="707"/>
                  </a:lnTo>
                  <a:lnTo>
                    <a:pt x="1034" y="734"/>
                  </a:lnTo>
                  <a:lnTo>
                    <a:pt x="1067" y="762"/>
                  </a:lnTo>
                  <a:lnTo>
                    <a:pt x="1099" y="791"/>
                  </a:lnTo>
                  <a:lnTo>
                    <a:pt x="1131" y="819"/>
                  </a:lnTo>
                  <a:lnTo>
                    <a:pt x="1164" y="848"/>
                  </a:lnTo>
                  <a:lnTo>
                    <a:pt x="1194" y="876"/>
                  </a:lnTo>
                  <a:lnTo>
                    <a:pt x="1225" y="907"/>
                  </a:lnTo>
                  <a:lnTo>
                    <a:pt x="1255" y="937"/>
                  </a:lnTo>
                  <a:lnTo>
                    <a:pt x="1285" y="968"/>
                  </a:lnTo>
                  <a:lnTo>
                    <a:pt x="1325" y="1006"/>
                  </a:lnTo>
                  <a:lnTo>
                    <a:pt x="1369" y="1044"/>
                  </a:lnTo>
                  <a:lnTo>
                    <a:pt x="1417" y="1082"/>
                  </a:lnTo>
                  <a:lnTo>
                    <a:pt x="1466" y="1121"/>
                  </a:lnTo>
                  <a:lnTo>
                    <a:pt x="1513" y="1159"/>
                  </a:lnTo>
                  <a:lnTo>
                    <a:pt x="1559" y="1199"/>
                  </a:lnTo>
                  <a:lnTo>
                    <a:pt x="1601" y="1239"/>
                  </a:lnTo>
                  <a:lnTo>
                    <a:pt x="1637" y="1279"/>
                  </a:lnTo>
                  <a:lnTo>
                    <a:pt x="1601" y="1281"/>
                  </a:lnTo>
                  <a:lnTo>
                    <a:pt x="1559" y="1243"/>
                  </a:lnTo>
                  <a:lnTo>
                    <a:pt x="1515" y="1205"/>
                  </a:lnTo>
                  <a:lnTo>
                    <a:pt x="1474" y="1169"/>
                  </a:lnTo>
                  <a:lnTo>
                    <a:pt x="1432" y="1131"/>
                  </a:lnTo>
                  <a:lnTo>
                    <a:pt x="1390" y="1095"/>
                  </a:lnTo>
                  <a:lnTo>
                    <a:pt x="1346" y="1057"/>
                  </a:lnTo>
                  <a:lnTo>
                    <a:pt x="1304" y="1021"/>
                  </a:lnTo>
                  <a:lnTo>
                    <a:pt x="1263" y="985"/>
                  </a:lnTo>
                  <a:lnTo>
                    <a:pt x="1219" y="948"/>
                  </a:lnTo>
                  <a:lnTo>
                    <a:pt x="1177" y="912"/>
                  </a:lnTo>
                  <a:lnTo>
                    <a:pt x="1133" y="874"/>
                  </a:lnTo>
                  <a:lnTo>
                    <a:pt x="1091" y="840"/>
                  </a:lnTo>
                  <a:lnTo>
                    <a:pt x="1048" y="804"/>
                  </a:lnTo>
                  <a:lnTo>
                    <a:pt x="1004" y="768"/>
                  </a:lnTo>
                  <a:lnTo>
                    <a:pt x="960" y="734"/>
                  </a:lnTo>
                  <a:lnTo>
                    <a:pt x="917" y="698"/>
                  </a:lnTo>
                  <a:lnTo>
                    <a:pt x="873" y="663"/>
                  </a:lnTo>
                  <a:lnTo>
                    <a:pt x="829" y="627"/>
                  </a:lnTo>
                  <a:lnTo>
                    <a:pt x="785" y="593"/>
                  </a:lnTo>
                  <a:lnTo>
                    <a:pt x="742" y="559"/>
                  </a:lnTo>
                  <a:lnTo>
                    <a:pt x="698" y="525"/>
                  </a:lnTo>
                  <a:lnTo>
                    <a:pt x="652" y="490"/>
                  </a:lnTo>
                  <a:lnTo>
                    <a:pt x="609" y="456"/>
                  </a:lnTo>
                  <a:lnTo>
                    <a:pt x="563" y="424"/>
                  </a:lnTo>
                  <a:lnTo>
                    <a:pt x="519" y="390"/>
                  </a:lnTo>
                  <a:lnTo>
                    <a:pt x="474" y="357"/>
                  </a:lnTo>
                  <a:lnTo>
                    <a:pt x="428" y="323"/>
                  </a:lnTo>
                  <a:lnTo>
                    <a:pt x="382" y="291"/>
                  </a:lnTo>
                  <a:lnTo>
                    <a:pt x="337" y="258"/>
                  </a:lnTo>
                  <a:lnTo>
                    <a:pt x="289" y="226"/>
                  </a:lnTo>
                  <a:lnTo>
                    <a:pt x="244" y="194"/>
                  </a:lnTo>
                  <a:lnTo>
                    <a:pt x="196" y="162"/>
                  </a:lnTo>
                  <a:lnTo>
                    <a:pt x="149" y="125"/>
                  </a:lnTo>
                  <a:lnTo>
                    <a:pt x="103" y="84"/>
                  </a:lnTo>
                  <a:lnTo>
                    <a:pt x="54" y="46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123"/>
            <p:cNvSpPr>
              <a:spLocks/>
            </p:cNvSpPr>
            <p:nvPr/>
          </p:nvSpPr>
          <p:spPr bwMode="auto">
            <a:xfrm>
              <a:off x="4014" y="1280"/>
              <a:ext cx="834" cy="640"/>
            </a:xfrm>
            <a:custGeom>
              <a:avLst/>
              <a:gdLst>
                <a:gd name="T0" fmla="*/ 0 w 1669"/>
                <a:gd name="T1" fmla="*/ 1 h 1279"/>
                <a:gd name="T2" fmla="*/ 0 w 1669"/>
                <a:gd name="T3" fmla="*/ 1 h 1279"/>
                <a:gd name="T4" fmla="*/ 1 w 1669"/>
                <a:gd name="T5" fmla="*/ 1 h 1279"/>
                <a:gd name="T6" fmla="*/ 1 w 1669"/>
                <a:gd name="T7" fmla="*/ 2 h 1279"/>
                <a:gd name="T8" fmla="*/ 2 w 1669"/>
                <a:gd name="T9" fmla="*/ 2 h 1279"/>
                <a:gd name="T10" fmla="*/ 2 w 1669"/>
                <a:gd name="T11" fmla="*/ 2 h 1279"/>
                <a:gd name="T12" fmla="*/ 2 w 1669"/>
                <a:gd name="T13" fmla="*/ 2 h 1279"/>
                <a:gd name="T14" fmla="*/ 2 w 1669"/>
                <a:gd name="T15" fmla="*/ 3 h 1279"/>
                <a:gd name="T16" fmla="*/ 3 w 1669"/>
                <a:gd name="T17" fmla="*/ 3 h 1279"/>
                <a:gd name="T18" fmla="*/ 3 w 1669"/>
                <a:gd name="T19" fmla="*/ 3 h 1279"/>
                <a:gd name="T20" fmla="*/ 3 w 1669"/>
                <a:gd name="T21" fmla="*/ 3 h 1279"/>
                <a:gd name="T22" fmla="*/ 4 w 1669"/>
                <a:gd name="T23" fmla="*/ 3 h 1279"/>
                <a:gd name="T24" fmla="*/ 4 w 1669"/>
                <a:gd name="T25" fmla="*/ 4 h 1279"/>
                <a:gd name="T26" fmla="*/ 4 w 1669"/>
                <a:gd name="T27" fmla="*/ 4 h 1279"/>
                <a:gd name="T28" fmla="*/ 4 w 1669"/>
                <a:gd name="T29" fmla="*/ 4 h 1279"/>
                <a:gd name="T30" fmla="*/ 5 w 1669"/>
                <a:gd name="T31" fmla="*/ 4 h 1279"/>
                <a:gd name="T32" fmla="*/ 5 w 1669"/>
                <a:gd name="T33" fmla="*/ 5 h 1279"/>
                <a:gd name="T34" fmla="*/ 6 w 1669"/>
                <a:gd name="T35" fmla="*/ 5 h 1279"/>
                <a:gd name="T36" fmla="*/ 6 w 1669"/>
                <a:gd name="T37" fmla="*/ 5 h 1279"/>
                <a:gd name="T38" fmla="*/ 6 w 1669"/>
                <a:gd name="T39" fmla="*/ 5 h 1279"/>
                <a:gd name="T40" fmla="*/ 6 w 1669"/>
                <a:gd name="T41" fmla="*/ 5 h 1279"/>
                <a:gd name="T42" fmla="*/ 6 w 1669"/>
                <a:gd name="T43" fmla="*/ 5 h 1279"/>
                <a:gd name="T44" fmla="*/ 5 w 1669"/>
                <a:gd name="T45" fmla="*/ 5 h 1279"/>
                <a:gd name="T46" fmla="*/ 5 w 1669"/>
                <a:gd name="T47" fmla="*/ 5 h 1279"/>
                <a:gd name="T48" fmla="*/ 4 w 1669"/>
                <a:gd name="T49" fmla="*/ 4 h 1279"/>
                <a:gd name="T50" fmla="*/ 4 w 1669"/>
                <a:gd name="T51" fmla="*/ 4 h 1279"/>
                <a:gd name="T52" fmla="*/ 4 w 1669"/>
                <a:gd name="T53" fmla="*/ 4 h 1279"/>
                <a:gd name="T54" fmla="*/ 4 w 1669"/>
                <a:gd name="T55" fmla="*/ 4 h 1279"/>
                <a:gd name="T56" fmla="*/ 3 w 1669"/>
                <a:gd name="T57" fmla="*/ 3 h 1279"/>
                <a:gd name="T58" fmla="*/ 3 w 1669"/>
                <a:gd name="T59" fmla="*/ 3 h 1279"/>
                <a:gd name="T60" fmla="*/ 3 w 1669"/>
                <a:gd name="T61" fmla="*/ 3 h 1279"/>
                <a:gd name="T62" fmla="*/ 3 w 1669"/>
                <a:gd name="T63" fmla="*/ 3 h 1279"/>
                <a:gd name="T64" fmla="*/ 2 w 1669"/>
                <a:gd name="T65" fmla="*/ 2 h 1279"/>
                <a:gd name="T66" fmla="*/ 2 w 1669"/>
                <a:gd name="T67" fmla="*/ 2 h 1279"/>
                <a:gd name="T68" fmla="*/ 2 w 1669"/>
                <a:gd name="T69" fmla="*/ 2 h 1279"/>
                <a:gd name="T70" fmla="*/ 1 w 1669"/>
                <a:gd name="T71" fmla="*/ 2 h 1279"/>
                <a:gd name="T72" fmla="*/ 1 w 1669"/>
                <a:gd name="T73" fmla="*/ 1 h 1279"/>
                <a:gd name="T74" fmla="*/ 0 w 1669"/>
                <a:gd name="T75" fmla="*/ 1 h 1279"/>
                <a:gd name="T76" fmla="*/ 0 w 1669"/>
                <a:gd name="T77" fmla="*/ 1 h 1279"/>
                <a:gd name="T78" fmla="*/ 0 w 1669"/>
                <a:gd name="T79" fmla="*/ 1 h 1279"/>
                <a:gd name="T80" fmla="*/ 0 w 1669"/>
                <a:gd name="T81" fmla="*/ 0 h 12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279">
                  <a:moveTo>
                    <a:pt x="6" y="0"/>
                  </a:moveTo>
                  <a:lnTo>
                    <a:pt x="110" y="59"/>
                  </a:lnTo>
                  <a:lnTo>
                    <a:pt x="152" y="87"/>
                  </a:lnTo>
                  <a:lnTo>
                    <a:pt x="202" y="120"/>
                  </a:lnTo>
                  <a:lnTo>
                    <a:pt x="253" y="156"/>
                  </a:lnTo>
                  <a:lnTo>
                    <a:pt x="310" y="196"/>
                  </a:lnTo>
                  <a:lnTo>
                    <a:pt x="371" y="239"/>
                  </a:lnTo>
                  <a:lnTo>
                    <a:pt x="435" y="287"/>
                  </a:lnTo>
                  <a:lnTo>
                    <a:pt x="502" y="334"/>
                  </a:lnTo>
                  <a:lnTo>
                    <a:pt x="536" y="361"/>
                  </a:lnTo>
                  <a:lnTo>
                    <a:pt x="570" y="386"/>
                  </a:lnTo>
                  <a:lnTo>
                    <a:pt x="607" y="412"/>
                  </a:lnTo>
                  <a:lnTo>
                    <a:pt x="641" y="439"/>
                  </a:lnTo>
                  <a:lnTo>
                    <a:pt x="677" y="465"/>
                  </a:lnTo>
                  <a:lnTo>
                    <a:pt x="713" y="492"/>
                  </a:lnTo>
                  <a:lnTo>
                    <a:pt x="749" y="521"/>
                  </a:lnTo>
                  <a:lnTo>
                    <a:pt x="787" y="549"/>
                  </a:lnTo>
                  <a:lnTo>
                    <a:pt x="823" y="576"/>
                  </a:lnTo>
                  <a:lnTo>
                    <a:pt x="859" y="604"/>
                  </a:lnTo>
                  <a:lnTo>
                    <a:pt x="897" y="633"/>
                  </a:lnTo>
                  <a:lnTo>
                    <a:pt x="933" y="659"/>
                  </a:lnTo>
                  <a:lnTo>
                    <a:pt x="970" y="688"/>
                  </a:lnTo>
                  <a:lnTo>
                    <a:pt x="1006" y="716"/>
                  </a:lnTo>
                  <a:lnTo>
                    <a:pt x="1042" y="745"/>
                  </a:lnTo>
                  <a:lnTo>
                    <a:pt x="1078" y="771"/>
                  </a:lnTo>
                  <a:lnTo>
                    <a:pt x="1112" y="800"/>
                  </a:lnTo>
                  <a:lnTo>
                    <a:pt x="1146" y="827"/>
                  </a:lnTo>
                  <a:lnTo>
                    <a:pt x="1181" y="853"/>
                  </a:lnTo>
                  <a:lnTo>
                    <a:pt x="1215" y="880"/>
                  </a:lnTo>
                  <a:lnTo>
                    <a:pt x="1247" y="905"/>
                  </a:lnTo>
                  <a:lnTo>
                    <a:pt x="1279" y="931"/>
                  </a:lnTo>
                  <a:lnTo>
                    <a:pt x="1340" y="981"/>
                  </a:lnTo>
                  <a:lnTo>
                    <a:pt x="1399" y="1028"/>
                  </a:lnTo>
                  <a:lnTo>
                    <a:pt x="1452" y="1072"/>
                  </a:lnTo>
                  <a:lnTo>
                    <a:pt x="1502" y="1114"/>
                  </a:lnTo>
                  <a:lnTo>
                    <a:pt x="1546" y="1152"/>
                  </a:lnTo>
                  <a:lnTo>
                    <a:pt x="1584" y="1184"/>
                  </a:lnTo>
                  <a:lnTo>
                    <a:pt x="1616" y="1214"/>
                  </a:lnTo>
                  <a:lnTo>
                    <a:pt x="1641" y="1239"/>
                  </a:lnTo>
                  <a:lnTo>
                    <a:pt x="1669" y="1271"/>
                  </a:lnTo>
                  <a:lnTo>
                    <a:pt x="1641" y="1279"/>
                  </a:lnTo>
                  <a:lnTo>
                    <a:pt x="1614" y="1247"/>
                  </a:lnTo>
                  <a:lnTo>
                    <a:pt x="1589" y="1222"/>
                  </a:lnTo>
                  <a:lnTo>
                    <a:pt x="1557" y="1193"/>
                  </a:lnTo>
                  <a:lnTo>
                    <a:pt x="1521" y="1161"/>
                  </a:lnTo>
                  <a:lnTo>
                    <a:pt x="1477" y="1123"/>
                  </a:lnTo>
                  <a:lnTo>
                    <a:pt x="1428" y="1083"/>
                  </a:lnTo>
                  <a:lnTo>
                    <a:pt x="1376" y="1040"/>
                  </a:lnTo>
                  <a:lnTo>
                    <a:pt x="1317" y="992"/>
                  </a:lnTo>
                  <a:lnTo>
                    <a:pt x="1259" y="943"/>
                  </a:lnTo>
                  <a:lnTo>
                    <a:pt x="1226" y="918"/>
                  </a:lnTo>
                  <a:lnTo>
                    <a:pt x="1194" y="891"/>
                  </a:lnTo>
                  <a:lnTo>
                    <a:pt x="1160" y="867"/>
                  </a:lnTo>
                  <a:lnTo>
                    <a:pt x="1127" y="838"/>
                  </a:lnTo>
                  <a:lnTo>
                    <a:pt x="1093" y="811"/>
                  </a:lnTo>
                  <a:lnTo>
                    <a:pt x="1059" y="785"/>
                  </a:lnTo>
                  <a:lnTo>
                    <a:pt x="1023" y="756"/>
                  </a:lnTo>
                  <a:lnTo>
                    <a:pt x="989" y="730"/>
                  </a:lnTo>
                  <a:lnTo>
                    <a:pt x="953" y="701"/>
                  </a:lnTo>
                  <a:lnTo>
                    <a:pt x="916" y="675"/>
                  </a:lnTo>
                  <a:lnTo>
                    <a:pt x="880" y="646"/>
                  </a:lnTo>
                  <a:lnTo>
                    <a:pt x="844" y="618"/>
                  </a:lnTo>
                  <a:lnTo>
                    <a:pt x="808" y="591"/>
                  </a:lnTo>
                  <a:lnTo>
                    <a:pt x="772" y="562"/>
                  </a:lnTo>
                  <a:lnTo>
                    <a:pt x="736" y="536"/>
                  </a:lnTo>
                  <a:lnTo>
                    <a:pt x="700" y="507"/>
                  </a:lnTo>
                  <a:lnTo>
                    <a:pt x="664" y="481"/>
                  </a:lnTo>
                  <a:lnTo>
                    <a:pt x="627" y="454"/>
                  </a:lnTo>
                  <a:lnTo>
                    <a:pt x="593" y="427"/>
                  </a:lnTo>
                  <a:lnTo>
                    <a:pt x="557" y="401"/>
                  </a:lnTo>
                  <a:lnTo>
                    <a:pt x="523" y="376"/>
                  </a:lnTo>
                  <a:lnTo>
                    <a:pt x="489" y="350"/>
                  </a:lnTo>
                  <a:lnTo>
                    <a:pt x="424" y="302"/>
                  </a:lnTo>
                  <a:lnTo>
                    <a:pt x="361" y="256"/>
                  </a:lnTo>
                  <a:lnTo>
                    <a:pt x="301" y="213"/>
                  </a:lnTo>
                  <a:lnTo>
                    <a:pt x="245" y="173"/>
                  </a:lnTo>
                  <a:lnTo>
                    <a:pt x="192" y="137"/>
                  </a:lnTo>
                  <a:lnTo>
                    <a:pt x="147" y="104"/>
                  </a:lnTo>
                  <a:lnTo>
                    <a:pt x="105" y="76"/>
                  </a:lnTo>
                  <a:lnTo>
                    <a:pt x="38" y="36"/>
                  </a:lnTo>
                  <a:lnTo>
                    <a:pt x="0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124"/>
            <p:cNvSpPr>
              <a:spLocks/>
            </p:cNvSpPr>
            <p:nvPr/>
          </p:nvSpPr>
          <p:spPr bwMode="auto">
            <a:xfrm>
              <a:off x="4950" y="2093"/>
              <a:ext cx="338" cy="422"/>
            </a:xfrm>
            <a:custGeom>
              <a:avLst/>
              <a:gdLst>
                <a:gd name="T0" fmla="*/ 1 w 676"/>
                <a:gd name="T1" fmla="*/ 0 h 844"/>
                <a:gd name="T2" fmla="*/ 1 w 676"/>
                <a:gd name="T3" fmla="*/ 1 h 844"/>
                <a:gd name="T4" fmla="*/ 1 w 676"/>
                <a:gd name="T5" fmla="*/ 1 h 844"/>
                <a:gd name="T6" fmla="*/ 1 w 676"/>
                <a:gd name="T7" fmla="*/ 1 h 844"/>
                <a:gd name="T8" fmla="*/ 1 w 676"/>
                <a:gd name="T9" fmla="*/ 1 h 844"/>
                <a:gd name="T10" fmla="*/ 1 w 676"/>
                <a:gd name="T11" fmla="*/ 1 h 844"/>
                <a:gd name="T12" fmla="*/ 1 w 676"/>
                <a:gd name="T13" fmla="*/ 1 h 844"/>
                <a:gd name="T14" fmla="*/ 2 w 676"/>
                <a:gd name="T15" fmla="*/ 2 h 844"/>
                <a:gd name="T16" fmla="*/ 2 w 676"/>
                <a:gd name="T17" fmla="*/ 2 h 844"/>
                <a:gd name="T18" fmla="*/ 2 w 676"/>
                <a:gd name="T19" fmla="*/ 2 h 844"/>
                <a:gd name="T20" fmla="*/ 2 w 676"/>
                <a:gd name="T21" fmla="*/ 2 h 844"/>
                <a:gd name="T22" fmla="*/ 2 w 676"/>
                <a:gd name="T23" fmla="*/ 2 h 844"/>
                <a:gd name="T24" fmla="*/ 2 w 676"/>
                <a:gd name="T25" fmla="*/ 2 h 844"/>
                <a:gd name="T26" fmla="*/ 2 w 676"/>
                <a:gd name="T27" fmla="*/ 2 h 844"/>
                <a:gd name="T28" fmla="*/ 2 w 676"/>
                <a:gd name="T29" fmla="*/ 3 h 844"/>
                <a:gd name="T30" fmla="*/ 2 w 676"/>
                <a:gd name="T31" fmla="*/ 3 h 844"/>
                <a:gd name="T32" fmla="*/ 3 w 676"/>
                <a:gd name="T33" fmla="*/ 3 h 844"/>
                <a:gd name="T34" fmla="*/ 3 w 676"/>
                <a:gd name="T35" fmla="*/ 3 h 844"/>
                <a:gd name="T36" fmla="*/ 3 w 676"/>
                <a:gd name="T37" fmla="*/ 3 h 844"/>
                <a:gd name="T38" fmla="*/ 3 w 676"/>
                <a:gd name="T39" fmla="*/ 3 h 844"/>
                <a:gd name="T40" fmla="*/ 3 w 676"/>
                <a:gd name="T41" fmla="*/ 3 h 844"/>
                <a:gd name="T42" fmla="*/ 3 w 676"/>
                <a:gd name="T43" fmla="*/ 4 h 844"/>
                <a:gd name="T44" fmla="*/ 3 w 676"/>
                <a:gd name="T45" fmla="*/ 4 h 844"/>
                <a:gd name="T46" fmla="*/ 3 w 676"/>
                <a:gd name="T47" fmla="*/ 4 h 844"/>
                <a:gd name="T48" fmla="*/ 3 w 676"/>
                <a:gd name="T49" fmla="*/ 4 h 844"/>
                <a:gd name="T50" fmla="*/ 3 w 676"/>
                <a:gd name="T51" fmla="*/ 4 h 844"/>
                <a:gd name="T52" fmla="*/ 3 w 676"/>
                <a:gd name="T53" fmla="*/ 4 h 844"/>
                <a:gd name="T54" fmla="*/ 3 w 676"/>
                <a:gd name="T55" fmla="*/ 3 h 844"/>
                <a:gd name="T56" fmla="*/ 3 w 676"/>
                <a:gd name="T57" fmla="*/ 3 h 844"/>
                <a:gd name="T58" fmla="*/ 2 w 676"/>
                <a:gd name="T59" fmla="*/ 3 h 844"/>
                <a:gd name="T60" fmla="*/ 2 w 676"/>
                <a:gd name="T61" fmla="*/ 3 h 844"/>
                <a:gd name="T62" fmla="*/ 2 w 676"/>
                <a:gd name="T63" fmla="*/ 3 h 844"/>
                <a:gd name="T64" fmla="*/ 2 w 676"/>
                <a:gd name="T65" fmla="*/ 3 h 844"/>
                <a:gd name="T66" fmla="*/ 2 w 676"/>
                <a:gd name="T67" fmla="*/ 3 h 844"/>
                <a:gd name="T68" fmla="*/ 2 w 676"/>
                <a:gd name="T69" fmla="*/ 2 h 844"/>
                <a:gd name="T70" fmla="*/ 2 w 676"/>
                <a:gd name="T71" fmla="*/ 2 h 844"/>
                <a:gd name="T72" fmla="*/ 2 w 676"/>
                <a:gd name="T73" fmla="*/ 2 h 844"/>
                <a:gd name="T74" fmla="*/ 1 w 676"/>
                <a:gd name="T75" fmla="*/ 2 h 844"/>
                <a:gd name="T76" fmla="*/ 1 w 676"/>
                <a:gd name="T77" fmla="*/ 2 h 844"/>
                <a:gd name="T78" fmla="*/ 1 w 676"/>
                <a:gd name="T79" fmla="*/ 1 h 844"/>
                <a:gd name="T80" fmla="*/ 1 w 676"/>
                <a:gd name="T81" fmla="*/ 1 h 844"/>
                <a:gd name="T82" fmla="*/ 1 w 676"/>
                <a:gd name="T83" fmla="*/ 1 h 844"/>
                <a:gd name="T84" fmla="*/ 1 w 676"/>
                <a:gd name="T85" fmla="*/ 1 h 844"/>
                <a:gd name="T86" fmla="*/ 1 w 676"/>
                <a:gd name="T87" fmla="*/ 1 h 844"/>
                <a:gd name="T88" fmla="*/ 1 w 676"/>
                <a:gd name="T89" fmla="*/ 1 h 844"/>
                <a:gd name="T90" fmla="*/ 0 w 676"/>
                <a:gd name="T91" fmla="*/ 1 h 844"/>
                <a:gd name="T92" fmla="*/ 1 w 676"/>
                <a:gd name="T93" fmla="*/ 0 h 844"/>
                <a:gd name="T94" fmla="*/ 1 w 676"/>
                <a:gd name="T95" fmla="*/ 0 h 8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6" h="844">
                  <a:moveTo>
                    <a:pt x="15" y="0"/>
                  </a:moveTo>
                  <a:lnTo>
                    <a:pt x="41" y="38"/>
                  </a:lnTo>
                  <a:lnTo>
                    <a:pt x="72" y="72"/>
                  </a:lnTo>
                  <a:lnTo>
                    <a:pt x="108" y="103"/>
                  </a:lnTo>
                  <a:lnTo>
                    <a:pt x="144" y="129"/>
                  </a:lnTo>
                  <a:lnTo>
                    <a:pt x="203" y="180"/>
                  </a:lnTo>
                  <a:lnTo>
                    <a:pt x="243" y="247"/>
                  </a:lnTo>
                  <a:lnTo>
                    <a:pt x="262" y="277"/>
                  </a:lnTo>
                  <a:lnTo>
                    <a:pt x="285" y="312"/>
                  </a:lnTo>
                  <a:lnTo>
                    <a:pt x="311" y="350"/>
                  </a:lnTo>
                  <a:lnTo>
                    <a:pt x="340" y="388"/>
                  </a:lnTo>
                  <a:lnTo>
                    <a:pt x="372" y="426"/>
                  </a:lnTo>
                  <a:lnTo>
                    <a:pt x="406" y="466"/>
                  </a:lnTo>
                  <a:lnTo>
                    <a:pt x="439" y="505"/>
                  </a:lnTo>
                  <a:lnTo>
                    <a:pt x="473" y="545"/>
                  </a:lnTo>
                  <a:lnTo>
                    <a:pt x="507" y="585"/>
                  </a:lnTo>
                  <a:lnTo>
                    <a:pt x="539" y="623"/>
                  </a:lnTo>
                  <a:lnTo>
                    <a:pt x="570" y="659"/>
                  </a:lnTo>
                  <a:lnTo>
                    <a:pt x="598" y="694"/>
                  </a:lnTo>
                  <a:lnTo>
                    <a:pt x="623" y="724"/>
                  </a:lnTo>
                  <a:lnTo>
                    <a:pt x="644" y="753"/>
                  </a:lnTo>
                  <a:lnTo>
                    <a:pt x="672" y="796"/>
                  </a:lnTo>
                  <a:lnTo>
                    <a:pt x="676" y="823"/>
                  </a:lnTo>
                  <a:lnTo>
                    <a:pt x="665" y="840"/>
                  </a:lnTo>
                  <a:lnTo>
                    <a:pt x="644" y="844"/>
                  </a:lnTo>
                  <a:lnTo>
                    <a:pt x="621" y="831"/>
                  </a:lnTo>
                  <a:lnTo>
                    <a:pt x="591" y="794"/>
                  </a:lnTo>
                  <a:lnTo>
                    <a:pt x="560" y="758"/>
                  </a:lnTo>
                  <a:lnTo>
                    <a:pt x="528" y="722"/>
                  </a:lnTo>
                  <a:lnTo>
                    <a:pt x="498" y="684"/>
                  </a:lnTo>
                  <a:lnTo>
                    <a:pt x="467" y="648"/>
                  </a:lnTo>
                  <a:lnTo>
                    <a:pt x="437" y="610"/>
                  </a:lnTo>
                  <a:lnTo>
                    <a:pt x="408" y="572"/>
                  </a:lnTo>
                  <a:lnTo>
                    <a:pt x="382" y="532"/>
                  </a:lnTo>
                  <a:lnTo>
                    <a:pt x="357" y="494"/>
                  </a:lnTo>
                  <a:lnTo>
                    <a:pt x="326" y="447"/>
                  </a:lnTo>
                  <a:lnTo>
                    <a:pt x="290" y="391"/>
                  </a:lnTo>
                  <a:lnTo>
                    <a:pt x="254" y="333"/>
                  </a:lnTo>
                  <a:lnTo>
                    <a:pt x="216" y="277"/>
                  </a:lnTo>
                  <a:lnTo>
                    <a:pt x="180" y="228"/>
                  </a:lnTo>
                  <a:lnTo>
                    <a:pt x="148" y="188"/>
                  </a:lnTo>
                  <a:lnTo>
                    <a:pt x="121" y="161"/>
                  </a:lnTo>
                  <a:lnTo>
                    <a:pt x="85" y="129"/>
                  </a:lnTo>
                  <a:lnTo>
                    <a:pt x="53" y="91"/>
                  </a:lnTo>
                  <a:lnTo>
                    <a:pt x="24" y="51"/>
                  </a:lnTo>
                  <a:lnTo>
                    <a:pt x="0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125"/>
            <p:cNvSpPr>
              <a:spLocks/>
            </p:cNvSpPr>
            <p:nvPr/>
          </p:nvSpPr>
          <p:spPr bwMode="auto">
            <a:xfrm>
              <a:off x="4974" y="2036"/>
              <a:ext cx="356" cy="444"/>
            </a:xfrm>
            <a:custGeom>
              <a:avLst/>
              <a:gdLst>
                <a:gd name="T0" fmla="*/ 1 w 711"/>
                <a:gd name="T1" fmla="*/ 1 h 887"/>
                <a:gd name="T2" fmla="*/ 1 w 711"/>
                <a:gd name="T3" fmla="*/ 1 h 887"/>
                <a:gd name="T4" fmla="*/ 1 w 711"/>
                <a:gd name="T5" fmla="*/ 1 h 887"/>
                <a:gd name="T6" fmla="*/ 1 w 711"/>
                <a:gd name="T7" fmla="*/ 1 h 887"/>
                <a:gd name="T8" fmla="*/ 1 w 711"/>
                <a:gd name="T9" fmla="*/ 1 h 887"/>
                <a:gd name="T10" fmla="*/ 1 w 711"/>
                <a:gd name="T11" fmla="*/ 2 h 887"/>
                <a:gd name="T12" fmla="*/ 2 w 711"/>
                <a:gd name="T13" fmla="*/ 2 h 887"/>
                <a:gd name="T14" fmla="*/ 2 w 711"/>
                <a:gd name="T15" fmla="*/ 2 h 887"/>
                <a:gd name="T16" fmla="*/ 2 w 711"/>
                <a:gd name="T17" fmla="*/ 2 h 887"/>
                <a:gd name="T18" fmla="*/ 2 w 711"/>
                <a:gd name="T19" fmla="*/ 3 h 887"/>
                <a:gd name="T20" fmla="*/ 2 w 711"/>
                <a:gd name="T21" fmla="*/ 3 h 887"/>
                <a:gd name="T22" fmla="*/ 2 w 711"/>
                <a:gd name="T23" fmla="*/ 3 h 887"/>
                <a:gd name="T24" fmla="*/ 2 w 711"/>
                <a:gd name="T25" fmla="*/ 3 h 887"/>
                <a:gd name="T26" fmla="*/ 2 w 711"/>
                <a:gd name="T27" fmla="*/ 3 h 887"/>
                <a:gd name="T28" fmla="*/ 3 w 711"/>
                <a:gd name="T29" fmla="*/ 3 h 887"/>
                <a:gd name="T30" fmla="*/ 3 w 711"/>
                <a:gd name="T31" fmla="*/ 3 h 887"/>
                <a:gd name="T32" fmla="*/ 3 w 711"/>
                <a:gd name="T33" fmla="*/ 3 h 887"/>
                <a:gd name="T34" fmla="*/ 3 w 711"/>
                <a:gd name="T35" fmla="*/ 3 h 887"/>
                <a:gd name="T36" fmla="*/ 3 w 711"/>
                <a:gd name="T37" fmla="*/ 4 h 887"/>
                <a:gd name="T38" fmla="*/ 3 w 711"/>
                <a:gd name="T39" fmla="*/ 4 h 887"/>
                <a:gd name="T40" fmla="*/ 3 w 711"/>
                <a:gd name="T41" fmla="*/ 4 h 887"/>
                <a:gd name="T42" fmla="*/ 3 w 711"/>
                <a:gd name="T43" fmla="*/ 4 h 887"/>
                <a:gd name="T44" fmla="*/ 3 w 711"/>
                <a:gd name="T45" fmla="*/ 4 h 887"/>
                <a:gd name="T46" fmla="*/ 3 w 711"/>
                <a:gd name="T47" fmla="*/ 4 h 887"/>
                <a:gd name="T48" fmla="*/ 3 w 711"/>
                <a:gd name="T49" fmla="*/ 4 h 887"/>
                <a:gd name="T50" fmla="*/ 3 w 711"/>
                <a:gd name="T51" fmla="*/ 4 h 887"/>
                <a:gd name="T52" fmla="*/ 3 w 711"/>
                <a:gd name="T53" fmla="*/ 4 h 887"/>
                <a:gd name="T54" fmla="*/ 3 w 711"/>
                <a:gd name="T55" fmla="*/ 3 h 887"/>
                <a:gd name="T56" fmla="*/ 3 w 711"/>
                <a:gd name="T57" fmla="*/ 3 h 887"/>
                <a:gd name="T58" fmla="*/ 2 w 711"/>
                <a:gd name="T59" fmla="*/ 3 h 887"/>
                <a:gd name="T60" fmla="*/ 2 w 711"/>
                <a:gd name="T61" fmla="*/ 3 h 887"/>
                <a:gd name="T62" fmla="*/ 2 w 711"/>
                <a:gd name="T63" fmla="*/ 3 h 887"/>
                <a:gd name="T64" fmla="*/ 2 w 711"/>
                <a:gd name="T65" fmla="*/ 3 h 887"/>
                <a:gd name="T66" fmla="*/ 2 w 711"/>
                <a:gd name="T67" fmla="*/ 2 h 887"/>
                <a:gd name="T68" fmla="*/ 2 w 711"/>
                <a:gd name="T69" fmla="*/ 2 h 887"/>
                <a:gd name="T70" fmla="*/ 2 w 711"/>
                <a:gd name="T71" fmla="*/ 2 h 887"/>
                <a:gd name="T72" fmla="*/ 2 w 711"/>
                <a:gd name="T73" fmla="*/ 2 h 887"/>
                <a:gd name="T74" fmla="*/ 2 w 711"/>
                <a:gd name="T75" fmla="*/ 2 h 887"/>
                <a:gd name="T76" fmla="*/ 1 w 711"/>
                <a:gd name="T77" fmla="*/ 2 h 887"/>
                <a:gd name="T78" fmla="*/ 1 w 711"/>
                <a:gd name="T79" fmla="*/ 2 h 887"/>
                <a:gd name="T80" fmla="*/ 1 w 711"/>
                <a:gd name="T81" fmla="*/ 1 h 887"/>
                <a:gd name="T82" fmla="*/ 1 w 711"/>
                <a:gd name="T83" fmla="*/ 1 h 887"/>
                <a:gd name="T84" fmla="*/ 1 w 711"/>
                <a:gd name="T85" fmla="*/ 1 h 887"/>
                <a:gd name="T86" fmla="*/ 1 w 711"/>
                <a:gd name="T87" fmla="*/ 1 h 887"/>
                <a:gd name="T88" fmla="*/ 1 w 711"/>
                <a:gd name="T89" fmla="*/ 1 h 887"/>
                <a:gd name="T90" fmla="*/ 0 w 711"/>
                <a:gd name="T91" fmla="*/ 1 h 887"/>
                <a:gd name="T92" fmla="*/ 1 w 711"/>
                <a:gd name="T93" fmla="*/ 0 h 887"/>
                <a:gd name="T94" fmla="*/ 1 w 711"/>
                <a:gd name="T95" fmla="*/ 1 h 887"/>
                <a:gd name="T96" fmla="*/ 1 w 711"/>
                <a:gd name="T97" fmla="*/ 1 h 8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1" h="887">
                  <a:moveTo>
                    <a:pt x="36" y="11"/>
                  </a:moveTo>
                  <a:lnTo>
                    <a:pt x="85" y="64"/>
                  </a:lnTo>
                  <a:lnTo>
                    <a:pt x="127" y="125"/>
                  </a:lnTo>
                  <a:lnTo>
                    <a:pt x="167" y="190"/>
                  </a:lnTo>
                  <a:lnTo>
                    <a:pt x="211" y="249"/>
                  </a:lnTo>
                  <a:lnTo>
                    <a:pt x="253" y="300"/>
                  </a:lnTo>
                  <a:lnTo>
                    <a:pt x="293" y="355"/>
                  </a:lnTo>
                  <a:lnTo>
                    <a:pt x="331" y="410"/>
                  </a:lnTo>
                  <a:lnTo>
                    <a:pt x="371" y="467"/>
                  </a:lnTo>
                  <a:lnTo>
                    <a:pt x="411" y="523"/>
                  </a:lnTo>
                  <a:lnTo>
                    <a:pt x="430" y="549"/>
                  </a:lnTo>
                  <a:lnTo>
                    <a:pt x="450" y="576"/>
                  </a:lnTo>
                  <a:lnTo>
                    <a:pt x="471" y="602"/>
                  </a:lnTo>
                  <a:lnTo>
                    <a:pt x="494" y="627"/>
                  </a:lnTo>
                  <a:lnTo>
                    <a:pt x="515" y="652"/>
                  </a:lnTo>
                  <a:lnTo>
                    <a:pt x="538" y="675"/>
                  </a:lnTo>
                  <a:lnTo>
                    <a:pt x="570" y="709"/>
                  </a:lnTo>
                  <a:lnTo>
                    <a:pt x="599" y="739"/>
                  </a:lnTo>
                  <a:lnTo>
                    <a:pt x="629" y="773"/>
                  </a:lnTo>
                  <a:lnTo>
                    <a:pt x="660" y="808"/>
                  </a:lnTo>
                  <a:lnTo>
                    <a:pt x="684" y="838"/>
                  </a:lnTo>
                  <a:lnTo>
                    <a:pt x="711" y="868"/>
                  </a:lnTo>
                  <a:lnTo>
                    <a:pt x="709" y="887"/>
                  </a:lnTo>
                  <a:lnTo>
                    <a:pt x="690" y="886"/>
                  </a:lnTo>
                  <a:lnTo>
                    <a:pt x="656" y="855"/>
                  </a:lnTo>
                  <a:lnTo>
                    <a:pt x="622" y="821"/>
                  </a:lnTo>
                  <a:lnTo>
                    <a:pt x="589" y="787"/>
                  </a:lnTo>
                  <a:lnTo>
                    <a:pt x="557" y="749"/>
                  </a:lnTo>
                  <a:lnTo>
                    <a:pt x="525" y="711"/>
                  </a:lnTo>
                  <a:lnTo>
                    <a:pt x="494" y="669"/>
                  </a:lnTo>
                  <a:lnTo>
                    <a:pt x="464" y="629"/>
                  </a:lnTo>
                  <a:lnTo>
                    <a:pt x="433" y="585"/>
                  </a:lnTo>
                  <a:lnTo>
                    <a:pt x="403" y="543"/>
                  </a:lnTo>
                  <a:lnTo>
                    <a:pt x="374" y="502"/>
                  </a:lnTo>
                  <a:lnTo>
                    <a:pt x="344" y="458"/>
                  </a:lnTo>
                  <a:lnTo>
                    <a:pt x="315" y="416"/>
                  </a:lnTo>
                  <a:lnTo>
                    <a:pt x="285" y="376"/>
                  </a:lnTo>
                  <a:lnTo>
                    <a:pt x="257" y="336"/>
                  </a:lnTo>
                  <a:lnTo>
                    <a:pt x="226" y="296"/>
                  </a:lnTo>
                  <a:lnTo>
                    <a:pt x="198" y="260"/>
                  </a:lnTo>
                  <a:lnTo>
                    <a:pt x="167" y="224"/>
                  </a:lnTo>
                  <a:lnTo>
                    <a:pt x="137" y="186"/>
                  </a:lnTo>
                  <a:lnTo>
                    <a:pt x="108" y="150"/>
                  </a:lnTo>
                  <a:lnTo>
                    <a:pt x="78" y="112"/>
                  </a:lnTo>
                  <a:lnTo>
                    <a:pt x="8" y="45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126"/>
            <p:cNvSpPr>
              <a:spLocks/>
            </p:cNvSpPr>
            <p:nvPr/>
          </p:nvSpPr>
          <p:spPr bwMode="auto">
            <a:xfrm>
              <a:off x="5265" y="2503"/>
              <a:ext cx="73" cy="28"/>
            </a:xfrm>
            <a:custGeom>
              <a:avLst/>
              <a:gdLst>
                <a:gd name="T0" fmla="*/ 1 w 144"/>
                <a:gd name="T1" fmla="*/ 1 h 55"/>
                <a:gd name="T2" fmla="*/ 1 w 144"/>
                <a:gd name="T3" fmla="*/ 1 h 55"/>
                <a:gd name="T4" fmla="*/ 1 w 144"/>
                <a:gd name="T5" fmla="*/ 1 h 55"/>
                <a:gd name="T6" fmla="*/ 1 w 144"/>
                <a:gd name="T7" fmla="*/ 1 h 55"/>
                <a:gd name="T8" fmla="*/ 1 w 144"/>
                <a:gd name="T9" fmla="*/ 0 h 55"/>
                <a:gd name="T10" fmla="*/ 1 w 144"/>
                <a:gd name="T11" fmla="*/ 1 h 55"/>
                <a:gd name="T12" fmla="*/ 1 w 144"/>
                <a:gd name="T13" fmla="*/ 1 h 55"/>
                <a:gd name="T14" fmla="*/ 1 w 144"/>
                <a:gd name="T15" fmla="*/ 1 h 55"/>
                <a:gd name="T16" fmla="*/ 1 w 144"/>
                <a:gd name="T17" fmla="*/ 1 h 55"/>
                <a:gd name="T18" fmla="*/ 0 w 144"/>
                <a:gd name="T19" fmla="*/ 1 h 55"/>
                <a:gd name="T20" fmla="*/ 1 w 144"/>
                <a:gd name="T21" fmla="*/ 1 h 55"/>
                <a:gd name="T22" fmla="*/ 1 w 144"/>
                <a:gd name="T23" fmla="*/ 1 h 55"/>
                <a:gd name="T24" fmla="*/ 1 w 144"/>
                <a:gd name="T25" fmla="*/ 1 h 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" h="55">
                  <a:moveTo>
                    <a:pt x="13" y="10"/>
                  </a:moveTo>
                  <a:lnTo>
                    <a:pt x="30" y="21"/>
                  </a:lnTo>
                  <a:lnTo>
                    <a:pt x="51" y="23"/>
                  </a:lnTo>
                  <a:lnTo>
                    <a:pt x="93" y="10"/>
                  </a:lnTo>
                  <a:lnTo>
                    <a:pt x="119" y="0"/>
                  </a:lnTo>
                  <a:lnTo>
                    <a:pt x="144" y="4"/>
                  </a:lnTo>
                  <a:lnTo>
                    <a:pt x="138" y="29"/>
                  </a:lnTo>
                  <a:lnTo>
                    <a:pt x="114" y="51"/>
                  </a:lnTo>
                  <a:lnTo>
                    <a:pt x="51" y="55"/>
                  </a:lnTo>
                  <a:lnTo>
                    <a:pt x="0" y="21"/>
                  </a:lnTo>
                  <a:lnTo>
                    <a:pt x="2" y="1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127"/>
            <p:cNvSpPr>
              <a:spLocks/>
            </p:cNvSpPr>
            <p:nvPr/>
          </p:nvSpPr>
          <p:spPr bwMode="auto">
            <a:xfrm>
              <a:off x="5053" y="2062"/>
              <a:ext cx="50" cy="77"/>
            </a:xfrm>
            <a:custGeom>
              <a:avLst/>
              <a:gdLst>
                <a:gd name="T0" fmla="*/ 1 w 99"/>
                <a:gd name="T1" fmla="*/ 1 h 154"/>
                <a:gd name="T2" fmla="*/ 1 w 99"/>
                <a:gd name="T3" fmla="*/ 1 h 154"/>
                <a:gd name="T4" fmla="*/ 1 w 99"/>
                <a:gd name="T5" fmla="*/ 1 h 154"/>
                <a:gd name="T6" fmla="*/ 1 w 99"/>
                <a:gd name="T7" fmla="*/ 1 h 154"/>
                <a:gd name="T8" fmla="*/ 0 w 99"/>
                <a:gd name="T9" fmla="*/ 1 h 154"/>
                <a:gd name="T10" fmla="*/ 1 w 99"/>
                <a:gd name="T11" fmla="*/ 1 h 154"/>
                <a:gd name="T12" fmla="*/ 1 w 99"/>
                <a:gd name="T13" fmla="*/ 0 h 154"/>
                <a:gd name="T14" fmla="*/ 1 w 99"/>
                <a:gd name="T15" fmla="*/ 1 h 154"/>
                <a:gd name="T16" fmla="*/ 1 w 99"/>
                <a:gd name="T17" fmla="*/ 1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" h="154">
                  <a:moveTo>
                    <a:pt x="99" y="8"/>
                  </a:moveTo>
                  <a:lnTo>
                    <a:pt x="64" y="78"/>
                  </a:lnTo>
                  <a:lnTo>
                    <a:pt x="26" y="146"/>
                  </a:lnTo>
                  <a:lnTo>
                    <a:pt x="7" y="154"/>
                  </a:lnTo>
                  <a:lnTo>
                    <a:pt x="0" y="133"/>
                  </a:lnTo>
                  <a:lnTo>
                    <a:pt x="68" y="8"/>
                  </a:lnTo>
                  <a:lnTo>
                    <a:pt x="87" y="0"/>
                  </a:lnTo>
                  <a:lnTo>
                    <a:pt x="9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128"/>
            <p:cNvSpPr>
              <a:spLocks/>
            </p:cNvSpPr>
            <p:nvPr/>
          </p:nvSpPr>
          <p:spPr bwMode="auto">
            <a:xfrm>
              <a:off x="5003" y="2027"/>
              <a:ext cx="126" cy="44"/>
            </a:xfrm>
            <a:custGeom>
              <a:avLst/>
              <a:gdLst>
                <a:gd name="T0" fmla="*/ 0 w 253"/>
                <a:gd name="T1" fmla="*/ 1 h 87"/>
                <a:gd name="T2" fmla="*/ 0 w 253"/>
                <a:gd name="T3" fmla="*/ 1 h 87"/>
                <a:gd name="T4" fmla="*/ 0 w 253"/>
                <a:gd name="T5" fmla="*/ 1 h 87"/>
                <a:gd name="T6" fmla="*/ 0 w 253"/>
                <a:gd name="T7" fmla="*/ 1 h 87"/>
                <a:gd name="T8" fmla="*/ 0 w 253"/>
                <a:gd name="T9" fmla="*/ 0 h 87"/>
                <a:gd name="T10" fmla="*/ 0 w 253"/>
                <a:gd name="T11" fmla="*/ 1 h 87"/>
                <a:gd name="T12" fmla="*/ 0 w 253"/>
                <a:gd name="T13" fmla="*/ 1 h 87"/>
                <a:gd name="T14" fmla="*/ 0 w 253"/>
                <a:gd name="T15" fmla="*/ 1 h 87"/>
                <a:gd name="T16" fmla="*/ 0 w 253"/>
                <a:gd name="T17" fmla="*/ 1 h 87"/>
                <a:gd name="T18" fmla="*/ 0 w 253"/>
                <a:gd name="T19" fmla="*/ 1 h 87"/>
                <a:gd name="T20" fmla="*/ 0 w 253"/>
                <a:gd name="T21" fmla="*/ 1 h 87"/>
                <a:gd name="T22" fmla="*/ 0 w 253"/>
                <a:gd name="T23" fmla="*/ 1 h 87"/>
                <a:gd name="T24" fmla="*/ 0 w 253"/>
                <a:gd name="T25" fmla="*/ 1 h 87"/>
                <a:gd name="T26" fmla="*/ 0 w 253"/>
                <a:gd name="T27" fmla="*/ 1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3" h="87">
                  <a:moveTo>
                    <a:pt x="8" y="70"/>
                  </a:moveTo>
                  <a:lnTo>
                    <a:pt x="84" y="47"/>
                  </a:lnTo>
                  <a:lnTo>
                    <a:pt x="118" y="32"/>
                  </a:lnTo>
                  <a:lnTo>
                    <a:pt x="158" y="21"/>
                  </a:lnTo>
                  <a:lnTo>
                    <a:pt x="241" y="0"/>
                  </a:lnTo>
                  <a:lnTo>
                    <a:pt x="253" y="6"/>
                  </a:lnTo>
                  <a:lnTo>
                    <a:pt x="247" y="17"/>
                  </a:lnTo>
                  <a:lnTo>
                    <a:pt x="165" y="47"/>
                  </a:lnTo>
                  <a:lnTo>
                    <a:pt x="87" y="68"/>
                  </a:lnTo>
                  <a:lnTo>
                    <a:pt x="51" y="82"/>
                  </a:lnTo>
                  <a:lnTo>
                    <a:pt x="9" y="87"/>
                  </a:lnTo>
                  <a:lnTo>
                    <a:pt x="0" y="80"/>
                  </a:lnTo>
                  <a:lnTo>
                    <a:pt x="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129"/>
            <p:cNvSpPr>
              <a:spLocks/>
            </p:cNvSpPr>
            <p:nvPr/>
          </p:nvSpPr>
          <p:spPr bwMode="auto">
            <a:xfrm>
              <a:off x="5015" y="2042"/>
              <a:ext cx="126" cy="57"/>
            </a:xfrm>
            <a:custGeom>
              <a:avLst/>
              <a:gdLst>
                <a:gd name="T0" fmla="*/ 1 w 251"/>
                <a:gd name="T1" fmla="*/ 1 h 114"/>
                <a:gd name="T2" fmla="*/ 1 w 251"/>
                <a:gd name="T3" fmla="*/ 1 h 114"/>
                <a:gd name="T4" fmla="*/ 1 w 251"/>
                <a:gd name="T5" fmla="*/ 1 h 114"/>
                <a:gd name="T6" fmla="*/ 1 w 251"/>
                <a:gd name="T7" fmla="*/ 1 h 114"/>
                <a:gd name="T8" fmla="*/ 1 w 251"/>
                <a:gd name="T9" fmla="*/ 0 h 114"/>
                <a:gd name="T10" fmla="*/ 1 w 251"/>
                <a:gd name="T11" fmla="*/ 1 h 114"/>
                <a:gd name="T12" fmla="*/ 1 w 251"/>
                <a:gd name="T13" fmla="*/ 1 h 114"/>
                <a:gd name="T14" fmla="*/ 1 w 251"/>
                <a:gd name="T15" fmla="*/ 1 h 114"/>
                <a:gd name="T16" fmla="*/ 1 w 251"/>
                <a:gd name="T17" fmla="*/ 1 h 114"/>
                <a:gd name="T18" fmla="*/ 1 w 251"/>
                <a:gd name="T19" fmla="*/ 1 h 114"/>
                <a:gd name="T20" fmla="*/ 1 w 251"/>
                <a:gd name="T21" fmla="*/ 1 h 114"/>
                <a:gd name="T22" fmla="*/ 0 w 251"/>
                <a:gd name="T23" fmla="*/ 1 h 114"/>
                <a:gd name="T24" fmla="*/ 1 w 251"/>
                <a:gd name="T25" fmla="*/ 1 h 114"/>
                <a:gd name="T26" fmla="*/ 1 w 251"/>
                <a:gd name="T27" fmla="*/ 1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1" h="114">
                  <a:moveTo>
                    <a:pt x="7" y="97"/>
                  </a:moveTo>
                  <a:lnTo>
                    <a:pt x="59" y="82"/>
                  </a:lnTo>
                  <a:lnTo>
                    <a:pt x="108" y="57"/>
                  </a:lnTo>
                  <a:lnTo>
                    <a:pt x="138" y="44"/>
                  </a:lnTo>
                  <a:lnTo>
                    <a:pt x="233" y="0"/>
                  </a:lnTo>
                  <a:lnTo>
                    <a:pt x="251" y="6"/>
                  </a:lnTo>
                  <a:lnTo>
                    <a:pt x="245" y="25"/>
                  </a:lnTo>
                  <a:lnTo>
                    <a:pt x="148" y="63"/>
                  </a:lnTo>
                  <a:lnTo>
                    <a:pt x="118" y="80"/>
                  </a:lnTo>
                  <a:lnTo>
                    <a:pt x="66" y="103"/>
                  </a:lnTo>
                  <a:lnTo>
                    <a:pt x="9" y="114"/>
                  </a:lnTo>
                  <a:lnTo>
                    <a:pt x="0" y="107"/>
                  </a:lnTo>
                  <a:lnTo>
                    <a:pt x="7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130"/>
            <p:cNvSpPr>
              <a:spLocks/>
            </p:cNvSpPr>
            <p:nvPr/>
          </p:nvSpPr>
          <p:spPr bwMode="auto">
            <a:xfrm>
              <a:off x="3702" y="1938"/>
              <a:ext cx="240" cy="305"/>
            </a:xfrm>
            <a:custGeom>
              <a:avLst/>
              <a:gdLst>
                <a:gd name="T0" fmla="*/ 0 w 481"/>
                <a:gd name="T1" fmla="*/ 1 h 610"/>
                <a:gd name="T2" fmla="*/ 0 w 481"/>
                <a:gd name="T3" fmla="*/ 1 h 610"/>
                <a:gd name="T4" fmla="*/ 0 w 481"/>
                <a:gd name="T5" fmla="*/ 1 h 610"/>
                <a:gd name="T6" fmla="*/ 0 w 481"/>
                <a:gd name="T7" fmla="*/ 0 h 610"/>
                <a:gd name="T8" fmla="*/ 0 w 481"/>
                <a:gd name="T9" fmla="*/ 0 h 610"/>
                <a:gd name="T10" fmla="*/ 0 w 481"/>
                <a:gd name="T11" fmla="*/ 1 h 610"/>
                <a:gd name="T12" fmla="*/ 0 w 481"/>
                <a:gd name="T13" fmla="*/ 1 h 610"/>
                <a:gd name="T14" fmla="*/ 0 w 481"/>
                <a:gd name="T15" fmla="*/ 1 h 610"/>
                <a:gd name="T16" fmla="*/ 0 w 481"/>
                <a:gd name="T17" fmla="*/ 1 h 610"/>
                <a:gd name="T18" fmla="*/ 1 w 481"/>
                <a:gd name="T19" fmla="*/ 1 h 610"/>
                <a:gd name="T20" fmla="*/ 1 w 481"/>
                <a:gd name="T21" fmla="*/ 2 h 610"/>
                <a:gd name="T22" fmla="*/ 1 w 481"/>
                <a:gd name="T23" fmla="*/ 2 h 610"/>
                <a:gd name="T24" fmla="*/ 1 w 481"/>
                <a:gd name="T25" fmla="*/ 2 h 610"/>
                <a:gd name="T26" fmla="*/ 1 w 481"/>
                <a:gd name="T27" fmla="*/ 2 h 610"/>
                <a:gd name="T28" fmla="*/ 1 w 481"/>
                <a:gd name="T29" fmla="*/ 2 h 610"/>
                <a:gd name="T30" fmla="*/ 1 w 481"/>
                <a:gd name="T31" fmla="*/ 2 h 610"/>
                <a:gd name="T32" fmla="*/ 1 w 481"/>
                <a:gd name="T33" fmla="*/ 3 h 610"/>
                <a:gd name="T34" fmla="*/ 1 w 481"/>
                <a:gd name="T35" fmla="*/ 3 h 610"/>
                <a:gd name="T36" fmla="*/ 1 w 481"/>
                <a:gd name="T37" fmla="*/ 3 h 610"/>
                <a:gd name="T38" fmla="*/ 1 w 481"/>
                <a:gd name="T39" fmla="*/ 3 h 610"/>
                <a:gd name="T40" fmla="*/ 1 w 481"/>
                <a:gd name="T41" fmla="*/ 3 h 610"/>
                <a:gd name="T42" fmla="*/ 1 w 481"/>
                <a:gd name="T43" fmla="*/ 2 h 610"/>
                <a:gd name="T44" fmla="*/ 1 w 481"/>
                <a:gd name="T45" fmla="*/ 2 h 610"/>
                <a:gd name="T46" fmla="*/ 1 w 481"/>
                <a:gd name="T47" fmla="*/ 2 h 610"/>
                <a:gd name="T48" fmla="*/ 1 w 481"/>
                <a:gd name="T49" fmla="*/ 2 h 610"/>
                <a:gd name="T50" fmla="*/ 1 w 481"/>
                <a:gd name="T51" fmla="*/ 2 h 610"/>
                <a:gd name="T52" fmla="*/ 1 w 481"/>
                <a:gd name="T53" fmla="*/ 2 h 610"/>
                <a:gd name="T54" fmla="*/ 1 w 481"/>
                <a:gd name="T55" fmla="*/ 1 h 610"/>
                <a:gd name="T56" fmla="*/ 0 w 481"/>
                <a:gd name="T57" fmla="*/ 1 h 610"/>
                <a:gd name="T58" fmla="*/ 0 w 481"/>
                <a:gd name="T59" fmla="*/ 1 h 610"/>
                <a:gd name="T60" fmla="*/ 0 w 481"/>
                <a:gd name="T61" fmla="*/ 1 h 610"/>
                <a:gd name="T62" fmla="*/ 0 w 481"/>
                <a:gd name="T63" fmla="*/ 1 h 610"/>
                <a:gd name="T64" fmla="*/ 0 w 481"/>
                <a:gd name="T65" fmla="*/ 1 h 610"/>
                <a:gd name="T66" fmla="*/ 0 w 481"/>
                <a:gd name="T67" fmla="*/ 1 h 610"/>
                <a:gd name="T68" fmla="*/ 0 w 481"/>
                <a:gd name="T69" fmla="*/ 1 h 610"/>
                <a:gd name="T70" fmla="*/ 0 w 481"/>
                <a:gd name="T71" fmla="*/ 1 h 610"/>
                <a:gd name="T72" fmla="*/ 0 w 481"/>
                <a:gd name="T73" fmla="*/ 1 h 610"/>
                <a:gd name="T74" fmla="*/ 0 w 481"/>
                <a:gd name="T75" fmla="*/ 1 h 6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1" h="610">
                  <a:moveTo>
                    <a:pt x="0" y="50"/>
                  </a:moveTo>
                  <a:lnTo>
                    <a:pt x="21" y="27"/>
                  </a:lnTo>
                  <a:lnTo>
                    <a:pt x="45" y="10"/>
                  </a:lnTo>
                  <a:lnTo>
                    <a:pt x="70" y="0"/>
                  </a:lnTo>
                  <a:lnTo>
                    <a:pt x="100" y="0"/>
                  </a:lnTo>
                  <a:lnTo>
                    <a:pt x="148" y="13"/>
                  </a:lnTo>
                  <a:lnTo>
                    <a:pt x="184" y="38"/>
                  </a:lnTo>
                  <a:lnTo>
                    <a:pt x="216" y="70"/>
                  </a:lnTo>
                  <a:lnTo>
                    <a:pt x="245" y="112"/>
                  </a:lnTo>
                  <a:lnTo>
                    <a:pt x="315" y="255"/>
                  </a:lnTo>
                  <a:lnTo>
                    <a:pt x="348" y="323"/>
                  </a:lnTo>
                  <a:lnTo>
                    <a:pt x="368" y="359"/>
                  </a:lnTo>
                  <a:lnTo>
                    <a:pt x="395" y="395"/>
                  </a:lnTo>
                  <a:lnTo>
                    <a:pt x="414" y="411"/>
                  </a:lnTo>
                  <a:lnTo>
                    <a:pt x="460" y="434"/>
                  </a:lnTo>
                  <a:lnTo>
                    <a:pt x="481" y="470"/>
                  </a:lnTo>
                  <a:lnTo>
                    <a:pt x="467" y="548"/>
                  </a:lnTo>
                  <a:lnTo>
                    <a:pt x="450" y="601"/>
                  </a:lnTo>
                  <a:lnTo>
                    <a:pt x="441" y="610"/>
                  </a:lnTo>
                  <a:lnTo>
                    <a:pt x="433" y="601"/>
                  </a:lnTo>
                  <a:lnTo>
                    <a:pt x="433" y="536"/>
                  </a:lnTo>
                  <a:lnTo>
                    <a:pt x="456" y="470"/>
                  </a:lnTo>
                  <a:lnTo>
                    <a:pt x="446" y="466"/>
                  </a:lnTo>
                  <a:lnTo>
                    <a:pt x="397" y="441"/>
                  </a:lnTo>
                  <a:lnTo>
                    <a:pt x="370" y="420"/>
                  </a:lnTo>
                  <a:lnTo>
                    <a:pt x="323" y="348"/>
                  </a:lnTo>
                  <a:lnTo>
                    <a:pt x="292" y="276"/>
                  </a:lnTo>
                  <a:lnTo>
                    <a:pt x="264" y="204"/>
                  </a:lnTo>
                  <a:lnTo>
                    <a:pt x="247" y="165"/>
                  </a:lnTo>
                  <a:lnTo>
                    <a:pt x="222" y="126"/>
                  </a:lnTo>
                  <a:lnTo>
                    <a:pt x="197" y="88"/>
                  </a:lnTo>
                  <a:lnTo>
                    <a:pt x="171" y="55"/>
                  </a:lnTo>
                  <a:lnTo>
                    <a:pt x="140" y="31"/>
                  </a:lnTo>
                  <a:lnTo>
                    <a:pt x="99" y="17"/>
                  </a:lnTo>
                  <a:lnTo>
                    <a:pt x="51" y="27"/>
                  </a:lnTo>
                  <a:lnTo>
                    <a:pt x="13" y="61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3768" y="1887"/>
              <a:ext cx="116" cy="126"/>
            </a:xfrm>
            <a:custGeom>
              <a:avLst/>
              <a:gdLst>
                <a:gd name="T0" fmla="*/ 0 w 232"/>
                <a:gd name="T1" fmla="*/ 0 h 251"/>
                <a:gd name="T2" fmla="*/ 1 w 232"/>
                <a:gd name="T3" fmla="*/ 0 h 251"/>
                <a:gd name="T4" fmla="*/ 1 w 232"/>
                <a:gd name="T5" fmla="*/ 1 h 251"/>
                <a:gd name="T6" fmla="*/ 1 w 232"/>
                <a:gd name="T7" fmla="*/ 1 h 251"/>
                <a:gd name="T8" fmla="*/ 1 w 232"/>
                <a:gd name="T9" fmla="*/ 1 h 251"/>
                <a:gd name="T10" fmla="*/ 1 w 232"/>
                <a:gd name="T11" fmla="*/ 1 h 251"/>
                <a:gd name="T12" fmla="*/ 1 w 232"/>
                <a:gd name="T13" fmla="*/ 1 h 251"/>
                <a:gd name="T14" fmla="*/ 1 w 232"/>
                <a:gd name="T15" fmla="*/ 1 h 251"/>
                <a:gd name="T16" fmla="*/ 1 w 232"/>
                <a:gd name="T17" fmla="*/ 1 h 251"/>
                <a:gd name="T18" fmla="*/ 1 w 232"/>
                <a:gd name="T19" fmla="*/ 1 h 251"/>
                <a:gd name="T20" fmla="*/ 0 w 232"/>
                <a:gd name="T21" fmla="*/ 0 h 251"/>
                <a:gd name="T22" fmla="*/ 0 w 232"/>
                <a:gd name="T23" fmla="*/ 0 h 2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2" h="251">
                  <a:moveTo>
                    <a:pt x="0" y="0"/>
                  </a:moveTo>
                  <a:lnTo>
                    <a:pt x="76" y="0"/>
                  </a:lnTo>
                  <a:lnTo>
                    <a:pt x="159" y="42"/>
                  </a:lnTo>
                  <a:lnTo>
                    <a:pt x="209" y="113"/>
                  </a:lnTo>
                  <a:lnTo>
                    <a:pt x="232" y="215"/>
                  </a:lnTo>
                  <a:lnTo>
                    <a:pt x="215" y="251"/>
                  </a:lnTo>
                  <a:lnTo>
                    <a:pt x="182" y="135"/>
                  </a:lnTo>
                  <a:lnTo>
                    <a:pt x="142" y="69"/>
                  </a:lnTo>
                  <a:lnTo>
                    <a:pt x="66" y="36"/>
                  </a:lnTo>
                  <a:lnTo>
                    <a:pt x="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3603" y="2033"/>
              <a:ext cx="65" cy="260"/>
            </a:xfrm>
            <a:custGeom>
              <a:avLst/>
              <a:gdLst>
                <a:gd name="T0" fmla="*/ 1 w 129"/>
                <a:gd name="T1" fmla="*/ 0 h 521"/>
                <a:gd name="T2" fmla="*/ 1 w 129"/>
                <a:gd name="T3" fmla="*/ 0 h 521"/>
                <a:gd name="T4" fmla="*/ 0 w 129"/>
                <a:gd name="T5" fmla="*/ 1 h 521"/>
                <a:gd name="T6" fmla="*/ 1 w 129"/>
                <a:gd name="T7" fmla="*/ 1 h 521"/>
                <a:gd name="T8" fmla="*/ 1 w 129"/>
                <a:gd name="T9" fmla="*/ 1 h 521"/>
                <a:gd name="T10" fmla="*/ 1 w 129"/>
                <a:gd name="T11" fmla="*/ 2 h 521"/>
                <a:gd name="T12" fmla="*/ 1 w 129"/>
                <a:gd name="T13" fmla="*/ 1 h 521"/>
                <a:gd name="T14" fmla="*/ 1 w 129"/>
                <a:gd name="T15" fmla="*/ 1 h 521"/>
                <a:gd name="T16" fmla="*/ 1 w 129"/>
                <a:gd name="T17" fmla="*/ 0 h 521"/>
                <a:gd name="T18" fmla="*/ 1 w 129"/>
                <a:gd name="T19" fmla="*/ 0 h 521"/>
                <a:gd name="T20" fmla="*/ 1 w 129"/>
                <a:gd name="T21" fmla="*/ 0 h 5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" h="521">
                  <a:moveTo>
                    <a:pt x="70" y="0"/>
                  </a:moveTo>
                  <a:lnTo>
                    <a:pt x="8" y="162"/>
                  </a:lnTo>
                  <a:lnTo>
                    <a:pt x="0" y="270"/>
                  </a:lnTo>
                  <a:lnTo>
                    <a:pt x="30" y="396"/>
                  </a:lnTo>
                  <a:lnTo>
                    <a:pt x="89" y="475"/>
                  </a:lnTo>
                  <a:lnTo>
                    <a:pt x="129" y="521"/>
                  </a:lnTo>
                  <a:lnTo>
                    <a:pt x="84" y="409"/>
                  </a:lnTo>
                  <a:lnTo>
                    <a:pt x="44" y="293"/>
                  </a:lnTo>
                  <a:lnTo>
                    <a:pt x="48" y="13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3800" y="1841"/>
              <a:ext cx="100" cy="67"/>
            </a:xfrm>
            <a:custGeom>
              <a:avLst/>
              <a:gdLst>
                <a:gd name="T0" fmla="*/ 1 w 200"/>
                <a:gd name="T1" fmla="*/ 0 h 135"/>
                <a:gd name="T2" fmla="*/ 1 w 200"/>
                <a:gd name="T3" fmla="*/ 0 h 135"/>
                <a:gd name="T4" fmla="*/ 1 w 200"/>
                <a:gd name="T5" fmla="*/ 0 h 135"/>
                <a:gd name="T6" fmla="*/ 1 w 200"/>
                <a:gd name="T7" fmla="*/ 0 h 135"/>
                <a:gd name="T8" fmla="*/ 1 w 200"/>
                <a:gd name="T9" fmla="*/ 0 h 135"/>
                <a:gd name="T10" fmla="*/ 1 w 200"/>
                <a:gd name="T11" fmla="*/ 0 h 135"/>
                <a:gd name="T12" fmla="*/ 0 w 200"/>
                <a:gd name="T13" fmla="*/ 0 h 135"/>
                <a:gd name="T14" fmla="*/ 1 w 200"/>
                <a:gd name="T15" fmla="*/ 0 h 135"/>
                <a:gd name="T16" fmla="*/ 1 w 200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0" h="135">
                  <a:moveTo>
                    <a:pt x="58" y="0"/>
                  </a:moveTo>
                  <a:lnTo>
                    <a:pt x="143" y="10"/>
                  </a:lnTo>
                  <a:lnTo>
                    <a:pt x="189" y="63"/>
                  </a:lnTo>
                  <a:lnTo>
                    <a:pt x="200" y="135"/>
                  </a:lnTo>
                  <a:lnTo>
                    <a:pt x="147" y="57"/>
                  </a:lnTo>
                  <a:lnTo>
                    <a:pt x="90" y="27"/>
                  </a:lnTo>
                  <a:lnTo>
                    <a:pt x="0" y="1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4119" y="1092"/>
              <a:ext cx="287" cy="54"/>
            </a:xfrm>
            <a:custGeom>
              <a:avLst/>
              <a:gdLst>
                <a:gd name="T0" fmla="*/ 0 w 574"/>
                <a:gd name="T1" fmla="*/ 0 h 109"/>
                <a:gd name="T2" fmla="*/ 1 w 574"/>
                <a:gd name="T3" fmla="*/ 0 h 109"/>
                <a:gd name="T4" fmla="*/ 2 w 574"/>
                <a:gd name="T5" fmla="*/ 0 h 109"/>
                <a:gd name="T6" fmla="*/ 3 w 574"/>
                <a:gd name="T7" fmla="*/ 0 h 109"/>
                <a:gd name="T8" fmla="*/ 2 w 574"/>
                <a:gd name="T9" fmla="*/ 0 h 109"/>
                <a:gd name="T10" fmla="*/ 1 w 574"/>
                <a:gd name="T11" fmla="*/ 0 h 109"/>
                <a:gd name="T12" fmla="*/ 1 w 574"/>
                <a:gd name="T13" fmla="*/ 0 h 109"/>
                <a:gd name="T14" fmla="*/ 0 w 574"/>
                <a:gd name="T15" fmla="*/ 0 h 109"/>
                <a:gd name="T16" fmla="*/ 0 w 574"/>
                <a:gd name="T17" fmla="*/ 0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4" h="109">
                  <a:moveTo>
                    <a:pt x="0" y="109"/>
                  </a:moveTo>
                  <a:lnTo>
                    <a:pt x="185" y="19"/>
                  </a:lnTo>
                  <a:lnTo>
                    <a:pt x="426" y="0"/>
                  </a:lnTo>
                  <a:lnTo>
                    <a:pt x="574" y="0"/>
                  </a:lnTo>
                  <a:lnTo>
                    <a:pt x="449" y="37"/>
                  </a:lnTo>
                  <a:lnTo>
                    <a:pt x="228" y="42"/>
                  </a:lnTo>
                  <a:lnTo>
                    <a:pt x="103" y="86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3633" y="1128"/>
              <a:ext cx="153" cy="85"/>
            </a:xfrm>
            <a:custGeom>
              <a:avLst/>
              <a:gdLst>
                <a:gd name="T0" fmla="*/ 0 w 306"/>
                <a:gd name="T1" fmla="*/ 0 h 171"/>
                <a:gd name="T2" fmla="*/ 1 w 306"/>
                <a:gd name="T3" fmla="*/ 0 h 171"/>
                <a:gd name="T4" fmla="*/ 1 w 306"/>
                <a:gd name="T5" fmla="*/ 0 h 171"/>
                <a:gd name="T6" fmla="*/ 2 w 306"/>
                <a:gd name="T7" fmla="*/ 0 h 171"/>
                <a:gd name="T8" fmla="*/ 1 w 306"/>
                <a:gd name="T9" fmla="*/ 0 h 171"/>
                <a:gd name="T10" fmla="*/ 1 w 306"/>
                <a:gd name="T11" fmla="*/ 0 h 171"/>
                <a:gd name="T12" fmla="*/ 0 w 306"/>
                <a:gd name="T13" fmla="*/ 0 h 171"/>
                <a:gd name="T14" fmla="*/ 0 w 306"/>
                <a:gd name="T15" fmla="*/ 0 h 171"/>
                <a:gd name="T16" fmla="*/ 0 w 306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6" h="171">
                  <a:moveTo>
                    <a:pt x="0" y="0"/>
                  </a:moveTo>
                  <a:lnTo>
                    <a:pt x="36" y="36"/>
                  </a:lnTo>
                  <a:lnTo>
                    <a:pt x="180" y="98"/>
                  </a:lnTo>
                  <a:lnTo>
                    <a:pt x="306" y="171"/>
                  </a:lnTo>
                  <a:lnTo>
                    <a:pt x="194" y="138"/>
                  </a:lnTo>
                  <a:lnTo>
                    <a:pt x="59" y="76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33" y="1171"/>
              <a:ext cx="86" cy="39"/>
            </a:xfrm>
            <a:custGeom>
              <a:avLst/>
              <a:gdLst>
                <a:gd name="T0" fmla="*/ 0 w 171"/>
                <a:gd name="T1" fmla="*/ 0 h 80"/>
                <a:gd name="T2" fmla="*/ 1 w 171"/>
                <a:gd name="T3" fmla="*/ 0 h 80"/>
                <a:gd name="T4" fmla="*/ 1 w 171"/>
                <a:gd name="T5" fmla="*/ 0 h 80"/>
                <a:gd name="T6" fmla="*/ 1 w 171"/>
                <a:gd name="T7" fmla="*/ 0 h 80"/>
                <a:gd name="T8" fmla="*/ 0 w 171"/>
                <a:gd name="T9" fmla="*/ 0 h 80"/>
                <a:gd name="T10" fmla="*/ 0 w 171"/>
                <a:gd name="T11" fmla="*/ 0 h 80"/>
                <a:gd name="T12" fmla="*/ 0 w 171"/>
                <a:gd name="T13" fmla="*/ 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80">
                  <a:moveTo>
                    <a:pt x="0" y="0"/>
                  </a:moveTo>
                  <a:lnTo>
                    <a:pt x="40" y="36"/>
                  </a:lnTo>
                  <a:lnTo>
                    <a:pt x="171" y="80"/>
                  </a:lnTo>
                  <a:lnTo>
                    <a:pt x="68" y="7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5218" y="2282"/>
              <a:ext cx="130" cy="161"/>
            </a:xfrm>
            <a:custGeom>
              <a:avLst/>
              <a:gdLst>
                <a:gd name="T0" fmla="*/ 0 w 260"/>
                <a:gd name="T1" fmla="*/ 0 h 323"/>
                <a:gd name="T2" fmla="*/ 1 w 260"/>
                <a:gd name="T3" fmla="*/ 0 h 323"/>
                <a:gd name="T4" fmla="*/ 2 w 260"/>
                <a:gd name="T5" fmla="*/ 1 h 323"/>
                <a:gd name="T6" fmla="*/ 1 w 260"/>
                <a:gd name="T7" fmla="*/ 1 h 323"/>
                <a:gd name="T8" fmla="*/ 1 w 260"/>
                <a:gd name="T9" fmla="*/ 0 h 323"/>
                <a:gd name="T10" fmla="*/ 1 w 260"/>
                <a:gd name="T11" fmla="*/ 0 h 323"/>
                <a:gd name="T12" fmla="*/ 0 w 260"/>
                <a:gd name="T13" fmla="*/ 0 h 323"/>
                <a:gd name="T14" fmla="*/ 0 w 260"/>
                <a:gd name="T15" fmla="*/ 0 h 3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0" h="323">
                  <a:moveTo>
                    <a:pt x="0" y="0"/>
                  </a:moveTo>
                  <a:lnTo>
                    <a:pt x="165" y="221"/>
                  </a:lnTo>
                  <a:lnTo>
                    <a:pt x="260" y="323"/>
                  </a:lnTo>
                  <a:lnTo>
                    <a:pt x="250" y="261"/>
                  </a:lnTo>
                  <a:lnTo>
                    <a:pt x="188" y="148"/>
                  </a:lnTo>
                  <a:lnTo>
                    <a:pt x="102" y="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122" y="2367"/>
              <a:ext cx="150" cy="195"/>
            </a:xfrm>
            <a:custGeom>
              <a:avLst/>
              <a:gdLst>
                <a:gd name="T0" fmla="*/ 0 w 300"/>
                <a:gd name="T1" fmla="*/ 0 h 390"/>
                <a:gd name="T2" fmla="*/ 1 w 300"/>
                <a:gd name="T3" fmla="*/ 1 h 390"/>
                <a:gd name="T4" fmla="*/ 1 w 300"/>
                <a:gd name="T5" fmla="*/ 2 h 390"/>
                <a:gd name="T6" fmla="*/ 2 w 300"/>
                <a:gd name="T7" fmla="*/ 2 h 390"/>
                <a:gd name="T8" fmla="*/ 1 w 300"/>
                <a:gd name="T9" fmla="*/ 2 h 390"/>
                <a:gd name="T10" fmla="*/ 1 w 300"/>
                <a:gd name="T11" fmla="*/ 2 h 390"/>
                <a:gd name="T12" fmla="*/ 1 w 300"/>
                <a:gd name="T13" fmla="*/ 2 h 390"/>
                <a:gd name="T14" fmla="*/ 1 w 300"/>
                <a:gd name="T15" fmla="*/ 1 h 390"/>
                <a:gd name="T16" fmla="*/ 0 w 300"/>
                <a:gd name="T17" fmla="*/ 0 h 390"/>
                <a:gd name="T18" fmla="*/ 0 w 300"/>
                <a:gd name="T19" fmla="*/ 0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0" h="390">
                  <a:moveTo>
                    <a:pt x="0" y="0"/>
                  </a:moveTo>
                  <a:lnTo>
                    <a:pt x="129" y="238"/>
                  </a:lnTo>
                  <a:lnTo>
                    <a:pt x="224" y="354"/>
                  </a:lnTo>
                  <a:lnTo>
                    <a:pt x="300" y="371"/>
                  </a:lnTo>
                  <a:lnTo>
                    <a:pt x="231" y="390"/>
                  </a:lnTo>
                  <a:lnTo>
                    <a:pt x="169" y="377"/>
                  </a:lnTo>
                  <a:lnTo>
                    <a:pt x="116" y="282"/>
                  </a:lnTo>
                  <a:lnTo>
                    <a:pt x="39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4976" y="1943"/>
              <a:ext cx="43" cy="79"/>
            </a:xfrm>
            <a:custGeom>
              <a:avLst/>
              <a:gdLst>
                <a:gd name="T0" fmla="*/ 0 w 85"/>
                <a:gd name="T1" fmla="*/ 0 h 157"/>
                <a:gd name="T2" fmla="*/ 1 w 85"/>
                <a:gd name="T3" fmla="*/ 0 h 157"/>
                <a:gd name="T4" fmla="*/ 1 w 85"/>
                <a:gd name="T5" fmla="*/ 1 h 157"/>
                <a:gd name="T6" fmla="*/ 1 w 85"/>
                <a:gd name="T7" fmla="*/ 1 h 157"/>
                <a:gd name="T8" fmla="*/ 1 w 85"/>
                <a:gd name="T9" fmla="*/ 1 h 157"/>
                <a:gd name="T10" fmla="*/ 1 w 85"/>
                <a:gd name="T11" fmla="*/ 1 h 157"/>
                <a:gd name="T12" fmla="*/ 1 w 85"/>
                <a:gd name="T13" fmla="*/ 1 h 157"/>
                <a:gd name="T14" fmla="*/ 1 w 85"/>
                <a:gd name="T15" fmla="*/ 1 h 157"/>
                <a:gd name="T16" fmla="*/ 1 w 85"/>
                <a:gd name="T17" fmla="*/ 1 h 157"/>
                <a:gd name="T18" fmla="*/ 0 w 85"/>
                <a:gd name="T19" fmla="*/ 0 h 157"/>
                <a:gd name="T20" fmla="*/ 0 w 85"/>
                <a:gd name="T21" fmla="*/ 0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" h="157">
                  <a:moveTo>
                    <a:pt x="0" y="0"/>
                  </a:moveTo>
                  <a:lnTo>
                    <a:pt x="49" y="0"/>
                  </a:lnTo>
                  <a:lnTo>
                    <a:pt x="85" y="13"/>
                  </a:lnTo>
                  <a:lnTo>
                    <a:pt x="59" y="62"/>
                  </a:lnTo>
                  <a:lnTo>
                    <a:pt x="80" y="121"/>
                  </a:lnTo>
                  <a:lnTo>
                    <a:pt x="49" y="157"/>
                  </a:lnTo>
                  <a:lnTo>
                    <a:pt x="45" y="102"/>
                  </a:lnTo>
                  <a:lnTo>
                    <a:pt x="23" y="72"/>
                  </a:lnTo>
                  <a:lnTo>
                    <a:pt x="4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8" name="AutoShape 4"/>
          <p:cNvSpPr>
            <a:spLocks noChangeArrowheads="1"/>
          </p:cNvSpPr>
          <p:nvPr/>
        </p:nvSpPr>
        <p:spPr bwMode="auto">
          <a:xfrm>
            <a:off x="5128641" y="5789580"/>
            <a:ext cx="2023015" cy="675031"/>
          </a:xfrm>
          <a:prstGeom prst="flowChartAlternateProcess">
            <a:avLst/>
          </a:prstGeom>
          <a:gradFill rotWithShape="1">
            <a:gsLst>
              <a:gs pos="0">
                <a:srgbClr val="FFFF00">
                  <a:gamma/>
                  <a:tint val="36471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tint val="36471"/>
                  <a:invGamma/>
                </a:srgb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" tIns="36000" rIns="18000" bIns="36000" anchor="ctr"/>
          <a:lstStyle/>
          <a:p>
            <a:pPr algn="ctr" eaLnBrk="1" hangingPunct="1"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larendon Condensed" pitchFamily="18" charset="0"/>
                <a:ea typeface="方正大黑简体" pitchFamily="2" charset="-122"/>
              </a:rPr>
              <a:t>专家</a:t>
            </a:r>
          </a:p>
          <a:p>
            <a:pPr algn="ctr" eaLnBrk="1" hangingPunct="1">
              <a:defRPr/>
            </a:pPr>
            <a:r>
              <a:rPr kumimoji="1"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方正大黑简体" pitchFamily="2" charset="-122"/>
              </a:rPr>
              <a:t>Expert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46055" y="62759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4135D67D-DF6C-4253-B4C2-F73A4BF86C87}"/>
              </a:ext>
            </a:extLst>
          </p:cNvPr>
          <p:cNvSpPr txBox="1"/>
          <p:nvPr/>
        </p:nvSpPr>
        <p:spPr>
          <a:xfrm>
            <a:off x="1963644" y="1100380"/>
            <a:ext cx="9393437" cy="83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Q: What roles can you find in a team?      </a:t>
            </a:r>
          </a:p>
        </p:txBody>
      </p:sp>
    </p:spTree>
    <p:extLst>
      <p:ext uri="{BB962C8B-B14F-4D97-AF65-F5344CB8AC3E}">
        <p14:creationId xmlns:p14="http://schemas.microsoft.com/office/powerpoint/2010/main" val="114228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8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8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8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740" grpId="0" animBg="1"/>
      <p:bldP spid="10" grpId="0" animBg="1"/>
      <p:bldP spid="11" grpId="0" animBg="1"/>
      <p:bldP spid="13" grpId="0" animBg="1"/>
      <p:bldP spid="1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Reviewing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2906" y="1488234"/>
            <a:ext cx="10786188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Q:What qualities should a good team player have? </a:t>
            </a:r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42300" y="2969729"/>
            <a:ext cx="2416304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optimistic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85297" y="2936068"/>
            <a:ext cx="1621406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happy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33396" y="2925938"/>
            <a:ext cx="2263185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generous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18120" y="4228802"/>
            <a:ext cx="1797736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helpful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72786" y="4255042"/>
            <a:ext cx="2702151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cooperative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68090" y="4293096"/>
            <a:ext cx="2839688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competitive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13083" y="5517232"/>
            <a:ext cx="1031051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…… </a:t>
            </a:r>
            <a:endParaRPr lang="zh-CN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8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2066E-8026-4D3C-959D-1CD0C639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Extension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EE5404-214E-4C88-9E18-90FB556ED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4400" dirty="0">
                <a:solidFill>
                  <a:schemeClr val="tx2"/>
                </a:solidFill>
                <a:latin typeface="Comic Sans MS" panose="030F0702030302020204" pitchFamily="66" charset="0"/>
              </a:rPr>
              <a:t>Who is the best team in your heart?</a:t>
            </a:r>
          </a:p>
          <a:p>
            <a:pPr marL="0" indent="0">
              <a:buNone/>
            </a:pPr>
            <a:r>
              <a:rPr lang="en-US" altLang="zh-CN" dirty="0">
                <a:latin typeface="Comic Sans MS" panose="030F0702030302020204" pitchFamily="66" charset="0"/>
              </a:rPr>
              <a:t>       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</a:rPr>
              <a:t>Class ? School ? Company? City? Country?</a:t>
            </a:r>
            <a:endParaRPr lang="zh-CN" altLang="en-US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5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6C833-E5F1-4FEA-A363-DF364231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Extension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8DAECD-3ED9-4911-9737-23801CBA8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358" y="1152331"/>
            <a:ext cx="9828752" cy="13389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CPC International Image Publicity Film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2"/>
                </a:solidFill>
              </a:rPr>
              <a:t>中国共产党国际形象宣传片</a:t>
            </a:r>
          </a:p>
        </p:txBody>
      </p:sp>
      <p:pic>
        <p:nvPicPr>
          <p:cNvPr id="4" name="图片 3">
            <a:hlinkClick r:id="rId2" action="ppaction://hlinkfile"/>
            <a:extLst>
              <a:ext uri="{FF2B5EF4-FFF2-40B4-BE49-F238E27FC236}">
                <a16:creationId xmlns:a16="http://schemas.microsoft.com/office/drawing/2014/main" id="{E0318DD3-4973-41BA-92C4-8E1D6350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67" y="3060441"/>
            <a:ext cx="5430582" cy="34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4C1CC9D-1C5B-41F3-AB7B-A41712F02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413905"/>
              </p:ext>
            </p:extLst>
          </p:nvPr>
        </p:nvGraphicFramePr>
        <p:xfrm>
          <a:off x="1478603" y="1692613"/>
          <a:ext cx="9922213" cy="4711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5609">
                  <a:extLst>
                    <a:ext uri="{9D8B030D-6E8A-4147-A177-3AD203B41FA5}">
                      <a16:colId xmlns:a16="http://schemas.microsoft.com/office/drawing/2014/main" val="3392904874"/>
                    </a:ext>
                  </a:extLst>
                </a:gridCol>
                <a:gridCol w="6386604">
                  <a:extLst>
                    <a:ext uri="{9D8B030D-6E8A-4147-A177-3AD203B41FA5}">
                      <a16:colId xmlns:a16="http://schemas.microsoft.com/office/drawing/2014/main" val="760066093"/>
                    </a:ext>
                  </a:extLst>
                </a:gridCol>
              </a:tblGrid>
              <a:tr h="7701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36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    Five roles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36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       Representatives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05782"/>
                  </a:ext>
                </a:extLst>
              </a:tr>
              <a:tr h="7701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leaders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      the People of China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269116"/>
                  </a:ext>
                </a:extLst>
              </a:tr>
              <a:tr h="7701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Thinkers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Chairman Mao, President Xi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641234"/>
                  </a:ext>
                </a:extLst>
              </a:tr>
              <a:tr h="7701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Experts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Karl Marx, Friedrich Engels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74144"/>
                  </a:ext>
                </a:extLst>
              </a:tr>
              <a:tr h="7701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Monitors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Qian </a:t>
                      </a:r>
                      <a:r>
                        <a:rPr lang="en-US" altLang="zh-CN" sz="2800" kern="1200" dirty="0" err="1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Xuesen</a:t>
                      </a:r>
                      <a:r>
                        <a:rPr lang="en-US" altLang="zh-CN" sz="2800" kern="12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</a:t>
                      </a:r>
                      <a:r>
                        <a:rPr lang="en-US" altLang="zh-CN" sz="2800" kern="12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uan 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Longping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449227"/>
                  </a:ext>
                </a:extLst>
              </a:tr>
              <a:tr h="7701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        Doers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NPC(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全国人民代表大会）</a:t>
                      </a:r>
                    </a:p>
                    <a:p>
                      <a:pPr marL="0" algn="l" defTabSz="914400" rtl="0" eaLnBrk="1" fontAlgn="ctr" latinLnBrk="0" hangingPunct="1"/>
                      <a:endParaRPr lang="en-US" sz="28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632189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A4A963C1-1081-4D5B-BCAB-94EBA0F6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Extension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636C813-6DC0-49B5-B5A3-B1BE9596F627}"/>
              </a:ext>
            </a:extLst>
          </p:cNvPr>
          <p:cNvCxnSpPr>
            <a:cxnSpLocks/>
          </p:cNvCxnSpPr>
          <p:nvPr/>
        </p:nvCxnSpPr>
        <p:spPr>
          <a:xfrm>
            <a:off x="4007796" y="2960509"/>
            <a:ext cx="1877438" cy="74512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A4657E3-0681-4179-9098-740597CE81C6}"/>
              </a:ext>
            </a:extLst>
          </p:cNvPr>
          <p:cNvCxnSpPr>
            <a:cxnSpLocks/>
          </p:cNvCxnSpPr>
          <p:nvPr/>
        </p:nvCxnSpPr>
        <p:spPr>
          <a:xfrm>
            <a:off x="4054514" y="3705636"/>
            <a:ext cx="1830720" cy="72886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F4DE4C1-DCF0-449B-AD80-3AFDA5F9FC56}"/>
              </a:ext>
            </a:extLst>
          </p:cNvPr>
          <p:cNvCxnSpPr>
            <a:cxnSpLocks/>
          </p:cNvCxnSpPr>
          <p:nvPr/>
        </p:nvCxnSpPr>
        <p:spPr>
          <a:xfrm>
            <a:off x="4007796" y="4434504"/>
            <a:ext cx="1877438" cy="78389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FBF44C-9C31-4987-A040-D3A5390B0B81}"/>
              </a:ext>
            </a:extLst>
          </p:cNvPr>
          <p:cNvCxnSpPr>
            <a:cxnSpLocks/>
          </p:cNvCxnSpPr>
          <p:nvPr/>
        </p:nvCxnSpPr>
        <p:spPr>
          <a:xfrm>
            <a:off x="4054514" y="5234315"/>
            <a:ext cx="1830720" cy="76797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1230014-2D4F-45B9-B3CB-6563F2C4C2B0}"/>
              </a:ext>
            </a:extLst>
          </p:cNvPr>
          <p:cNvCxnSpPr>
            <a:cxnSpLocks/>
          </p:cNvCxnSpPr>
          <p:nvPr/>
        </p:nvCxnSpPr>
        <p:spPr>
          <a:xfrm flipV="1">
            <a:off x="3917782" y="2830749"/>
            <a:ext cx="1967452" cy="325673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Calibri"/>
        <a:ea typeface="文鼎CS长美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</TotalTime>
  <Words>492</Words>
  <Application>Microsoft Office PowerPoint</Application>
  <PresentationFormat>宽屏</PresentationFormat>
  <Paragraphs>132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 Unicode MS</vt:lpstr>
      <vt:lpstr>Clarendon Condensed</vt:lpstr>
      <vt:lpstr>等线</vt:lpstr>
      <vt:lpstr>方正行楷简体</vt:lpstr>
      <vt:lpstr>微软雅黑</vt:lpstr>
      <vt:lpstr>Arial</vt:lpstr>
      <vt:lpstr>Arial Black</vt:lpstr>
      <vt:lpstr>Calibri</vt:lpstr>
      <vt:lpstr>Comic Sans MS</vt:lpstr>
      <vt:lpstr>Elephant</vt:lpstr>
      <vt:lpstr>Impact</vt:lpstr>
      <vt:lpstr>Wingdings</vt:lpstr>
      <vt:lpstr>Office 主题</vt:lpstr>
      <vt:lpstr>Together We Are Stronger</vt:lpstr>
      <vt:lpstr>Together We Are Stronger </vt:lpstr>
      <vt:lpstr>Review</vt:lpstr>
      <vt:lpstr>Review</vt:lpstr>
      <vt:lpstr> Review </vt:lpstr>
      <vt:lpstr>Reviewing</vt:lpstr>
      <vt:lpstr>Extension</vt:lpstr>
      <vt:lpstr>Extension</vt:lpstr>
      <vt:lpstr>Extension</vt:lpstr>
      <vt:lpstr>Real Life Skills</vt:lpstr>
      <vt:lpstr>Real Life Skills----Game </vt:lpstr>
      <vt:lpstr> </vt:lpstr>
      <vt:lpstr>Real Life Skills----Game</vt:lpstr>
      <vt:lpstr>Real Life Skills----Game</vt:lpstr>
      <vt:lpstr>Real Life Skills----Game</vt:lpstr>
      <vt:lpstr>Real Life Skills----Game</vt:lpstr>
      <vt:lpstr>Real Life Skills----Questionnaire</vt:lpstr>
      <vt:lpstr>Real Life Skills ---- Self evaluation</vt:lpstr>
      <vt:lpstr>Keys to teamwork</vt:lpstr>
      <vt:lpstr>Real Life Skills----Group Evaluation</vt:lpstr>
      <vt:lpstr>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Together We Are StrongerTo</dc:title>
  <dc:creator>zou yuanyuan</dc:creator>
  <cp:lastModifiedBy>zou yuanyuan</cp:lastModifiedBy>
  <cp:revision>87</cp:revision>
  <dcterms:created xsi:type="dcterms:W3CDTF">2022-11-13T09:49:00Z</dcterms:created>
  <dcterms:modified xsi:type="dcterms:W3CDTF">2022-11-21T23:37:06Z</dcterms:modified>
</cp:coreProperties>
</file>