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7" r:id="rId3"/>
    <p:sldId id="358" r:id="rId4"/>
    <p:sldId id="378" r:id="rId5"/>
    <p:sldId id="379" r:id="rId6"/>
    <p:sldId id="380" r:id="rId7"/>
    <p:sldId id="381" r:id="rId8"/>
    <p:sldId id="259" r:id="rId9"/>
    <p:sldId id="402" r:id="rId10"/>
    <p:sldId id="401" r:id="rId11"/>
    <p:sldId id="403" r:id="rId12"/>
    <p:sldId id="404" r:id="rId13"/>
    <p:sldId id="405" r:id="rId14"/>
    <p:sldId id="406" r:id="rId15"/>
    <p:sldId id="407" r:id="rId16"/>
    <p:sldId id="408" r:id="rId17"/>
    <p:sldId id="264" r:id="rId18"/>
    <p:sldId id="265" r:id="rId19"/>
    <p:sldId id="266" r:id="rId20"/>
    <p:sldId id="267" r:id="rId21"/>
    <p:sldId id="268" r:id="rId22"/>
    <p:sldId id="413" r:id="rId23"/>
    <p:sldId id="320" r:id="rId24"/>
    <p:sldId id="270" r:id="rId25"/>
    <p:sldId id="416" r:id="rId26"/>
    <p:sldId id="426" r:id="rId27"/>
    <p:sldId id="427" r:id="rId28"/>
    <p:sldId id="278" r:id="rId29"/>
    <p:sldId id="279" r:id="rId30"/>
    <p:sldId id="282" r:id="rId31"/>
  </p:sldIdLst>
  <p:sldSz cx="12192000" cy="6858000"/>
  <p:notesSz cx="6858000" cy="9144000"/>
  <p:embeddedFontLst>
    <p:embeddedFont>
      <p:font typeface="做个努力的小可爱" panose="02010600010101010101" charset="-122"/>
      <p:regular r:id="rId37"/>
    </p:embeddedFont>
    <p:embeddedFont>
      <p:font typeface="黑体" panose="02010609060101010101" pitchFamily="49" charset="-122"/>
      <p:regular r:id="rId38"/>
    </p:embeddedFont>
    <p:embeddedFont>
      <p:font typeface="可爱奶酪啵啵圆" panose="02000503000000000000" charset="-122"/>
      <p:regular r:id="rId39"/>
    </p:embeddedFont>
    <p:embeddedFont>
      <p:font typeface="从未如此可爱" panose="02010600010101010101" charset="-122"/>
      <p:regular r:id="rId40"/>
    </p:embeddedFont>
    <p:embeddedFont>
      <p:font typeface="楷体" panose="02010609060101010101" charset="-122"/>
      <p:regular r:id="rId41"/>
    </p:embeddedFont>
    <p:embeddedFont>
      <p:font typeface="汉仪粗圆简" panose="02010600000101010101" charset="-122"/>
      <p:regular r:id="rId42"/>
    </p:embeddedFont>
    <p:embeddedFont>
      <p:font typeface="微软雅黑" panose="020B0503020204020204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汉仪太极体简" panose="02010600000101010101" charset="-122"/>
      <p:regular r:id="rId48"/>
    </p:embeddedFont>
    <p:embeddedFont>
      <p:font typeface="汉仪落花诗W" panose="00020600040101010101" charset="-122"/>
      <p:regular r:id="rId49"/>
    </p:embeddedFont>
    <p:embeddedFont>
      <p:font typeface="华文琥珀" panose="02010800040101010101" charset="-122"/>
      <p:regular r:id="rId50"/>
    </p:embeddedFont>
    <p:embeddedFont>
      <p:font typeface="喵喵喵" panose="02010600010101010101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434"/>
    <a:srgbClr val="00A64A"/>
    <a:srgbClr val="5331FF"/>
    <a:srgbClr val="F4F23C"/>
    <a:srgbClr val="FBFD33"/>
    <a:srgbClr val="FE3232"/>
    <a:srgbClr val="104CD4"/>
    <a:srgbClr val="E80000"/>
    <a:srgbClr val="FAA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gs" Target="tags/tag4.xml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slide" Target="slides/slide3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5105" y="2355850"/>
            <a:ext cx="953135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做个努力的小可爱" panose="02010600010101010101" charset="-122"/>
                <a:ea typeface="做个努力的小可爱" panose="02010600010101010101" charset="-122"/>
                <a:sym typeface="做个努力的小可爱" panose="02010600010101010101" charset="-122"/>
              </a:rPr>
              <a:t>欢迎来到音乐课堂</a:t>
            </a:r>
            <a:endParaRPr lang="zh-CN" altLang="en-US" sz="8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做个努力的小可爱" panose="02010600010101010101" charset="-122"/>
              <a:ea typeface="做个努力的小可爱" panose="02010600010101010101" charset="-122"/>
              <a:sym typeface="做个努力的小可爱" panose="02010600010101010101" charset="-122"/>
            </a:endParaRPr>
          </a:p>
        </p:txBody>
      </p:sp>
      <p:pic>
        <p:nvPicPr>
          <p:cNvPr id="3" name="久石让 - 海の見える街 (临海小镇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06455" y="6090285"/>
            <a:ext cx="395605" cy="46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n_v2a547d4adb0da498fbafe4b69a0acd58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39720" y="1699895"/>
            <a:ext cx="3444240" cy="3458210"/>
          </a:xfrm>
          <a:prstGeom prst="rect">
            <a:avLst/>
          </a:prstGeom>
        </p:spPr>
      </p:pic>
      <p:grpSp>
        <p:nvGrpSpPr>
          <p:cNvPr id="3" name="组合 2" descr="7b0a202020202274657874626f78223a20227b5c2269645c223a32303334323230352c5c2263617465676f72795f69645c223a5c225c227d220a7d0a"/>
          <p:cNvGrpSpPr/>
          <p:nvPr/>
        </p:nvGrpSpPr>
        <p:grpSpPr>
          <a:xfrm rot="0">
            <a:off x="540385" y="1353185"/>
            <a:ext cx="3358515" cy="2075815"/>
            <a:chOff x="6270" y="3328"/>
            <a:chExt cx="6652" cy="4147"/>
          </a:xfrm>
        </p:grpSpPr>
        <p:grpSp>
          <p:nvGrpSpPr>
            <p:cNvPr id="49" name="图形 47"/>
            <p:cNvGrpSpPr/>
            <p:nvPr/>
          </p:nvGrpSpPr>
          <p:grpSpPr>
            <a:xfrm>
              <a:off x="6270" y="3328"/>
              <a:ext cx="6652" cy="4147"/>
              <a:chOff x="3981450" y="2113914"/>
              <a:chExt cx="4224337" cy="2633662"/>
            </a:xfrm>
          </p:grpSpPr>
          <p:sp>
            <p:nvSpPr>
              <p:cNvPr id="52" name="任意多边形: 形状 51"/>
              <p:cNvSpPr/>
              <p:nvPr/>
            </p:nvSpPr>
            <p:spPr>
              <a:xfrm>
                <a:off x="4189095" y="4181474"/>
                <a:ext cx="215265" cy="215265"/>
              </a:xfrm>
              <a:custGeom>
                <a:avLst/>
                <a:gdLst>
                  <a:gd name="connsiteX0" fmla="*/ 215265 w 215265"/>
                  <a:gd name="connsiteY0" fmla="*/ 107633 h 215265"/>
                  <a:gd name="connsiteX1" fmla="*/ 107633 w 215265"/>
                  <a:gd name="connsiteY1" fmla="*/ 215265 h 215265"/>
                  <a:gd name="connsiteX2" fmla="*/ 0 w 215265"/>
                  <a:gd name="connsiteY2" fmla="*/ 107633 h 215265"/>
                  <a:gd name="connsiteX3" fmla="*/ 107633 w 215265"/>
                  <a:gd name="connsiteY3" fmla="*/ 0 h 215265"/>
                  <a:gd name="connsiteX4" fmla="*/ 215265 w 215265"/>
                  <a:gd name="connsiteY4" fmla="*/ 107633 h 2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5" h="215265">
                    <a:moveTo>
                      <a:pt x="215265" y="107633"/>
                    </a:moveTo>
                    <a:cubicBezTo>
                      <a:pt x="215265" y="167076"/>
                      <a:pt x="167076" y="215265"/>
                      <a:pt x="107633" y="215265"/>
                    </a:cubicBezTo>
                    <a:cubicBezTo>
                      <a:pt x="48189" y="215265"/>
                      <a:pt x="0" y="167076"/>
                      <a:pt x="0" y="107633"/>
                    </a:cubicBezTo>
                    <a:cubicBezTo>
                      <a:pt x="0" y="48189"/>
                      <a:pt x="48189" y="0"/>
                      <a:pt x="107633" y="0"/>
                    </a:cubicBezTo>
                    <a:cubicBezTo>
                      <a:pt x="167076" y="0"/>
                      <a:pt x="215265" y="48189"/>
                      <a:pt x="215265" y="1076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4086225" y="2113914"/>
                <a:ext cx="3957637" cy="2633662"/>
              </a:xfrm>
              <a:custGeom>
                <a:avLst/>
                <a:gdLst>
                  <a:gd name="connsiteX0" fmla="*/ 3957638 w 3957637"/>
                  <a:gd name="connsiteY0" fmla="*/ 1499235 h 2633662"/>
                  <a:gd name="connsiteX1" fmla="*/ 3400425 w 3957637"/>
                  <a:gd name="connsiteY1" fmla="*/ 696278 h 2633662"/>
                  <a:gd name="connsiteX2" fmla="*/ 3140393 w 3957637"/>
                  <a:gd name="connsiteY2" fmla="*/ 468630 h 2633662"/>
                  <a:gd name="connsiteX3" fmla="*/ 2331720 w 3957637"/>
                  <a:gd name="connsiteY3" fmla="*/ 0 h 2633662"/>
                  <a:gd name="connsiteX4" fmla="*/ 1701165 w 3957637"/>
                  <a:gd name="connsiteY4" fmla="*/ 245745 h 2633662"/>
                  <a:gd name="connsiteX5" fmla="*/ 1475423 w 3957637"/>
                  <a:gd name="connsiteY5" fmla="*/ 209550 h 2633662"/>
                  <a:gd name="connsiteX6" fmla="*/ 846773 w 3957637"/>
                  <a:gd name="connsiteY6" fmla="*/ 577215 h 2633662"/>
                  <a:gd name="connsiteX7" fmla="*/ 754380 w 3957637"/>
                  <a:gd name="connsiteY7" fmla="*/ 565785 h 2633662"/>
                  <a:gd name="connsiteX8" fmla="*/ 390525 w 3957637"/>
                  <a:gd name="connsiteY8" fmla="*/ 931545 h 2633662"/>
                  <a:gd name="connsiteX9" fmla="*/ 392430 w 3957637"/>
                  <a:gd name="connsiteY9" fmla="*/ 963930 h 2633662"/>
                  <a:gd name="connsiteX10" fmla="*/ 0 w 3957637"/>
                  <a:gd name="connsiteY10" fmla="*/ 1515428 h 2633662"/>
                  <a:gd name="connsiteX11" fmla="*/ 390525 w 3957637"/>
                  <a:gd name="connsiteY11" fmla="*/ 2066925 h 2633662"/>
                  <a:gd name="connsiteX12" fmla="*/ 807720 w 3957637"/>
                  <a:gd name="connsiteY12" fmla="*/ 2454593 h 2633662"/>
                  <a:gd name="connsiteX13" fmla="*/ 1089660 w 3957637"/>
                  <a:gd name="connsiteY13" fmla="*/ 2346008 h 2633662"/>
                  <a:gd name="connsiteX14" fmla="*/ 1607820 w 3957637"/>
                  <a:gd name="connsiteY14" fmla="*/ 2571750 h 2633662"/>
                  <a:gd name="connsiteX15" fmla="*/ 2016443 w 3957637"/>
                  <a:gd name="connsiteY15" fmla="*/ 2442210 h 2633662"/>
                  <a:gd name="connsiteX16" fmla="*/ 2575560 w 3957637"/>
                  <a:gd name="connsiteY16" fmla="*/ 2633663 h 2633662"/>
                  <a:gd name="connsiteX17" fmla="*/ 3239453 w 3957637"/>
                  <a:gd name="connsiteY17" fmla="*/ 2346008 h 2633662"/>
                  <a:gd name="connsiteX18" fmla="*/ 3957638 w 3957637"/>
                  <a:gd name="connsiteY18" fmla="*/ 1499235 h 263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7637" h="2633662">
                    <a:moveTo>
                      <a:pt x="3957638" y="1499235"/>
                    </a:moveTo>
                    <a:cubicBezTo>
                      <a:pt x="3957638" y="1131570"/>
                      <a:pt x="3726180" y="818198"/>
                      <a:pt x="3400425" y="696278"/>
                    </a:cubicBezTo>
                    <a:cubicBezTo>
                      <a:pt x="3357563" y="582930"/>
                      <a:pt x="3260408" y="496253"/>
                      <a:pt x="3140393" y="468630"/>
                    </a:cubicBezTo>
                    <a:cubicBezTo>
                      <a:pt x="2979420" y="188595"/>
                      <a:pt x="2677478" y="0"/>
                      <a:pt x="2331720" y="0"/>
                    </a:cubicBezTo>
                    <a:cubicBezTo>
                      <a:pt x="2088833" y="0"/>
                      <a:pt x="1866900" y="93345"/>
                      <a:pt x="1701165" y="245745"/>
                    </a:cubicBezTo>
                    <a:cubicBezTo>
                      <a:pt x="1630680" y="222885"/>
                      <a:pt x="1554480" y="209550"/>
                      <a:pt x="1475423" y="209550"/>
                    </a:cubicBezTo>
                    <a:cubicBezTo>
                      <a:pt x="1205865" y="209550"/>
                      <a:pt x="970598" y="358140"/>
                      <a:pt x="846773" y="577215"/>
                    </a:cubicBezTo>
                    <a:cubicBezTo>
                      <a:pt x="817245" y="569595"/>
                      <a:pt x="785813" y="565785"/>
                      <a:pt x="754380" y="565785"/>
                    </a:cubicBezTo>
                    <a:cubicBezTo>
                      <a:pt x="553403" y="565785"/>
                      <a:pt x="390525" y="729615"/>
                      <a:pt x="390525" y="931545"/>
                    </a:cubicBezTo>
                    <a:cubicBezTo>
                      <a:pt x="390525" y="942975"/>
                      <a:pt x="391478" y="953453"/>
                      <a:pt x="392430" y="963930"/>
                    </a:cubicBezTo>
                    <a:cubicBezTo>
                      <a:pt x="163830" y="1043940"/>
                      <a:pt x="0" y="1260158"/>
                      <a:pt x="0" y="1515428"/>
                    </a:cubicBezTo>
                    <a:cubicBezTo>
                      <a:pt x="0" y="1770698"/>
                      <a:pt x="162878" y="1986915"/>
                      <a:pt x="390525" y="2066925"/>
                    </a:cubicBezTo>
                    <a:cubicBezTo>
                      <a:pt x="406718" y="2283143"/>
                      <a:pt x="586740" y="2454593"/>
                      <a:pt x="807720" y="2454593"/>
                    </a:cubicBezTo>
                    <a:cubicBezTo>
                      <a:pt x="916305" y="2454593"/>
                      <a:pt x="1015365" y="2413635"/>
                      <a:pt x="1089660" y="2346008"/>
                    </a:cubicBezTo>
                    <a:cubicBezTo>
                      <a:pt x="1219200" y="2485073"/>
                      <a:pt x="1403033" y="2571750"/>
                      <a:pt x="1607820" y="2571750"/>
                    </a:cubicBezTo>
                    <a:cubicBezTo>
                      <a:pt x="1760220" y="2571750"/>
                      <a:pt x="1900238" y="2523173"/>
                      <a:pt x="2016443" y="2442210"/>
                    </a:cubicBezTo>
                    <a:cubicBezTo>
                      <a:pt x="2170748" y="2562225"/>
                      <a:pt x="2365058" y="2633663"/>
                      <a:pt x="2575560" y="2633663"/>
                    </a:cubicBezTo>
                    <a:cubicBezTo>
                      <a:pt x="2837498" y="2633663"/>
                      <a:pt x="3073718" y="2523173"/>
                      <a:pt x="3239453" y="2346008"/>
                    </a:cubicBezTo>
                    <a:cubicBezTo>
                      <a:pt x="3647123" y="2278380"/>
                      <a:pt x="3957638" y="1925003"/>
                      <a:pt x="3957638" y="1499235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E3792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7563802" y="2596514"/>
                <a:ext cx="219075" cy="219074"/>
              </a:xfrm>
              <a:custGeom>
                <a:avLst/>
                <a:gdLst>
                  <a:gd name="connsiteX0" fmla="*/ 219075 w 219075"/>
                  <a:gd name="connsiteY0" fmla="*/ 109537 h 219074"/>
                  <a:gd name="connsiteX1" fmla="*/ 109538 w 219075"/>
                  <a:gd name="connsiteY1" fmla="*/ 219075 h 219074"/>
                  <a:gd name="connsiteX2" fmla="*/ 0 w 219075"/>
                  <a:gd name="connsiteY2" fmla="*/ 109537 h 219074"/>
                  <a:gd name="connsiteX3" fmla="*/ 109538 w 219075"/>
                  <a:gd name="connsiteY3" fmla="*/ 0 h 219074"/>
                  <a:gd name="connsiteX4" fmla="*/ 219075 w 219075"/>
                  <a:gd name="connsiteY4" fmla="*/ 109537 h 2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4">
                    <a:moveTo>
                      <a:pt x="219075" y="109537"/>
                    </a:moveTo>
                    <a:cubicBezTo>
                      <a:pt x="219075" y="170033"/>
                      <a:pt x="170034" y="219075"/>
                      <a:pt x="109538" y="219075"/>
                    </a:cubicBezTo>
                    <a:cubicBezTo>
                      <a:pt x="49042" y="219075"/>
                      <a:pt x="0" y="170033"/>
                      <a:pt x="0" y="109537"/>
                    </a:cubicBezTo>
                    <a:cubicBezTo>
                      <a:pt x="0" y="49042"/>
                      <a:pt x="49042" y="0"/>
                      <a:pt x="109538" y="0"/>
                    </a:cubicBezTo>
                    <a:cubicBezTo>
                      <a:pt x="170034" y="0"/>
                      <a:pt x="219075" y="49042"/>
                      <a:pt x="219075" y="109537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8066722" y="3262312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7264717" y="2386012"/>
                <a:ext cx="135255" cy="135255"/>
              </a:xfrm>
              <a:custGeom>
                <a:avLst/>
                <a:gdLst>
                  <a:gd name="connsiteX0" fmla="*/ 135255 w 135255"/>
                  <a:gd name="connsiteY0" fmla="*/ 67627 h 135255"/>
                  <a:gd name="connsiteX1" fmla="*/ 67627 w 135255"/>
                  <a:gd name="connsiteY1" fmla="*/ 135255 h 135255"/>
                  <a:gd name="connsiteX2" fmla="*/ 0 w 135255"/>
                  <a:gd name="connsiteY2" fmla="*/ 67627 h 135255"/>
                  <a:gd name="connsiteX3" fmla="*/ 67627 w 135255"/>
                  <a:gd name="connsiteY3" fmla="*/ 0 h 135255"/>
                  <a:gd name="connsiteX4" fmla="*/ 135255 w 135255"/>
                  <a:gd name="connsiteY4" fmla="*/ 67627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" h="135255">
                    <a:moveTo>
                      <a:pt x="135255" y="67627"/>
                    </a:moveTo>
                    <a:cubicBezTo>
                      <a:pt x="135255" y="104977"/>
                      <a:pt x="104977" y="135255"/>
                      <a:pt x="67627" y="135255"/>
                    </a:cubicBezTo>
                    <a:cubicBezTo>
                      <a:pt x="30278" y="135255"/>
                      <a:pt x="0" y="104977"/>
                      <a:pt x="0" y="67627"/>
                    </a:cubicBezTo>
                    <a:cubicBezTo>
                      <a:pt x="0" y="30278"/>
                      <a:pt x="30278" y="0"/>
                      <a:pt x="67627" y="0"/>
                    </a:cubicBezTo>
                    <a:cubicBezTo>
                      <a:pt x="104977" y="0"/>
                      <a:pt x="135255" y="30278"/>
                      <a:pt x="135255" y="6762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7399020" y="2555557"/>
                <a:ext cx="99059" cy="99060"/>
              </a:xfrm>
              <a:custGeom>
                <a:avLst/>
                <a:gdLst>
                  <a:gd name="connsiteX0" fmla="*/ 99060 w 99059"/>
                  <a:gd name="connsiteY0" fmla="*/ 49530 h 99060"/>
                  <a:gd name="connsiteX1" fmla="*/ 49530 w 99059"/>
                  <a:gd name="connsiteY1" fmla="*/ 99060 h 99060"/>
                  <a:gd name="connsiteX2" fmla="*/ 0 w 99059"/>
                  <a:gd name="connsiteY2" fmla="*/ 49530 h 99060"/>
                  <a:gd name="connsiteX3" fmla="*/ 49530 w 99059"/>
                  <a:gd name="connsiteY3" fmla="*/ 0 h 99060"/>
                  <a:gd name="connsiteX4" fmla="*/ 99060 w 99059"/>
                  <a:gd name="connsiteY4" fmla="*/ 49530 h 9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59" h="99060">
                    <a:moveTo>
                      <a:pt x="99060" y="49530"/>
                    </a:moveTo>
                    <a:cubicBezTo>
                      <a:pt x="99060" y="76885"/>
                      <a:pt x="76885" y="99060"/>
                      <a:pt x="49530" y="99060"/>
                    </a:cubicBezTo>
                    <a:cubicBezTo>
                      <a:pt x="22175" y="99060"/>
                      <a:pt x="0" y="76885"/>
                      <a:pt x="0" y="49530"/>
                    </a:cubicBezTo>
                    <a:cubicBezTo>
                      <a:pt x="0" y="22175"/>
                      <a:pt x="22175" y="0"/>
                      <a:pt x="49530" y="0"/>
                    </a:cubicBezTo>
                    <a:cubicBezTo>
                      <a:pt x="76885" y="0"/>
                      <a:pt x="99060" y="22175"/>
                      <a:pt x="99060" y="4953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8102917" y="3458527"/>
                <a:ext cx="60959" cy="60959"/>
              </a:xfrm>
              <a:custGeom>
                <a:avLst/>
                <a:gdLst>
                  <a:gd name="connsiteX0" fmla="*/ 60960 w 60959"/>
                  <a:gd name="connsiteY0" fmla="*/ 30480 h 60959"/>
                  <a:gd name="connsiteX1" fmla="*/ 30480 w 60959"/>
                  <a:gd name="connsiteY1" fmla="*/ 60960 h 60959"/>
                  <a:gd name="connsiteX2" fmla="*/ 0 w 60959"/>
                  <a:gd name="connsiteY2" fmla="*/ 30480 h 60959"/>
                  <a:gd name="connsiteX3" fmla="*/ 30480 w 60959"/>
                  <a:gd name="connsiteY3" fmla="*/ 0 h 60959"/>
                  <a:gd name="connsiteX4" fmla="*/ 60960 w 60959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" h="60959">
                    <a:moveTo>
                      <a:pt x="60960" y="30480"/>
                    </a:moveTo>
                    <a:cubicBezTo>
                      <a:pt x="60960" y="47314"/>
                      <a:pt x="47314" y="60960"/>
                      <a:pt x="30480" y="60960"/>
                    </a:cubicBezTo>
                    <a:cubicBezTo>
                      <a:pt x="13646" y="60960"/>
                      <a:pt x="0" y="47314"/>
                      <a:pt x="0" y="30480"/>
                    </a:cubicBezTo>
                    <a:cubicBezTo>
                      <a:pt x="0" y="13646"/>
                      <a:pt x="13646" y="0"/>
                      <a:pt x="30480" y="0"/>
                    </a:cubicBezTo>
                    <a:cubicBezTo>
                      <a:pt x="47314" y="0"/>
                      <a:pt x="60960" y="13646"/>
                      <a:pt x="60960" y="3048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3981450" y="3328987"/>
                <a:ext cx="100965" cy="100965"/>
              </a:xfrm>
              <a:custGeom>
                <a:avLst/>
                <a:gdLst>
                  <a:gd name="connsiteX0" fmla="*/ 100965 w 100965"/>
                  <a:gd name="connsiteY0" fmla="*/ 50483 h 100965"/>
                  <a:gd name="connsiteX1" fmla="*/ 50483 w 100965"/>
                  <a:gd name="connsiteY1" fmla="*/ 100965 h 100965"/>
                  <a:gd name="connsiteX2" fmla="*/ 0 w 100965"/>
                  <a:gd name="connsiteY2" fmla="*/ 50483 h 100965"/>
                  <a:gd name="connsiteX3" fmla="*/ 50483 w 100965"/>
                  <a:gd name="connsiteY3" fmla="*/ 0 h 100965"/>
                  <a:gd name="connsiteX4" fmla="*/ 100965 w 100965"/>
                  <a:gd name="connsiteY4" fmla="*/ 50483 h 10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" h="100965">
                    <a:moveTo>
                      <a:pt x="100965" y="50483"/>
                    </a:moveTo>
                    <a:cubicBezTo>
                      <a:pt x="100965" y="78363"/>
                      <a:pt x="78363" y="100965"/>
                      <a:pt x="50483" y="100965"/>
                    </a:cubicBezTo>
                    <a:cubicBezTo>
                      <a:pt x="22602" y="100965"/>
                      <a:pt x="0" y="78363"/>
                      <a:pt x="0" y="50483"/>
                    </a:cubicBezTo>
                    <a:cubicBezTo>
                      <a:pt x="0" y="22602"/>
                      <a:pt x="22602" y="0"/>
                      <a:pt x="50483" y="0"/>
                    </a:cubicBezTo>
                    <a:cubicBezTo>
                      <a:pt x="78363" y="0"/>
                      <a:pt x="100965" y="22602"/>
                      <a:pt x="100965" y="5048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8034337" y="3249929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49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086225" y="3296602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50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7303770" y="4499609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755832" y="2416492"/>
                <a:ext cx="186689" cy="186689"/>
              </a:xfrm>
              <a:custGeom>
                <a:avLst/>
                <a:gdLst>
                  <a:gd name="connsiteX0" fmla="*/ 186690 w 186689"/>
                  <a:gd name="connsiteY0" fmla="*/ 93345 h 186689"/>
                  <a:gd name="connsiteX1" fmla="*/ 93345 w 186689"/>
                  <a:gd name="connsiteY1" fmla="*/ 186690 h 186689"/>
                  <a:gd name="connsiteX2" fmla="*/ 0 w 186689"/>
                  <a:gd name="connsiteY2" fmla="*/ 93345 h 186689"/>
                  <a:gd name="connsiteX3" fmla="*/ 93345 w 186689"/>
                  <a:gd name="connsiteY3" fmla="*/ 0 h 186689"/>
                  <a:gd name="connsiteX4" fmla="*/ 186690 w 186689"/>
                  <a:gd name="connsiteY4" fmla="*/ 93345 h 18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89" h="186689">
                    <a:moveTo>
                      <a:pt x="186690" y="93345"/>
                    </a:moveTo>
                    <a:cubicBezTo>
                      <a:pt x="186690" y="144898"/>
                      <a:pt x="144898" y="186690"/>
                      <a:pt x="93345" y="186690"/>
                    </a:cubicBezTo>
                    <a:cubicBezTo>
                      <a:pt x="41792" y="186690"/>
                      <a:pt x="0" y="144898"/>
                      <a:pt x="0" y="93345"/>
                    </a:cubicBezTo>
                    <a:cubicBezTo>
                      <a:pt x="0" y="41792"/>
                      <a:pt x="41792" y="0"/>
                      <a:pt x="93345" y="0"/>
                    </a:cubicBezTo>
                    <a:cubicBezTo>
                      <a:pt x="144898" y="0"/>
                      <a:pt x="186690" y="41792"/>
                      <a:pt x="186690" y="93345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979670" y="2405062"/>
                <a:ext cx="43814" cy="43814"/>
              </a:xfrm>
              <a:custGeom>
                <a:avLst/>
                <a:gdLst>
                  <a:gd name="connsiteX0" fmla="*/ 43815 w 43814"/>
                  <a:gd name="connsiteY0" fmla="*/ 21907 h 43814"/>
                  <a:gd name="connsiteX1" fmla="*/ 21907 w 43814"/>
                  <a:gd name="connsiteY1" fmla="*/ 43815 h 43814"/>
                  <a:gd name="connsiteX2" fmla="*/ 0 w 43814"/>
                  <a:gd name="connsiteY2" fmla="*/ 21907 h 43814"/>
                  <a:gd name="connsiteX3" fmla="*/ 21907 w 43814"/>
                  <a:gd name="connsiteY3" fmla="*/ 0 h 43814"/>
                  <a:gd name="connsiteX4" fmla="*/ 43815 w 43814"/>
                  <a:gd name="connsiteY4" fmla="*/ 21907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4" h="43814">
                    <a:moveTo>
                      <a:pt x="43815" y="21907"/>
                    </a:moveTo>
                    <a:cubicBezTo>
                      <a:pt x="43815" y="34007"/>
                      <a:pt x="34007" y="43815"/>
                      <a:pt x="21907" y="43815"/>
                    </a:cubicBezTo>
                    <a:cubicBezTo>
                      <a:pt x="9808" y="43815"/>
                      <a:pt x="0" y="34007"/>
                      <a:pt x="0" y="21907"/>
                    </a:cubicBezTo>
                    <a:cubicBezTo>
                      <a:pt x="0" y="9808"/>
                      <a:pt x="9808" y="0"/>
                      <a:pt x="21907" y="0"/>
                    </a:cubicBezTo>
                    <a:cubicBezTo>
                      <a:pt x="34007" y="0"/>
                      <a:pt x="43815" y="9808"/>
                      <a:pt x="43815" y="2190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642485" y="2534602"/>
                <a:ext cx="83820" cy="83819"/>
              </a:xfrm>
              <a:custGeom>
                <a:avLst/>
                <a:gdLst>
                  <a:gd name="connsiteX0" fmla="*/ 83820 w 83820"/>
                  <a:gd name="connsiteY0" fmla="*/ 41910 h 83819"/>
                  <a:gd name="connsiteX1" fmla="*/ 41910 w 83820"/>
                  <a:gd name="connsiteY1" fmla="*/ 83820 h 83819"/>
                  <a:gd name="connsiteX2" fmla="*/ 0 w 83820"/>
                  <a:gd name="connsiteY2" fmla="*/ 41910 h 83819"/>
                  <a:gd name="connsiteX3" fmla="*/ 41910 w 83820"/>
                  <a:gd name="connsiteY3" fmla="*/ 0 h 83819"/>
                  <a:gd name="connsiteX4" fmla="*/ 83820 w 83820"/>
                  <a:gd name="connsiteY4" fmla="*/ 4191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" h="83819">
                    <a:moveTo>
                      <a:pt x="83820" y="41910"/>
                    </a:moveTo>
                    <a:cubicBezTo>
                      <a:pt x="83820" y="65056"/>
                      <a:pt x="65056" y="83820"/>
                      <a:pt x="41910" y="83820"/>
                    </a:cubicBezTo>
                    <a:cubicBezTo>
                      <a:pt x="18764" y="83820"/>
                      <a:pt x="0" y="65056"/>
                      <a:pt x="0" y="41910"/>
                    </a:cubicBezTo>
                    <a:cubicBezTo>
                      <a:pt x="0" y="18764"/>
                      <a:pt x="18764" y="0"/>
                      <a:pt x="41910" y="0"/>
                    </a:cubicBezTo>
                    <a:cubicBezTo>
                      <a:pt x="65056" y="0"/>
                      <a:pt x="83820" y="18764"/>
                      <a:pt x="83820" y="4191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7445692" y="4470082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4" y="57150"/>
                      <a:pt x="0" y="44357"/>
                      <a:pt x="0" y="28575"/>
                    </a:cubicBezTo>
                    <a:cubicBezTo>
                      <a:pt x="0" y="12793"/>
                      <a:pt x="12794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4140671" y="2188657"/>
                <a:ext cx="3821428" cy="2497284"/>
              </a:xfrm>
              <a:custGeom>
                <a:avLst/>
                <a:gdLst>
                  <a:gd name="connsiteX0" fmla="*/ 3265969 w 3821428"/>
                  <a:gd name="connsiteY0" fmla="*/ 662175 h 2497284"/>
                  <a:gd name="connsiteX1" fmla="*/ 3028796 w 3821428"/>
                  <a:gd name="connsiteY1" fmla="*/ 458339 h 2497284"/>
                  <a:gd name="connsiteX2" fmla="*/ 1656244 w 3821428"/>
                  <a:gd name="connsiteY2" fmla="*/ 239264 h 2497284"/>
                  <a:gd name="connsiteX3" fmla="*/ 813281 w 3821428"/>
                  <a:gd name="connsiteY3" fmla="*/ 573592 h 2497284"/>
                  <a:gd name="connsiteX4" fmla="*/ 396086 w 3821428"/>
                  <a:gd name="connsiteY4" fmla="*/ 941257 h 2497284"/>
                  <a:gd name="connsiteX5" fmla="*/ 379894 w 3821428"/>
                  <a:gd name="connsiteY5" fmla="*/ 1957575 h 2497284"/>
                  <a:gd name="connsiteX6" fmla="*/ 1041881 w 3821428"/>
                  <a:gd name="connsiteY6" fmla="*/ 2184270 h 2497284"/>
                  <a:gd name="connsiteX7" fmla="*/ 1958186 w 3821428"/>
                  <a:gd name="connsiteY7" fmla="*/ 2291902 h 2497284"/>
                  <a:gd name="connsiteX8" fmla="*/ 3133571 w 3821428"/>
                  <a:gd name="connsiteY8" fmla="*/ 2200462 h 2497284"/>
                  <a:gd name="connsiteX9" fmla="*/ 3265969 w 3821428"/>
                  <a:gd name="connsiteY9" fmla="*/ 662175 h 249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1428" h="2497284">
                    <a:moveTo>
                      <a:pt x="3265969" y="662175"/>
                    </a:moveTo>
                    <a:cubicBezTo>
                      <a:pt x="3225964" y="556447"/>
                      <a:pt x="3141191" y="484057"/>
                      <a:pt x="3028796" y="458339"/>
                    </a:cubicBezTo>
                    <a:cubicBezTo>
                      <a:pt x="2829724" y="-5528"/>
                      <a:pt x="2066771" y="-183646"/>
                      <a:pt x="1656244" y="239264"/>
                    </a:cubicBezTo>
                    <a:cubicBezTo>
                      <a:pt x="1282864" y="95437"/>
                      <a:pt x="917104" y="333562"/>
                      <a:pt x="813281" y="573592"/>
                    </a:cubicBezTo>
                    <a:cubicBezTo>
                      <a:pt x="520864" y="457387"/>
                      <a:pt x="326554" y="759330"/>
                      <a:pt x="396086" y="941257"/>
                    </a:cubicBezTo>
                    <a:cubicBezTo>
                      <a:pt x="-122074" y="1074607"/>
                      <a:pt x="-136361" y="1791839"/>
                      <a:pt x="379894" y="1957575"/>
                    </a:cubicBezTo>
                    <a:cubicBezTo>
                      <a:pt x="379894" y="2217607"/>
                      <a:pt x="718031" y="2502405"/>
                      <a:pt x="1041881" y="2184270"/>
                    </a:cubicBezTo>
                    <a:cubicBezTo>
                      <a:pt x="1099031" y="2355720"/>
                      <a:pt x="1596236" y="2572890"/>
                      <a:pt x="1958186" y="2291902"/>
                    </a:cubicBezTo>
                    <a:cubicBezTo>
                      <a:pt x="2183929" y="2534790"/>
                      <a:pt x="2842106" y="2627182"/>
                      <a:pt x="3133571" y="2200462"/>
                    </a:cubicBezTo>
                    <a:cubicBezTo>
                      <a:pt x="3926051" y="2140455"/>
                      <a:pt x="4115599" y="959355"/>
                      <a:pt x="3265969" y="662175"/>
                    </a:cubicBezTo>
                    <a:close/>
                  </a:path>
                </a:pathLst>
              </a:custGeom>
              <a:solidFill>
                <a:srgbClr val="FFEF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365" y="4180"/>
              <a:ext cx="4890" cy="23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  </a:t>
              </a:r>
              <a:r>
                <a:rPr lang="zh-CN" altLang="en-US" sz="60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弹琴</a:t>
              </a:r>
              <a:endParaRPr lang="zh-CN" altLang="en-US" sz="6000" spc="200">
                <a:solidFill>
                  <a:srgbClr val="DA5700"/>
                </a:solidFill>
                <a:uFillTx/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汉仪粗圆简" panose="02010600000101010101" charset="-122"/>
              </a:endParaRPr>
            </a:p>
          </p:txBody>
        </p:sp>
      </p:grpSp>
      <p:pic>
        <p:nvPicPr>
          <p:cNvPr id="2" name="图片 1" descr="00b7906011a3427ca4e746ddcc3916c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65" y="1016635"/>
            <a:ext cx="3217545" cy="4543425"/>
          </a:xfrm>
          <a:prstGeom prst="rect">
            <a:avLst/>
          </a:prstGeom>
        </p:spPr>
      </p:pic>
      <p:grpSp>
        <p:nvGrpSpPr>
          <p:cNvPr id="5" name="组合 4" descr="7b0a202020202274657874626f78223a20227b5c2269645c223a32303334323230352c5c2263617465676f72795f69645c223a5c225c227d220a7d0a"/>
          <p:cNvGrpSpPr/>
          <p:nvPr/>
        </p:nvGrpSpPr>
        <p:grpSpPr>
          <a:xfrm rot="0">
            <a:off x="8621395" y="556260"/>
            <a:ext cx="3358515" cy="2075815"/>
            <a:chOff x="6270" y="3328"/>
            <a:chExt cx="6652" cy="4147"/>
          </a:xfrm>
        </p:grpSpPr>
        <p:grpSp>
          <p:nvGrpSpPr>
            <p:cNvPr id="6" name="图形 47"/>
            <p:cNvGrpSpPr/>
            <p:nvPr/>
          </p:nvGrpSpPr>
          <p:grpSpPr>
            <a:xfrm>
              <a:off x="6270" y="3328"/>
              <a:ext cx="6652" cy="4147"/>
              <a:chOff x="3981450" y="2113914"/>
              <a:chExt cx="4224337" cy="2633662"/>
            </a:xfrm>
          </p:grpSpPr>
          <p:sp>
            <p:nvSpPr>
              <p:cNvPr id="7" name="任意多边形: 形状 51"/>
              <p:cNvSpPr/>
              <p:nvPr/>
            </p:nvSpPr>
            <p:spPr>
              <a:xfrm>
                <a:off x="4189095" y="4181474"/>
                <a:ext cx="215265" cy="215265"/>
              </a:xfrm>
              <a:custGeom>
                <a:avLst/>
                <a:gdLst>
                  <a:gd name="connsiteX0" fmla="*/ 215265 w 215265"/>
                  <a:gd name="connsiteY0" fmla="*/ 107633 h 215265"/>
                  <a:gd name="connsiteX1" fmla="*/ 107633 w 215265"/>
                  <a:gd name="connsiteY1" fmla="*/ 215265 h 215265"/>
                  <a:gd name="connsiteX2" fmla="*/ 0 w 215265"/>
                  <a:gd name="connsiteY2" fmla="*/ 107633 h 215265"/>
                  <a:gd name="connsiteX3" fmla="*/ 107633 w 215265"/>
                  <a:gd name="connsiteY3" fmla="*/ 0 h 215265"/>
                  <a:gd name="connsiteX4" fmla="*/ 215265 w 215265"/>
                  <a:gd name="connsiteY4" fmla="*/ 107633 h 2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5" h="215265">
                    <a:moveTo>
                      <a:pt x="215265" y="107633"/>
                    </a:moveTo>
                    <a:cubicBezTo>
                      <a:pt x="215265" y="167076"/>
                      <a:pt x="167076" y="215265"/>
                      <a:pt x="107633" y="215265"/>
                    </a:cubicBezTo>
                    <a:cubicBezTo>
                      <a:pt x="48189" y="215265"/>
                      <a:pt x="0" y="167076"/>
                      <a:pt x="0" y="107633"/>
                    </a:cubicBezTo>
                    <a:cubicBezTo>
                      <a:pt x="0" y="48189"/>
                      <a:pt x="48189" y="0"/>
                      <a:pt x="107633" y="0"/>
                    </a:cubicBezTo>
                    <a:cubicBezTo>
                      <a:pt x="167076" y="0"/>
                      <a:pt x="215265" y="48189"/>
                      <a:pt x="215265" y="1076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" name="任意多边形: 形状 50"/>
              <p:cNvSpPr/>
              <p:nvPr/>
            </p:nvSpPr>
            <p:spPr>
              <a:xfrm>
                <a:off x="4086225" y="2113914"/>
                <a:ext cx="3957637" cy="2633662"/>
              </a:xfrm>
              <a:custGeom>
                <a:avLst/>
                <a:gdLst>
                  <a:gd name="connsiteX0" fmla="*/ 3957638 w 3957637"/>
                  <a:gd name="connsiteY0" fmla="*/ 1499235 h 2633662"/>
                  <a:gd name="connsiteX1" fmla="*/ 3400425 w 3957637"/>
                  <a:gd name="connsiteY1" fmla="*/ 696278 h 2633662"/>
                  <a:gd name="connsiteX2" fmla="*/ 3140393 w 3957637"/>
                  <a:gd name="connsiteY2" fmla="*/ 468630 h 2633662"/>
                  <a:gd name="connsiteX3" fmla="*/ 2331720 w 3957637"/>
                  <a:gd name="connsiteY3" fmla="*/ 0 h 2633662"/>
                  <a:gd name="connsiteX4" fmla="*/ 1701165 w 3957637"/>
                  <a:gd name="connsiteY4" fmla="*/ 245745 h 2633662"/>
                  <a:gd name="connsiteX5" fmla="*/ 1475423 w 3957637"/>
                  <a:gd name="connsiteY5" fmla="*/ 209550 h 2633662"/>
                  <a:gd name="connsiteX6" fmla="*/ 846773 w 3957637"/>
                  <a:gd name="connsiteY6" fmla="*/ 577215 h 2633662"/>
                  <a:gd name="connsiteX7" fmla="*/ 754380 w 3957637"/>
                  <a:gd name="connsiteY7" fmla="*/ 565785 h 2633662"/>
                  <a:gd name="connsiteX8" fmla="*/ 390525 w 3957637"/>
                  <a:gd name="connsiteY8" fmla="*/ 931545 h 2633662"/>
                  <a:gd name="connsiteX9" fmla="*/ 392430 w 3957637"/>
                  <a:gd name="connsiteY9" fmla="*/ 963930 h 2633662"/>
                  <a:gd name="connsiteX10" fmla="*/ 0 w 3957637"/>
                  <a:gd name="connsiteY10" fmla="*/ 1515428 h 2633662"/>
                  <a:gd name="connsiteX11" fmla="*/ 390525 w 3957637"/>
                  <a:gd name="connsiteY11" fmla="*/ 2066925 h 2633662"/>
                  <a:gd name="connsiteX12" fmla="*/ 807720 w 3957637"/>
                  <a:gd name="connsiteY12" fmla="*/ 2454593 h 2633662"/>
                  <a:gd name="connsiteX13" fmla="*/ 1089660 w 3957637"/>
                  <a:gd name="connsiteY13" fmla="*/ 2346008 h 2633662"/>
                  <a:gd name="connsiteX14" fmla="*/ 1607820 w 3957637"/>
                  <a:gd name="connsiteY14" fmla="*/ 2571750 h 2633662"/>
                  <a:gd name="connsiteX15" fmla="*/ 2016443 w 3957637"/>
                  <a:gd name="connsiteY15" fmla="*/ 2442210 h 2633662"/>
                  <a:gd name="connsiteX16" fmla="*/ 2575560 w 3957637"/>
                  <a:gd name="connsiteY16" fmla="*/ 2633663 h 2633662"/>
                  <a:gd name="connsiteX17" fmla="*/ 3239453 w 3957637"/>
                  <a:gd name="connsiteY17" fmla="*/ 2346008 h 2633662"/>
                  <a:gd name="connsiteX18" fmla="*/ 3957638 w 3957637"/>
                  <a:gd name="connsiteY18" fmla="*/ 1499235 h 263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7637" h="2633662">
                    <a:moveTo>
                      <a:pt x="3957638" y="1499235"/>
                    </a:moveTo>
                    <a:cubicBezTo>
                      <a:pt x="3957638" y="1131570"/>
                      <a:pt x="3726180" y="818198"/>
                      <a:pt x="3400425" y="696278"/>
                    </a:cubicBezTo>
                    <a:cubicBezTo>
                      <a:pt x="3357563" y="582930"/>
                      <a:pt x="3260408" y="496253"/>
                      <a:pt x="3140393" y="468630"/>
                    </a:cubicBezTo>
                    <a:cubicBezTo>
                      <a:pt x="2979420" y="188595"/>
                      <a:pt x="2677478" y="0"/>
                      <a:pt x="2331720" y="0"/>
                    </a:cubicBezTo>
                    <a:cubicBezTo>
                      <a:pt x="2088833" y="0"/>
                      <a:pt x="1866900" y="93345"/>
                      <a:pt x="1701165" y="245745"/>
                    </a:cubicBezTo>
                    <a:cubicBezTo>
                      <a:pt x="1630680" y="222885"/>
                      <a:pt x="1554480" y="209550"/>
                      <a:pt x="1475423" y="209550"/>
                    </a:cubicBezTo>
                    <a:cubicBezTo>
                      <a:pt x="1205865" y="209550"/>
                      <a:pt x="970598" y="358140"/>
                      <a:pt x="846773" y="577215"/>
                    </a:cubicBezTo>
                    <a:cubicBezTo>
                      <a:pt x="817245" y="569595"/>
                      <a:pt x="785813" y="565785"/>
                      <a:pt x="754380" y="565785"/>
                    </a:cubicBezTo>
                    <a:cubicBezTo>
                      <a:pt x="553403" y="565785"/>
                      <a:pt x="390525" y="729615"/>
                      <a:pt x="390525" y="931545"/>
                    </a:cubicBezTo>
                    <a:cubicBezTo>
                      <a:pt x="390525" y="942975"/>
                      <a:pt x="391478" y="953453"/>
                      <a:pt x="392430" y="963930"/>
                    </a:cubicBezTo>
                    <a:cubicBezTo>
                      <a:pt x="163830" y="1043940"/>
                      <a:pt x="0" y="1260158"/>
                      <a:pt x="0" y="1515428"/>
                    </a:cubicBezTo>
                    <a:cubicBezTo>
                      <a:pt x="0" y="1770698"/>
                      <a:pt x="162878" y="1986915"/>
                      <a:pt x="390525" y="2066925"/>
                    </a:cubicBezTo>
                    <a:cubicBezTo>
                      <a:pt x="406718" y="2283143"/>
                      <a:pt x="586740" y="2454593"/>
                      <a:pt x="807720" y="2454593"/>
                    </a:cubicBezTo>
                    <a:cubicBezTo>
                      <a:pt x="916305" y="2454593"/>
                      <a:pt x="1015365" y="2413635"/>
                      <a:pt x="1089660" y="2346008"/>
                    </a:cubicBezTo>
                    <a:cubicBezTo>
                      <a:pt x="1219200" y="2485073"/>
                      <a:pt x="1403033" y="2571750"/>
                      <a:pt x="1607820" y="2571750"/>
                    </a:cubicBezTo>
                    <a:cubicBezTo>
                      <a:pt x="1760220" y="2571750"/>
                      <a:pt x="1900238" y="2523173"/>
                      <a:pt x="2016443" y="2442210"/>
                    </a:cubicBezTo>
                    <a:cubicBezTo>
                      <a:pt x="2170748" y="2562225"/>
                      <a:pt x="2365058" y="2633663"/>
                      <a:pt x="2575560" y="2633663"/>
                    </a:cubicBezTo>
                    <a:cubicBezTo>
                      <a:pt x="2837498" y="2633663"/>
                      <a:pt x="3073718" y="2523173"/>
                      <a:pt x="3239453" y="2346008"/>
                    </a:cubicBezTo>
                    <a:cubicBezTo>
                      <a:pt x="3647123" y="2278380"/>
                      <a:pt x="3957638" y="1925003"/>
                      <a:pt x="3957638" y="1499235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E3792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" name="任意多边形: 形状 52"/>
              <p:cNvSpPr/>
              <p:nvPr/>
            </p:nvSpPr>
            <p:spPr>
              <a:xfrm>
                <a:off x="7563802" y="2596514"/>
                <a:ext cx="219075" cy="219074"/>
              </a:xfrm>
              <a:custGeom>
                <a:avLst/>
                <a:gdLst>
                  <a:gd name="connsiteX0" fmla="*/ 219075 w 219075"/>
                  <a:gd name="connsiteY0" fmla="*/ 109537 h 219074"/>
                  <a:gd name="connsiteX1" fmla="*/ 109538 w 219075"/>
                  <a:gd name="connsiteY1" fmla="*/ 219075 h 219074"/>
                  <a:gd name="connsiteX2" fmla="*/ 0 w 219075"/>
                  <a:gd name="connsiteY2" fmla="*/ 109537 h 219074"/>
                  <a:gd name="connsiteX3" fmla="*/ 109538 w 219075"/>
                  <a:gd name="connsiteY3" fmla="*/ 0 h 219074"/>
                  <a:gd name="connsiteX4" fmla="*/ 219075 w 219075"/>
                  <a:gd name="connsiteY4" fmla="*/ 109537 h 2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4">
                    <a:moveTo>
                      <a:pt x="219075" y="109537"/>
                    </a:moveTo>
                    <a:cubicBezTo>
                      <a:pt x="219075" y="170033"/>
                      <a:pt x="170034" y="219075"/>
                      <a:pt x="109538" y="219075"/>
                    </a:cubicBezTo>
                    <a:cubicBezTo>
                      <a:pt x="49042" y="219075"/>
                      <a:pt x="0" y="170033"/>
                      <a:pt x="0" y="109537"/>
                    </a:cubicBezTo>
                    <a:cubicBezTo>
                      <a:pt x="0" y="49042"/>
                      <a:pt x="49042" y="0"/>
                      <a:pt x="109538" y="0"/>
                    </a:cubicBezTo>
                    <a:cubicBezTo>
                      <a:pt x="170034" y="0"/>
                      <a:pt x="219075" y="49042"/>
                      <a:pt x="219075" y="109537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任意多边形: 形状 53"/>
              <p:cNvSpPr/>
              <p:nvPr/>
            </p:nvSpPr>
            <p:spPr>
              <a:xfrm>
                <a:off x="8066722" y="3262312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任意多边形: 形状 54"/>
              <p:cNvSpPr/>
              <p:nvPr/>
            </p:nvSpPr>
            <p:spPr>
              <a:xfrm>
                <a:off x="7264717" y="2386012"/>
                <a:ext cx="135255" cy="135255"/>
              </a:xfrm>
              <a:custGeom>
                <a:avLst/>
                <a:gdLst>
                  <a:gd name="connsiteX0" fmla="*/ 135255 w 135255"/>
                  <a:gd name="connsiteY0" fmla="*/ 67627 h 135255"/>
                  <a:gd name="connsiteX1" fmla="*/ 67627 w 135255"/>
                  <a:gd name="connsiteY1" fmla="*/ 135255 h 135255"/>
                  <a:gd name="connsiteX2" fmla="*/ 0 w 135255"/>
                  <a:gd name="connsiteY2" fmla="*/ 67627 h 135255"/>
                  <a:gd name="connsiteX3" fmla="*/ 67627 w 135255"/>
                  <a:gd name="connsiteY3" fmla="*/ 0 h 135255"/>
                  <a:gd name="connsiteX4" fmla="*/ 135255 w 135255"/>
                  <a:gd name="connsiteY4" fmla="*/ 67627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" h="135255">
                    <a:moveTo>
                      <a:pt x="135255" y="67627"/>
                    </a:moveTo>
                    <a:cubicBezTo>
                      <a:pt x="135255" y="104977"/>
                      <a:pt x="104977" y="135255"/>
                      <a:pt x="67627" y="135255"/>
                    </a:cubicBezTo>
                    <a:cubicBezTo>
                      <a:pt x="30278" y="135255"/>
                      <a:pt x="0" y="104977"/>
                      <a:pt x="0" y="67627"/>
                    </a:cubicBezTo>
                    <a:cubicBezTo>
                      <a:pt x="0" y="30278"/>
                      <a:pt x="30278" y="0"/>
                      <a:pt x="67627" y="0"/>
                    </a:cubicBezTo>
                    <a:cubicBezTo>
                      <a:pt x="104977" y="0"/>
                      <a:pt x="135255" y="30278"/>
                      <a:pt x="135255" y="6762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任意多边形: 形状 55"/>
              <p:cNvSpPr/>
              <p:nvPr/>
            </p:nvSpPr>
            <p:spPr>
              <a:xfrm>
                <a:off x="7399020" y="2555557"/>
                <a:ext cx="99059" cy="99060"/>
              </a:xfrm>
              <a:custGeom>
                <a:avLst/>
                <a:gdLst>
                  <a:gd name="connsiteX0" fmla="*/ 99060 w 99059"/>
                  <a:gd name="connsiteY0" fmla="*/ 49530 h 99060"/>
                  <a:gd name="connsiteX1" fmla="*/ 49530 w 99059"/>
                  <a:gd name="connsiteY1" fmla="*/ 99060 h 99060"/>
                  <a:gd name="connsiteX2" fmla="*/ 0 w 99059"/>
                  <a:gd name="connsiteY2" fmla="*/ 49530 h 99060"/>
                  <a:gd name="connsiteX3" fmla="*/ 49530 w 99059"/>
                  <a:gd name="connsiteY3" fmla="*/ 0 h 99060"/>
                  <a:gd name="connsiteX4" fmla="*/ 99060 w 99059"/>
                  <a:gd name="connsiteY4" fmla="*/ 49530 h 9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59" h="99060">
                    <a:moveTo>
                      <a:pt x="99060" y="49530"/>
                    </a:moveTo>
                    <a:cubicBezTo>
                      <a:pt x="99060" y="76885"/>
                      <a:pt x="76885" y="99060"/>
                      <a:pt x="49530" y="99060"/>
                    </a:cubicBezTo>
                    <a:cubicBezTo>
                      <a:pt x="22175" y="99060"/>
                      <a:pt x="0" y="76885"/>
                      <a:pt x="0" y="49530"/>
                    </a:cubicBezTo>
                    <a:cubicBezTo>
                      <a:pt x="0" y="22175"/>
                      <a:pt x="22175" y="0"/>
                      <a:pt x="49530" y="0"/>
                    </a:cubicBezTo>
                    <a:cubicBezTo>
                      <a:pt x="76885" y="0"/>
                      <a:pt x="99060" y="22175"/>
                      <a:pt x="99060" y="4953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任意多边形: 形状 56"/>
              <p:cNvSpPr/>
              <p:nvPr/>
            </p:nvSpPr>
            <p:spPr>
              <a:xfrm>
                <a:off x="8102917" y="3458527"/>
                <a:ext cx="60959" cy="60959"/>
              </a:xfrm>
              <a:custGeom>
                <a:avLst/>
                <a:gdLst>
                  <a:gd name="connsiteX0" fmla="*/ 60960 w 60959"/>
                  <a:gd name="connsiteY0" fmla="*/ 30480 h 60959"/>
                  <a:gd name="connsiteX1" fmla="*/ 30480 w 60959"/>
                  <a:gd name="connsiteY1" fmla="*/ 60960 h 60959"/>
                  <a:gd name="connsiteX2" fmla="*/ 0 w 60959"/>
                  <a:gd name="connsiteY2" fmla="*/ 30480 h 60959"/>
                  <a:gd name="connsiteX3" fmla="*/ 30480 w 60959"/>
                  <a:gd name="connsiteY3" fmla="*/ 0 h 60959"/>
                  <a:gd name="connsiteX4" fmla="*/ 60960 w 60959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" h="60959">
                    <a:moveTo>
                      <a:pt x="60960" y="30480"/>
                    </a:moveTo>
                    <a:cubicBezTo>
                      <a:pt x="60960" y="47314"/>
                      <a:pt x="47314" y="60960"/>
                      <a:pt x="30480" y="60960"/>
                    </a:cubicBezTo>
                    <a:cubicBezTo>
                      <a:pt x="13646" y="60960"/>
                      <a:pt x="0" y="47314"/>
                      <a:pt x="0" y="30480"/>
                    </a:cubicBezTo>
                    <a:cubicBezTo>
                      <a:pt x="0" y="13646"/>
                      <a:pt x="13646" y="0"/>
                      <a:pt x="30480" y="0"/>
                    </a:cubicBezTo>
                    <a:cubicBezTo>
                      <a:pt x="47314" y="0"/>
                      <a:pt x="60960" y="13646"/>
                      <a:pt x="60960" y="3048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任意多边形: 形状 57"/>
              <p:cNvSpPr/>
              <p:nvPr/>
            </p:nvSpPr>
            <p:spPr>
              <a:xfrm>
                <a:off x="3981450" y="3328987"/>
                <a:ext cx="100965" cy="100965"/>
              </a:xfrm>
              <a:custGeom>
                <a:avLst/>
                <a:gdLst>
                  <a:gd name="connsiteX0" fmla="*/ 100965 w 100965"/>
                  <a:gd name="connsiteY0" fmla="*/ 50483 h 100965"/>
                  <a:gd name="connsiteX1" fmla="*/ 50483 w 100965"/>
                  <a:gd name="connsiteY1" fmla="*/ 100965 h 100965"/>
                  <a:gd name="connsiteX2" fmla="*/ 0 w 100965"/>
                  <a:gd name="connsiteY2" fmla="*/ 50483 h 100965"/>
                  <a:gd name="connsiteX3" fmla="*/ 50483 w 100965"/>
                  <a:gd name="connsiteY3" fmla="*/ 0 h 100965"/>
                  <a:gd name="connsiteX4" fmla="*/ 100965 w 100965"/>
                  <a:gd name="connsiteY4" fmla="*/ 50483 h 10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" h="100965">
                    <a:moveTo>
                      <a:pt x="100965" y="50483"/>
                    </a:moveTo>
                    <a:cubicBezTo>
                      <a:pt x="100965" y="78363"/>
                      <a:pt x="78363" y="100965"/>
                      <a:pt x="50483" y="100965"/>
                    </a:cubicBezTo>
                    <a:cubicBezTo>
                      <a:pt x="22602" y="100965"/>
                      <a:pt x="0" y="78363"/>
                      <a:pt x="0" y="50483"/>
                    </a:cubicBezTo>
                    <a:cubicBezTo>
                      <a:pt x="0" y="22602"/>
                      <a:pt x="22602" y="0"/>
                      <a:pt x="50483" y="0"/>
                    </a:cubicBezTo>
                    <a:cubicBezTo>
                      <a:pt x="78363" y="0"/>
                      <a:pt x="100965" y="22602"/>
                      <a:pt x="100965" y="5048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任意多边形: 形状 58"/>
              <p:cNvSpPr/>
              <p:nvPr/>
            </p:nvSpPr>
            <p:spPr>
              <a:xfrm>
                <a:off x="8034337" y="3249929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49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任意多边形: 形状 59"/>
              <p:cNvSpPr/>
              <p:nvPr/>
            </p:nvSpPr>
            <p:spPr>
              <a:xfrm>
                <a:off x="4086225" y="3296602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50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任意多边形: 形状 60"/>
              <p:cNvSpPr/>
              <p:nvPr/>
            </p:nvSpPr>
            <p:spPr>
              <a:xfrm>
                <a:off x="7303770" y="4499609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任意多边形: 形状 61"/>
              <p:cNvSpPr/>
              <p:nvPr/>
            </p:nvSpPr>
            <p:spPr>
              <a:xfrm>
                <a:off x="4755832" y="2416492"/>
                <a:ext cx="186689" cy="186689"/>
              </a:xfrm>
              <a:custGeom>
                <a:avLst/>
                <a:gdLst>
                  <a:gd name="connsiteX0" fmla="*/ 186690 w 186689"/>
                  <a:gd name="connsiteY0" fmla="*/ 93345 h 186689"/>
                  <a:gd name="connsiteX1" fmla="*/ 93345 w 186689"/>
                  <a:gd name="connsiteY1" fmla="*/ 186690 h 186689"/>
                  <a:gd name="connsiteX2" fmla="*/ 0 w 186689"/>
                  <a:gd name="connsiteY2" fmla="*/ 93345 h 186689"/>
                  <a:gd name="connsiteX3" fmla="*/ 93345 w 186689"/>
                  <a:gd name="connsiteY3" fmla="*/ 0 h 186689"/>
                  <a:gd name="connsiteX4" fmla="*/ 186690 w 186689"/>
                  <a:gd name="connsiteY4" fmla="*/ 93345 h 18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89" h="186689">
                    <a:moveTo>
                      <a:pt x="186690" y="93345"/>
                    </a:moveTo>
                    <a:cubicBezTo>
                      <a:pt x="186690" y="144898"/>
                      <a:pt x="144898" y="186690"/>
                      <a:pt x="93345" y="186690"/>
                    </a:cubicBezTo>
                    <a:cubicBezTo>
                      <a:pt x="41792" y="186690"/>
                      <a:pt x="0" y="144898"/>
                      <a:pt x="0" y="93345"/>
                    </a:cubicBezTo>
                    <a:cubicBezTo>
                      <a:pt x="0" y="41792"/>
                      <a:pt x="41792" y="0"/>
                      <a:pt x="93345" y="0"/>
                    </a:cubicBezTo>
                    <a:cubicBezTo>
                      <a:pt x="144898" y="0"/>
                      <a:pt x="186690" y="41792"/>
                      <a:pt x="186690" y="93345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任意多边形: 形状 62"/>
              <p:cNvSpPr/>
              <p:nvPr/>
            </p:nvSpPr>
            <p:spPr>
              <a:xfrm>
                <a:off x="4979670" y="2405062"/>
                <a:ext cx="43814" cy="43814"/>
              </a:xfrm>
              <a:custGeom>
                <a:avLst/>
                <a:gdLst>
                  <a:gd name="connsiteX0" fmla="*/ 43815 w 43814"/>
                  <a:gd name="connsiteY0" fmla="*/ 21907 h 43814"/>
                  <a:gd name="connsiteX1" fmla="*/ 21907 w 43814"/>
                  <a:gd name="connsiteY1" fmla="*/ 43815 h 43814"/>
                  <a:gd name="connsiteX2" fmla="*/ 0 w 43814"/>
                  <a:gd name="connsiteY2" fmla="*/ 21907 h 43814"/>
                  <a:gd name="connsiteX3" fmla="*/ 21907 w 43814"/>
                  <a:gd name="connsiteY3" fmla="*/ 0 h 43814"/>
                  <a:gd name="connsiteX4" fmla="*/ 43815 w 43814"/>
                  <a:gd name="connsiteY4" fmla="*/ 21907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4" h="43814">
                    <a:moveTo>
                      <a:pt x="43815" y="21907"/>
                    </a:moveTo>
                    <a:cubicBezTo>
                      <a:pt x="43815" y="34007"/>
                      <a:pt x="34007" y="43815"/>
                      <a:pt x="21907" y="43815"/>
                    </a:cubicBezTo>
                    <a:cubicBezTo>
                      <a:pt x="9808" y="43815"/>
                      <a:pt x="0" y="34007"/>
                      <a:pt x="0" y="21907"/>
                    </a:cubicBezTo>
                    <a:cubicBezTo>
                      <a:pt x="0" y="9808"/>
                      <a:pt x="9808" y="0"/>
                      <a:pt x="21907" y="0"/>
                    </a:cubicBezTo>
                    <a:cubicBezTo>
                      <a:pt x="34007" y="0"/>
                      <a:pt x="43815" y="9808"/>
                      <a:pt x="43815" y="2190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任意多边形: 形状 63"/>
              <p:cNvSpPr/>
              <p:nvPr/>
            </p:nvSpPr>
            <p:spPr>
              <a:xfrm>
                <a:off x="4642485" y="2534602"/>
                <a:ext cx="83820" cy="83819"/>
              </a:xfrm>
              <a:custGeom>
                <a:avLst/>
                <a:gdLst>
                  <a:gd name="connsiteX0" fmla="*/ 83820 w 83820"/>
                  <a:gd name="connsiteY0" fmla="*/ 41910 h 83819"/>
                  <a:gd name="connsiteX1" fmla="*/ 41910 w 83820"/>
                  <a:gd name="connsiteY1" fmla="*/ 83820 h 83819"/>
                  <a:gd name="connsiteX2" fmla="*/ 0 w 83820"/>
                  <a:gd name="connsiteY2" fmla="*/ 41910 h 83819"/>
                  <a:gd name="connsiteX3" fmla="*/ 41910 w 83820"/>
                  <a:gd name="connsiteY3" fmla="*/ 0 h 83819"/>
                  <a:gd name="connsiteX4" fmla="*/ 83820 w 83820"/>
                  <a:gd name="connsiteY4" fmla="*/ 4191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" h="83819">
                    <a:moveTo>
                      <a:pt x="83820" y="41910"/>
                    </a:moveTo>
                    <a:cubicBezTo>
                      <a:pt x="83820" y="65056"/>
                      <a:pt x="65056" y="83820"/>
                      <a:pt x="41910" y="83820"/>
                    </a:cubicBezTo>
                    <a:cubicBezTo>
                      <a:pt x="18764" y="83820"/>
                      <a:pt x="0" y="65056"/>
                      <a:pt x="0" y="41910"/>
                    </a:cubicBezTo>
                    <a:cubicBezTo>
                      <a:pt x="0" y="18764"/>
                      <a:pt x="18764" y="0"/>
                      <a:pt x="41910" y="0"/>
                    </a:cubicBezTo>
                    <a:cubicBezTo>
                      <a:pt x="65056" y="0"/>
                      <a:pt x="83820" y="18764"/>
                      <a:pt x="83820" y="4191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任意多边形: 形状 64"/>
              <p:cNvSpPr/>
              <p:nvPr/>
            </p:nvSpPr>
            <p:spPr>
              <a:xfrm>
                <a:off x="7445692" y="4470082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4" y="57150"/>
                      <a:pt x="0" y="44357"/>
                      <a:pt x="0" y="28575"/>
                    </a:cubicBezTo>
                    <a:cubicBezTo>
                      <a:pt x="0" y="12793"/>
                      <a:pt x="12794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任意多边形: 形状 49"/>
              <p:cNvSpPr/>
              <p:nvPr/>
            </p:nvSpPr>
            <p:spPr>
              <a:xfrm>
                <a:off x="4140671" y="2188657"/>
                <a:ext cx="3821428" cy="2497284"/>
              </a:xfrm>
              <a:custGeom>
                <a:avLst/>
                <a:gdLst>
                  <a:gd name="connsiteX0" fmla="*/ 3265969 w 3821428"/>
                  <a:gd name="connsiteY0" fmla="*/ 662175 h 2497284"/>
                  <a:gd name="connsiteX1" fmla="*/ 3028796 w 3821428"/>
                  <a:gd name="connsiteY1" fmla="*/ 458339 h 2497284"/>
                  <a:gd name="connsiteX2" fmla="*/ 1656244 w 3821428"/>
                  <a:gd name="connsiteY2" fmla="*/ 239264 h 2497284"/>
                  <a:gd name="connsiteX3" fmla="*/ 813281 w 3821428"/>
                  <a:gd name="connsiteY3" fmla="*/ 573592 h 2497284"/>
                  <a:gd name="connsiteX4" fmla="*/ 396086 w 3821428"/>
                  <a:gd name="connsiteY4" fmla="*/ 941257 h 2497284"/>
                  <a:gd name="connsiteX5" fmla="*/ 379894 w 3821428"/>
                  <a:gd name="connsiteY5" fmla="*/ 1957575 h 2497284"/>
                  <a:gd name="connsiteX6" fmla="*/ 1041881 w 3821428"/>
                  <a:gd name="connsiteY6" fmla="*/ 2184270 h 2497284"/>
                  <a:gd name="connsiteX7" fmla="*/ 1958186 w 3821428"/>
                  <a:gd name="connsiteY7" fmla="*/ 2291902 h 2497284"/>
                  <a:gd name="connsiteX8" fmla="*/ 3133571 w 3821428"/>
                  <a:gd name="connsiteY8" fmla="*/ 2200462 h 2497284"/>
                  <a:gd name="connsiteX9" fmla="*/ 3265969 w 3821428"/>
                  <a:gd name="connsiteY9" fmla="*/ 662175 h 249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1428" h="2497284">
                    <a:moveTo>
                      <a:pt x="3265969" y="662175"/>
                    </a:moveTo>
                    <a:cubicBezTo>
                      <a:pt x="3225964" y="556447"/>
                      <a:pt x="3141191" y="484057"/>
                      <a:pt x="3028796" y="458339"/>
                    </a:cubicBezTo>
                    <a:cubicBezTo>
                      <a:pt x="2829724" y="-5528"/>
                      <a:pt x="2066771" y="-183646"/>
                      <a:pt x="1656244" y="239264"/>
                    </a:cubicBezTo>
                    <a:cubicBezTo>
                      <a:pt x="1282864" y="95437"/>
                      <a:pt x="917104" y="333562"/>
                      <a:pt x="813281" y="573592"/>
                    </a:cubicBezTo>
                    <a:cubicBezTo>
                      <a:pt x="520864" y="457387"/>
                      <a:pt x="326554" y="759330"/>
                      <a:pt x="396086" y="941257"/>
                    </a:cubicBezTo>
                    <a:cubicBezTo>
                      <a:pt x="-122074" y="1074607"/>
                      <a:pt x="-136361" y="1791839"/>
                      <a:pt x="379894" y="1957575"/>
                    </a:cubicBezTo>
                    <a:cubicBezTo>
                      <a:pt x="379894" y="2217607"/>
                      <a:pt x="718031" y="2502405"/>
                      <a:pt x="1041881" y="2184270"/>
                    </a:cubicBezTo>
                    <a:cubicBezTo>
                      <a:pt x="1099031" y="2355720"/>
                      <a:pt x="1596236" y="2572890"/>
                      <a:pt x="1958186" y="2291902"/>
                    </a:cubicBezTo>
                    <a:cubicBezTo>
                      <a:pt x="2183929" y="2534790"/>
                      <a:pt x="2842106" y="2627182"/>
                      <a:pt x="3133571" y="2200462"/>
                    </a:cubicBezTo>
                    <a:cubicBezTo>
                      <a:pt x="3926051" y="2140455"/>
                      <a:pt x="4115599" y="959355"/>
                      <a:pt x="3265969" y="662175"/>
                    </a:cubicBezTo>
                    <a:close/>
                  </a:path>
                </a:pathLst>
              </a:custGeom>
              <a:solidFill>
                <a:srgbClr val="FFEF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365" y="4180"/>
              <a:ext cx="4890" cy="23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  </a:t>
              </a:r>
              <a:r>
                <a:rPr lang="zh-CN" altLang="en-US" sz="60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画画</a:t>
              </a:r>
              <a:endParaRPr lang="zh-CN" altLang="en-US" sz="6000" spc="200">
                <a:solidFill>
                  <a:srgbClr val="DA5700"/>
                </a:solidFill>
                <a:uFillTx/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汉仪粗圆简" panose="0201060000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86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820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8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4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354" fill="hold">
                                          <p:stCondLst>
                                            <p:cond delay="9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278" fill="hold">
                                          <p:stCondLst>
                                            <p:cond delay="12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214" fill="hold">
                                          <p:stCondLst>
                                            <p:cond delay="15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68" fill="hold">
                                          <p:stCondLst>
                                            <p:cond delay="17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64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8" fill="hold">
                                          <p:stCondLst>
                                            <p:cond delay="19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12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7915" y="1336675"/>
            <a:ext cx="3408680" cy="4184015"/>
          </a:xfrm>
          <a:prstGeom prst="rect">
            <a:avLst/>
          </a:prstGeom>
        </p:spPr>
      </p:pic>
      <p:pic>
        <p:nvPicPr>
          <p:cNvPr id="4" name="图片 3" descr="wKgGTFdL8CeAGp7fAAKH-8tm62s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1353185"/>
            <a:ext cx="3578225" cy="4184015"/>
          </a:xfrm>
          <a:prstGeom prst="rect">
            <a:avLst/>
          </a:prstGeom>
        </p:spPr>
      </p:pic>
      <p:grpSp>
        <p:nvGrpSpPr>
          <p:cNvPr id="3" name="组合 2" descr="7b0a202020202274657874626f78223a20227b5c2269645c223a32303334323230352c5c2263617465676f72795f69645c223a5c225c227d220a7d0a"/>
          <p:cNvGrpSpPr/>
          <p:nvPr/>
        </p:nvGrpSpPr>
        <p:grpSpPr>
          <a:xfrm rot="0">
            <a:off x="629920" y="441960"/>
            <a:ext cx="3358515" cy="2075815"/>
            <a:chOff x="6270" y="3328"/>
            <a:chExt cx="6652" cy="4147"/>
          </a:xfrm>
        </p:grpSpPr>
        <p:grpSp>
          <p:nvGrpSpPr>
            <p:cNvPr id="49" name="图形 47"/>
            <p:cNvGrpSpPr/>
            <p:nvPr/>
          </p:nvGrpSpPr>
          <p:grpSpPr>
            <a:xfrm>
              <a:off x="6270" y="3328"/>
              <a:ext cx="6652" cy="4147"/>
              <a:chOff x="3981450" y="2113914"/>
              <a:chExt cx="4224337" cy="2633662"/>
            </a:xfrm>
          </p:grpSpPr>
          <p:sp>
            <p:nvSpPr>
              <p:cNvPr id="52" name="任意多边形: 形状 51"/>
              <p:cNvSpPr/>
              <p:nvPr/>
            </p:nvSpPr>
            <p:spPr>
              <a:xfrm>
                <a:off x="4189095" y="4181474"/>
                <a:ext cx="215265" cy="215265"/>
              </a:xfrm>
              <a:custGeom>
                <a:avLst/>
                <a:gdLst>
                  <a:gd name="connsiteX0" fmla="*/ 215265 w 215265"/>
                  <a:gd name="connsiteY0" fmla="*/ 107633 h 215265"/>
                  <a:gd name="connsiteX1" fmla="*/ 107633 w 215265"/>
                  <a:gd name="connsiteY1" fmla="*/ 215265 h 215265"/>
                  <a:gd name="connsiteX2" fmla="*/ 0 w 215265"/>
                  <a:gd name="connsiteY2" fmla="*/ 107633 h 215265"/>
                  <a:gd name="connsiteX3" fmla="*/ 107633 w 215265"/>
                  <a:gd name="connsiteY3" fmla="*/ 0 h 215265"/>
                  <a:gd name="connsiteX4" fmla="*/ 215265 w 215265"/>
                  <a:gd name="connsiteY4" fmla="*/ 107633 h 2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5" h="215265">
                    <a:moveTo>
                      <a:pt x="215265" y="107633"/>
                    </a:moveTo>
                    <a:cubicBezTo>
                      <a:pt x="215265" y="167076"/>
                      <a:pt x="167076" y="215265"/>
                      <a:pt x="107633" y="215265"/>
                    </a:cubicBezTo>
                    <a:cubicBezTo>
                      <a:pt x="48189" y="215265"/>
                      <a:pt x="0" y="167076"/>
                      <a:pt x="0" y="107633"/>
                    </a:cubicBezTo>
                    <a:cubicBezTo>
                      <a:pt x="0" y="48189"/>
                      <a:pt x="48189" y="0"/>
                      <a:pt x="107633" y="0"/>
                    </a:cubicBezTo>
                    <a:cubicBezTo>
                      <a:pt x="167076" y="0"/>
                      <a:pt x="215265" y="48189"/>
                      <a:pt x="215265" y="1076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4086225" y="2113914"/>
                <a:ext cx="3957637" cy="2633662"/>
              </a:xfrm>
              <a:custGeom>
                <a:avLst/>
                <a:gdLst>
                  <a:gd name="connsiteX0" fmla="*/ 3957638 w 3957637"/>
                  <a:gd name="connsiteY0" fmla="*/ 1499235 h 2633662"/>
                  <a:gd name="connsiteX1" fmla="*/ 3400425 w 3957637"/>
                  <a:gd name="connsiteY1" fmla="*/ 696278 h 2633662"/>
                  <a:gd name="connsiteX2" fmla="*/ 3140393 w 3957637"/>
                  <a:gd name="connsiteY2" fmla="*/ 468630 h 2633662"/>
                  <a:gd name="connsiteX3" fmla="*/ 2331720 w 3957637"/>
                  <a:gd name="connsiteY3" fmla="*/ 0 h 2633662"/>
                  <a:gd name="connsiteX4" fmla="*/ 1701165 w 3957637"/>
                  <a:gd name="connsiteY4" fmla="*/ 245745 h 2633662"/>
                  <a:gd name="connsiteX5" fmla="*/ 1475423 w 3957637"/>
                  <a:gd name="connsiteY5" fmla="*/ 209550 h 2633662"/>
                  <a:gd name="connsiteX6" fmla="*/ 846773 w 3957637"/>
                  <a:gd name="connsiteY6" fmla="*/ 577215 h 2633662"/>
                  <a:gd name="connsiteX7" fmla="*/ 754380 w 3957637"/>
                  <a:gd name="connsiteY7" fmla="*/ 565785 h 2633662"/>
                  <a:gd name="connsiteX8" fmla="*/ 390525 w 3957637"/>
                  <a:gd name="connsiteY8" fmla="*/ 931545 h 2633662"/>
                  <a:gd name="connsiteX9" fmla="*/ 392430 w 3957637"/>
                  <a:gd name="connsiteY9" fmla="*/ 963930 h 2633662"/>
                  <a:gd name="connsiteX10" fmla="*/ 0 w 3957637"/>
                  <a:gd name="connsiteY10" fmla="*/ 1515428 h 2633662"/>
                  <a:gd name="connsiteX11" fmla="*/ 390525 w 3957637"/>
                  <a:gd name="connsiteY11" fmla="*/ 2066925 h 2633662"/>
                  <a:gd name="connsiteX12" fmla="*/ 807720 w 3957637"/>
                  <a:gd name="connsiteY12" fmla="*/ 2454593 h 2633662"/>
                  <a:gd name="connsiteX13" fmla="*/ 1089660 w 3957637"/>
                  <a:gd name="connsiteY13" fmla="*/ 2346008 h 2633662"/>
                  <a:gd name="connsiteX14" fmla="*/ 1607820 w 3957637"/>
                  <a:gd name="connsiteY14" fmla="*/ 2571750 h 2633662"/>
                  <a:gd name="connsiteX15" fmla="*/ 2016443 w 3957637"/>
                  <a:gd name="connsiteY15" fmla="*/ 2442210 h 2633662"/>
                  <a:gd name="connsiteX16" fmla="*/ 2575560 w 3957637"/>
                  <a:gd name="connsiteY16" fmla="*/ 2633663 h 2633662"/>
                  <a:gd name="connsiteX17" fmla="*/ 3239453 w 3957637"/>
                  <a:gd name="connsiteY17" fmla="*/ 2346008 h 2633662"/>
                  <a:gd name="connsiteX18" fmla="*/ 3957638 w 3957637"/>
                  <a:gd name="connsiteY18" fmla="*/ 1499235 h 263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7637" h="2633662">
                    <a:moveTo>
                      <a:pt x="3957638" y="1499235"/>
                    </a:moveTo>
                    <a:cubicBezTo>
                      <a:pt x="3957638" y="1131570"/>
                      <a:pt x="3726180" y="818198"/>
                      <a:pt x="3400425" y="696278"/>
                    </a:cubicBezTo>
                    <a:cubicBezTo>
                      <a:pt x="3357563" y="582930"/>
                      <a:pt x="3260408" y="496253"/>
                      <a:pt x="3140393" y="468630"/>
                    </a:cubicBezTo>
                    <a:cubicBezTo>
                      <a:pt x="2979420" y="188595"/>
                      <a:pt x="2677478" y="0"/>
                      <a:pt x="2331720" y="0"/>
                    </a:cubicBezTo>
                    <a:cubicBezTo>
                      <a:pt x="2088833" y="0"/>
                      <a:pt x="1866900" y="93345"/>
                      <a:pt x="1701165" y="245745"/>
                    </a:cubicBezTo>
                    <a:cubicBezTo>
                      <a:pt x="1630680" y="222885"/>
                      <a:pt x="1554480" y="209550"/>
                      <a:pt x="1475423" y="209550"/>
                    </a:cubicBezTo>
                    <a:cubicBezTo>
                      <a:pt x="1205865" y="209550"/>
                      <a:pt x="970598" y="358140"/>
                      <a:pt x="846773" y="577215"/>
                    </a:cubicBezTo>
                    <a:cubicBezTo>
                      <a:pt x="817245" y="569595"/>
                      <a:pt x="785813" y="565785"/>
                      <a:pt x="754380" y="565785"/>
                    </a:cubicBezTo>
                    <a:cubicBezTo>
                      <a:pt x="553403" y="565785"/>
                      <a:pt x="390525" y="729615"/>
                      <a:pt x="390525" y="931545"/>
                    </a:cubicBezTo>
                    <a:cubicBezTo>
                      <a:pt x="390525" y="942975"/>
                      <a:pt x="391478" y="953453"/>
                      <a:pt x="392430" y="963930"/>
                    </a:cubicBezTo>
                    <a:cubicBezTo>
                      <a:pt x="163830" y="1043940"/>
                      <a:pt x="0" y="1260158"/>
                      <a:pt x="0" y="1515428"/>
                    </a:cubicBezTo>
                    <a:cubicBezTo>
                      <a:pt x="0" y="1770698"/>
                      <a:pt x="162878" y="1986915"/>
                      <a:pt x="390525" y="2066925"/>
                    </a:cubicBezTo>
                    <a:cubicBezTo>
                      <a:pt x="406718" y="2283143"/>
                      <a:pt x="586740" y="2454593"/>
                      <a:pt x="807720" y="2454593"/>
                    </a:cubicBezTo>
                    <a:cubicBezTo>
                      <a:pt x="916305" y="2454593"/>
                      <a:pt x="1015365" y="2413635"/>
                      <a:pt x="1089660" y="2346008"/>
                    </a:cubicBezTo>
                    <a:cubicBezTo>
                      <a:pt x="1219200" y="2485073"/>
                      <a:pt x="1403033" y="2571750"/>
                      <a:pt x="1607820" y="2571750"/>
                    </a:cubicBezTo>
                    <a:cubicBezTo>
                      <a:pt x="1760220" y="2571750"/>
                      <a:pt x="1900238" y="2523173"/>
                      <a:pt x="2016443" y="2442210"/>
                    </a:cubicBezTo>
                    <a:cubicBezTo>
                      <a:pt x="2170748" y="2562225"/>
                      <a:pt x="2365058" y="2633663"/>
                      <a:pt x="2575560" y="2633663"/>
                    </a:cubicBezTo>
                    <a:cubicBezTo>
                      <a:pt x="2837498" y="2633663"/>
                      <a:pt x="3073718" y="2523173"/>
                      <a:pt x="3239453" y="2346008"/>
                    </a:cubicBezTo>
                    <a:cubicBezTo>
                      <a:pt x="3647123" y="2278380"/>
                      <a:pt x="3957638" y="1925003"/>
                      <a:pt x="3957638" y="1499235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E3792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7563802" y="2596514"/>
                <a:ext cx="219075" cy="219074"/>
              </a:xfrm>
              <a:custGeom>
                <a:avLst/>
                <a:gdLst>
                  <a:gd name="connsiteX0" fmla="*/ 219075 w 219075"/>
                  <a:gd name="connsiteY0" fmla="*/ 109537 h 219074"/>
                  <a:gd name="connsiteX1" fmla="*/ 109538 w 219075"/>
                  <a:gd name="connsiteY1" fmla="*/ 219075 h 219074"/>
                  <a:gd name="connsiteX2" fmla="*/ 0 w 219075"/>
                  <a:gd name="connsiteY2" fmla="*/ 109537 h 219074"/>
                  <a:gd name="connsiteX3" fmla="*/ 109538 w 219075"/>
                  <a:gd name="connsiteY3" fmla="*/ 0 h 219074"/>
                  <a:gd name="connsiteX4" fmla="*/ 219075 w 219075"/>
                  <a:gd name="connsiteY4" fmla="*/ 109537 h 2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4">
                    <a:moveTo>
                      <a:pt x="219075" y="109537"/>
                    </a:moveTo>
                    <a:cubicBezTo>
                      <a:pt x="219075" y="170033"/>
                      <a:pt x="170034" y="219075"/>
                      <a:pt x="109538" y="219075"/>
                    </a:cubicBezTo>
                    <a:cubicBezTo>
                      <a:pt x="49042" y="219075"/>
                      <a:pt x="0" y="170033"/>
                      <a:pt x="0" y="109537"/>
                    </a:cubicBezTo>
                    <a:cubicBezTo>
                      <a:pt x="0" y="49042"/>
                      <a:pt x="49042" y="0"/>
                      <a:pt x="109538" y="0"/>
                    </a:cubicBezTo>
                    <a:cubicBezTo>
                      <a:pt x="170034" y="0"/>
                      <a:pt x="219075" y="49042"/>
                      <a:pt x="219075" y="109537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8066722" y="3262312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7264717" y="2386012"/>
                <a:ext cx="135255" cy="135255"/>
              </a:xfrm>
              <a:custGeom>
                <a:avLst/>
                <a:gdLst>
                  <a:gd name="connsiteX0" fmla="*/ 135255 w 135255"/>
                  <a:gd name="connsiteY0" fmla="*/ 67627 h 135255"/>
                  <a:gd name="connsiteX1" fmla="*/ 67627 w 135255"/>
                  <a:gd name="connsiteY1" fmla="*/ 135255 h 135255"/>
                  <a:gd name="connsiteX2" fmla="*/ 0 w 135255"/>
                  <a:gd name="connsiteY2" fmla="*/ 67627 h 135255"/>
                  <a:gd name="connsiteX3" fmla="*/ 67627 w 135255"/>
                  <a:gd name="connsiteY3" fmla="*/ 0 h 135255"/>
                  <a:gd name="connsiteX4" fmla="*/ 135255 w 135255"/>
                  <a:gd name="connsiteY4" fmla="*/ 67627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" h="135255">
                    <a:moveTo>
                      <a:pt x="135255" y="67627"/>
                    </a:moveTo>
                    <a:cubicBezTo>
                      <a:pt x="135255" y="104977"/>
                      <a:pt x="104977" y="135255"/>
                      <a:pt x="67627" y="135255"/>
                    </a:cubicBezTo>
                    <a:cubicBezTo>
                      <a:pt x="30278" y="135255"/>
                      <a:pt x="0" y="104977"/>
                      <a:pt x="0" y="67627"/>
                    </a:cubicBezTo>
                    <a:cubicBezTo>
                      <a:pt x="0" y="30278"/>
                      <a:pt x="30278" y="0"/>
                      <a:pt x="67627" y="0"/>
                    </a:cubicBezTo>
                    <a:cubicBezTo>
                      <a:pt x="104977" y="0"/>
                      <a:pt x="135255" y="30278"/>
                      <a:pt x="135255" y="6762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7399020" y="2555557"/>
                <a:ext cx="99059" cy="99060"/>
              </a:xfrm>
              <a:custGeom>
                <a:avLst/>
                <a:gdLst>
                  <a:gd name="connsiteX0" fmla="*/ 99060 w 99059"/>
                  <a:gd name="connsiteY0" fmla="*/ 49530 h 99060"/>
                  <a:gd name="connsiteX1" fmla="*/ 49530 w 99059"/>
                  <a:gd name="connsiteY1" fmla="*/ 99060 h 99060"/>
                  <a:gd name="connsiteX2" fmla="*/ 0 w 99059"/>
                  <a:gd name="connsiteY2" fmla="*/ 49530 h 99060"/>
                  <a:gd name="connsiteX3" fmla="*/ 49530 w 99059"/>
                  <a:gd name="connsiteY3" fmla="*/ 0 h 99060"/>
                  <a:gd name="connsiteX4" fmla="*/ 99060 w 99059"/>
                  <a:gd name="connsiteY4" fmla="*/ 49530 h 9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59" h="99060">
                    <a:moveTo>
                      <a:pt x="99060" y="49530"/>
                    </a:moveTo>
                    <a:cubicBezTo>
                      <a:pt x="99060" y="76885"/>
                      <a:pt x="76885" y="99060"/>
                      <a:pt x="49530" y="99060"/>
                    </a:cubicBezTo>
                    <a:cubicBezTo>
                      <a:pt x="22175" y="99060"/>
                      <a:pt x="0" y="76885"/>
                      <a:pt x="0" y="49530"/>
                    </a:cubicBezTo>
                    <a:cubicBezTo>
                      <a:pt x="0" y="22175"/>
                      <a:pt x="22175" y="0"/>
                      <a:pt x="49530" y="0"/>
                    </a:cubicBezTo>
                    <a:cubicBezTo>
                      <a:pt x="76885" y="0"/>
                      <a:pt x="99060" y="22175"/>
                      <a:pt x="99060" y="4953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8102917" y="3458527"/>
                <a:ext cx="60959" cy="60959"/>
              </a:xfrm>
              <a:custGeom>
                <a:avLst/>
                <a:gdLst>
                  <a:gd name="connsiteX0" fmla="*/ 60960 w 60959"/>
                  <a:gd name="connsiteY0" fmla="*/ 30480 h 60959"/>
                  <a:gd name="connsiteX1" fmla="*/ 30480 w 60959"/>
                  <a:gd name="connsiteY1" fmla="*/ 60960 h 60959"/>
                  <a:gd name="connsiteX2" fmla="*/ 0 w 60959"/>
                  <a:gd name="connsiteY2" fmla="*/ 30480 h 60959"/>
                  <a:gd name="connsiteX3" fmla="*/ 30480 w 60959"/>
                  <a:gd name="connsiteY3" fmla="*/ 0 h 60959"/>
                  <a:gd name="connsiteX4" fmla="*/ 60960 w 60959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" h="60959">
                    <a:moveTo>
                      <a:pt x="60960" y="30480"/>
                    </a:moveTo>
                    <a:cubicBezTo>
                      <a:pt x="60960" y="47314"/>
                      <a:pt x="47314" y="60960"/>
                      <a:pt x="30480" y="60960"/>
                    </a:cubicBezTo>
                    <a:cubicBezTo>
                      <a:pt x="13646" y="60960"/>
                      <a:pt x="0" y="47314"/>
                      <a:pt x="0" y="30480"/>
                    </a:cubicBezTo>
                    <a:cubicBezTo>
                      <a:pt x="0" y="13646"/>
                      <a:pt x="13646" y="0"/>
                      <a:pt x="30480" y="0"/>
                    </a:cubicBezTo>
                    <a:cubicBezTo>
                      <a:pt x="47314" y="0"/>
                      <a:pt x="60960" y="13646"/>
                      <a:pt x="60960" y="3048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3981450" y="3328987"/>
                <a:ext cx="100965" cy="100965"/>
              </a:xfrm>
              <a:custGeom>
                <a:avLst/>
                <a:gdLst>
                  <a:gd name="connsiteX0" fmla="*/ 100965 w 100965"/>
                  <a:gd name="connsiteY0" fmla="*/ 50483 h 100965"/>
                  <a:gd name="connsiteX1" fmla="*/ 50483 w 100965"/>
                  <a:gd name="connsiteY1" fmla="*/ 100965 h 100965"/>
                  <a:gd name="connsiteX2" fmla="*/ 0 w 100965"/>
                  <a:gd name="connsiteY2" fmla="*/ 50483 h 100965"/>
                  <a:gd name="connsiteX3" fmla="*/ 50483 w 100965"/>
                  <a:gd name="connsiteY3" fmla="*/ 0 h 100965"/>
                  <a:gd name="connsiteX4" fmla="*/ 100965 w 100965"/>
                  <a:gd name="connsiteY4" fmla="*/ 50483 h 10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" h="100965">
                    <a:moveTo>
                      <a:pt x="100965" y="50483"/>
                    </a:moveTo>
                    <a:cubicBezTo>
                      <a:pt x="100965" y="78363"/>
                      <a:pt x="78363" y="100965"/>
                      <a:pt x="50483" y="100965"/>
                    </a:cubicBezTo>
                    <a:cubicBezTo>
                      <a:pt x="22602" y="100965"/>
                      <a:pt x="0" y="78363"/>
                      <a:pt x="0" y="50483"/>
                    </a:cubicBezTo>
                    <a:cubicBezTo>
                      <a:pt x="0" y="22602"/>
                      <a:pt x="22602" y="0"/>
                      <a:pt x="50483" y="0"/>
                    </a:cubicBezTo>
                    <a:cubicBezTo>
                      <a:pt x="78363" y="0"/>
                      <a:pt x="100965" y="22602"/>
                      <a:pt x="100965" y="5048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8034337" y="3249929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49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086225" y="3296602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50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7303770" y="4499609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755832" y="2416492"/>
                <a:ext cx="186689" cy="186689"/>
              </a:xfrm>
              <a:custGeom>
                <a:avLst/>
                <a:gdLst>
                  <a:gd name="connsiteX0" fmla="*/ 186690 w 186689"/>
                  <a:gd name="connsiteY0" fmla="*/ 93345 h 186689"/>
                  <a:gd name="connsiteX1" fmla="*/ 93345 w 186689"/>
                  <a:gd name="connsiteY1" fmla="*/ 186690 h 186689"/>
                  <a:gd name="connsiteX2" fmla="*/ 0 w 186689"/>
                  <a:gd name="connsiteY2" fmla="*/ 93345 h 186689"/>
                  <a:gd name="connsiteX3" fmla="*/ 93345 w 186689"/>
                  <a:gd name="connsiteY3" fmla="*/ 0 h 186689"/>
                  <a:gd name="connsiteX4" fmla="*/ 186690 w 186689"/>
                  <a:gd name="connsiteY4" fmla="*/ 93345 h 18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89" h="186689">
                    <a:moveTo>
                      <a:pt x="186690" y="93345"/>
                    </a:moveTo>
                    <a:cubicBezTo>
                      <a:pt x="186690" y="144898"/>
                      <a:pt x="144898" y="186690"/>
                      <a:pt x="93345" y="186690"/>
                    </a:cubicBezTo>
                    <a:cubicBezTo>
                      <a:pt x="41792" y="186690"/>
                      <a:pt x="0" y="144898"/>
                      <a:pt x="0" y="93345"/>
                    </a:cubicBezTo>
                    <a:cubicBezTo>
                      <a:pt x="0" y="41792"/>
                      <a:pt x="41792" y="0"/>
                      <a:pt x="93345" y="0"/>
                    </a:cubicBezTo>
                    <a:cubicBezTo>
                      <a:pt x="144898" y="0"/>
                      <a:pt x="186690" y="41792"/>
                      <a:pt x="186690" y="93345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979670" y="2405062"/>
                <a:ext cx="43814" cy="43814"/>
              </a:xfrm>
              <a:custGeom>
                <a:avLst/>
                <a:gdLst>
                  <a:gd name="connsiteX0" fmla="*/ 43815 w 43814"/>
                  <a:gd name="connsiteY0" fmla="*/ 21907 h 43814"/>
                  <a:gd name="connsiteX1" fmla="*/ 21907 w 43814"/>
                  <a:gd name="connsiteY1" fmla="*/ 43815 h 43814"/>
                  <a:gd name="connsiteX2" fmla="*/ 0 w 43814"/>
                  <a:gd name="connsiteY2" fmla="*/ 21907 h 43814"/>
                  <a:gd name="connsiteX3" fmla="*/ 21907 w 43814"/>
                  <a:gd name="connsiteY3" fmla="*/ 0 h 43814"/>
                  <a:gd name="connsiteX4" fmla="*/ 43815 w 43814"/>
                  <a:gd name="connsiteY4" fmla="*/ 21907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4" h="43814">
                    <a:moveTo>
                      <a:pt x="43815" y="21907"/>
                    </a:moveTo>
                    <a:cubicBezTo>
                      <a:pt x="43815" y="34007"/>
                      <a:pt x="34007" y="43815"/>
                      <a:pt x="21907" y="43815"/>
                    </a:cubicBezTo>
                    <a:cubicBezTo>
                      <a:pt x="9808" y="43815"/>
                      <a:pt x="0" y="34007"/>
                      <a:pt x="0" y="21907"/>
                    </a:cubicBezTo>
                    <a:cubicBezTo>
                      <a:pt x="0" y="9808"/>
                      <a:pt x="9808" y="0"/>
                      <a:pt x="21907" y="0"/>
                    </a:cubicBezTo>
                    <a:cubicBezTo>
                      <a:pt x="34007" y="0"/>
                      <a:pt x="43815" y="9808"/>
                      <a:pt x="43815" y="2190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642485" y="2534602"/>
                <a:ext cx="83820" cy="83819"/>
              </a:xfrm>
              <a:custGeom>
                <a:avLst/>
                <a:gdLst>
                  <a:gd name="connsiteX0" fmla="*/ 83820 w 83820"/>
                  <a:gd name="connsiteY0" fmla="*/ 41910 h 83819"/>
                  <a:gd name="connsiteX1" fmla="*/ 41910 w 83820"/>
                  <a:gd name="connsiteY1" fmla="*/ 83820 h 83819"/>
                  <a:gd name="connsiteX2" fmla="*/ 0 w 83820"/>
                  <a:gd name="connsiteY2" fmla="*/ 41910 h 83819"/>
                  <a:gd name="connsiteX3" fmla="*/ 41910 w 83820"/>
                  <a:gd name="connsiteY3" fmla="*/ 0 h 83819"/>
                  <a:gd name="connsiteX4" fmla="*/ 83820 w 83820"/>
                  <a:gd name="connsiteY4" fmla="*/ 4191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" h="83819">
                    <a:moveTo>
                      <a:pt x="83820" y="41910"/>
                    </a:moveTo>
                    <a:cubicBezTo>
                      <a:pt x="83820" y="65056"/>
                      <a:pt x="65056" y="83820"/>
                      <a:pt x="41910" y="83820"/>
                    </a:cubicBezTo>
                    <a:cubicBezTo>
                      <a:pt x="18764" y="83820"/>
                      <a:pt x="0" y="65056"/>
                      <a:pt x="0" y="41910"/>
                    </a:cubicBezTo>
                    <a:cubicBezTo>
                      <a:pt x="0" y="18764"/>
                      <a:pt x="18764" y="0"/>
                      <a:pt x="41910" y="0"/>
                    </a:cubicBezTo>
                    <a:cubicBezTo>
                      <a:pt x="65056" y="0"/>
                      <a:pt x="83820" y="18764"/>
                      <a:pt x="83820" y="4191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7445692" y="4470082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4" y="57150"/>
                      <a:pt x="0" y="44357"/>
                      <a:pt x="0" y="28575"/>
                    </a:cubicBezTo>
                    <a:cubicBezTo>
                      <a:pt x="0" y="12793"/>
                      <a:pt x="12794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4140671" y="2188657"/>
                <a:ext cx="3821428" cy="2497284"/>
              </a:xfrm>
              <a:custGeom>
                <a:avLst/>
                <a:gdLst>
                  <a:gd name="connsiteX0" fmla="*/ 3265969 w 3821428"/>
                  <a:gd name="connsiteY0" fmla="*/ 662175 h 2497284"/>
                  <a:gd name="connsiteX1" fmla="*/ 3028796 w 3821428"/>
                  <a:gd name="connsiteY1" fmla="*/ 458339 h 2497284"/>
                  <a:gd name="connsiteX2" fmla="*/ 1656244 w 3821428"/>
                  <a:gd name="connsiteY2" fmla="*/ 239264 h 2497284"/>
                  <a:gd name="connsiteX3" fmla="*/ 813281 w 3821428"/>
                  <a:gd name="connsiteY3" fmla="*/ 573592 h 2497284"/>
                  <a:gd name="connsiteX4" fmla="*/ 396086 w 3821428"/>
                  <a:gd name="connsiteY4" fmla="*/ 941257 h 2497284"/>
                  <a:gd name="connsiteX5" fmla="*/ 379894 w 3821428"/>
                  <a:gd name="connsiteY5" fmla="*/ 1957575 h 2497284"/>
                  <a:gd name="connsiteX6" fmla="*/ 1041881 w 3821428"/>
                  <a:gd name="connsiteY6" fmla="*/ 2184270 h 2497284"/>
                  <a:gd name="connsiteX7" fmla="*/ 1958186 w 3821428"/>
                  <a:gd name="connsiteY7" fmla="*/ 2291902 h 2497284"/>
                  <a:gd name="connsiteX8" fmla="*/ 3133571 w 3821428"/>
                  <a:gd name="connsiteY8" fmla="*/ 2200462 h 2497284"/>
                  <a:gd name="connsiteX9" fmla="*/ 3265969 w 3821428"/>
                  <a:gd name="connsiteY9" fmla="*/ 662175 h 249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1428" h="2497284">
                    <a:moveTo>
                      <a:pt x="3265969" y="662175"/>
                    </a:moveTo>
                    <a:cubicBezTo>
                      <a:pt x="3225964" y="556447"/>
                      <a:pt x="3141191" y="484057"/>
                      <a:pt x="3028796" y="458339"/>
                    </a:cubicBezTo>
                    <a:cubicBezTo>
                      <a:pt x="2829724" y="-5528"/>
                      <a:pt x="2066771" y="-183646"/>
                      <a:pt x="1656244" y="239264"/>
                    </a:cubicBezTo>
                    <a:cubicBezTo>
                      <a:pt x="1282864" y="95437"/>
                      <a:pt x="917104" y="333562"/>
                      <a:pt x="813281" y="573592"/>
                    </a:cubicBezTo>
                    <a:cubicBezTo>
                      <a:pt x="520864" y="457387"/>
                      <a:pt x="326554" y="759330"/>
                      <a:pt x="396086" y="941257"/>
                    </a:cubicBezTo>
                    <a:cubicBezTo>
                      <a:pt x="-122074" y="1074607"/>
                      <a:pt x="-136361" y="1791839"/>
                      <a:pt x="379894" y="1957575"/>
                    </a:cubicBezTo>
                    <a:cubicBezTo>
                      <a:pt x="379894" y="2217607"/>
                      <a:pt x="718031" y="2502405"/>
                      <a:pt x="1041881" y="2184270"/>
                    </a:cubicBezTo>
                    <a:cubicBezTo>
                      <a:pt x="1099031" y="2355720"/>
                      <a:pt x="1596236" y="2572890"/>
                      <a:pt x="1958186" y="2291902"/>
                    </a:cubicBezTo>
                    <a:cubicBezTo>
                      <a:pt x="2183929" y="2534790"/>
                      <a:pt x="2842106" y="2627182"/>
                      <a:pt x="3133571" y="2200462"/>
                    </a:cubicBezTo>
                    <a:cubicBezTo>
                      <a:pt x="3926051" y="2140455"/>
                      <a:pt x="4115599" y="959355"/>
                      <a:pt x="3265969" y="662175"/>
                    </a:cubicBezTo>
                    <a:close/>
                  </a:path>
                </a:pathLst>
              </a:custGeom>
              <a:solidFill>
                <a:srgbClr val="FFEF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365" y="4180"/>
              <a:ext cx="4890" cy="23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  </a:t>
              </a:r>
              <a:r>
                <a:rPr lang="zh-CN" altLang="en-US" sz="60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唱歌</a:t>
              </a:r>
              <a:endParaRPr lang="zh-CN" altLang="en-US" sz="6000" spc="200">
                <a:solidFill>
                  <a:srgbClr val="DA5700"/>
                </a:solidFill>
                <a:uFillTx/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汉仪粗圆简" panose="02010600000101010101" charset="-122"/>
              </a:endParaRPr>
            </a:p>
          </p:txBody>
        </p:sp>
      </p:grpSp>
      <p:grpSp>
        <p:nvGrpSpPr>
          <p:cNvPr id="5" name="组合 4" descr="7b0a202020202274657874626f78223a20227b5c2269645c223a32303334323230352c5c2263617465676f72795f69645c223a5c225c227d220a7d0a"/>
          <p:cNvGrpSpPr/>
          <p:nvPr/>
        </p:nvGrpSpPr>
        <p:grpSpPr>
          <a:xfrm rot="0">
            <a:off x="8235315" y="384175"/>
            <a:ext cx="3358515" cy="2075815"/>
            <a:chOff x="6270" y="3328"/>
            <a:chExt cx="6652" cy="4147"/>
          </a:xfrm>
        </p:grpSpPr>
        <p:grpSp>
          <p:nvGrpSpPr>
            <p:cNvPr id="6" name="图形 47"/>
            <p:cNvGrpSpPr/>
            <p:nvPr/>
          </p:nvGrpSpPr>
          <p:grpSpPr>
            <a:xfrm>
              <a:off x="6270" y="3328"/>
              <a:ext cx="6652" cy="4147"/>
              <a:chOff x="3981450" y="2113914"/>
              <a:chExt cx="4224337" cy="2633662"/>
            </a:xfrm>
          </p:grpSpPr>
          <p:sp>
            <p:nvSpPr>
              <p:cNvPr id="7" name="任意多边形: 形状 51"/>
              <p:cNvSpPr/>
              <p:nvPr/>
            </p:nvSpPr>
            <p:spPr>
              <a:xfrm>
                <a:off x="4189095" y="4181474"/>
                <a:ext cx="215265" cy="215265"/>
              </a:xfrm>
              <a:custGeom>
                <a:avLst/>
                <a:gdLst>
                  <a:gd name="connsiteX0" fmla="*/ 215265 w 215265"/>
                  <a:gd name="connsiteY0" fmla="*/ 107633 h 215265"/>
                  <a:gd name="connsiteX1" fmla="*/ 107633 w 215265"/>
                  <a:gd name="connsiteY1" fmla="*/ 215265 h 215265"/>
                  <a:gd name="connsiteX2" fmla="*/ 0 w 215265"/>
                  <a:gd name="connsiteY2" fmla="*/ 107633 h 215265"/>
                  <a:gd name="connsiteX3" fmla="*/ 107633 w 215265"/>
                  <a:gd name="connsiteY3" fmla="*/ 0 h 215265"/>
                  <a:gd name="connsiteX4" fmla="*/ 215265 w 215265"/>
                  <a:gd name="connsiteY4" fmla="*/ 107633 h 2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5" h="215265">
                    <a:moveTo>
                      <a:pt x="215265" y="107633"/>
                    </a:moveTo>
                    <a:cubicBezTo>
                      <a:pt x="215265" y="167076"/>
                      <a:pt x="167076" y="215265"/>
                      <a:pt x="107633" y="215265"/>
                    </a:cubicBezTo>
                    <a:cubicBezTo>
                      <a:pt x="48189" y="215265"/>
                      <a:pt x="0" y="167076"/>
                      <a:pt x="0" y="107633"/>
                    </a:cubicBezTo>
                    <a:cubicBezTo>
                      <a:pt x="0" y="48189"/>
                      <a:pt x="48189" y="0"/>
                      <a:pt x="107633" y="0"/>
                    </a:cubicBezTo>
                    <a:cubicBezTo>
                      <a:pt x="167076" y="0"/>
                      <a:pt x="215265" y="48189"/>
                      <a:pt x="215265" y="1076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" name="任意多边形: 形状 50"/>
              <p:cNvSpPr/>
              <p:nvPr/>
            </p:nvSpPr>
            <p:spPr>
              <a:xfrm>
                <a:off x="4086225" y="2113914"/>
                <a:ext cx="3957637" cy="2633662"/>
              </a:xfrm>
              <a:custGeom>
                <a:avLst/>
                <a:gdLst>
                  <a:gd name="connsiteX0" fmla="*/ 3957638 w 3957637"/>
                  <a:gd name="connsiteY0" fmla="*/ 1499235 h 2633662"/>
                  <a:gd name="connsiteX1" fmla="*/ 3400425 w 3957637"/>
                  <a:gd name="connsiteY1" fmla="*/ 696278 h 2633662"/>
                  <a:gd name="connsiteX2" fmla="*/ 3140393 w 3957637"/>
                  <a:gd name="connsiteY2" fmla="*/ 468630 h 2633662"/>
                  <a:gd name="connsiteX3" fmla="*/ 2331720 w 3957637"/>
                  <a:gd name="connsiteY3" fmla="*/ 0 h 2633662"/>
                  <a:gd name="connsiteX4" fmla="*/ 1701165 w 3957637"/>
                  <a:gd name="connsiteY4" fmla="*/ 245745 h 2633662"/>
                  <a:gd name="connsiteX5" fmla="*/ 1475423 w 3957637"/>
                  <a:gd name="connsiteY5" fmla="*/ 209550 h 2633662"/>
                  <a:gd name="connsiteX6" fmla="*/ 846773 w 3957637"/>
                  <a:gd name="connsiteY6" fmla="*/ 577215 h 2633662"/>
                  <a:gd name="connsiteX7" fmla="*/ 754380 w 3957637"/>
                  <a:gd name="connsiteY7" fmla="*/ 565785 h 2633662"/>
                  <a:gd name="connsiteX8" fmla="*/ 390525 w 3957637"/>
                  <a:gd name="connsiteY8" fmla="*/ 931545 h 2633662"/>
                  <a:gd name="connsiteX9" fmla="*/ 392430 w 3957637"/>
                  <a:gd name="connsiteY9" fmla="*/ 963930 h 2633662"/>
                  <a:gd name="connsiteX10" fmla="*/ 0 w 3957637"/>
                  <a:gd name="connsiteY10" fmla="*/ 1515428 h 2633662"/>
                  <a:gd name="connsiteX11" fmla="*/ 390525 w 3957637"/>
                  <a:gd name="connsiteY11" fmla="*/ 2066925 h 2633662"/>
                  <a:gd name="connsiteX12" fmla="*/ 807720 w 3957637"/>
                  <a:gd name="connsiteY12" fmla="*/ 2454593 h 2633662"/>
                  <a:gd name="connsiteX13" fmla="*/ 1089660 w 3957637"/>
                  <a:gd name="connsiteY13" fmla="*/ 2346008 h 2633662"/>
                  <a:gd name="connsiteX14" fmla="*/ 1607820 w 3957637"/>
                  <a:gd name="connsiteY14" fmla="*/ 2571750 h 2633662"/>
                  <a:gd name="connsiteX15" fmla="*/ 2016443 w 3957637"/>
                  <a:gd name="connsiteY15" fmla="*/ 2442210 h 2633662"/>
                  <a:gd name="connsiteX16" fmla="*/ 2575560 w 3957637"/>
                  <a:gd name="connsiteY16" fmla="*/ 2633663 h 2633662"/>
                  <a:gd name="connsiteX17" fmla="*/ 3239453 w 3957637"/>
                  <a:gd name="connsiteY17" fmla="*/ 2346008 h 2633662"/>
                  <a:gd name="connsiteX18" fmla="*/ 3957638 w 3957637"/>
                  <a:gd name="connsiteY18" fmla="*/ 1499235 h 263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7637" h="2633662">
                    <a:moveTo>
                      <a:pt x="3957638" y="1499235"/>
                    </a:moveTo>
                    <a:cubicBezTo>
                      <a:pt x="3957638" y="1131570"/>
                      <a:pt x="3726180" y="818198"/>
                      <a:pt x="3400425" y="696278"/>
                    </a:cubicBezTo>
                    <a:cubicBezTo>
                      <a:pt x="3357563" y="582930"/>
                      <a:pt x="3260408" y="496253"/>
                      <a:pt x="3140393" y="468630"/>
                    </a:cubicBezTo>
                    <a:cubicBezTo>
                      <a:pt x="2979420" y="188595"/>
                      <a:pt x="2677478" y="0"/>
                      <a:pt x="2331720" y="0"/>
                    </a:cubicBezTo>
                    <a:cubicBezTo>
                      <a:pt x="2088833" y="0"/>
                      <a:pt x="1866900" y="93345"/>
                      <a:pt x="1701165" y="245745"/>
                    </a:cubicBezTo>
                    <a:cubicBezTo>
                      <a:pt x="1630680" y="222885"/>
                      <a:pt x="1554480" y="209550"/>
                      <a:pt x="1475423" y="209550"/>
                    </a:cubicBezTo>
                    <a:cubicBezTo>
                      <a:pt x="1205865" y="209550"/>
                      <a:pt x="970598" y="358140"/>
                      <a:pt x="846773" y="577215"/>
                    </a:cubicBezTo>
                    <a:cubicBezTo>
                      <a:pt x="817245" y="569595"/>
                      <a:pt x="785813" y="565785"/>
                      <a:pt x="754380" y="565785"/>
                    </a:cubicBezTo>
                    <a:cubicBezTo>
                      <a:pt x="553403" y="565785"/>
                      <a:pt x="390525" y="729615"/>
                      <a:pt x="390525" y="931545"/>
                    </a:cubicBezTo>
                    <a:cubicBezTo>
                      <a:pt x="390525" y="942975"/>
                      <a:pt x="391478" y="953453"/>
                      <a:pt x="392430" y="963930"/>
                    </a:cubicBezTo>
                    <a:cubicBezTo>
                      <a:pt x="163830" y="1043940"/>
                      <a:pt x="0" y="1260158"/>
                      <a:pt x="0" y="1515428"/>
                    </a:cubicBezTo>
                    <a:cubicBezTo>
                      <a:pt x="0" y="1770698"/>
                      <a:pt x="162878" y="1986915"/>
                      <a:pt x="390525" y="2066925"/>
                    </a:cubicBezTo>
                    <a:cubicBezTo>
                      <a:pt x="406718" y="2283143"/>
                      <a:pt x="586740" y="2454593"/>
                      <a:pt x="807720" y="2454593"/>
                    </a:cubicBezTo>
                    <a:cubicBezTo>
                      <a:pt x="916305" y="2454593"/>
                      <a:pt x="1015365" y="2413635"/>
                      <a:pt x="1089660" y="2346008"/>
                    </a:cubicBezTo>
                    <a:cubicBezTo>
                      <a:pt x="1219200" y="2485073"/>
                      <a:pt x="1403033" y="2571750"/>
                      <a:pt x="1607820" y="2571750"/>
                    </a:cubicBezTo>
                    <a:cubicBezTo>
                      <a:pt x="1760220" y="2571750"/>
                      <a:pt x="1900238" y="2523173"/>
                      <a:pt x="2016443" y="2442210"/>
                    </a:cubicBezTo>
                    <a:cubicBezTo>
                      <a:pt x="2170748" y="2562225"/>
                      <a:pt x="2365058" y="2633663"/>
                      <a:pt x="2575560" y="2633663"/>
                    </a:cubicBezTo>
                    <a:cubicBezTo>
                      <a:pt x="2837498" y="2633663"/>
                      <a:pt x="3073718" y="2523173"/>
                      <a:pt x="3239453" y="2346008"/>
                    </a:cubicBezTo>
                    <a:cubicBezTo>
                      <a:pt x="3647123" y="2278380"/>
                      <a:pt x="3957638" y="1925003"/>
                      <a:pt x="3957638" y="1499235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E3792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" name="任意多边形: 形状 52"/>
              <p:cNvSpPr/>
              <p:nvPr/>
            </p:nvSpPr>
            <p:spPr>
              <a:xfrm>
                <a:off x="7563802" y="2596514"/>
                <a:ext cx="219075" cy="219074"/>
              </a:xfrm>
              <a:custGeom>
                <a:avLst/>
                <a:gdLst>
                  <a:gd name="connsiteX0" fmla="*/ 219075 w 219075"/>
                  <a:gd name="connsiteY0" fmla="*/ 109537 h 219074"/>
                  <a:gd name="connsiteX1" fmla="*/ 109538 w 219075"/>
                  <a:gd name="connsiteY1" fmla="*/ 219075 h 219074"/>
                  <a:gd name="connsiteX2" fmla="*/ 0 w 219075"/>
                  <a:gd name="connsiteY2" fmla="*/ 109537 h 219074"/>
                  <a:gd name="connsiteX3" fmla="*/ 109538 w 219075"/>
                  <a:gd name="connsiteY3" fmla="*/ 0 h 219074"/>
                  <a:gd name="connsiteX4" fmla="*/ 219075 w 219075"/>
                  <a:gd name="connsiteY4" fmla="*/ 109537 h 2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219074">
                    <a:moveTo>
                      <a:pt x="219075" y="109537"/>
                    </a:moveTo>
                    <a:cubicBezTo>
                      <a:pt x="219075" y="170033"/>
                      <a:pt x="170034" y="219075"/>
                      <a:pt x="109538" y="219075"/>
                    </a:cubicBezTo>
                    <a:cubicBezTo>
                      <a:pt x="49042" y="219075"/>
                      <a:pt x="0" y="170033"/>
                      <a:pt x="0" y="109537"/>
                    </a:cubicBezTo>
                    <a:cubicBezTo>
                      <a:pt x="0" y="49042"/>
                      <a:pt x="49042" y="0"/>
                      <a:pt x="109538" y="0"/>
                    </a:cubicBezTo>
                    <a:cubicBezTo>
                      <a:pt x="170034" y="0"/>
                      <a:pt x="219075" y="49042"/>
                      <a:pt x="219075" y="109537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任意多边形: 形状 53"/>
              <p:cNvSpPr/>
              <p:nvPr/>
            </p:nvSpPr>
            <p:spPr>
              <a:xfrm>
                <a:off x="8066722" y="3262312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任意多边形: 形状 54"/>
              <p:cNvSpPr/>
              <p:nvPr/>
            </p:nvSpPr>
            <p:spPr>
              <a:xfrm>
                <a:off x="7264717" y="2386012"/>
                <a:ext cx="135255" cy="135255"/>
              </a:xfrm>
              <a:custGeom>
                <a:avLst/>
                <a:gdLst>
                  <a:gd name="connsiteX0" fmla="*/ 135255 w 135255"/>
                  <a:gd name="connsiteY0" fmla="*/ 67627 h 135255"/>
                  <a:gd name="connsiteX1" fmla="*/ 67627 w 135255"/>
                  <a:gd name="connsiteY1" fmla="*/ 135255 h 135255"/>
                  <a:gd name="connsiteX2" fmla="*/ 0 w 135255"/>
                  <a:gd name="connsiteY2" fmla="*/ 67627 h 135255"/>
                  <a:gd name="connsiteX3" fmla="*/ 67627 w 135255"/>
                  <a:gd name="connsiteY3" fmla="*/ 0 h 135255"/>
                  <a:gd name="connsiteX4" fmla="*/ 135255 w 135255"/>
                  <a:gd name="connsiteY4" fmla="*/ 67627 h 13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" h="135255">
                    <a:moveTo>
                      <a:pt x="135255" y="67627"/>
                    </a:moveTo>
                    <a:cubicBezTo>
                      <a:pt x="135255" y="104977"/>
                      <a:pt x="104977" y="135255"/>
                      <a:pt x="67627" y="135255"/>
                    </a:cubicBezTo>
                    <a:cubicBezTo>
                      <a:pt x="30278" y="135255"/>
                      <a:pt x="0" y="104977"/>
                      <a:pt x="0" y="67627"/>
                    </a:cubicBezTo>
                    <a:cubicBezTo>
                      <a:pt x="0" y="30278"/>
                      <a:pt x="30278" y="0"/>
                      <a:pt x="67627" y="0"/>
                    </a:cubicBezTo>
                    <a:cubicBezTo>
                      <a:pt x="104977" y="0"/>
                      <a:pt x="135255" y="30278"/>
                      <a:pt x="135255" y="6762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任意多边形: 形状 55"/>
              <p:cNvSpPr/>
              <p:nvPr/>
            </p:nvSpPr>
            <p:spPr>
              <a:xfrm>
                <a:off x="7399020" y="2555557"/>
                <a:ext cx="99059" cy="99060"/>
              </a:xfrm>
              <a:custGeom>
                <a:avLst/>
                <a:gdLst>
                  <a:gd name="connsiteX0" fmla="*/ 99060 w 99059"/>
                  <a:gd name="connsiteY0" fmla="*/ 49530 h 99060"/>
                  <a:gd name="connsiteX1" fmla="*/ 49530 w 99059"/>
                  <a:gd name="connsiteY1" fmla="*/ 99060 h 99060"/>
                  <a:gd name="connsiteX2" fmla="*/ 0 w 99059"/>
                  <a:gd name="connsiteY2" fmla="*/ 49530 h 99060"/>
                  <a:gd name="connsiteX3" fmla="*/ 49530 w 99059"/>
                  <a:gd name="connsiteY3" fmla="*/ 0 h 99060"/>
                  <a:gd name="connsiteX4" fmla="*/ 99060 w 99059"/>
                  <a:gd name="connsiteY4" fmla="*/ 49530 h 99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59" h="99060">
                    <a:moveTo>
                      <a:pt x="99060" y="49530"/>
                    </a:moveTo>
                    <a:cubicBezTo>
                      <a:pt x="99060" y="76885"/>
                      <a:pt x="76885" y="99060"/>
                      <a:pt x="49530" y="99060"/>
                    </a:cubicBezTo>
                    <a:cubicBezTo>
                      <a:pt x="22175" y="99060"/>
                      <a:pt x="0" y="76885"/>
                      <a:pt x="0" y="49530"/>
                    </a:cubicBezTo>
                    <a:cubicBezTo>
                      <a:pt x="0" y="22175"/>
                      <a:pt x="22175" y="0"/>
                      <a:pt x="49530" y="0"/>
                    </a:cubicBezTo>
                    <a:cubicBezTo>
                      <a:pt x="76885" y="0"/>
                      <a:pt x="99060" y="22175"/>
                      <a:pt x="99060" y="4953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任意多边形: 形状 56"/>
              <p:cNvSpPr/>
              <p:nvPr/>
            </p:nvSpPr>
            <p:spPr>
              <a:xfrm>
                <a:off x="8102917" y="3458527"/>
                <a:ext cx="60959" cy="60959"/>
              </a:xfrm>
              <a:custGeom>
                <a:avLst/>
                <a:gdLst>
                  <a:gd name="connsiteX0" fmla="*/ 60960 w 60959"/>
                  <a:gd name="connsiteY0" fmla="*/ 30480 h 60959"/>
                  <a:gd name="connsiteX1" fmla="*/ 30480 w 60959"/>
                  <a:gd name="connsiteY1" fmla="*/ 60960 h 60959"/>
                  <a:gd name="connsiteX2" fmla="*/ 0 w 60959"/>
                  <a:gd name="connsiteY2" fmla="*/ 30480 h 60959"/>
                  <a:gd name="connsiteX3" fmla="*/ 30480 w 60959"/>
                  <a:gd name="connsiteY3" fmla="*/ 0 h 60959"/>
                  <a:gd name="connsiteX4" fmla="*/ 60960 w 60959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" h="60959">
                    <a:moveTo>
                      <a:pt x="60960" y="30480"/>
                    </a:moveTo>
                    <a:cubicBezTo>
                      <a:pt x="60960" y="47314"/>
                      <a:pt x="47314" y="60960"/>
                      <a:pt x="30480" y="60960"/>
                    </a:cubicBezTo>
                    <a:cubicBezTo>
                      <a:pt x="13646" y="60960"/>
                      <a:pt x="0" y="47314"/>
                      <a:pt x="0" y="30480"/>
                    </a:cubicBezTo>
                    <a:cubicBezTo>
                      <a:pt x="0" y="13646"/>
                      <a:pt x="13646" y="0"/>
                      <a:pt x="30480" y="0"/>
                    </a:cubicBezTo>
                    <a:cubicBezTo>
                      <a:pt x="47314" y="0"/>
                      <a:pt x="60960" y="13646"/>
                      <a:pt x="60960" y="3048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任意多边形: 形状 57"/>
              <p:cNvSpPr/>
              <p:nvPr/>
            </p:nvSpPr>
            <p:spPr>
              <a:xfrm>
                <a:off x="3981450" y="3328987"/>
                <a:ext cx="100965" cy="100965"/>
              </a:xfrm>
              <a:custGeom>
                <a:avLst/>
                <a:gdLst>
                  <a:gd name="connsiteX0" fmla="*/ 100965 w 100965"/>
                  <a:gd name="connsiteY0" fmla="*/ 50483 h 100965"/>
                  <a:gd name="connsiteX1" fmla="*/ 50483 w 100965"/>
                  <a:gd name="connsiteY1" fmla="*/ 100965 h 100965"/>
                  <a:gd name="connsiteX2" fmla="*/ 0 w 100965"/>
                  <a:gd name="connsiteY2" fmla="*/ 50483 h 100965"/>
                  <a:gd name="connsiteX3" fmla="*/ 50483 w 100965"/>
                  <a:gd name="connsiteY3" fmla="*/ 0 h 100965"/>
                  <a:gd name="connsiteX4" fmla="*/ 100965 w 100965"/>
                  <a:gd name="connsiteY4" fmla="*/ 50483 h 10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5" h="100965">
                    <a:moveTo>
                      <a:pt x="100965" y="50483"/>
                    </a:moveTo>
                    <a:cubicBezTo>
                      <a:pt x="100965" y="78363"/>
                      <a:pt x="78363" y="100965"/>
                      <a:pt x="50483" y="100965"/>
                    </a:cubicBezTo>
                    <a:cubicBezTo>
                      <a:pt x="22602" y="100965"/>
                      <a:pt x="0" y="78363"/>
                      <a:pt x="0" y="50483"/>
                    </a:cubicBezTo>
                    <a:cubicBezTo>
                      <a:pt x="0" y="22602"/>
                      <a:pt x="22602" y="0"/>
                      <a:pt x="50483" y="0"/>
                    </a:cubicBezTo>
                    <a:cubicBezTo>
                      <a:pt x="78363" y="0"/>
                      <a:pt x="100965" y="22602"/>
                      <a:pt x="100965" y="5048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任意多边形: 形状 58"/>
              <p:cNvSpPr/>
              <p:nvPr/>
            </p:nvSpPr>
            <p:spPr>
              <a:xfrm>
                <a:off x="8034337" y="3249929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49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任意多边形: 形状 59"/>
              <p:cNvSpPr/>
              <p:nvPr/>
            </p:nvSpPr>
            <p:spPr>
              <a:xfrm>
                <a:off x="4086225" y="3296602"/>
                <a:ext cx="32384" cy="32385"/>
              </a:xfrm>
              <a:custGeom>
                <a:avLst/>
                <a:gdLst>
                  <a:gd name="connsiteX0" fmla="*/ 32385 w 32384"/>
                  <a:gd name="connsiteY0" fmla="*/ 16193 h 32385"/>
                  <a:gd name="connsiteX1" fmla="*/ 16192 w 32384"/>
                  <a:gd name="connsiteY1" fmla="*/ 32385 h 32385"/>
                  <a:gd name="connsiteX2" fmla="*/ 0 w 32384"/>
                  <a:gd name="connsiteY2" fmla="*/ 16193 h 32385"/>
                  <a:gd name="connsiteX3" fmla="*/ 16192 w 32384"/>
                  <a:gd name="connsiteY3" fmla="*/ 0 h 32385"/>
                  <a:gd name="connsiteX4" fmla="*/ 32385 w 32384"/>
                  <a:gd name="connsiteY4" fmla="*/ 16193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4" h="32385">
                    <a:moveTo>
                      <a:pt x="32385" y="16193"/>
                    </a:moveTo>
                    <a:cubicBezTo>
                      <a:pt x="32385" y="25135"/>
                      <a:pt x="25135" y="32385"/>
                      <a:pt x="16192" y="32385"/>
                    </a:cubicBezTo>
                    <a:cubicBezTo>
                      <a:pt x="7250" y="32385"/>
                      <a:pt x="0" y="25135"/>
                      <a:pt x="0" y="16193"/>
                    </a:cubicBezTo>
                    <a:cubicBezTo>
                      <a:pt x="0" y="7250"/>
                      <a:pt x="7250" y="0"/>
                      <a:pt x="16192" y="0"/>
                    </a:cubicBezTo>
                    <a:cubicBezTo>
                      <a:pt x="25135" y="0"/>
                      <a:pt x="32385" y="7250"/>
                      <a:pt x="32385" y="16193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任意多边形: 形状 60"/>
              <p:cNvSpPr/>
              <p:nvPr/>
            </p:nvSpPr>
            <p:spPr>
              <a:xfrm>
                <a:off x="7303770" y="4499609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3 h 139065"/>
                  <a:gd name="connsiteX1" fmla="*/ 69533 w 139065"/>
                  <a:gd name="connsiteY1" fmla="*/ 139065 h 139065"/>
                  <a:gd name="connsiteX2" fmla="*/ 0 w 139065"/>
                  <a:gd name="connsiteY2" fmla="*/ 69533 h 139065"/>
                  <a:gd name="connsiteX3" fmla="*/ 69533 w 139065"/>
                  <a:gd name="connsiteY3" fmla="*/ 0 h 139065"/>
                  <a:gd name="connsiteX4" fmla="*/ 139065 w 139065"/>
                  <a:gd name="connsiteY4" fmla="*/ 69533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5" h="139065">
                    <a:moveTo>
                      <a:pt x="139065" y="69533"/>
                    </a:moveTo>
                    <a:cubicBezTo>
                      <a:pt x="139065" y="107934"/>
                      <a:pt x="107934" y="139065"/>
                      <a:pt x="69533" y="139065"/>
                    </a:cubicBezTo>
                    <a:cubicBezTo>
                      <a:pt x="31131" y="139065"/>
                      <a:pt x="0" y="107934"/>
                      <a:pt x="0" y="69533"/>
                    </a:cubicBezTo>
                    <a:cubicBezTo>
                      <a:pt x="0" y="31131"/>
                      <a:pt x="31131" y="0"/>
                      <a:pt x="69533" y="0"/>
                    </a:cubicBezTo>
                    <a:cubicBezTo>
                      <a:pt x="107934" y="0"/>
                      <a:pt x="139065" y="31131"/>
                      <a:pt x="139065" y="69533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任意多边形: 形状 61"/>
              <p:cNvSpPr/>
              <p:nvPr/>
            </p:nvSpPr>
            <p:spPr>
              <a:xfrm>
                <a:off x="4755832" y="2416492"/>
                <a:ext cx="186689" cy="186689"/>
              </a:xfrm>
              <a:custGeom>
                <a:avLst/>
                <a:gdLst>
                  <a:gd name="connsiteX0" fmla="*/ 186690 w 186689"/>
                  <a:gd name="connsiteY0" fmla="*/ 93345 h 186689"/>
                  <a:gd name="connsiteX1" fmla="*/ 93345 w 186689"/>
                  <a:gd name="connsiteY1" fmla="*/ 186690 h 186689"/>
                  <a:gd name="connsiteX2" fmla="*/ 0 w 186689"/>
                  <a:gd name="connsiteY2" fmla="*/ 93345 h 186689"/>
                  <a:gd name="connsiteX3" fmla="*/ 93345 w 186689"/>
                  <a:gd name="connsiteY3" fmla="*/ 0 h 186689"/>
                  <a:gd name="connsiteX4" fmla="*/ 186690 w 186689"/>
                  <a:gd name="connsiteY4" fmla="*/ 93345 h 18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89" h="186689">
                    <a:moveTo>
                      <a:pt x="186690" y="93345"/>
                    </a:moveTo>
                    <a:cubicBezTo>
                      <a:pt x="186690" y="144898"/>
                      <a:pt x="144898" y="186690"/>
                      <a:pt x="93345" y="186690"/>
                    </a:cubicBezTo>
                    <a:cubicBezTo>
                      <a:pt x="41792" y="186690"/>
                      <a:pt x="0" y="144898"/>
                      <a:pt x="0" y="93345"/>
                    </a:cubicBezTo>
                    <a:cubicBezTo>
                      <a:pt x="0" y="41792"/>
                      <a:pt x="41792" y="0"/>
                      <a:pt x="93345" y="0"/>
                    </a:cubicBezTo>
                    <a:cubicBezTo>
                      <a:pt x="144898" y="0"/>
                      <a:pt x="186690" y="41792"/>
                      <a:pt x="186690" y="93345"/>
                    </a:cubicBezTo>
                    <a:close/>
                  </a:path>
                </a:pathLst>
              </a:custGeom>
              <a:solidFill>
                <a:srgbClr val="FFDF7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任意多边形: 形状 62"/>
              <p:cNvSpPr/>
              <p:nvPr/>
            </p:nvSpPr>
            <p:spPr>
              <a:xfrm>
                <a:off x="4979670" y="2405062"/>
                <a:ext cx="43814" cy="43814"/>
              </a:xfrm>
              <a:custGeom>
                <a:avLst/>
                <a:gdLst>
                  <a:gd name="connsiteX0" fmla="*/ 43815 w 43814"/>
                  <a:gd name="connsiteY0" fmla="*/ 21907 h 43814"/>
                  <a:gd name="connsiteX1" fmla="*/ 21907 w 43814"/>
                  <a:gd name="connsiteY1" fmla="*/ 43815 h 43814"/>
                  <a:gd name="connsiteX2" fmla="*/ 0 w 43814"/>
                  <a:gd name="connsiteY2" fmla="*/ 21907 h 43814"/>
                  <a:gd name="connsiteX3" fmla="*/ 21907 w 43814"/>
                  <a:gd name="connsiteY3" fmla="*/ 0 h 43814"/>
                  <a:gd name="connsiteX4" fmla="*/ 43815 w 43814"/>
                  <a:gd name="connsiteY4" fmla="*/ 21907 h 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4" h="43814">
                    <a:moveTo>
                      <a:pt x="43815" y="21907"/>
                    </a:moveTo>
                    <a:cubicBezTo>
                      <a:pt x="43815" y="34007"/>
                      <a:pt x="34007" y="43815"/>
                      <a:pt x="21907" y="43815"/>
                    </a:cubicBezTo>
                    <a:cubicBezTo>
                      <a:pt x="9808" y="43815"/>
                      <a:pt x="0" y="34007"/>
                      <a:pt x="0" y="21907"/>
                    </a:cubicBezTo>
                    <a:cubicBezTo>
                      <a:pt x="0" y="9808"/>
                      <a:pt x="9808" y="0"/>
                      <a:pt x="21907" y="0"/>
                    </a:cubicBezTo>
                    <a:cubicBezTo>
                      <a:pt x="34007" y="0"/>
                      <a:pt x="43815" y="9808"/>
                      <a:pt x="43815" y="21907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任意多边形: 形状 63"/>
              <p:cNvSpPr/>
              <p:nvPr/>
            </p:nvSpPr>
            <p:spPr>
              <a:xfrm>
                <a:off x="4642485" y="2534602"/>
                <a:ext cx="83820" cy="83819"/>
              </a:xfrm>
              <a:custGeom>
                <a:avLst/>
                <a:gdLst>
                  <a:gd name="connsiteX0" fmla="*/ 83820 w 83820"/>
                  <a:gd name="connsiteY0" fmla="*/ 41910 h 83819"/>
                  <a:gd name="connsiteX1" fmla="*/ 41910 w 83820"/>
                  <a:gd name="connsiteY1" fmla="*/ 83820 h 83819"/>
                  <a:gd name="connsiteX2" fmla="*/ 0 w 83820"/>
                  <a:gd name="connsiteY2" fmla="*/ 41910 h 83819"/>
                  <a:gd name="connsiteX3" fmla="*/ 41910 w 83820"/>
                  <a:gd name="connsiteY3" fmla="*/ 0 h 83819"/>
                  <a:gd name="connsiteX4" fmla="*/ 83820 w 83820"/>
                  <a:gd name="connsiteY4" fmla="*/ 4191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" h="83819">
                    <a:moveTo>
                      <a:pt x="83820" y="41910"/>
                    </a:moveTo>
                    <a:cubicBezTo>
                      <a:pt x="83820" y="65056"/>
                      <a:pt x="65056" y="83820"/>
                      <a:pt x="41910" y="83820"/>
                    </a:cubicBezTo>
                    <a:cubicBezTo>
                      <a:pt x="18764" y="83820"/>
                      <a:pt x="0" y="65056"/>
                      <a:pt x="0" y="41910"/>
                    </a:cubicBezTo>
                    <a:cubicBezTo>
                      <a:pt x="0" y="18764"/>
                      <a:pt x="18764" y="0"/>
                      <a:pt x="41910" y="0"/>
                    </a:cubicBezTo>
                    <a:cubicBezTo>
                      <a:pt x="65056" y="0"/>
                      <a:pt x="83820" y="18764"/>
                      <a:pt x="83820" y="41910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任意多边形: 形状 64"/>
              <p:cNvSpPr/>
              <p:nvPr/>
            </p:nvSpPr>
            <p:spPr>
              <a:xfrm>
                <a:off x="7445692" y="4470082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4" y="57150"/>
                      <a:pt x="0" y="44357"/>
                      <a:pt x="0" y="28575"/>
                    </a:cubicBezTo>
                    <a:cubicBezTo>
                      <a:pt x="0" y="12793"/>
                      <a:pt x="12794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rgbClr val="FFD9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任意多边形: 形状 49"/>
              <p:cNvSpPr/>
              <p:nvPr/>
            </p:nvSpPr>
            <p:spPr>
              <a:xfrm>
                <a:off x="4140671" y="2188657"/>
                <a:ext cx="3821428" cy="2497284"/>
              </a:xfrm>
              <a:custGeom>
                <a:avLst/>
                <a:gdLst>
                  <a:gd name="connsiteX0" fmla="*/ 3265969 w 3821428"/>
                  <a:gd name="connsiteY0" fmla="*/ 662175 h 2497284"/>
                  <a:gd name="connsiteX1" fmla="*/ 3028796 w 3821428"/>
                  <a:gd name="connsiteY1" fmla="*/ 458339 h 2497284"/>
                  <a:gd name="connsiteX2" fmla="*/ 1656244 w 3821428"/>
                  <a:gd name="connsiteY2" fmla="*/ 239264 h 2497284"/>
                  <a:gd name="connsiteX3" fmla="*/ 813281 w 3821428"/>
                  <a:gd name="connsiteY3" fmla="*/ 573592 h 2497284"/>
                  <a:gd name="connsiteX4" fmla="*/ 396086 w 3821428"/>
                  <a:gd name="connsiteY4" fmla="*/ 941257 h 2497284"/>
                  <a:gd name="connsiteX5" fmla="*/ 379894 w 3821428"/>
                  <a:gd name="connsiteY5" fmla="*/ 1957575 h 2497284"/>
                  <a:gd name="connsiteX6" fmla="*/ 1041881 w 3821428"/>
                  <a:gd name="connsiteY6" fmla="*/ 2184270 h 2497284"/>
                  <a:gd name="connsiteX7" fmla="*/ 1958186 w 3821428"/>
                  <a:gd name="connsiteY7" fmla="*/ 2291902 h 2497284"/>
                  <a:gd name="connsiteX8" fmla="*/ 3133571 w 3821428"/>
                  <a:gd name="connsiteY8" fmla="*/ 2200462 h 2497284"/>
                  <a:gd name="connsiteX9" fmla="*/ 3265969 w 3821428"/>
                  <a:gd name="connsiteY9" fmla="*/ 662175 h 2497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1428" h="2497284">
                    <a:moveTo>
                      <a:pt x="3265969" y="662175"/>
                    </a:moveTo>
                    <a:cubicBezTo>
                      <a:pt x="3225964" y="556447"/>
                      <a:pt x="3141191" y="484057"/>
                      <a:pt x="3028796" y="458339"/>
                    </a:cubicBezTo>
                    <a:cubicBezTo>
                      <a:pt x="2829724" y="-5528"/>
                      <a:pt x="2066771" y="-183646"/>
                      <a:pt x="1656244" y="239264"/>
                    </a:cubicBezTo>
                    <a:cubicBezTo>
                      <a:pt x="1282864" y="95437"/>
                      <a:pt x="917104" y="333562"/>
                      <a:pt x="813281" y="573592"/>
                    </a:cubicBezTo>
                    <a:cubicBezTo>
                      <a:pt x="520864" y="457387"/>
                      <a:pt x="326554" y="759330"/>
                      <a:pt x="396086" y="941257"/>
                    </a:cubicBezTo>
                    <a:cubicBezTo>
                      <a:pt x="-122074" y="1074607"/>
                      <a:pt x="-136361" y="1791839"/>
                      <a:pt x="379894" y="1957575"/>
                    </a:cubicBezTo>
                    <a:cubicBezTo>
                      <a:pt x="379894" y="2217607"/>
                      <a:pt x="718031" y="2502405"/>
                      <a:pt x="1041881" y="2184270"/>
                    </a:cubicBezTo>
                    <a:cubicBezTo>
                      <a:pt x="1099031" y="2355720"/>
                      <a:pt x="1596236" y="2572890"/>
                      <a:pt x="1958186" y="2291902"/>
                    </a:cubicBezTo>
                    <a:cubicBezTo>
                      <a:pt x="2183929" y="2534790"/>
                      <a:pt x="2842106" y="2627182"/>
                      <a:pt x="3133571" y="2200462"/>
                    </a:cubicBezTo>
                    <a:cubicBezTo>
                      <a:pt x="3926051" y="2140455"/>
                      <a:pt x="4115599" y="959355"/>
                      <a:pt x="3265969" y="662175"/>
                    </a:cubicBezTo>
                    <a:close/>
                  </a:path>
                </a:pathLst>
              </a:custGeom>
              <a:solidFill>
                <a:srgbClr val="FFEF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365" y="4180"/>
              <a:ext cx="4890" cy="23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  </a:t>
              </a:r>
              <a:r>
                <a:rPr lang="zh-CN" altLang="en-US" sz="6000" spc="200">
                  <a:solidFill>
                    <a:srgbClr val="DA5700"/>
                  </a:solidFill>
                  <a:uFillTx/>
                  <a:latin typeface="汉仪粗圆简" panose="02010600000101010101" charset="-122"/>
                  <a:ea typeface="汉仪粗圆简" panose="02010600000101010101" charset="-122"/>
                  <a:cs typeface="汉仪粗圆简" panose="02010600000101010101" charset="-122"/>
                  <a:sym typeface="汉仪粗圆简" panose="02010600000101010101" charset="-122"/>
                </a:rPr>
                <a:t>说话</a:t>
              </a:r>
              <a:endParaRPr lang="zh-CN" altLang="en-US" sz="6000" spc="200">
                <a:solidFill>
                  <a:srgbClr val="DA5700"/>
                </a:solidFill>
                <a:uFillTx/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  <a:sym typeface="汉仪粗圆简" panose="0201060000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15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894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8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4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354" fill="hold">
                                          <p:stCondLst>
                                            <p:cond delay="9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278" fill="hold">
                                          <p:stCondLst>
                                            <p:cond delay="12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214" fill="hold">
                                          <p:stCondLst>
                                            <p:cond delay="15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68" fill="hold">
                                          <p:stCondLst>
                                            <p:cond delay="17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64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8" fill="hold">
                                          <p:stCondLst>
                                            <p:cond delay="19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12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391160" y="1699895"/>
            <a:ext cx="11621135" cy="3458210"/>
            <a:chOff x="749" y="3135"/>
            <a:chExt cx="18301" cy="5446"/>
          </a:xfrm>
        </p:grpSpPr>
        <p:pic>
          <p:nvPicPr>
            <p:cNvPr id="4" name="图片 3" descr="n_v2a547d4adb0da498fbafe4b69a0acd58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49" y="3135"/>
              <a:ext cx="5424" cy="5446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 rot="0">
              <a:off x="6288" y="4534"/>
              <a:ext cx="12762" cy="1307"/>
              <a:chOff x="6438" y="3985"/>
              <a:chExt cx="12319" cy="1307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7269" y="3985"/>
                <a:ext cx="11488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猫咪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来弹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琴</a:t>
                </a:r>
                <a:r>
                  <a:rPr lang="en-US" altLang="zh-CN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|</a:t>
                </a:r>
                <a:endPara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289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2290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91" name="文本框 4"/>
                <p:cNvSpPr txBox="1"/>
                <p:nvPr/>
              </p:nvSpPr>
              <p:spPr>
                <a:xfrm>
                  <a:off x="2652" y="1910"/>
                  <a:ext cx="64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384175" y="1236980"/>
            <a:ext cx="11695430" cy="4691380"/>
            <a:chOff x="781" y="2588"/>
            <a:chExt cx="18418" cy="7388"/>
          </a:xfrm>
        </p:grpSpPr>
        <p:pic>
          <p:nvPicPr>
            <p:cNvPr id="2" name="图片 1" descr="00b7906011a3427ca4e746ddcc3916c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1" y="2588"/>
              <a:ext cx="5067" cy="7389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 rot="0">
              <a:off x="6213" y="4290"/>
              <a:ext cx="12987" cy="1307"/>
              <a:chOff x="6438" y="4006"/>
              <a:chExt cx="12120" cy="1307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7291" y="4006"/>
                <a:ext cx="11267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小狗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来画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画</a:t>
                </a:r>
                <a:r>
                  <a:rPr lang="en-US" altLang="zh-CN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|</a:t>
                </a:r>
                <a:endPara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289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2290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91" name="文本框 4"/>
                <p:cNvSpPr txBox="1"/>
                <p:nvPr/>
              </p:nvSpPr>
              <p:spPr>
                <a:xfrm>
                  <a:off x="2652" y="1910"/>
                  <a:ext cx="64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81000" y="1213485"/>
            <a:ext cx="11493500" cy="4599940"/>
            <a:chOff x="754" y="2106"/>
            <a:chExt cx="18100" cy="7244"/>
          </a:xfrm>
        </p:grpSpPr>
        <p:pic>
          <p:nvPicPr>
            <p:cNvPr id="2" name="图片 1" descr="30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4" y="2106"/>
              <a:ext cx="5087" cy="7245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 rot="0">
              <a:off x="6002" y="4560"/>
              <a:ext cx="12853" cy="1307"/>
              <a:chOff x="6438" y="4006"/>
              <a:chExt cx="13181" cy="1307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7291" y="4006"/>
                <a:ext cx="12328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小鸟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来唱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歌</a:t>
                </a:r>
                <a:r>
                  <a:rPr lang="en-US" altLang="zh-CN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|</a:t>
                </a:r>
                <a:endPara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289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2290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91" name="文本框 4"/>
                <p:cNvSpPr txBox="1"/>
                <p:nvPr/>
              </p:nvSpPr>
              <p:spPr>
                <a:xfrm>
                  <a:off x="2652" y="1910"/>
                  <a:ext cx="641" cy="7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03200" y="1444625"/>
            <a:ext cx="11939270" cy="4405630"/>
            <a:chOff x="320" y="2429"/>
            <a:chExt cx="18802" cy="6938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6164" y="4349"/>
              <a:ext cx="12959" cy="1307"/>
              <a:chOff x="6438" y="4006"/>
              <a:chExt cx="12120" cy="1307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7291" y="4006"/>
                <a:ext cx="11267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小羊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来说</a:t>
                </a:r>
                <a:r>
                  <a:rPr lang="zh-CN" altLang="en-US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 </a:t>
                </a:r>
                <a:r>
                  <a:rPr lang="zh-CN" altLang="en-US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话</a:t>
                </a:r>
                <a:r>
                  <a:rPr lang="en-US" altLang="zh-CN" sz="48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4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| </a:t>
                </a:r>
                <a:endPara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289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2290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91" name="文本框 4"/>
                <p:cNvSpPr txBox="1"/>
                <p:nvPr/>
              </p:nvSpPr>
              <p:spPr>
                <a:xfrm>
                  <a:off x="2652" y="1910"/>
                  <a:ext cx="641" cy="7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" name="图片 3" descr="wKgGTFdL8CeAGp7fAAKH-8tm62s00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2429"/>
              <a:ext cx="5775" cy="69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n_v2a547d4adb0da498fbafe4b69a0acd5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1499870"/>
            <a:ext cx="3444240" cy="34582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0">
            <a:off x="3919855" y="2091690"/>
            <a:ext cx="8103870" cy="829945"/>
            <a:chOff x="6438" y="3985"/>
            <a:chExt cx="12319" cy="1307"/>
          </a:xfrm>
        </p:grpSpPr>
        <p:sp>
          <p:nvSpPr>
            <p:cNvPr id="3" name="文本框 2"/>
            <p:cNvSpPr txBox="1"/>
            <p:nvPr/>
          </p:nvSpPr>
          <p:spPr>
            <a:xfrm>
              <a:off x="7269" y="3985"/>
              <a:ext cx="1148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猫咪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来弹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琴</a:t>
              </a:r>
              <a:r>
                <a:rPr lang="en-US" altLang="zh-CN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|</a:t>
              </a:r>
              <a:endPara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2289" name="组合 6"/>
            <p:cNvGrpSpPr/>
            <p:nvPr/>
          </p:nvGrpSpPr>
          <p:grpSpPr>
            <a:xfrm>
              <a:off x="6438" y="4006"/>
              <a:ext cx="698" cy="1286"/>
              <a:chOff x="2607" y="1910"/>
              <a:chExt cx="698" cy="1286"/>
            </a:xfrm>
          </p:grpSpPr>
          <p:sp>
            <p:nvSpPr>
              <p:cNvPr id="12290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91" name="文本框 4"/>
              <p:cNvSpPr txBox="1"/>
              <p:nvPr/>
            </p:nvSpPr>
            <p:spPr>
              <a:xfrm>
                <a:off x="2652" y="1910"/>
                <a:ext cx="64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4259580" y="3386455"/>
            <a:ext cx="7764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猫咪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伸爪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爪呀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endParaRPr lang="en-US" altLang="zh-CN" sz="4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0b7906011a3427ca4e746ddcc3916c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525" y="1157605"/>
            <a:ext cx="3217545" cy="45434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0">
            <a:off x="3945890" y="2070100"/>
            <a:ext cx="8246745" cy="829945"/>
            <a:chOff x="6438" y="4006"/>
            <a:chExt cx="12120" cy="1307"/>
          </a:xfrm>
        </p:grpSpPr>
        <p:sp>
          <p:nvSpPr>
            <p:cNvPr id="3" name="文本框 2"/>
            <p:cNvSpPr txBox="1"/>
            <p:nvPr/>
          </p:nvSpPr>
          <p:spPr>
            <a:xfrm>
              <a:off x="7291" y="4006"/>
              <a:ext cx="112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小狗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来画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画</a:t>
              </a:r>
              <a:r>
                <a:rPr lang="en-US" altLang="zh-CN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|</a:t>
              </a:r>
              <a:endPara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2289" name="组合 6"/>
            <p:cNvGrpSpPr/>
            <p:nvPr/>
          </p:nvGrpSpPr>
          <p:grpSpPr>
            <a:xfrm>
              <a:off x="6438" y="4006"/>
              <a:ext cx="698" cy="1286"/>
              <a:chOff x="2607" y="1910"/>
              <a:chExt cx="698" cy="1286"/>
            </a:xfrm>
          </p:grpSpPr>
          <p:sp>
            <p:nvSpPr>
              <p:cNvPr id="12290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91" name="文本框 4"/>
              <p:cNvSpPr txBox="1"/>
              <p:nvPr/>
            </p:nvSpPr>
            <p:spPr>
              <a:xfrm>
                <a:off x="2652" y="1910"/>
                <a:ext cx="64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4525645" y="3589655"/>
            <a:ext cx="7780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小狗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摇尾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巴呀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en-US" altLang="zh-CN" b="1"/>
              <a:t> </a:t>
            </a:r>
            <a:endParaRPr lang="en-US" altLang="zh-CN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" y="1337310"/>
            <a:ext cx="2962275" cy="41840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0">
            <a:off x="3822065" y="2113915"/>
            <a:ext cx="8369935" cy="829945"/>
            <a:chOff x="6438" y="4006"/>
            <a:chExt cx="13181" cy="1307"/>
          </a:xfrm>
        </p:grpSpPr>
        <p:sp>
          <p:nvSpPr>
            <p:cNvPr id="3" name="文本框 2"/>
            <p:cNvSpPr txBox="1"/>
            <p:nvPr/>
          </p:nvSpPr>
          <p:spPr>
            <a:xfrm>
              <a:off x="7291" y="4006"/>
              <a:ext cx="123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小鸟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来唱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歌</a:t>
              </a:r>
              <a:r>
                <a:rPr lang="en-US" altLang="zh-CN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|</a:t>
              </a:r>
              <a:endPara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2289" name="组合 6"/>
            <p:cNvGrpSpPr/>
            <p:nvPr/>
          </p:nvGrpSpPr>
          <p:grpSpPr>
            <a:xfrm>
              <a:off x="6438" y="4006"/>
              <a:ext cx="698" cy="1285"/>
              <a:chOff x="2607" y="1910"/>
              <a:chExt cx="698" cy="1285"/>
            </a:xfrm>
          </p:grpSpPr>
          <p:sp>
            <p:nvSpPr>
              <p:cNvPr id="12290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91" name="文本框 4"/>
              <p:cNvSpPr txBox="1"/>
              <p:nvPr/>
            </p:nvSpPr>
            <p:spPr>
              <a:xfrm>
                <a:off x="2652" y="1910"/>
                <a:ext cx="64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4293235" y="3634105"/>
            <a:ext cx="7766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小鸟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乐得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叫喳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喳</a:t>
            </a:r>
            <a:r>
              <a:rPr lang="en-US" altLang="zh-CN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|</a:t>
            </a:r>
            <a:endParaRPr lang="en-US" altLang="zh-CN" sz="4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 rot="0">
            <a:off x="3963035" y="2018030"/>
            <a:ext cx="8228965" cy="829945"/>
            <a:chOff x="6438" y="4006"/>
            <a:chExt cx="12120" cy="1307"/>
          </a:xfrm>
        </p:grpSpPr>
        <p:sp>
          <p:nvSpPr>
            <p:cNvPr id="3" name="文本框 2"/>
            <p:cNvSpPr txBox="1"/>
            <p:nvPr/>
          </p:nvSpPr>
          <p:spPr>
            <a:xfrm>
              <a:off x="7291" y="4006"/>
              <a:ext cx="112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小羊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来说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话</a:t>
              </a:r>
              <a:r>
                <a:rPr lang="en-US" altLang="zh-CN" sz="48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| </a:t>
              </a:r>
              <a:endPara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2289" name="组合 6"/>
            <p:cNvGrpSpPr/>
            <p:nvPr/>
          </p:nvGrpSpPr>
          <p:grpSpPr>
            <a:xfrm>
              <a:off x="6438" y="4006"/>
              <a:ext cx="698" cy="1286"/>
              <a:chOff x="2607" y="1910"/>
              <a:chExt cx="698" cy="1286"/>
            </a:xfrm>
          </p:grpSpPr>
          <p:sp>
            <p:nvSpPr>
              <p:cNvPr id="12290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91" name="文本框 4"/>
              <p:cNvSpPr txBox="1"/>
              <p:nvPr/>
            </p:nvSpPr>
            <p:spPr>
              <a:xfrm>
                <a:off x="2652" y="1910"/>
                <a:ext cx="641" cy="7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片 3" descr="wKgGTFdL8CeAGp7fAAKH-8tm62s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1542415"/>
            <a:ext cx="3578225" cy="3959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75760" y="3244850"/>
            <a:ext cx="801624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小羊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学会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咩咩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咩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zh-CN" altLang="en-US" sz="4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咩咩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咩 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叫呀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8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叫妈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4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妈   </a:t>
            </a:r>
            <a:r>
              <a:rPr lang="en-US" altLang="zh-CN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   |</a:t>
            </a:r>
            <a:endParaRPr lang="en-US" altLang="zh-CN" sz="4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动物说话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35760" y="1076325"/>
            <a:ext cx="9116060" cy="4705985"/>
          </a:xfrm>
          <a:prstGeom prst="rect">
            <a:avLst/>
          </a:prstGeom>
        </p:spPr>
      </p:pic>
      <p:sp>
        <p:nvSpPr>
          <p:cNvPr id="17411" name="WordArt 234"/>
          <p:cNvSpPr>
            <a:spLocks noTextEdit="1"/>
          </p:cNvSpPr>
          <p:nvPr/>
        </p:nvSpPr>
        <p:spPr>
          <a:xfrm>
            <a:off x="4201160" y="464185"/>
            <a:ext cx="3789680" cy="97726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动 物 说 话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90" y="2488565"/>
            <a:ext cx="472440" cy="362585"/>
          </a:xfrm>
          <a:prstGeom prst="rect">
            <a:avLst/>
          </a:prstGeom>
        </p:spPr>
      </p:pic>
      <p:pic>
        <p:nvPicPr>
          <p:cNvPr id="4" name="图片 3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4417695"/>
            <a:ext cx="472440" cy="362585"/>
          </a:xfrm>
          <a:prstGeom prst="rect">
            <a:avLst/>
          </a:prstGeom>
        </p:spPr>
      </p:pic>
      <p:pic>
        <p:nvPicPr>
          <p:cNvPr id="5" name="图片 4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50" y="4417695"/>
            <a:ext cx="472440" cy="362585"/>
          </a:xfrm>
          <a:prstGeom prst="rect">
            <a:avLst/>
          </a:prstGeom>
        </p:spPr>
      </p:pic>
      <p:pic>
        <p:nvPicPr>
          <p:cNvPr id="6" name="图片 5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55" y="4417695"/>
            <a:ext cx="472440" cy="362585"/>
          </a:xfrm>
          <a:prstGeom prst="rect">
            <a:avLst/>
          </a:prstGeom>
        </p:spPr>
      </p:pic>
      <p:pic>
        <p:nvPicPr>
          <p:cNvPr id="7" name="图片 6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305" y="2440305"/>
            <a:ext cx="472440" cy="362585"/>
          </a:xfrm>
          <a:prstGeom prst="rect">
            <a:avLst/>
          </a:prstGeom>
        </p:spPr>
      </p:pic>
      <p:pic>
        <p:nvPicPr>
          <p:cNvPr id="8" name="图片 7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95" y="2488565"/>
            <a:ext cx="472440" cy="362585"/>
          </a:xfrm>
          <a:prstGeom prst="rect">
            <a:avLst/>
          </a:prstGeom>
        </p:spPr>
      </p:pic>
      <p:pic>
        <p:nvPicPr>
          <p:cNvPr id="9" name="图片 8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25" y="2452370"/>
            <a:ext cx="472440" cy="362585"/>
          </a:xfrm>
          <a:prstGeom prst="rect">
            <a:avLst/>
          </a:prstGeom>
        </p:spPr>
      </p:pic>
      <p:pic>
        <p:nvPicPr>
          <p:cNvPr id="10" name="图片 9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325" y="2452370"/>
            <a:ext cx="472440" cy="362585"/>
          </a:xfrm>
          <a:prstGeom prst="rect">
            <a:avLst/>
          </a:prstGeom>
        </p:spPr>
      </p:pic>
      <p:pic>
        <p:nvPicPr>
          <p:cNvPr id="11" name="图片 10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090" y="4417695"/>
            <a:ext cx="472440" cy="362585"/>
          </a:xfrm>
          <a:prstGeom prst="rect">
            <a:avLst/>
          </a:prstGeom>
        </p:spPr>
      </p:pic>
      <p:pic>
        <p:nvPicPr>
          <p:cNvPr id="12" name="图片 11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95" y="4417695"/>
            <a:ext cx="472440" cy="362585"/>
          </a:xfrm>
          <a:prstGeom prst="rect">
            <a:avLst/>
          </a:prstGeom>
        </p:spPr>
      </p:pic>
      <p:pic>
        <p:nvPicPr>
          <p:cNvPr id="13" name="图片 12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55" y="4417695"/>
            <a:ext cx="472440" cy="362585"/>
          </a:xfrm>
          <a:prstGeom prst="rect">
            <a:avLst/>
          </a:prstGeom>
        </p:spPr>
      </p:pic>
      <p:pic>
        <p:nvPicPr>
          <p:cNvPr id="14" name="图片 13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90" y="2500630"/>
            <a:ext cx="472440" cy="362585"/>
          </a:xfrm>
          <a:prstGeom prst="rect">
            <a:avLst/>
          </a:prstGeom>
        </p:spPr>
      </p:pic>
      <p:pic>
        <p:nvPicPr>
          <p:cNvPr id="15" name="图片 14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35" y="2440305"/>
            <a:ext cx="472440" cy="362585"/>
          </a:xfrm>
          <a:prstGeom prst="rect">
            <a:avLst/>
          </a:prstGeom>
        </p:spPr>
      </p:pic>
      <p:pic>
        <p:nvPicPr>
          <p:cNvPr id="16" name="图片 15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2440305"/>
            <a:ext cx="472440" cy="362585"/>
          </a:xfrm>
          <a:prstGeom prst="rect">
            <a:avLst/>
          </a:prstGeom>
        </p:spPr>
      </p:pic>
      <p:pic>
        <p:nvPicPr>
          <p:cNvPr id="17" name="图片 16" descr="响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090" y="2440305"/>
            <a:ext cx="472440" cy="362585"/>
          </a:xfrm>
          <a:prstGeom prst="rect">
            <a:avLst/>
          </a:prstGeom>
        </p:spPr>
      </p:pic>
      <p:pic>
        <p:nvPicPr>
          <p:cNvPr id="18" name="动物说话伴奏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5165" y="5893435"/>
            <a:ext cx="422910" cy="325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199515" y="1022985"/>
            <a:ext cx="10116820" cy="892810"/>
            <a:chOff x="1889" y="1611"/>
            <a:chExt cx="15932" cy="1406"/>
          </a:xfrm>
        </p:grpSpPr>
        <p:grpSp>
          <p:nvGrpSpPr>
            <p:cNvPr id="6" name="组合 5"/>
            <p:cNvGrpSpPr/>
            <p:nvPr/>
          </p:nvGrpSpPr>
          <p:grpSpPr>
            <a:xfrm>
              <a:off x="1889" y="1711"/>
              <a:ext cx="12762" cy="1307"/>
              <a:chOff x="6438" y="3985"/>
              <a:chExt cx="12319" cy="1307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7269" y="3985"/>
                <a:ext cx="1148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猫咪</a:t>
                </a:r>
                <a:r>
                  <a:rPr lang="en-US" altLang="zh-CN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来弹</a:t>
                </a:r>
                <a:r>
                  <a:rPr lang="zh-CN" altLang="en-US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琴</a:t>
                </a:r>
                <a:r>
                  <a:rPr lang="en-US" altLang="zh-CN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endPara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289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2290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91" name="文本框 4"/>
                <p:cNvSpPr txBox="1"/>
                <p:nvPr/>
              </p:nvSpPr>
              <p:spPr>
                <a:xfrm>
                  <a:off x="2652" y="1910"/>
                  <a:ext cx="641" cy="7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8" name="直接连接符 7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文本框 8"/>
            <p:cNvSpPr txBox="1"/>
            <p:nvPr/>
          </p:nvSpPr>
          <p:spPr>
            <a:xfrm>
              <a:off x="9047" y="1611"/>
              <a:ext cx="877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/>
                <a:t>   </a:t>
              </a:r>
              <a:r>
                <a:rPr lang="en-US" altLang="zh-CN" sz="3600"/>
                <a:t> </a:t>
              </a:r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猫咪</a:t>
              </a:r>
              <a:r>
                <a:rPr lang="zh-CN" altLang="en-US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伸爪</a:t>
              </a:r>
              <a:r>
                <a:rPr lang="en-US" altLang="zh-CN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爪呀</a:t>
              </a:r>
              <a:r>
                <a:rPr lang="zh-CN" altLang="en-US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 |</a:t>
              </a:r>
              <a:endPara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88720" y="2085975"/>
            <a:ext cx="10347325" cy="816610"/>
            <a:chOff x="1872" y="3285"/>
            <a:chExt cx="16295" cy="1286"/>
          </a:xfrm>
        </p:grpSpPr>
        <p:grpSp>
          <p:nvGrpSpPr>
            <p:cNvPr id="10" name="组合 9"/>
            <p:cNvGrpSpPr/>
            <p:nvPr/>
          </p:nvGrpSpPr>
          <p:grpSpPr>
            <a:xfrm>
              <a:off x="1872" y="3285"/>
              <a:ext cx="8593" cy="1286"/>
              <a:chOff x="6438" y="4006"/>
              <a:chExt cx="12120" cy="1286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291" y="4006"/>
                <a:ext cx="11267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我教</a:t>
                </a:r>
                <a:r>
                  <a:rPr lang="zh-CN" altLang="en-US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小狗</a:t>
                </a:r>
                <a:r>
                  <a:rPr lang="en-US" altLang="zh-CN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来画</a:t>
                </a:r>
                <a:r>
                  <a:rPr lang="zh-CN" altLang="en-US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 </a:t>
                </a:r>
                <a:r>
                  <a:rPr lang="zh-CN" altLang="en-US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画</a:t>
                </a:r>
                <a:r>
                  <a:rPr lang="en-US" altLang="zh-CN" sz="3600" b="1" u="sng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0</a:t>
                </a:r>
                <a:r>
                  <a:rPr lang="en-US" altLang="zh-CN" sz="36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|</a:t>
                </a:r>
                <a:endPara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grpSp>
            <p:nvGrpSpPr>
              <p:cNvPr id="12" name="组合 6"/>
              <p:cNvGrpSpPr/>
              <p:nvPr/>
            </p:nvGrpSpPr>
            <p:grpSpPr>
              <a:xfrm>
                <a:off x="6438" y="4006"/>
                <a:ext cx="698" cy="1286"/>
                <a:chOff x="2607" y="1910"/>
                <a:chExt cx="698" cy="1286"/>
              </a:xfrm>
            </p:grpSpPr>
            <p:sp>
              <p:nvSpPr>
                <p:cNvPr id="13" name="文本框 3"/>
                <p:cNvSpPr txBox="1"/>
                <p:nvPr/>
              </p:nvSpPr>
              <p:spPr>
                <a:xfrm>
                  <a:off x="2622" y="2471"/>
                  <a:ext cx="67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4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" name="文本框 4"/>
                <p:cNvSpPr txBox="1"/>
                <p:nvPr/>
              </p:nvSpPr>
              <p:spPr>
                <a:xfrm>
                  <a:off x="2652" y="1910"/>
                  <a:ext cx="641" cy="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15" name="直接连接符 14"/>
                <p:cNvCxnSpPr/>
                <p:nvPr/>
              </p:nvCxnSpPr>
              <p:spPr>
                <a:xfrm>
                  <a:off x="2607" y="2549"/>
                  <a:ext cx="698" cy="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文本框 15"/>
            <p:cNvSpPr txBox="1"/>
            <p:nvPr/>
          </p:nvSpPr>
          <p:spPr>
            <a:xfrm>
              <a:off x="9781" y="3298"/>
              <a:ext cx="8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小狗</a:t>
              </a:r>
              <a:r>
                <a:rPr lang="zh-CN" altLang="en-US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摇尾</a:t>
              </a:r>
              <a:r>
                <a:rPr lang="en-US" altLang="zh-CN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3600" b="1" u="sng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巴呀</a:t>
              </a:r>
              <a:r>
                <a:rPr lang="zh-CN" altLang="en-US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3600" b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 |</a:t>
              </a:r>
              <a:r>
                <a:rPr lang="en-US" altLang="zh-CN" b="1"/>
                <a:t> </a:t>
              </a:r>
              <a:endParaRPr lang="en-US" altLang="zh-CN" b="1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32535" y="3094990"/>
            <a:ext cx="5772150" cy="816610"/>
            <a:chOff x="6438" y="4006"/>
            <a:chExt cx="13181" cy="1286"/>
          </a:xfrm>
        </p:grpSpPr>
        <p:sp>
          <p:nvSpPr>
            <p:cNvPr id="18" name="文本框 17"/>
            <p:cNvSpPr txBox="1"/>
            <p:nvPr/>
          </p:nvSpPr>
          <p:spPr>
            <a:xfrm>
              <a:off x="7291" y="4006"/>
              <a:ext cx="1232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小鸟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来唱</a:t>
              </a: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歌</a:t>
              </a:r>
              <a:r>
                <a:rPr lang="en-US" altLang="zh-CN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19" name="组合 6"/>
            <p:cNvGrpSpPr/>
            <p:nvPr/>
          </p:nvGrpSpPr>
          <p:grpSpPr>
            <a:xfrm>
              <a:off x="6438" y="4006"/>
              <a:ext cx="698" cy="1286"/>
              <a:chOff x="2607" y="1910"/>
              <a:chExt cx="698" cy="1286"/>
            </a:xfrm>
          </p:grpSpPr>
          <p:sp>
            <p:nvSpPr>
              <p:cNvPr id="20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文本框 4"/>
              <p:cNvSpPr txBox="1"/>
              <p:nvPr/>
            </p:nvSpPr>
            <p:spPr>
              <a:xfrm>
                <a:off x="2652" y="1910"/>
                <a:ext cx="64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文本框 22"/>
          <p:cNvSpPr txBox="1"/>
          <p:nvPr/>
        </p:nvSpPr>
        <p:spPr>
          <a:xfrm>
            <a:off x="6257290" y="3081655"/>
            <a:ext cx="4909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小鸟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乐得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叫喳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喳</a:t>
            </a:r>
            <a:r>
              <a:rPr lang="en-US" altLang="zh-CN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endParaRPr lang="en-US" altLang="zh-CN" sz="36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10945" y="4123690"/>
            <a:ext cx="6302375" cy="829945"/>
            <a:chOff x="6438" y="4006"/>
            <a:chExt cx="12120" cy="1307"/>
          </a:xfrm>
        </p:grpSpPr>
        <p:sp>
          <p:nvSpPr>
            <p:cNvPr id="27" name="文本框 26"/>
            <p:cNvSpPr txBox="1"/>
            <p:nvPr/>
          </p:nvSpPr>
          <p:spPr>
            <a:xfrm>
              <a:off x="7291" y="4006"/>
              <a:ext cx="112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小羊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来说</a:t>
              </a: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话</a:t>
              </a:r>
              <a:r>
                <a:rPr lang="en-US" altLang="zh-CN" sz="36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en-US" altLang="zh-CN" sz="4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grpSp>
          <p:nvGrpSpPr>
            <p:cNvPr id="28" name="组合 6"/>
            <p:cNvGrpSpPr/>
            <p:nvPr/>
          </p:nvGrpSpPr>
          <p:grpSpPr>
            <a:xfrm>
              <a:off x="6438" y="4006"/>
              <a:ext cx="698" cy="1286"/>
              <a:chOff x="2607" y="1910"/>
              <a:chExt cx="698" cy="1286"/>
            </a:xfrm>
          </p:grpSpPr>
          <p:sp>
            <p:nvSpPr>
              <p:cNvPr id="29" name="文本框 3"/>
              <p:cNvSpPr txBox="1"/>
              <p:nvPr/>
            </p:nvSpPr>
            <p:spPr>
              <a:xfrm>
                <a:off x="2622" y="2471"/>
                <a:ext cx="67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文本框 4"/>
              <p:cNvSpPr txBox="1"/>
              <p:nvPr/>
            </p:nvSpPr>
            <p:spPr>
              <a:xfrm>
                <a:off x="2652" y="1910"/>
                <a:ext cx="64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2607" y="2549"/>
                <a:ext cx="698" cy="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文本框 31"/>
          <p:cNvSpPr txBox="1"/>
          <p:nvPr/>
        </p:nvSpPr>
        <p:spPr>
          <a:xfrm>
            <a:off x="5998845" y="4104005"/>
            <a:ext cx="662622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小羊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学会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咩咩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咩 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endParaRPr lang="en-US" altLang="zh-CN" sz="36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咩咩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咩 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叫呀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u="sng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叫妈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endParaRPr lang="en-US" altLang="zh-CN" sz="36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妈  </a:t>
            </a:r>
            <a:r>
              <a:rPr lang="en-US" altLang="zh-CN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  |</a:t>
            </a:r>
            <a:endParaRPr lang="en-US" altLang="zh-CN" sz="36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3" grpId="1"/>
      <p:bldP spid="3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2199640" y="1612265"/>
            <a:ext cx="69900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</a:t>
            </a:r>
            <a:r>
              <a:rPr lang="en-US" altLang="zh-CN" sz="4400"/>
              <a:t>  </a:t>
            </a:r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猫咪</a:t>
            </a:r>
            <a:r>
              <a:rPr lang="zh-CN" altLang="en-US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伸爪</a:t>
            </a:r>
            <a:r>
              <a:rPr lang="en-US" altLang="zh-CN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爪呀</a:t>
            </a:r>
            <a:r>
              <a:rPr lang="zh-CN" altLang="en-US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 |</a:t>
            </a:r>
            <a:endParaRPr lang="en-US" altLang="zh-CN" sz="4800" b="1">
              <a:ln w="12700" cmpd="sng">
                <a:noFill/>
                <a:prstDash val="solid"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2142429" y="3701415"/>
            <a:ext cx="6580281" cy="645160"/>
            <a:chOff x="6483" y="4006"/>
            <a:chExt cx="14616" cy="1016"/>
          </a:xfrm>
        </p:grpSpPr>
        <p:sp>
          <p:nvSpPr>
            <p:cNvPr id="11" name="文本框 10"/>
            <p:cNvSpPr txBox="1"/>
            <p:nvPr/>
          </p:nvSpPr>
          <p:spPr>
            <a:xfrm>
              <a:off x="7291" y="4006"/>
              <a:ext cx="138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6483" y="4006"/>
              <a:ext cx="64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endParaRPr lang="en-US" altLang="zh-CN" sz="24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697480" y="3717290"/>
            <a:ext cx="6454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小狗</a:t>
            </a:r>
            <a:r>
              <a:rPr lang="zh-CN" altLang="en-US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摇尾</a:t>
            </a:r>
            <a:r>
              <a:rPr lang="en-US" altLang="zh-CN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|</a:t>
            </a:r>
            <a:r>
              <a:rPr lang="zh-CN" altLang="en-US" sz="4800" b="1" u="sng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巴呀</a:t>
            </a:r>
            <a:r>
              <a:rPr lang="zh-CN" altLang="en-US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4800" b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 |</a:t>
            </a:r>
            <a:r>
              <a:rPr lang="en-US" altLang="zh-CN" b="1"/>
              <a:t> </a:t>
            </a:r>
            <a:endParaRPr lang="en-US" altLang="zh-CN" b="1"/>
          </a:p>
        </p:txBody>
      </p:sp>
      <p:grpSp>
        <p:nvGrpSpPr>
          <p:cNvPr id="4" name="组合 3"/>
          <p:cNvGrpSpPr/>
          <p:nvPr/>
        </p:nvGrpSpPr>
        <p:grpSpPr>
          <a:xfrm>
            <a:off x="2072005" y="1485265"/>
            <a:ext cx="484505" cy="1084580"/>
            <a:chOff x="3092" y="2606"/>
            <a:chExt cx="763" cy="1708"/>
          </a:xfrm>
        </p:grpSpPr>
        <p:sp>
          <p:nvSpPr>
            <p:cNvPr id="5" name="文本框 3"/>
            <p:cNvSpPr txBox="1"/>
            <p:nvPr/>
          </p:nvSpPr>
          <p:spPr>
            <a:xfrm>
              <a:off x="3160" y="3395"/>
              <a:ext cx="6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3092" y="3447"/>
              <a:ext cx="761" cy="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4"/>
            <p:cNvSpPr txBox="1"/>
            <p:nvPr/>
          </p:nvSpPr>
          <p:spPr>
            <a:xfrm>
              <a:off x="3171" y="2606"/>
              <a:ext cx="66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05025" y="3639820"/>
            <a:ext cx="484505" cy="1084580"/>
            <a:chOff x="3092" y="2606"/>
            <a:chExt cx="763" cy="1708"/>
          </a:xfrm>
        </p:grpSpPr>
        <p:sp>
          <p:nvSpPr>
            <p:cNvPr id="20" name="文本框 3"/>
            <p:cNvSpPr txBox="1"/>
            <p:nvPr/>
          </p:nvSpPr>
          <p:spPr>
            <a:xfrm>
              <a:off x="3160" y="3395"/>
              <a:ext cx="6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092" y="3447"/>
              <a:ext cx="761" cy="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文本框 4"/>
            <p:cNvSpPr txBox="1"/>
            <p:nvPr/>
          </p:nvSpPr>
          <p:spPr>
            <a:xfrm>
              <a:off x="3171" y="2606"/>
              <a:ext cx="66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31025" y="2158365"/>
            <a:ext cx="2211070" cy="2823845"/>
            <a:chOff x="10347" y="4348"/>
            <a:chExt cx="3482" cy="4447"/>
          </a:xfrm>
        </p:grpSpPr>
        <p:sp>
          <p:nvSpPr>
            <p:cNvPr id="23" name="文本框 22"/>
            <p:cNvSpPr txBox="1"/>
            <p:nvPr/>
          </p:nvSpPr>
          <p:spPr>
            <a:xfrm>
              <a:off x="10363" y="4348"/>
              <a:ext cx="34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solidFill>
                    <a:srgbClr val="FF0000"/>
                  </a:solidFill>
                  <a:latin typeface="汉仪粗圆简" panose="02010600000101010101" charset="-122"/>
                  <a:ea typeface="汉仪粗圆简" panose="02010600000101010101" charset="-122"/>
                  <a:sym typeface="+mn-ea"/>
                </a:rPr>
                <a:t>（喵）</a:t>
              </a:r>
              <a:endParaRPr lang="zh-CN" altLang="en-US" sz="4000" b="1">
                <a:solidFill>
                  <a:srgbClr val="FF0000"/>
                </a:solidFill>
                <a:latin typeface="汉仪粗圆简" panose="02010600000101010101" charset="-122"/>
                <a:ea typeface="汉仪粗圆简" panose="0201060000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347" y="7682"/>
              <a:ext cx="34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solidFill>
                    <a:srgbClr val="FF0000"/>
                  </a:solidFill>
                  <a:latin typeface="汉仪粗圆简" panose="02010600000101010101" charset="-122"/>
                  <a:ea typeface="汉仪粗圆简" panose="02010600000101010101" charset="-122"/>
                  <a:sym typeface="+mn-ea"/>
                </a:rPr>
                <a:t>（汪）</a:t>
              </a:r>
              <a:endParaRPr lang="zh-CN" altLang="en-US" sz="4000" b="1">
                <a:solidFill>
                  <a:srgbClr val="FF0000"/>
                </a:solidFill>
                <a:latin typeface="汉仪粗圆简" panose="02010600000101010101" charset="-122"/>
                <a:ea typeface="汉仪粗圆简" panose="02010600000101010101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415020" y="2158365"/>
            <a:ext cx="34334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b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endParaRPr lang="en-US" altLang="zh-CN" sz="4800" b="1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4800" b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粗圆简" panose="02010600000101010101" charset="-122"/>
                <a:ea typeface="汉仪粗圆简" panose="02010600000101010101" charset="-122"/>
                <a:cs typeface="楷体" panose="02010609060101010101" charset="-122"/>
                <a:sym typeface="汉仪粗圆简" panose="02010600000101010101" charset="-122"/>
              </a:rPr>
              <a:t>四分休止符</a:t>
            </a:r>
            <a:endParaRPr lang="en-US" altLang="zh-CN" sz="4800" b="1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粗圆简" panose="02010600000101010101" charset="-122"/>
              <a:ea typeface="汉仪粗圆简" panose="02010600000101010101" charset="-122"/>
              <a:cs typeface="楷体" panose="02010609060101010101" charset="-122"/>
              <a:sym typeface="汉仪粗圆简" panose="020106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我当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0" y="408305"/>
            <a:ext cx="8760460" cy="5862955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8601710" y="3911600"/>
            <a:ext cx="1850390" cy="610235"/>
          </a:xfrm>
          <a:prstGeom prst="roundRect">
            <a:avLst/>
          </a:prstGeom>
          <a:solidFill>
            <a:srgbClr val="E800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300980" y="1593850"/>
            <a:ext cx="427990" cy="64008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011420" y="3911600"/>
            <a:ext cx="427990" cy="64008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0090785" y="2719070"/>
            <a:ext cx="427990" cy="64008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510915" y="2748280"/>
            <a:ext cx="427990" cy="64008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237220" y="3896360"/>
            <a:ext cx="309880" cy="64008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3834130" y="132080"/>
            <a:ext cx="51885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从未如此可爱" panose="02010600010101010101" charset="-122"/>
              </a:rPr>
              <a:t>我当老师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从未如此可爱" panose="0201060001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39230" y="1623695"/>
            <a:ext cx="2165985" cy="1749425"/>
            <a:chOff x="10298" y="2557"/>
            <a:chExt cx="3411" cy="2755"/>
          </a:xfrm>
        </p:grpSpPr>
        <p:sp>
          <p:nvSpPr>
            <p:cNvPr id="3" name="圆角矩形 2"/>
            <p:cNvSpPr/>
            <p:nvPr/>
          </p:nvSpPr>
          <p:spPr>
            <a:xfrm>
              <a:off x="13135" y="2557"/>
              <a:ext cx="574" cy="961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0298" y="4352"/>
              <a:ext cx="574" cy="961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22" grpId="0" animBg="1"/>
      <p:bldP spid="22" grpId="1" animBg="1"/>
      <p:bldP spid="8" grpId="0" animBg="1"/>
      <p:bldP spid="8" grpId="1" animBg="1"/>
      <p:bldP spid="7" grpId="0" animBg="1"/>
      <p:bldP spid="7" grpId="1" animBg="1"/>
      <p:bldP spid="6" grpId="0" animBg="1"/>
      <p:bldP spid="6" grpId="1" animBg="1"/>
      <p:bldP spid="9" grpId="0" bldLvl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295" y="268605"/>
            <a:ext cx="8950325" cy="5913120"/>
          </a:xfrm>
          <a:prstGeom prst="rect">
            <a:avLst/>
          </a:prstGeom>
        </p:spPr>
      </p:pic>
      <p:pic>
        <p:nvPicPr>
          <p:cNvPr id="4" name="我当老师（伴奏1遍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3535" y="6052185"/>
            <a:ext cx="426085" cy="42545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484620" y="1519555"/>
            <a:ext cx="2727960" cy="2249170"/>
            <a:chOff x="10212" y="2393"/>
            <a:chExt cx="4296" cy="3542"/>
          </a:xfrm>
        </p:grpSpPr>
        <p:sp>
          <p:nvSpPr>
            <p:cNvPr id="5" name="文本框 4"/>
            <p:cNvSpPr txBox="1"/>
            <p:nvPr/>
          </p:nvSpPr>
          <p:spPr>
            <a:xfrm>
              <a:off x="13146" y="3167"/>
              <a:ext cx="136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C00000"/>
                  </a:solidFill>
                  <a:latin typeface="汉仪粗圆简" panose="02010600000101010101" charset="-122"/>
                  <a:ea typeface="汉仪粗圆简" panose="02010600000101010101" charset="-122"/>
                  <a:sym typeface="+mn-ea"/>
                </a:rPr>
                <a:t>喵</a:t>
              </a:r>
              <a:endParaRPr lang="zh-CN" altLang="en-US" sz="3200">
                <a:solidFill>
                  <a:srgbClr val="C00000"/>
                </a:solidFill>
                <a:latin typeface="汉仪粗圆简" panose="02010600000101010101" charset="-122"/>
                <a:ea typeface="汉仪粗圆简" panose="02010600000101010101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212" y="5017"/>
              <a:ext cx="131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C00000"/>
                  </a:solidFill>
                  <a:latin typeface="汉仪粗圆简" panose="02010600000101010101" charset="-122"/>
                  <a:ea typeface="汉仪粗圆简" panose="02010600000101010101" charset="-122"/>
                  <a:sym typeface="+mn-ea"/>
                </a:rPr>
                <a:t>汪</a:t>
              </a:r>
              <a:endParaRPr lang="zh-CN" altLang="en-US" sz="3200" b="1">
                <a:solidFill>
                  <a:srgbClr val="C00000"/>
                </a:solidFill>
                <a:latin typeface="汉仪粗圆简" panose="02010600000101010101" charset="-122"/>
                <a:ea typeface="汉仪粗圆简" panose="02010600000101010101" charset="-122"/>
                <a:sym typeface="汉仪粗圆简" panose="02010600000101010101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3266" y="2393"/>
              <a:ext cx="674" cy="820"/>
            </a:xfrm>
            <a:prstGeom prst="roundRect">
              <a:avLst/>
            </a:prstGeom>
            <a:solidFill>
              <a:srgbClr val="00A64A">
                <a:alpha val="41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327" y="4242"/>
              <a:ext cx="674" cy="844"/>
            </a:xfrm>
            <a:prstGeom prst="roundRect">
              <a:avLst/>
            </a:prstGeom>
            <a:solidFill>
              <a:srgbClr val="00A64A">
                <a:alpha val="41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3b我当老师（伴奏）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9620" y="6076950"/>
            <a:ext cx="405765" cy="375920"/>
          </a:xfrm>
          <a:prstGeom prst="rect">
            <a:avLst/>
          </a:prstGeom>
        </p:spPr>
      </p:pic>
      <p:sp>
        <p:nvSpPr>
          <p:cNvPr id="7" name="文本框 6" descr="7b0a20202020227461726765744d6f64756c65223a202270726f636573734f6e6c696e65466f6e7473220a7d0a"/>
          <p:cNvSpPr txBox="1"/>
          <p:nvPr/>
        </p:nvSpPr>
        <p:spPr>
          <a:xfrm>
            <a:off x="3850640" y="132080"/>
            <a:ext cx="51885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从未如此可爱" panose="02010600010101010101" charset="-122"/>
              </a:rPr>
              <a:t>我当老师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从未如此可爱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我当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0" y="408305"/>
            <a:ext cx="8760460" cy="5862955"/>
          </a:xfrm>
          <a:prstGeom prst="rect">
            <a:avLst/>
          </a:prstGeom>
        </p:spPr>
      </p:pic>
      <p:pic>
        <p:nvPicPr>
          <p:cNvPr id="2" name="我当老师（伴奏1遍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8320" y="6078855"/>
            <a:ext cx="365125" cy="3302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139565" y="1637030"/>
            <a:ext cx="6316345" cy="3988435"/>
            <a:chOff x="6519" y="2578"/>
            <a:chExt cx="9947" cy="6281"/>
          </a:xfrm>
        </p:grpSpPr>
        <p:sp>
          <p:nvSpPr>
            <p:cNvPr id="4" name="圆角矩形 3"/>
            <p:cNvSpPr/>
            <p:nvPr/>
          </p:nvSpPr>
          <p:spPr>
            <a:xfrm>
              <a:off x="12170" y="2578"/>
              <a:ext cx="1157" cy="872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9303" y="4400"/>
              <a:ext cx="1157" cy="872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9097" y="7987"/>
              <a:ext cx="2233" cy="872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519" y="7987"/>
              <a:ext cx="2163" cy="872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4398" y="7987"/>
              <a:ext cx="2069" cy="872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519" y="6224"/>
              <a:ext cx="2047" cy="869"/>
            </a:xfrm>
            <a:prstGeom prst="roundRect">
              <a:avLst/>
            </a:prstGeom>
            <a:solidFill>
              <a:srgbClr val="E800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" name="我当老师（伴奏1遍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3445" y="6130925"/>
            <a:ext cx="307975" cy="2781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096385" y="1301115"/>
            <a:ext cx="5631815" cy="3965575"/>
            <a:chOff x="6451" y="2049"/>
            <a:chExt cx="8869" cy="6245"/>
          </a:xfrm>
        </p:grpSpPr>
        <p:pic>
          <p:nvPicPr>
            <p:cNvPr id="3" name="图片 2" descr="图片1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4" y="2049"/>
              <a:ext cx="901" cy="711"/>
            </a:xfrm>
            <a:prstGeom prst="rect">
              <a:avLst/>
            </a:prstGeom>
          </p:spPr>
        </p:pic>
        <p:pic>
          <p:nvPicPr>
            <p:cNvPr id="6" name="图片 5" descr="图片2_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2" y="4036"/>
              <a:ext cx="878" cy="663"/>
            </a:xfrm>
            <a:prstGeom prst="rect">
              <a:avLst/>
            </a:prstGeom>
          </p:spPr>
        </p:pic>
        <p:pic>
          <p:nvPicPr>
            <p:cNvPr id="7" name="图片 6" descr="图片2_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42" y="7630"/>
              <a:ext cx="878" cy="663"/>
            </a:xfrm>
            <a:prstGeom prst="rect">
              <a:avLst/>
            </a:prstGeom>
          </p:spPr>
        </p:pic>
        <p:pic>
          <p:nvPicPr>
            <p:cNvPr id="9" name="图片 8" descr="图片3_副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7" y="6024"/>
              <a:ext cx="1098" cy="450"/>
            </a:xfrm>
            <a:prstGeom prst="rect">
              <a:avLst/>
            </a:prstGeom>
          </p:spPr>
        </p:pic>
        <p:pic>
          <p:nvPicPr>
            <p:cNvPr id="14" name="图片 13" descr="图片3_副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1" y="7803"/>
              <a:ext cx="1098" cy="450"/>
            </a:xfrm>
            <a:prstGeom prst="rect">
              <a:avLst/>
            </a:prstGeom>
          </p:spPr>
        </p:pic>
        <p:pic>
          <p:nvPicPr>
            <p:cNvPr id="15" name="图片 14" descr="图片1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4" y="7584"/>
              <a:ext cx="901" cy="711"/>
            </a:xfrm>
            <a:prstGeom prst="rect">
              <a:avLst/>
            </a:prstGeom>
          </p:spPr>
        </p:pic>
      </p:grpSp>
      <p:sp>
        <p:nvSpPr>
          <p:cNvPr id="8" name="文本框 7" descr="7b0a20202020227461726765744d6f64756c65223a202270726f636573734f6e6c696e65466f6e7473220a7d0a"/>
          <p:cNvSpPr txBox="1"/>
          <p:nvPr/>
        </p:nvSpPr>
        <p:spPr>
          <a:xfrm>
            <a:off x="3834130" y="115570"/>
            <a:ext cx="51885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从未如此可爱" panose="02010600010101010101" charset="-122"/>
              </a:rPr>
              <a:t>我当老师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从未如此可爱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303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2348230" y="351790"/>
            <a:ext cx="2548890" cy="1430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8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做个努力的小可爱" panose="02010600010101010101" charset="-122"/>
              <a:ea typeface="做个努力的小可爱" panose="02010600010101010101" charset="-122"/>
              <a:sym typeface="汉仪太极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6020" y="1972310"/>
            <a:ext cx="1536700" cy="24320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做个努力的小可爱" panose="02010600010101010101" charset="-122"/>
                <a:ea typeface="做个努力的小可爱" panose="02010600010101010101" charset="-122"/>
                <a:sym typeface="汉仪太极体简" panose="02010600000101010101" charset="-122"/>
              </a:rPr>
              <a:t>表演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做个努力的小可爱" panose="02010600010101010101" charset="-122"/>
              <a:ea typeface="做个努力的小可爱" panose="02010600010101010101" charset="-122"/>
              <a:sym typeface="汉仪太极体简" panose="02010600000101010101" charset="-122"/>
            </a:endParaRPr>
          </a:p>
        </p:txBody>
      </p:sp>
      <p:grpSp>
        <p:nvGrpSpPr>
          <p:cNvPr id="58" name="组合 57" descr="7b0a202020202274657874626f78223a20227b5c2263617465676f72795f69645c223a31303535362c5c2269645c223a32303334373630357d220a7d0a"/>
          <p:cNvGrpSpPr/>
          <p:nvPr/>
        </p:nvGrpSpPr>
        <p:grpSpPr>
          <a:xfrm rot="21120000">
            <a:off x="2811145" y="558800"/>
            <a:ext cx="3374390" cy="2430780"/>
            <a:chOff x="6644" y="3304"/>
            <a:chExt cx="5912" cy="4192"/>
          </a:xfrm>
        </p:grpSpPr>
        <p:grpSp>
          <p:nvGrpSpPr>
            <p:cNvPr id="59" name="组合 58"/>
            <p:cNvGrpSpPr/>
            <p:nvPr/>
          </p:nvGrpSpPr>
          <p:grpSpPr>
            <a:xfrm>
              <a:off x="6644" y="3304"/>
              <a:ext cx="5912" cy="4192"/>
              <a:chOff x="5284318" y="2855225"/>
              <a:chExt cx="4832222" cy="3426701"/>
            </a:xfrm>
          </p:grpSpPr>
          <p:grpSp>
            <p:nvGrpSpPr>
              <p:cNvPr id="60" name="图形 2"/>
              <p:cNvGrpSpPr/>
              <p:nvPr/>
            </p:nvGrpSpPr>
            <p:grpSpPr>
              <a:xfrm>
                <a:off x="5328311" y="2855225"/>
                <a:ext cx="4668747" cy="3426701"/>
                <a:chOff x="5328311" y="2855225"/>
                <a:chExt cx="4668747" cy="3426701"/>
              </a:xfrm>
            </p:grpSpPr>
            <p:sp>
              <p:nvSpPr>
                <p:cNvPr id="61" name="任意多边形: 形状 5"/>
                <p:cNvSpPr/>
                <p:nvPr/>
              </p:nvSpPr>
              <p:spPr>
                <a:xfrm>
                  <a:off x="5602538" y="3183274"/>
                  <a:ext cx="4354499" cy="3098652"/>
                </a:xfrm>
                <a:custGeom>
                  <a:avLst/>
                  <a:gdLst>
                    <a:gd name="connsiteX0" fmla="*/ 3539324 w 4354499"/>
                    <a:gd name="connsiteY0" fmla="*/ 397781 h 3098652"/>
                    <a:gd name="connsiteX1" fmla="*/ 3322948 w 4354499"/>
                    <a:gd name="connsiteY1" fmla="*/ 306194 h 3098652"/>
                    <a:gd name="connsiteX2" fmla="*/ 2696148 w 4354499"/>
                    <a:gd name="connsiteY2" fmla="*/ 220903 h 3098652"/>
                    <a:gd name="connsiteX3" fmla="*/ 2067629 w 4354499"/>
                    <a:gd name="connsiteY3" fmla="*/ 49749 h 3098652"/>
                    <a:gd name="connsiteX4" fmla="*/ 925077 w 4354499"/>
                    <a:gd name="connsiteY4" fmla="*/ 314780 h 3098652"/>
                    <a:gd name="connsiteX5" fmla="*/ 267938 w 4354499"/>
                    <a:gd name="connsiteY5" fmla="*/ 1299916 h 3098652"/>
                    <a:gd name="connsiteX6" fmla="*/ 33818 w 4354499"/>
                    <a:gd name="connsiteY6" fmla="*/ 1649666 h 3098652"/>
                    <a:gd name="connsiteX7" fmla="*/ 195241 w 4354499"/>
                    <a:gd name="connsiteY7" fmla="*/ 2377213 h 3098652"/>
                    <a:gd name="connsiteX8" fmla="*/ 1824351 w 4354499"/>
                    <a:gd name="connsiteY8" fmla="*/ 3067552 h 3098652"/>
                    <a:gd name="connsiteX9" fmla="*/ 2138610 w 4354499"/>
                    <a:gd name="connsiteY9" fmla="*/ 3001724 h 3098652"/>
                    <a:gd name="connsiteX10" fmla="*/ 2436269 w 4354499"/>
                    <a:gd name="connsiteY10" fmla="*/ 3023476 h 3098652"/>
                    <a:gd name="connsiteX11" fmla="*/ 3230789 w 4354499"/>
                    <a:gd name="connsiteY11" fmla="*/ 2982834 h 3098652"/>
                    <a:gd name="connsiteX12" fmla="*/ 3877624 w 4354499"/>
                    <a:gd name="connsiteY12" fmla="*/ 2539208 h 3098652"/>
                    <a:gd name="connsiteX13" fmla="*/ 4111745 w 4354499"/>
                    <a:gd name="connsiteY13" fmla="*/ 2045781 h 3098652"/>
                    <a:gd name="connsiteX14" fmla="*/ 4353879 w 4354499"/>
                    <a:gd name="connsiteY14" fmla="*/ 1357731 h 3098652"/>
                    <a:gd name="connsiteX15" fmla="*/ 3539324 w 4354499"/>
                    <a:gd name="connsiteY15" fmla="*/ 397781 h 3098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54499" h="3098652">
                      <a:moveTo>
                        <a:pt x="3539324" y="397781"/>
                      </a:moveTo>
                      <a:cubicBezTo>
                        <a:pt x="3463764" y="358284"/>
                        <a:pt x="3389922" y="326801"/>
                        <a:pt x="3322948" y="306194"/>
                      </a:cubicBezTo>
                      <a:cubicBezTo>
                        <a:pt x="3119739" y="243227"/>
                        <a:pt x="2905654" y="246090"/>
                        <a:pt x="2696148" y="220903"/>
                      </a:cubicBezTo>
                      <a:cubicBezTo>
                        <a:pt x="2475766" y="194572"/>
                        <a:pt x="2277708" y="115005"/>
                        <a:pt x="2067629" y="49749"/>
                      </a:cubicBezTo>
                      <a:cubicBezTo>
                        <a:pt x="1676094" y="-71604"/>
                        <a:pt x="1223309" y="33721"/>
                        <a:pt x="925077" y="314780"/>
                      </a:cubicBezTo>
                      <a:cubicBezTo>
                        <a:pt x="637150" y="586108"/>
                        <a:pt x="506065" y="983368"/>
                        <a:pt x="267938" y="1299916"/>
                      </a:cubicBezTo>
                      <a:cubicBezTo>
                        <a:pt x="183220" y="1412111"/>
                        <a:pt x="83046" y="1517436"/>
                        <a:pt x="33818" y="1649666"/>
                      </a:cubicBezTo>
                      <a:cubicBezTo>
                        <a:pt x="-56624" y="1891800"/>
                        <a:pt x="46984" y="2165417"/>
                        <a:pt x="195241" y="2377213"/>
                      </a:cubicBezTo>
                      <a:cubicBezTo>
                        <a:pt x="553004" y="2890102"/>
                        <a:pt x="1213578" y="3201499"/>
                        <a:pt x="1824351" y="3067552"/>
                      </a:cubicBezTo>
                      <a:cubicBezTo>
                        <a:pt x="1929104" y="3044655"/>
                        <a:pt x="2031567" y="3009738"/>
                        <a:pt x="2138610" y="3001724"/>
                      </a:cubicBezTo>
                      <a:cubicBezTo>
                        <a:pt x="2238211" y="2994282"/>
                        <a:pt x="2337240" y="3011455"/>
                        <a:pt x="2436269" y="3023476"/>
                      </a:cubicBezTo>
                      <a:cubicBezTo>
                        <a:pt x="2701299" y="3056104"/>
                        <a:pt x="2973772" y="3055531"/>
                        <a:pt x="3230789" y="2982834"/>
                      </a:cubicBezTo>
                      <a:cubicBezTo>
                        <a:pt x="3487806" y="2910136"/>
                        <a:pt x="3728795" y="2760735"/>
                        <a:pt x="3877624" y="2539208"/>
                      </a:cubicBezTo>
                      <a:cubicBezTo>
                        <a:pt x="3979515" y="2388089"/>
                        <a:pt x="4034468" y="2210638"/>
                        <a:pt x="4111745" y="2045781"/>
                      </a:cubicBezTo>
                      <a:cubicBezTo>
                        <a:pt x="4215925" y="1823109"/>
                        <a:pt x="4365327" y="1603872"/>
                        <a:pt x="4353879" y="1357731"/>
                      </a:cubicBezTo>
                      <a:cubicBezTo>
                        <a:pt x="4336706" y="986230"/>
                        <a:pt x="3909107" y="591259"/>
                        <a:pt x="3539324" y="397781"/>
                      </a:cubicBezTo>
                      <a:close/>
                    </a:path>
                  </a:pathLst>
                </a:custGeom>
                <a:solidFill>
                  <a:srgbClr val="FFF5EE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62" name="任意多边形: 形状 6"/>
                <p:cNvSpPr/>
                <p:nvPr/>
              </p:nvSpPr>
              <p:spPr>
                <a:xfrm>
                  <a:off x="5328311" y="2855225"/>
                  <a:ext cx="4668747" cy="3339404"/>
                </a:xfrm>
                <a:custGeom>
                  <a:avLst/>
                  <a:gdLst>
                    <a:gd name="connsiteX0" fmla="*/ 4668748 w 4668747"/>
                    <a:gd name="connsiteY0" fmla="*/ 1475701 h 3339404"/>
                    <a:gd name="connsiteX1" fmla="*/ 4620092 w 4668747"/>
                    <a:gd name="connsiteY1" fmla="*/ 1581599 h 3339404"/>
                    <a:gd name="connsiteX2" fmla="*/ 4619520 w 4668747"/>
                    <a:gd name="connsiteY2" fmla="*/ 1607930 h 3339404"/>
                    <a:gd name="connsiteX3" fmla="*/ 4634975 w 4668747"/>
                    <a:gd name="connsiteY3" fmla="*/ 1665745 h 3339404"/>
                    <a:gd name="connsiteX4" fmla="*/ 4635547 w 4668747"/>
                    <a:gd name="connsiteY4" fmla="*/ 1688069 h 3339404"/>
                    <a:gd name="connsiteX5" fmla="*/ 4585747 w 4668747"/>
                    <a:gd name="connsiteY5" fmla="*/ 1743022 h 3339404"/>
                    <a:gd name="connsiteX6" fmla="*/ 4575443 w 4668747"/>
                    <a:gd name="connsiteY6" fmla="*/ 1774505 h 3339404"/>
                    <a:gd name="connsiteX7" fmla="*/ 4564567 w 4668747"/>
                    <a:gd name="connsiteY7" fmla="*/ 1787098 h 3339404"/>
                    <a:gd name="connsiteX8" fmla="*/ 4445504 w 4668747"/>
                    <a:gd name="connsiteY8" fmla="*/ 2053274 h 3339404"/>
                    <a:gd name="connsiteX9" fmla="*/ 4444931 w 4668747"/>
                    <a:gd name="connsiteY9" fmla="*/ 2074453 h 3339404"/>
                    <a:gd name="connsiteX10" fmla="*/ 4410586 w 4668747"/>
                    <a:gd name="connsiteY10" fmla="*/ 2191227 h 3339404"/>
                    <a:gd name="connsiteX11" fmla="*/ 4389979 w 4668747"/>
                    <a:gd name="connsiteY11" fmla="*/ 2179206 h 3339404"/>
                    <a:gd name="connsiteX12" fmla="*/ 4381392 w 4668747"/>
                    <a:gd name="connsiteY12" fmla="*/ 2161461 h 3339404"/>
                    <a:gd name="connsiteX13" fmla="*/ 4369372 w 4668747"/>
                    <a:gd name="connsiteY13" fmla="*/ 2174055 h 3339404"/>
                    <a:gd name="connsiteX14" fmla="*/ 4364220 w 4668747"/>
                    <a:gd name="connsiteY14" fmla="*/ 2276518 h 3339404"/>
                    <a:gd name="connsiteX15" fmla="*/ 4310412 w 4668747"/>
                    <a:gd name="connsiteY15" fmla="*/ 2352077 h 3339404"/>
                    <a:gd name="connsiteX16" fmla="*/ 4290950 w 4668747"/>
                    <a:gd name="connsiteY16" fmla="*/ 2392719 h 3339404"/>
                    <a:gd name="connsiteX17" fmla="*/ 4294957 w 4668747"/>
                    <a:gd name="connsiteY17" fmla="*/ 2479727 h 3339404"/>
                    <a:gd name="connsiteX18" fmla="*/ 4238860 w 4668747"/>
                    <a:gd name="connsiteY18" fmla="*/ 2595356 h 3339404"/>
                    <a:gd name="connsiteX19" fmla="*/ 4183335 w 4668747"/>
                    <a:gd name="connsiteY19" fmla="*/ 2634853 h 3339404"/>
                    <a:gd name="connsiteX20" fmla="*/ 4171886 w 4668747"/>
                    <a:gd name="connsiteY20" fmla="*/ 2688661 h 3339404"/>
                    <a:gd name="connsiteX21" fmla="*/ 4151852 w 4668747"/>
                    <a:gd name="connsiteY21" fmla="*/ 2726441 h 3339404"/>
                    <a:gd name="connsiteX22" fmla="*/ 4141548 w 4668747"/>
                    <a:gd name="connsiteY22" fmla="*/ 2761358 h 3339404"/>
                    <a:gd name="connsiteX23" fmla="*/ 3908573 w 4668747"/>
                    <a:gd name="connsiteY23" fmla="*/ 2994906 h 3339404"/>
                    <a:gd name="connsiteX24" fmla="*/ 3875372 w 4668747"/>
                    <a:gd name="connsiteY24" fmla="*/ 3014941 h 3339404"/>
                    <a:gd name="connsiteX25" fmla="*/ 3774626 w 4668747"/>
                    <a:gd name="connsiteY25" fmla="*/ 3059017 h 3339404"/>
                    <a:gd name="connsiteX26" fmla="*/ 3706508 w 4668747"/>
                    <a:gd name="connsiteY26" fmla="*/ 3099659 h 3339404"/>
                    <a:gd name="connsiteX27" fmla="*/ 3658997 w 4668747"/>
                    <a:gd name="connsiteY27" fmla="*/ 3137439 h 3339404"/>
                    <a:gd name="connsiteX28" fmla="*/ 3651556 w 4668747"/>
                    <a:gd name="connsiteY28" fmla="*/ 3144308 h 3339404"/>
                    <a:gd name="connsiteX29" fmla="*/ 3561686 w 4668747"/>
                    <a:gd name="connsiteY29" fmla="*/ 3170067 h 3339404"/>
                    <a:gd name="connsiteX30" fmla="*/ 3497575 w 4668747"/>
                    <a:gd name="connsiteY30" fmla="*/ 3194681 h 3339404"/>
                    <a:gd name="connsiteX31" fmla="*/ 3435753 w 4668747"/>
                    <a:gd name="connsiteY31" fmla="*/ 3190674 h 3339404"/>
                    <a:gd name="connsiteX32" fmla="*/ 3356187 w 4668747"/>
                    <a:gd name="connsiteY32" fmla="*/ 3201550 h 3339404"/>
                    <a:gd name="connsiteX33" fmla="*/ 3261737 w 4668747"/>
                    <a:gd name="connsiteY33" fmla="*/ 3231316 h 3339404"/>
                    <a:gd name="connsiteX34" fmla="*/ 3242275 w 4668747"/>
                    <a:gd name="connsiteY34" fmla="*/ 3234178 h 3339404"/>
                    <a:gd name="connsiteX35" fmla="*/ 3119204 w 4668747"/>
                    <a:gd name="connsiteY35" fmla="*/ 3272530 h 3339404"/>
                    <a:gd name="connsiteX36" fmla="*/ 2988120 w 4668747"/>
                    <a:gd name="connsiteY36" fmla="*/ 3253068 h 3339404"/>
                    <a:gd name="connsiteX37" fmla="*/ 2968085 w 4668747"/>
                    <a:gd name="connsiteY37" fmla="*/ 3252495 h 3339404"/>
                    <a:gd name="connsiteX38" fmla="*/ 2901684 w 4668747"/>
                    <a:gd name="connsiteY38" fmla="*/ 3254785 h 3339404"/>
                    <a:gd name="connsiteX39" fmla="*/ 2835856 w 4668747"/>
                    <a:gd name="connsiteY39" fmla="*/ 3259364 h 3339404"/>
                    <a:gd name="connsiteX40" fmla="*/ 2765448 w 4668747"/>
                    <a:gd name="connsiteY40" fmla="*/ 3273675 h 3339404"/>
                    <a:gd name="connsiteX41" fmla="*/ 2602881 w 4668747"/>
                    <a:gd name="connsiteY41" fmla="*/ 3252495 h 3339404"/>
                    <a:gd name="connsiteX42" fmla="*/ 2457486 w 4668747"/>
                    <a:gd name="connsiteY42" fmla="*/ 3214716 h 3339404"/>
                    <a:gd name="connsiteX43" fmla="*/ 2442603 w 4668747"/>
                    <a:gd name="connsiteY43" fmla="*/ 3218723 h 3339404"/>
                    <a:gd name="connsiteX44" fmla="*/ 2397954 w 4668747"/>
                    <a:gd name="connsiteY44" fmla="*/ 3187240 h 3339404"/>
                    <a:gd name="connsiteX45" fmla="*/ 2363036 w 4668747"/>
                    <a:gd name="connsiteY45" fmla="*/ 3171212 h 3339404"/>
                    <a:gd name="connsiteX46" fmla="*/ 2214207 w 4668747"/>
                    <a:gd name="connsiteY46" fmla="*/ 3247344 h 3339404"/>
                    <a:gd name="connsiteX47" fmla="*/ 1969783 w 4668747"/>
                    <a:gd name="connsiteY47" fmla="*/ 3305158 h 3339404"/>
                    <a:gd name="connsiteX48" fmla="*/ 1747112 w 4668747"/>
                    <a:gd name="connsiteY48" fmla="*/ 3336069 h 3339404"/>
                    <a:gd name="connsiteX49" fmla="*/ 1709904 w 4668747"/>
                    <a:gd name="connsiteY49" fmla="*/ 3323476 h 3339404"/>
                    <a:gd name="connsiteX50" fmla="*/ 1670980 w 4668747"/>
                    <a:gd name="connsiteY50" fmla="*/ 3316607 h 3339404"/>
                    <a:gd name="connsiteX51" fmla="*/ 1420259 w 4668747"/>
                    <a:gd name="connsiteY51" fmla="*/ 3316607 h 3339404"/>
                    <a:gd name="connsiteX52" fmla="*/ 1391066 w 4668747"/>
                    <a:gd name="connsiteY52" fmla="*/ 3284551 h 3339404"/>
                    <a:gd name="connsiteX53" fmla="*/ 1377328 w 4668747"/>
                    <a:gd name="connsiteY53" fmla="*/ 3276537 h 3339404"/>
                    <a:gd name="connsiteX54" fmla="*/ 1362445 w 4668747"/>
                    <a:gd name="connsiteY54" fmla="*/ 3313172 h 3339404"/>
                    <a:gd name="connsiteX55" fmla="*/ 1348707 w 4668747"/>
                    <a:gd name="connsiteY55" fmla="*/ 3291993 h 3339404"/>
                    <a:gd name="connsiteX56" fmla="*/ 1318941 w 4668747"/>
                    <a:gd name="connsiteY56" fmla="*/ 3273675 h 3339404"/>
                    <a:gd name="connsiteX57" fmla="*/ 843259 w 4668747"/>
                    <a:gd name="connsiteY57" fmla="*/ 3120266 h 3339404"/>
                    <a:gd name="connsiteX58" fmla="*/ 755106 w 4668747"/>
                    <a:gd name="connsiteY58" fmla="*/ 3075045 h 3339404"/>
                    <a:gd name="connsiteX59" fmla="*/ 688133 w 4668747"/>
                    <a:gd name="connsiteY59" fmla="*/ 3008072 h 3339404"/>
                    <a:gd name="connsiteX60" fmla="*/ 634898 w 4668747"/>
                    <a:gd name="connsiteY60" fmla="*/ 2991472 h 3339404"/>
                    <a:gd name="connsiteX61" fmla="*/ 601697 w 4668747"/>
                    <a:gd name="connsiteY61" fmla="*/ 2952547 h 3339404"/>
                    <a:gd name="connsiteX62" fmla="*/ 583952 w 4668747"/>
                    <a:gd name="connsiteY62" fmla="*/ 2946823 h 3339404"/>
                    <a:gd name="connsiteX63" fmla="*/ 478054 w 4668747"/>
                    <a:gd name="connsiteY63" fmla="*/ 2847794 h 3339404"/>
                    <a:gd name="connsiteX64" fmla="*/ 392191 w 4668747"/>
                    <a:gd name="connsiteY64" fmla="*/ 2772807 h 3339404"/>
                    <a:gd name="connsiteX65" fmla="*/ 387040 w 4668747"/>
                    <a:gd name="connsiteY65" fmla="*/ 2719572 h 3339404"/>
                    <a:gd name="connsiteX66" fmla="*/ 352122 w 4668747"/>
                    <a:gd name="connsiteY66" fmla="*/ 2698392 h 3339404"/>
                    <a:gd name="connsiteX67" fmla="*/ 320066 w 4668747"/>
                    <a:gd name="connsiteY67" fmla="*/ 2684082 h 3339404"/>
                    <a:gd name="connsiteX68" fmla="*/ 303466 w 4668747"/>
                    <a:gd name="connsiteY68" fmla="*/ 2653171 h 3339404"/>
                    <a:gd name="connsiteX69" fmla="*/ 234203 w 4668747"/>
                    <a:gd name="connsiteY69" fmla="*/ 2561011 h 3339404"/>
                    <a:gd name="connsiteX70" fmla="*/ 203865 w 4668747"/>
                    <a:gd name="connsiteY70" fmla="*/ 2544411 h 3339404"/>
                    <a:gd name="connsiteX71" fmla="*/ 149485 w 4668747"/>
                    <a:gd name="connsiteY71" fmla="*/ 2427637 h 3339404"/>
                    <a:gd name="connsiteX72" fmla="*/ 107698 w 4668747"/>
                    <a:gd name="connsiteY72" fmla="*/ 2317160 h 3339404"/>
                    <a:gd name="connsiteX73" fmla="*/ 63622 w 4668747"/>
                    <a:gd name="connsiteY73" fmla="*/ 2272511 h 3339404"/>
                    <a:gd name="connsiteX74" fmla="*/ 52173 w 4668747"/>
                    <a:gd name="connsiteY74" fmla="*/ 2202676 h 3339404"/>
                    <a:gd name="connsiteX75" fmla="*/ 20690 w 4668747"/>
                    <a:gd name="connsiteY75" fmla="*/ 2033239 h 3339404"/>
                    <a:gd name="connsiteX76" fmla="*/ 21835 w 4668747"/>
                    <a:gd name="connsiteY76" fmla="*/ 2001183 h 3339404"/>
                    <a:gd name="connsiteX77" fmla="*/ 14394 w 4668747"/>
                    <a:gd name="connsiteY77" fmla="*/ 1965693 h 3339404"/>
                    <a:gd name="connsiteX78" fmla="*/ 655 w 4668747"/>
                    <a:gd name="connsiteY78" fmla="*/ 1922762 h 3339404"/>
                    <a:gd name="connsiteX79" fmla="*/ 106553 w 4668747"/>
                    <a:gd name="connsiteY79" fmla="*/ 1634834 h 3339404"/>
                    <a:gd name="connsiteX80" fmla="*/ 195851 w 4668747"/>
                    <a:gd name="connsiteY80" fmla="*/ 1522640 h 3339404"/>
                    <a:gd name="connsiteX81" fmla="*/ 238210 w 4668747"/>
                    <a:gd name="connsiteY81" fmla="*/ 1456239 h 3339404"/>
                    <a:gd name="connsiteX82" fmla="*/ 356129 w 4668747"/>
                    <a:gd name="connsiteY82" fmla="*/ 1280506 h 3339404"/>
                    <a:gd name="connsiteX83" fmla="*/ 390474 w 4668747"/>
                    <a:gd name="connsiteY83" fmla="*/ 1262760 h 3339404"/>
                    <a:gd name="connsiteX84" fmla="*/ 406502 w 4668747"/>
                    <a:gd name="connsiteY84" fmla="*/ 1226126 h 3339404"/>
                    <a:gd name="connsiteX85" fmla="*/ 408792 w 4668747"/>
                    <a:gd name="connsiteY85" fmla="*/ 1206663 h 3339404"/>
                    <a:gd name="connsiteX86" fmla="*/ 490075 w 4668747"/>
                    <a:gd name="connsiteY86" fmla="*/ 1068137 h 3339404"/>
                    <a:gd name="connsiteX87" fmla="*/ 567352 w 4668747"/>
                    <a:gd name="connsiteY87" fmla="*/ 939915 h 3339404"/>
                    <a:gd name="connsiteX88" fmla="*/ 592539 w 4668747"/>
                    <a:gd name="connsiteY88" fmla="*/ 902135 h 3339404"/>
                    <a:gd name="connsiteX89" fmla="*/ 599980 w 4668747"/>
                    <a:gd name="connsiteY89" fmla="*/ 864356 h 3339404"/>
                    <a:gd name="connsiteX90" fmla="*/ 622877 w 4668747"/>
                    <a:gd name="connsiteY90" fmla="*/ 820279 h 3339404"/>
                    <a:gd name="connsiteX91" fmla="*/ 719044 w 4668747"/>
                    <a:gd name="connsiteY91" fmla="*/ 700071 h 3339404"/>
                    <a:gd name="connsiteX92" fmla="*/ 750527 w 4668747"/>
                    <a:gd name="connsiteY92" fmla="*/ 650270 h 3339404"/>
                    <a:gd name="connsiteX93" fmla="*/ 751672 w 4668747"/>
                    <a:gd name="connsiteY93" fmla="*/ 611918 h 3339404"/>
                    <a:gd name="connsiteX94" fmla="*/ 840969 w 4668747"/>
                    <a:gd name="connsiteY94" fmla="*/ 533496 h 3339404"/>
                    <a:gd name="connsiteX95" fmla="*/ 882184 w 4668747"/>
                    <a:gd name="connsiteY95" fmla="*/ 460226 h 3339404"/>
                    <a:gd name="connsiteX96" fmla="*/ 905080 w 4668747"/>
                    <a:gd name="connsiteY96" fmla="*/ 410426 h 3339404"/>
                    <a:gd name="connsiteX97" fmla="*/ 949729 w 4668747"/>
                    <a:gd name="connsiteY97" fmla="*/ 402412 h 3339404"/>
                    <a:gd name="connsiteX98" fmla="*/ 963467 w 4668747"/>
                    <a:gd name="connsiteY98" fmla="*/ 381232 h 3339404"/>
                    <a:gd name="connsiteX99" fmla="*/ 992661 w 4668747"/>
                    <a:gd name="connsiteY99" fmla="*/ 363487 h 3339404"/>
                    <a:gd name="connsiteX100" fmla="*/ 1025861 w 4668747"/>
                    <a:gd name="connsiteY100" fmla="*/ 345742 h 3339404"/>
                    <a:gd name="connsiteX101" fmla="*/ 1054482 w 4668747"/>
                    <a:gd name="connsiteY101" fmla="*/ 275907 h 3339404"/>
                    <a:gd name="connsiteX102" fmla="*/ 1110007 w 4668747"/>
                    <a:gd name="connsiteY102" fmla="*/ 256445 h 3339404"/>
                    <a:gd name="connsiteX103" fmla="*/ 1177553 w 4668747"/>
                    <a:gd name="connsiteY103" fmla="*/ 196913 h 3339404"/>
                    <a:gd name="connsiteX104" fmla="*/ 1209036 w 4668747"/>
                    <a:gd name="connsiteY104" fmla="*/ 167719 h 3339404"/>
                    <a:gd name="connsiteX105" fmla="*/ 1436287 w 4668747"/>
                    <a:gd name="connsiteY105" fmla="*/ 68691 h 3339404"/>
                    <a:gd name="connsiteX106" fmla="*/ 1483798 w 4668747"/>
                    <a:gd name="connsiteY106" fmla="*/ 69263 h 3339404"/>
                    <a:gd name="connsiteX107" fmla="*/ 1535316 w 4668747"/>
                    <a:gd name="connsiteY107" fmla="*/ 41214 h 3339404"/>
                    <a:gd name="connsiteX108" fmla="*/ 1591985 w 4668747"/>
                    <a:gd name="connsiteY108" fmla="*/ 22897 h 3339404"/>
                    <a:gd name="connsiteX109" fmla="*/ 1667545 w 4668747"/>
                    <a:gd name="connsiteY109" fmla="*/ 0 h 3339404"/>
                    <a:gd name="connsiteX110" fmla="*/ 1744249 w 4668747"/>
                    <a:gd name="connsiteY110" fmla="*/ 19462 h 3339404"/>
                    <a:gd name="connsiteX111" fmla="*/ 1820954 w 4668747"/>
                    <a:gd name="connsiteY111" fmla="*/ 51518 h 3339404"/>
                    <a:gd name="connsiteX112" fmla="*/ 1842133 w 4668747"/>
                    <a:gd name="connsiteY112" fmla="*/ 49801 h 3339404"/>
                    <a:gd name="connsiteX113" fmla="*/ 1931431 w 4668747"/>
                    <a:gd name="connsiteY113" fmla="*/ 4579 h 3339404"/>
                    <a:gd name="connsiteX114" fmla="*/ 2058508 w 4668747"/>
                    <a:gd name="connsiteY114" fmla="*/ 20607 h 3339404"/>
                    <a:gd name="connsiteX115" fmla="*/ 2098578 w 4668747"/>
                    <a:gd name="connsiteY115" fmla="*/ 51518 h 3339404"/>
                    <a:gd name="connsiteX116" fmla="*/ 2201614 w 4668747"/>
                    <a:gd name="connsiteY116" fmla="*/ 54380 h 3339404"/>
                    <a:gd name="connsiteX117" fmla="*/ 2248552 w 4668747"/>
                    <a:gd name="connsiteY117" fmla="*/ 69835 h 3339404"/>
                    <a:gd name="connsiteX118" fmla="*/ 2351016 w 4668747"/>
                    <a:gd name="connsiteY118" fmla="*/ 99029 h 3339404"/>
                    <a:gd name="connsiteX119" fmla="*/ 2410547 w 4668747"/>
                    <a:gd name="connsiteY119" fmla="*/ 106470 h 3339404"/>
                    <a:gd name="connsiteX120" fmla="*/ 2625205 w 4668747"/>
                    <a:gd name="connsiteY120" fmla="*/ 210651 h 3339404"/>
                    <a:gd name="connsiteX121" fmla="*/ 2687599 w 4668747"/>
                    <a:gd name="connsiteY121" fmla="*/ 212941 h 3339404"/>
                    <a:gd name="connsiteX122" fmla="*/ 2792925 w 4668747"/>
                    <a:gd name="connsiteY122" fmla="*/ 228968 h 3339404"/>
                    <a:gd name="connsiteX123" fmla="*/ 2843298 w 4668747"/>
                    <a:gd name="connsiteY123" fmla="*/ 233548 h 3339404"/>
                    <a:gd name="connsiteX124" fmla="*/ 3071121 w 4668747"/>
                    <a:gd name="connsiteY124" fmla="*/ 252438 h 3339404"/>
                    <a:gd name="connsiteX125" fmla="*/ 3170722 w 4668747"/>
                    <a:gd name="connsiteY125" fmla="*/ 252438 h 3339404"/>
                    <a:gd name="connsiteX126" fmla="*/ 3276620 w 4668747"/>
                    <a:gd name="connsiteY126" fmla="*/ 255872 h 3339404"/>
                    <a:gd name="connsiteX127" fmla="*/ 3643542 w 4668747"/>
                    <a:gd name="connsiteY127" fmla="*/ 352039 h 3339404"/>
                    <a:gd name="connsiteX128" fmla="*/ 3737419 w 4668747"/>
                    <a:gd name="connsiteY128" fmla="*/ 383522 h 3339404"/>
                    <a:gd name="connsiteX129" fmla="*/ 3780350 w 4668747"/>
                    <a:gd name="connsiteY129" fmla="*/ 407564 h 3339404"/>
                    <a:gd name="connsiteX130" fmla="*/ 3770619 w 4668747"/>
                    <a:gd name="connsiteY130" fmla="*/ 435612 h 3339404"/>
                    <a:gd name="connsiteX131" fmla="*/ 3805537 w 4668747"/>
                    <a:gd name="connsiteY131" fmla="*/ 461944 h 3339404"/>
                    <a:gd name="connsiteX132" fmla="*/ 3874228 w 4668747"/>
                    <a:gd name="connsiteY132" fmla="*/ 487703 h 3339404"/>
                    <a:gd name="connsiteX133" fmla="*/ 3991574 w 4668747"/>
                    <a:gd name="connsiteY133" fmla="*/ 574138 h 3339404"/>
                    <a:gd name="connsiteX134" fmla="*/ 4029926 w 4668747"/>
                    <a:gd name="connsiteY134" fmla="*/ 610201 h 3339404"/>
                    <a:gd name="connsiteX135" fmla="*/ 4075720 w 4668747"/>
                    <a:gd name="connsiteY135" fmla="*/ 611346 h 3339404"/>
                    <a:gd name="connsiteX136" fmla="*/ 4199363 w 4668747"/>
                    <a:gd name="connsiteY136" fmla="*/ 697209 h 3339404"/>
                    <a:gd name="connsiteX137" fmla="*/ 4309840 w 4668747"/>
                    <a:gd name="connsiteY137" fmla="*/ 789368 h 3339404"/>
                    <a:gd name="connsiteX138" fmla="*/ 4398565 w 4668747"/>
                    <a:gd name="connsiteY138" fmla="*/ 901563 h 3339404"/>
                    <a:gd name="connsiteX139" fmla="*/ 4485573 w 4668747"/>
                    <a:gd name="connsiteY139" fmla="*/ 1003454 h 3339404"/>
                    <a:gd name="connsiteX140" fmla="*/ 4520491 w 4668747"/>
                    <a:gd name="connsiteY140" fmla="*/ 1075579 h 3339404"/>
                    <a:gd name="connsiteX141" fmla="*/ 4546250 w 4668747"/>
                    <a:gd name="connsiteY141" fmla="*/ 1128242 h 3339404"/>
                    <a:gd name="connsiteX142" fmla="*/ 4641844 w 4668747"/>
                    <a:gd name="connsiteY142" fmla="*/ 1313706 h 3339404"/>
                    <a:gd name="connsiteX143" fmla="*/ 4668748 w 4668747"/>
                    <a:gd name="connsiteY143" fmla="*/ 1475701 h 3339404"/>
                    <a:gd name="connsiteX144" fmla="*/ 4221115 w 4668747"/>
                    <a:gd name="connsiteY144" fmla="*/ 2417334 h 3339404"/>
                    <a:gd name="connsiteX145" fmla="*/ 4239432 w 4668747"/>
                    <a:gd name="connsiteY145" fmla="*/ 2386423 h 3339404"/>
                    <a:gd name="connsiteX146" fmla="*/ 4307550 w 4668747"/>
                    <a:gd name="connsiteY146" fmla="*/ 2125399 h 3339404"/>
                    <a:gd name="connsiteX147" fmla="*/ 4380820 w 4668747"/>
                    <a:gd name="connsiteY147" fmla="*/ 2005763 h 3339404"/>
                    <a:gd name="connsiteX148" fmla="*/ 4497021 w 4668747"/>
                    <a:gd name="connsiteY148" fmla="*/ 1721842 h 3339404"/>
                    <a:gd name="connsiteX149" fmla="*/ 4517056 w 4668747"/>
                    <a:gd name="connsiteY149" fmla="*/ 1656014 h 3339404"/>
                    <a:gd name="connsiteX150" fmla="*/ 4554836 w 4668747"/>
                    <a:gd name="connsiteY150" fmla="*/ 1596482 h 3339404"/>
                    <a:gd name="connsiteX151" fmla="*/ 4546822 w 4668747"/>
                    <a:gd name="connsiteY151" fmla="*/ 1536950 h 3339404"/>
                    <a:gd name="connsiteX152" fmla="*/ 4559988 w 4668747"/>
                    <a:gd name="connsiteY152" fmla="*/ 1338892 h 3339404"/>
                    <a:gd name="connsiteX153" fmla="*/ 4546822 w 4668747"/>
                    <a:gd name="connsiteY153" fmla="*/ 1325154 h 3339404"/>
                    <a:gd name="connsiteX154" fmla="*/ 4519346 w 4668747"/>
                    <a:gd name="connsiteY154" fmla="*/ 1274209 h 3339404"/>
                    <a:gd name="connsiteX155" fmla="*/ 4490152 w 4668747"/>
                    <a:gd name="connsiteY155" fmla="*/ 1214677 h 3339404"/>
                    <a:gd name="connsiteX156" fmla="*/ 4434055 w 4668747"/>
                    <a:gd name="connsiteY156" fmla="*/ 1158007 h 3339404"/>
                    <a:gd name="connsiteX157" fmla="*/ 4363075 w 4668747"/>
                    <a:gd name="connsiteY157" fmla="*/ 1048103 h 3339404"/>
                    <a:gd name="connsiteX158" fmla="*/ 4280646 w 4668747"/>
                    <a:gd name="connsiteY158" fmla="*/ 910149 h 3339404"/>
                    <a:gd name="connsiteX159" fmla="*/ 4257177 w 4668747"/>
                    <a:gd name="connsiteY159" fmla="*/ 896411 h 3339404"/>
                    <a:gd name="connsiteX160" fmla="*/ 4219970 w 4668747"/>
                    <a:gd name="connsiteY160" fmla="*/ 886680 h 3339404"/>
                    <a:gd name="connsiteX161" fmla="*/ 4165590 w 4668747"/>
                    <a:gd name="connsiteY161" fmla="*/ 835162 h 3339404"/>
                    <a:gd name="connsiteX162" fmla="*/ 4109492 w 4668747"/>
                    <a:gd name="connsiteY162" fmla="*/ 762465 h 3339404"/>
                    <a:gd name="connsiteX163" fmla="*/ 4041374 w 4668747"/>
                    <a:gd name="connsiteY163" fmla="*/ 728692 h 3339404"/>
                    <a:gd name="connsiteX164" fmla="*/ 3890255 w 4668747"/>
                    <a:gd name="connsiteY164" fmla="*/ 601042 h 3339404"/>
                    <a:gd name="connsiteX165" fmla="*/ 3847896 w 4668747"/>
                    <a:gd name="connsiteY165" fmla="*/ 575855 h 3339404"/>
                    <a:gd name="connsiteX166" fmla="*/ 3780923 w 4668747"/>
                    <a:gd name="connsiteY166" fmla="*/ 531779 h 3339404"/>
                    <a:gd name="connsiteX167" fmla="*/ 3711088 w 4668747"/>
                    <a:gd name="connsiteY167" fmla="*/ 508882 h 3339404"/>
                    <a:gd name="connsiteX168" fmla="*/ 3676170 w 4668747"/>
                    <a:gd name="connsiteY168" fmla="*/ 494572 h 3339404"/>
                    <a:gd name="connsiteX169" fmla="*/ 3624652 w 4668747"/>
                    <a:gd name="connsiteY169" fmla="*/ 449350 h 3339404"/>
                    <a:gd name="connsiteX170" fmla="*/ 3559968 w 4668747"/>
                    <a:gd name="connsiteY170" fmla="*/ 437330 h 3339404"/>
                    <a:gd name="connsiteX171" fmla="*/ 3470671 w 4668747"/>
                    <a:gd name="connsiteY171" fmla="*/ 418440 h 3339404"/>
                    <a:gd name="connsiteX172" fmla="*/ 3311538 w 4668747"/>
                    <a:gd name="connsiteY172" fmla="*/ 364060 h 3339404"/>
                    <a:gd name="connsiteX173" fmla="*/ 3148398 w 4668747"/>
                    <a:gd name="connsiteY173" fmla="*/ 358908 h 3339404"/>
                    <a:gd name="connsiteX174" fmla="*/ 3088866 w 4668747"/>
                    <a:gd name="connsiteY174" fmla="*/ 352611 h 3339404"/>
                    <a:gd name="connsiteX175" fmla="*/ 3027045 w 4668747"/>
                    <a:gd name="connsiteY175" fmla="*/ 360625 h 3339404"/>
                    <a:gd name="connsiteX176" fmla="*/ 3000141 w 4668747"/>
                    <a:gd name="connsiteY176" fmla="*/ 351466 h 3339404"/>
                    <a:gd name="connsiteX177" fmla="*/ 2958926 w 4668747"/>
                    <a:gd name="connsiteY177" fmla="*/ 337156 h 3339404"/>
                    <a:gd name="connsiteX178" fmla="*/ 2910843 w 4668747"/>
                    <a:gd name="connsiteY178" fmla="*/ 327425 h 3339404"/>
                    <a:gd name="connsiteX179" fmla="*/ 2795214 w 4668747"/>
                    <a:gd name="connsiteY179" fmla="*/ 297659 h 3339404"/>
                    <a:gd name="connsiteX180" fmla="*/ 2719082 w 4668747"/>
                    <a:gd name="connsiteY180" fmla="*/ 315404 h 3339404"/>
                    <a:gd name="connsiteX181" fmla="*/ 2641806 w 4668747"/>
                    <a:gd name="connsiteY181" fmla="*/ 294224 h 3339404"/>
                    <a:gd name="connsiteX182" fmla="*/ 2565101 w 4668747"/>
                    <a:gd name="connsiteY182" fmla="*/ 275907 h 3339404"/>
                    <a:gd name="connsiteX183" fmla="*/ 2503280 w 4668747"/>
                    <a:gd name="connsiteY183" fmla="*/ 242706 h 3339404"/>
                    <a:gd name="connsiteX184" fmla="*/ 2458058 w 4668747"/>
                    <a:gd name="connsiteY184" fmla="*/ 217520 h 3339404"/>
                    <a:gd name="connsiteX185" fmla="*/ 2450617 w 4668747"/>
                    <a:gd name="connsiteY185" fmla="*/ 210078 h 3339404"/>
                    <a:gd name="connsiteX186" fmla="*/ 2361319 w 4668747"/>
                    <a:gd name="connsiteY186" fmla="*/ 207789 h 3339404"/>
                    <a:gd name="connsiteX187" fmla="*/ 2250269 w 4668747"/>
                    <a:gd name="connsiteY187" fmla="*/ 168864 h 3339404"/>
                    <a:gd name="connsiteX188" fmla="*/ 2157537 w 4668747"/>
                    <a:gd name="connsiteY188" fmla="*/ 111050 h 3339404"/>
                    <a:gd name="connsiteX189" fmla="*/ 2143227 w 4668747"/>
                    <a:gd name="connsiteY189" fmla="*/ 111622 h 3339404"/>
                    <a:gd name="connsiteX190" fmla="*/ 2099150 w 4668747"/>
                    <a:gd name="connsiteY190" fmla="*/ 115629 h 3339404"/>
                    <a:gd name="connsiteX191" fmla="*/ 1954900 w 4668747"/>
                    <a:gd name="connsiteY191" fmla="*/ 113912 h 3339404"/>
                    <a:gd name="connsiteX192" fmla="*/ 1747112 w 4668747"/>
                    <a:gd name="connsiteY192" fmla="*/ 103608 h 3339404"/>
                    <a:gd name="connsiteX193" fmla="*/ 1662966 w 4668747"/>
                    <a:gd name="connsiteY193" fmla="*/ 116774 h 3339404"/>
                    <a:gd name="connsiteX194" fmla="*/ 1581109 w 4668747"/>
                    <a:gd name="connsiteY194" fmla="*/ 113912 h 3339404"/>
                    <a:gd name="connsiteX195" fmla="*/ 1553061 w 4668747"/>
                    <a:gd name="connsiteY195" fmla="*/ 124215 h 3339404"/>
                    <a:gd name="connsiteX196" fmla="*/ 1487805 w 4668747"/>
                    <a:gd name="connsiteY196" fmla="*/ 171726 h 3339404"/>
                    <a:gd name="connsiteX197" fmla="*/ 1405376 w 4668747"/>
                    <a:gd name="connsiteY197" fmla="*/ 173444 h 3339404"/>
                    <a:gd name="connsiteX198" fmla="*/ 1371031 w 4668747"/>
                    <a:gd name="connsiteY198" fmla="*/ 178023 h 3339404"/>
                    <a:gd name="connsiteX199" fmla="*/ 1235940 w 4668747"/>
                    <a:gd name="connsiteY199" fmla="*/ 289645 h 3339404"/>
                    <a:gd name="connsiteX200" fmla="*/ 1213043 w 4668747"/>
                    <a:gd name="connsiteY200" fmla="*/ 279341 h 3339404"/>
                    <a:gd name="connsiteX201" fmla="*/ 1174691 w 4668747"/>
                    <a:gd name="connsiteY201" fmla="*/ 294797 h 3339404"/>
                    <a:gd name="connsiteX202" fmla="*/ 1136339 w 4668747"/>
                    <a:gd name="connsiteY202" fmla="*/ 336583 h 3339404"/>
                    <a:gd name="connsiteX203" fmla="*/ 1047613 w 4668747"/>
                    <a:gd name="connsiteY203" fmla="*/ 431033 h 3339404"/>
                    <a:gd name="connsiteX204" fmla="*/ 1033875 w 4668747"/>
                    <a:gd name="connsiteY204" fmla="*/ 465951 h 3339404"/>
                    <a:gd name="connsiteX205" fmla="*/ 992661 w 4668747"/>
                    <a:gd name="connsiteY205" fmla="*/ 468813 h 3339404"/>
                    <a:gd name="connsiteX206" fmla="*/ 1003537 w 4668747"/>
                    <a:gd name="connsiteY206" fmla="*/ 498579 h 3339404"/>
                    <a:gd name="connsiteX207" fmla="*/ 975488 w 4668747"/>
                    <a:gd name="connsiteY207" fmla="*/ 529489 h 3339404"/>
                    <a:gd name="connsiteX208" fmla="*/ 856425 w 4668747"/>
                    <a:gd name="connsiteY208" fmla="*/ 673167 h 3339404"/>
                    <a:gd name="connsiteX209" fmla="*/ 736216 w 4668747"/>
                    <a:gd name="connsiteY209" fmla="*/ 879811 h 3339404"/>
                    <a:gd name="connsiteX210" fmla="*/ 617725 w 4668747"/>
                    <a:gd name="connsiteY210" fmla="*/ 1099048 h 3339404"/>
                    <a:gd name="connsiteX211" fmla="*/ 566780 w 4668747"/>
                    <a:gd name="connsiteY211" fmla="*/ 1173463 h 3339404"/>
                    <a:gd name="connsiteX212" fmla="*/ 527855 w 4668747"/>
                    <a:gd name="connsiteY212" fmla="*/ 1167166 h 3339404"/>
                    <a:gd name="connsiteX213" fmla="*/ 534724 w 4668747"/>
                    <a:gd name="connsiteY213" fmla="*/ 1217539 h 3339404"/>
                    <a:gd name="connsiteX214" fmla="*/ 518696 w 4668747"/>
                    <a:gd name="connsiteY214" fmla="*/ 1264478 h 3339404"/>
                    <a:gd name="connsiteX215" fmla="*/ 462027 w 4668747"/>
                    <a:gd name="connsiteY215" fmla="*/ 1346906 h 3339404"/>
                    <a:gd name="connsiteX216" fmla="*/ 403067 w 4668747"/>
                    <a:gd name="connsiteY216" fmla="*/ 1418459 h 3339404"/>
                    <a:gd name="connsiteX217" fmla="*/ 301176 w 4668747"/>
                    <a:gd name="connsiteY217" fmla="*/ 1495736 h 3339404"/>
                    <a:gd name="connsiteX218" fmla="*/ 288011 w 4668747"/>
                    <a:gd name="connsiteY218" fmla="*/ 1516343 h 3339404"/>
                    <a:gd name="connsiteX219" fmla="*/ 272555 w 4668747"/>
                    <a:gd name="connsiteY219" fmla="*/ 1597627 h 3339404"/>
                    <a:gd name="connsiteX220" fmla="*/ 159788 w 4668747"/>
                    <a:gd name="connsiteY220" fmla="*/ 1732718 h 3339404"/>
                    <a:gd name="connsiteX221" fmla="*/ 168375 w 4668747"/>
                    <a:gd name="connsiteY221" fmla="*/ 1761912 h 3339404"/>
                    <a:gd name="connsiteX222" fmla="*/ 140899 w 4668747"/>
                    <a:gd name="connsiteY222" fmla="*/ 1814002 h 3339404"/>
                    <a:gd name="connsiteX223" fmla="*/ 106553 w 4668747"/>
                    <a:gd name="connsiteY223" fmla="*/ 1886699 h 3339404"/>
                    <a:gd name="connsiteX224" fmla="*/ 126588 w 4668747"/>
                    <a:gd name="connsiteY224" fmla="*/ 2060143 h 3339404"/>
                    <a:gd name="connsiteX225" fmla="*/ 109415 w 4668747"/>
                    <a:gd name="connsiteY225" fmla="*/ 2104219 h 3339404"/>
                    <a:gd name="connsiteX226" fmla="*/ 147195 w 4668747"/>
                    <a:gd name="connsiteY226" fmla="*/ 2127116 h 3339404"/>
                    <a:gd name="connsiteX227" fmla="*/ 154064 w 4668747"/>
                    <a:gd name="connsiteY227" fmla="*/ 2208400 h 3339404"/>
                    <a:gd name="connsiteX228" fmla="*/ 131740 w 4668747"/>
                    <a:gd name="connsiteY228" fmla="*/ 2238166 h 3339404"/>
                    <a:gd name="connsiteX229" fmla="*/ 168375 w 4668747"/>
                    <a:gd name="connsiteY229" fmla="*/ 2253049 h 3339404"/>
                    <a:gd name="connsiteX230" fmla="*/ 156926 w 4668747"/>
                    <a:gd name="connsiteY230" fmla="*/ 2282242 h 3339404"/>
                    <a:gd name="connsiteX231" fmla="*/ 299459 w 4668747"/>
                    <a:gd name="connsiteY231" fmla="*/ 2479155 h 3339404"/>
                    <a:gd name="connsiteX232" fmla="*/ 315487 w 4668747"/>
                    <a:gd name="connsiteY232" fmla="*/ 2500907 h 3339404"/>
                    <a:gd name="connsiteX233" fmla="*/ 362425 w 4668747"/>
                    <a:gd name="connsiteY233" fmla="*/ 2557577 h 3339404"/>
                    <a:gd name="connsiteX234" fmla="*/ 407074 w 4668747"/>
                    <a:gd name="connsiteY234" fmla="*/ 2613101 h 3339404"/>
                    <a:gd name="connsiteX235" fmla="*/ 436840 w 4668747"/>
                    <a:gd name="connsiteY235" fmla="*/ 2654888 h 3339404"/>
                    <a:gd name="connsiteX236" fmla="*/ 513545 w 4668747"/>
                    <a:gd name="connsiteY236" fmla="*/ 2737889 h 3339404"/>
                    <a:gd name="connsiteX237" fmla="*/ 531290 w 4668747"/>
                    <a:gd name="connsiteY237" fmla="*/ 2757351 h 3339404"/>
                    <a:gd name="connsiteX238" fmla="*/ 616580 w 4668747"/>
                    <a:gd name="connsiteY238" fmla="*/ 2809442 h 3339404"/>
                    <a:gd name="connsiteX239" fmla="*/ 716754 w 4668747"/>
                    <a:gd name="connsiteY239" fmla="*/ 2904464 h 3339404"/>
                    <a:gd name="connsiteX240" fmla="*/ 773424 w 4668747"/>
                    <a:gd name="connsiteY240" fmla="*/ 2942244 h 3339404"/>
                    <a:gd name="connsiteX241" fmla="*/ 835818 w 4668747"/>
                    <a:gd name="connsiteY241" fmla="*/ 3000058 h 3339404"/>
                    <a:gd name="connsiteX242" fmla="*/ 854135 w 4668747"/>
                    <a:gd name="connsiteY242" fmla="*/ 3005210 h 3339404"/>
                    <a:gd name="connsiteX243" fmla="*/ 942288 w 4668747"/>
                    <a:gd name="connsiteY243" fmla="*/ 3026389 h 3339404"/>
                    <a:gd name="connsiteX244" fmla="*/ 992661 w 4668747"/>
                    <a:gd name="connsiteY244" fmla="*/ 3057872 h 3339404"/>
                    <a:gd name="connsiteX245" fmla="*/ 1025861 w 4668747"/>
                    <a:gd name="connsiteY245" fmla="*/ 3070466 h 3339404"/>
                    <a:gd name="connsiteX246" fmla="*/ 1003537 w 4668747"/>
                    <a:gd name="connsiteY246" fmla="*/ 3093362 h 3339404"/>
                    <a:gd name="connsiteX247" fmla="*/ 989799 w 4668747"/>
                    <a:gd name="connsiteY247" fmla="*/ 3115687 h 3339404"/>
                    <a:gd name="connsiteX248" fmla="*/ 1019565 w 4668747"/>
                    <a:gd name="connsiteY248" fmla="*/ 3121411 h 3339404"/>
                    <a:gd name="connsiteX249" fmla="*/ 1048186 w 4668747"/>
                    <a:gd name="connsiteY249" fmla="*/ 3112825 h 3339404"/>
                    <a:gd name="connsiteX250" fmla="*/ 1112297 w 4668747"/>
                    <a:gd name="connsiteY250" fmla="*/ 3133432 h 3339404"/>
                    <a:gd name="connsiteX251" fmla="*/ 1095124 w 4668747"/>
                    <a:gd name="connsiteY251" fmla="*/ 3156329 h 3339404"/>
                    <a:gd name="connsiteX252" fmla="*/ 1131759 w 4668747"/>
                    <a:gd name="connsiteY252" fmla="*/ 3157474 h 3339404"/>
                    <a:gd name="connsiteX253" fmla="*/ 1168394 w 4668747"/>
                    <a:gd name="connsiteY253" fmla="*/ 3143163 h 3339404"/>
                    <a:gd name="connsiteX254" fmla="*/ 1242809 w 4668747"/>
                    <a:gd name="connsiteY254" fmla="*/ 3156901 h 3339404"/>
                    <a:gd name="connsiteX255" fmla="*/ 1311499 w 4668747"/>
                    <a:gd name="connsiteY255" fmla="*/ 3168350 h 3339404"/>
                    <a:gd name="connsiteX256" fmla="*/ 1400797 w 4668747"/>
                    <a:gd name="connsiteY256" fmla="*/ 3186667 h 3339404"/>
                    <a:gd name="connsiteX257" fmla="*/ 1459184 w 4668747"/>
                    <a:gd name="connsiteY257" fmla="*/ 3200405 h 3339404"/>
                    <a:gd name="connsiteX258" fmla="*/ 1554206 w 4668747"/>
                    <a:gd name="connsiteY258" fmla="*/ 3229026 h 3339404"/>
                    <a:gd name="connsiteX259" fmla="*/ 1599427 w 4668747"/>
                    <a:gd name="connsiteY259" fmla="*/ 3226736 h 3339404"/>
                    <a:gd name="connsiteX260" fmla="*/ 1687580 w 4668747"/>
                    <a:gd name="connsiteY260" fmla="*/ 3207274 h 3339404"/>
                    <a:gd name="connsiteX261" fmla="*/ 1767146 w 4668747"/>
                    <a:gd name="connsiteY261" fmla="*/ 3208992 h 3339404"/>
                    <a:gd name="connsiteX262" fmla="*/ 1847858 w 4668747"/>
                    <a:gd name="connsiteY262" fmla="*/ 3245054 h 3339404"/>
                    <a:gd name="connsiteX263" fmla="*/ 1885065 w 4668747"/>
                    <a:gd name="connsiteY263" fmla="*/ 3231316 h 3339404"/>
                    <a:gd name="connsiteX264" fmla="*/ 1921700 w 4668747"/>
                    <a:gd name="connsiteY264" fmla="*/ 3207274 h 3339404"/>
                    <a:gd name="connsiteX265" fmla="*/ 1968638 w 4668747"/>
                    <a:gd name="connsiteY265" fmla="*/ 3197543 h 3339404"/>
                    <a:gd name="connsiteX266" fmla="*/ 2008708 w 4668747"/>
                    <a:gd name="connsiteY266" fmla="*/ 3164343 h 3339404"/>
                    <a:gd name="connsiteX267" fmla="*/ 2158110 w 4668747"/>
                    <a:gd name="connsiteY267" fmla="*/ 3137439 h 3339404"/>
                    <a:gd name="connsiteX268" fmla="*/ 2338995 w 4668747"/>
                    <a:gd name="connsiteY268" fmla="*/ 3134577 h 3339404"/>
                    <a:gd name="connsiteX269" fmla="*/ 2507859 w 4668747"/>
                    <a:gd name="connsiteY269" fmla="*/ 3135149 h 3339404"/>
                    <a:gd name="connsiteX270" fmla="*/ 2680730 w 4668747"/>
                    <a:gd name="connsiteY270" fmla="*/ 3177508 h 3339404"/>
                    <a:gd name="connsiteX271" fmla="*/ 2721372 w 4668747"/>
                    <a:gd name="connsiteY271" fmla="*/ 3170639 h 3339404"/>
                    <a:gd name="connsiteX272" fmla="*/ 2738545 w 4668747"/>
                    <a:gd name="connsiteY272" fmla="*/ 3152322 h 3339404"/>
                    <a:gd name="connsiteX273" fmla="*/ 2845015 w 4668747"/>
                    <a:gd name="connsiteY273" fmla="*/ 3191247 h 3339404"/>
                    <a:gd name="connsiteX274" fmla="*/ 2867339 w 4668747"/>
                    <a:gd name="connsiteY274" fmla="*/ 3199833 h 3339404"/>
                    <a:gd name="connsiteX275" fmla="*/ 2949196 w 4668747"/>
                    <a:gd name="connsiteY275" fmla="*/ 3166060 h 3339404"/>
                    <a:gd name="connsiteX276" fmla="*/ 3054521 w 4668747"/>
                    <a:gd name="connsiteY276" fmla="*/ 3160908 h 3339404"/>
                    <a:gd name="connsiteX277" fmla="*/ 3270896 w 4668747"/>
                    <a:gd name="connsiteY277" fmla="*/ 3147170 h 3339404"/>
                    <a:gd name="connsiteX278" fmla="*/ 3302379 w 4668747"/>
                    <a:gd name="connsiteY278" fmla="*/ 3154612 h 3339404"/>
                    <a:gd name="connsiteX279" fmla="*/ 3375649 w 4668747"/>
                    <a:gd name="connsiteY279" fmla="*/ 3143163 h 3339404"/>
                    <a:gd name="connsiteX280" fmla="*/ 3456360 w 4668747"/>
                    <a:gd name="connsiteY280" fmla="*/ 3121411 h 3339404"/>
                    <a:gd name="connsiteX281" fmla="*/ 3470671 w 4668747"/>
                    <a:gd name="connsiteY281" fmla="*/ 3109963 h 3339404"/>
                    <a:gd name="connsiteX282" fmla="*/ 3555962 w 4668747"/>
                    <a:gd name="connsiteY282" fmla="*/ 3057872 h 3339404"/>
                    <a:gd name="connsiteX283" fmla="*/ 3594314 w 4668747"/>
                    <a:gd name="connsiteY283" fmla="*/ 3051003 h 3339404"/>
                    <a:gd name="connsiteX284" fmla="*/ 3643542 w 4668747"/>
                    <a:gd name="connsiteY284" fmla="*/ 3014941 h 3339404"/>
                    <a:gd name="connsiteX285" fmla="*/ 3734557 w 4668747"/>
                    <a:gd name="connsiteY285" fmla="*/ 2976589 h 3339404"/>
                    <a:gd name="connsiteX286" fmla="*/ 3791799 w 4668747"/>
                    <a:gd name="connsiteY286" fmla="*/ 2935374 h 3339404"/>
                    <a:gd name="connsiteX287" fmla="*/ 3825572 w 4668747"/>
                    <a:gd name="connsiteY287" fmla="*/ 2889008 h 3339404"/>
                    <a:gd name="connsiteX288" fmla="*/ 3963525 w 4668747"/>
                    <a:gd name="connsiteY288" fmla="*/ 2811159 h 3339404"/>
                    <a:gd name="connsiteX289" fmla="*/ 4007029 w 4668747"/>
                    <a:gd name="connsiteY289" fmla="*/ 2745903 h 3339404"/>
                    <a:gd name="connsiteX290" fmla="*/ 4037940 w 4668747"/>
                    <a:gd name="connsiteY290" fmla="*/ 2736172 h 3339404"/>
                    <a:gd name="connsiteX291" fmla="*/ 4090603 w 4668747"/>
                    <a:gd name="connsiteY291" fmla="*/ 2652598 h 3339404"/>
                    <a:gd name="connsiteX292" fmla="*/ 4098617 w 4668747"/>
                    <a:gd name="connsiteY292" fmla="*/ 2594784 h 3339404"/>
                    <a:gd name="connsiteX293" fmla="*/ 4139258 w 4668747"/>
                    <a:gd name="connsiteY293" fmla="*/ 2542121 h 3339404"/>
                    <a:gd name="connsiteX294" fmla="*/ 4143265 w 4668747"/>
                    <a:gd name="connsiteY294" fmla="*/ 2502052 h 3339404"/>
                    <a:gd name="connsiteX295" fmla="*/ 4178755 w 4668747"/>
                    <a:gd name="connsiteY295" fmla="*/ 2420768 h 3339404"/>
                    <a:gd name="connsiteX296" fmla="*/ 4221115 w 4668747"/>
                    <a:gd name="connsiteY296" fmla="*/ 2417334 h 33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</a:cxnLst>
                  <a:rect l="l" t="t" r="r" b="b"/>
                  <a:pathLst>
                    <a:path w="4668747" h="3339404">
                      <a:moveTo>
                        <a:pt x="4668748" y="1475701"/>
                      </a:moveTo>
                      <a:cubicBezTo>
                        <a:pt x="4665886" y="1522067"/>
                        <a:pt x="4681913" y="1569578"/>
                        <a:pt x="4620092" y="1581599"/>
                      </a:cubicBezTo>
                      <a:cubicBezTo>
                        <a:pt x="4592616" y="1587323"/>
                        <a:pt x="4615513" y="1597627"/>
                        <a:pt x="4619520" y="1607930"/>
                      </a:cubicBezTo>
                      <a:cubicBezTo>
                        <a:pt x="4626961" y="1626248"/>
                        <a:pt x="4630395" y="1646282"/>
                        <a:pt x="4634975" y="1665745"/>
                      </a:cubicBezTo>
                      <a:cubicBezTo>
                        <a:pt x="4636692" y="1673186"/>
                        <a:pt x="4638982" y="1683490"/>
                        <a:pt x="4635547" y="1688069"/>
                      </a:cubicBezTo>
                      <a:cubicBezTo>
                        <a:pt x="4618947" y="1706959"/>
                        <a:pt x="4596623" y="1721842"/>
                        <a:pt x="4585747" y="1743022"/>
                      </a:cubicBezTo>
                      <a:cubicBezTo>
                        <a:pt x="4582312" y="1749318"/>
                        <a:pt x="4621809" y="1773932"/>
                        <a:pt x="4575443" y="1774505"/>
                      </a:cubicBezTo>
                      <a:cubicBezTo>
                        <a:pt x="4571436" y="1774505"/>
                        <a:pt x="4564567" y="1782519"/>
                        <a:pt x="4564567" y="1787098"/>
                      </a:cubicBezTo>
                      <a:cubicBezTo>
                        <a:pt x="4566857" y="1931348"/>
                        <a:pt x="4566857" y="1931348"/>
                        <a:pt x="4445504" y="2053274"/>
                      </a:cubicBezTo>
                      <a:cubicBezTo>
                        <a:pt x="4441497" y="2057281"/>
                        <a:pt x="4442069" y="2069301"/>
                        <a:pt x="4444931" y="2074453"/>
                      </a:cubicBezTo>
                      <a:cubicBezTo>
                        <a:pt x="4474697" y="2125399"/>
                        <a:pt x="4434055" y="2156882"/>
                        <a:pt x="4410586" y="2191227"/>
                      </a:cubicBezTo>
                      <a:cubicBezTo>
                        <a:pt x="4396276" y="2211834"/>
                        <a:pt x="4392269" y="2192944"/>
                        <a:pt x="4389979" y="2179206"/>
                      </a:cubicBezTo>
                      <a:cubicBezTo>
                        <a:pt x="4388834" y="2172910"/>
                        <a:pt x="4384254" y="2167186"/>
                        <a:pt x="4381392" y="2161461"/>
                      </a:cubicBezTo>
                      <a:cubicBezTo>
                        <a:pt x="4377386" y="2165468"/>
                        <a:pt x="4368799" y="2171765"/>
                        <a:pt x="4369372" y="2174055"/>
                      </a:cubicBezTo>
                      <a:cubicBezTo>
                        <a:pt x="4384254" y="2208400"/>
                        <a:pt x="4346475" y="2238166"/>
                        <a:pt x="4364220" y="2276518"/>
                      </a:cubicBezTo>
                      <a:cubicBezTo>
                        <a:pt x="4376241" y="2302849"/>
                        <a:pt x="4341323" y="2346926"/>
                        <a:pt x="4310412" y="2352077"/>
                      </a:cubicBezTo>
                      <a:cubicBezTo>
                        <a:pt x="4280074" y="2357229"/>
                        <a:pt x="4273205" y="2368678"/>
                        <a:pt x="4290950" y="2392719"/>
                      </a:cubicBezTo>
                      <a:cubicBezTo>
                        <a:pt x="4312702" y="2421340"/>
                        <a:pt x="4308123" y="2450534"/>
                        <a:pt x="4294957" y="2479727"/>
                      </a:cubicBezTo>
                      <a:cubicBezTo>
                        <a:pt x="4277212" y="2518652"/>
                        <a:pt x="4261757" y="2559294"/>
                        <a:pt x="4238860" y="2595356"/>
                      </a:cubicBezTo>
                      <a:cubicBezTo>
                        <a:pt x="4227411" y="2613101"/>
                        <a:pt x="4201652" y="2621688"/>
                        <a:pt x="4183335" y="2634853"/>
                      </a:cubicBezTo>
                      <a:cubicBezTo>
                        <a:pt x="4163872" y="2649164"/>
                        <a:pt x="4153569" y="2662902"/>
                        <a:pt x="4171886" y="2688661"/>
                      </a:cubicBezTo>
                      <a:cubicBezTo>
                        <a:pt x="4179900" y="2699537"/>
                        <a:pt x="4103768" y="2681792"/>
                        <a:pt x="4151852" y="2726441"/>
                      </a:cubicBezTo>
                      <a:cubicBezTo>
                        <a:pt x="4155859" y="2730448"/>
                        <a:pt x="4148417" y="2751627"/>
                        <a:pt x="4141548" y="2761358"/>
                      </a:cubicBezTo>
                      <a:cubicBezTo>
                        <a:pt x="4075720" y="2850656"/>
                        <a:pt x="3986422" y="2917629"/>
                        <a:pt x="3908573" y="2994906"/>
                      </a:cubicBezTo>
                      <a:cubicBezTo>
                        <a:pt x="3899414" y="3004065"/>
                        <a:pt x="3883959" y="3017231"/>
                        <a:pt x="3875372" y="3014941"/>
                      </a:cubicBezTo>
                      <a:cubicBezTo>
                        <a:pt x="3828434" y="3001775"/>
                        <a:pt x="3805537" y="3038410"/>
                        <a:pt x="3774626" y="3059017"/>
                      </a:cubicBezTo>
                      <a:cubicBezTo>
                        <a:pt x="3752302" y="3073900"/>
                        <a:pt x="3731122" y="3095080"/>
                        <a:pt x="3706508" y="3099659"/>
                      </a:cubicBezTo>
                      <a:cubicBezTo>
                        <a:pt x="3680177" y="3104811"/>
                        <a:pt x="3659570" y="3104239"/>
                        <a:pt x="3658997" y="3137439"/>
                      </a:cubicBezTo>
                      <a:cubicBezTo>
                        <a:pt x="3658997" y="3139729"/>
                        <a:pt x="3654418" y="3142018"/>
                        <a:pt x="3651556" y="3144308"/>
                      </a:cubicBezTo>
                      <a:cubicBezTo>
                        <a:pt x="3602900" y="3088783"/>
                        <a:pt x="3590879" y="3156901"/>
                        <a:pt x="3561686" y="3170067"/>
                      </a:cubicBezTo>
                      <a:cubicBezTo>
                        <a:pt x="3540506" y="3179798"/>
                        <a:pt x="3512457" y="3179798"/>
                        <a:pt x="3497575" y="3194681"/>
                      </a:cubicBezTo>
                      <a:cubicBezTo>
                        <a:pt x="3470099" y="3221012"/>
                        <a:pt x="3458077" y="3197543"/>
                        <a:pt x="3435753" y="3190674"/>
                      </a:cubicBezTo>
                      <a:cubicBezTo>
                        <a:pt x="3412856" y="3183233"/>
                        <a:pt x="3384235" y="3183805"/>
                        <a:pt x="3356187" y="3201550"/>
                      </a:cubicBezTo>
                      <a:cubicBezTo>
                        <a:pt x="3329855" y="3218150"/>
                        <a:pt x="3299517" y="3242192"/>
                        <a:pt x="3261737" y="3231316"/>
                      </a:cubicBezTo>
                      <a:cubicBezTo>
                        <a:pt x="3256013" y="3229599"/>
                        <a:pt x="3244565" y="3230743"/>
                        <a:pt x="3242275" y="3234178"/>
                      </a:cubicBezTo>
                      <a:cubicBezTo>
                        <a:pt x="3212509" y="3283979"/>
                        <a:pt x="3163281" y="3276537"/>
                        <a:pt x="3119204" y="3272530"/>
                      </a:cubicBezTo>
                      <a:cubicBezTo>
                        <a:pt x="3075700" y="3269096"/>
                        <a:pt x="3027045" y="3294282"/>
                        <a:pt x="2988120" y="3253068"/>
                      </a:cubicBezTo>
                      <a:cubicBezTo>
                        <a:pt x="2984685" y="3249633"/>
                        <a:pt x="2969803" y="3249633"/>
                        <a:pt x="2968085" y="3252495"/>
                      </a:cubicBezTo>
                      <a:cubicBezTo>
                        <a:pt x="2945761" y="3291420"/>
                        <a:pt x="2916568" y="3235895"/>
                        <a:pt x="2901684" y="3254785"/>
                      </a:cubicBezTo>
                      <a:cubicBezTo>
                        <a:pt x="2875926" y="3287413"/>
                        <a:pt x="2845015" y="3251923"/>
                        <a:pt x="2835856" y="3259364"/>
                      </a:cubicBezTo>
                      <a:cubicBezTo>
                        <a:pt x="2811814" y="3278827"/>
                        <a:pt x="2788345" y="3268523"/>
                        <a:pt x="2765448" y="3273675"/>
                      </a:cubicBezTo>
                      <a:cubicBezTo>
                        <a:pt x="2708206" y="3285696"/>
                        <a:pt x="2657261" y="3254213"/>
                        <a:pt x="2602881" y="3252495"/>
                      </a:cubicBezTo>
                      <a:cubicBezTo>
                        <a:pt x="2550790" y="3251351"/>
                        <a:pt x="2499273" y="3254213"/>
                        <a:pt x="2457486" y="3214716"/>
                      </a:cubicBezTo>
                      <a:cubicBezTo>
                        <a:pt x="2455769" y="3212999"/>
                        <a:pt x="2447182" y="3215861"/>
                        <a:pt x="2442603" y="3218723"/>
                      </a:cubicBezTo>
                      <a:cubicBezTo>
                        <a:pt x="2396809" y="3251351"/>
                        <a:pt x="2400244" y="3218150"/>
                        <a:pt x="2397954" y="3187240"/>
                      </a:cubicBezTo>
                      <a:cubicBezTo>
                        <a:pt x="2396237" y="3167205"/>
                        <a:pt x="2365899" y="3157474"/>
                        <a:pt x="2363036" y="3171212"/>
                      </a:cubicBezTo>
                      <a:cubicBezTo>
                        <a:pt x="2344719" y="3257647"/>
                        <a:pt x="2264008" y="3237040"/>
                        <a:pt x="2214207" y="3247344"/>
                      </a:cubicBezTo>
                      <a:cubicBezTo>
                        <a:pt x="2131778" y="3264516"/>
                        <a:pt x="2052212" y="3291993"/>
                        <a:pt x="1969783" y="3305158"/>
                      </a:cubicBezTo>
                      <a:cubicBezTo>
                        <a:pt x="1895941" y="3317179"/>
                        <a:pt x="1821526" y="3327483"/>
                        <a:pt x="1747112" y="3336069"/>
                      </a:cubicBezTo>
                      <a:cubicBezTo>
                        <a:pt x="1735663" y="3337214"/>
                        <a:pt x="1722498" y="3326910"/>
                        <a:pt x="1709904" y="3323476"/>
                      </a:cubicBezTo>
                      <a:cubicBezTo>
                        <a:pt x="1696739" y="3320041"/>
                        <a:pt x="1680138" y="3311455"/>
                        <a:pt x="1670980" y="3316607"/>
                      </a:cubicBezTo>
                      <a:cubicBezTo>
                        <a:pt x="1586834" y="3362973"/>
                        <a:pt x="1503833" y="3325766"/>
                        <a:pt x="1420259" y="3316607"/>
                      </a:cubicBezTo>
                      <a:cubicBezTo>
                        <a:pt x="1397362" y="3314317"/>
                        <a:pt x="1389349" y="3306875"/>
                        <a:pt x="1391066" y="3284551"/>
                      </a:cubicBezTo>
                      <a:cubicBezTo>
                        <a:pt x="1391066" y="3282261"/>
                        <a:pt x="1381907" y="3279399"/>
                        <a:pt x="1377328" y="3276537"/>
                      </a:cubicBezTo>
                      <a:cubicBezTo>
                        <a:pt x="1372176" y="3288558"/>
                        <a:pt x="1367024" y="3301151"/>
                        <a:pt x="1362445" y="3313172"/>
                      </a:cubicBezTo>
                      <a:cubicBezTo>
                        <a:pt x="1357865" y="3306303"/>
                        <a:pt x="1355003" y="3297144"/>
                        <a:pt x="1348707" y="3291993"/>
                      </a:cubicBezTo>
                      <a:cubicBezTo>
                        <a:pt x="1339548" y="3284551"/>
                        <a:pt x="1329244" y="3274820"/>
                        <a:pt x="1318941" y="3273675"/>
                      </a:cubicBezTo>
                      <a:cubicBezTo>
                        <a:pt x="1043034" y="3240475"/>
                        <a:pt x="1097414" y="3234178"/>
                        <a:pt x="843259" y="3120266"/>
                      </a:cubicBezTo>
                      <a:cubicBezTo>
                        <a:pt x="812921" y="3106528"/>
                        <a:pt x="783727" y="3091073"/>
                        <a:pt x="755106" y="3075045"/>
                      </a:cubicBezTo>
                      <a:cubicBezTo>
                        <a:pt x="726485" y="3059590"/>
                        <a:pt x="730492" y="3011506"/>
                        <a:pt x="688133" y="3008072"/>
                      </a:cubicBezTo>
                      <a:cubicBezTo>
                        <a:pt x="669815" y="3006354"/>
                        <a:pt x="666381" y="2954837"/>
                        <a:pt x="634898" y="2991472"/>
                      </a:cubicBezTo>
                      <a:cubicBezTo>
                        <a:pt x="624022" y="2978306"/>
                        <a:pt x="613718" y="2964568"/>
                        <a:pt x="601697" y="2952547"/>
                      </a:cubicBezTo>
                      <a:cubicBezTo>
                        <a:pt x="597690" y="2948540"/>
                        <a:pt x="583380" y="2947968"/>
                        <a:pt x="583952" y="2946823"/>
                      </a:cubicBezTo>
                      <a:cubicBezTo>
                        <a:pt x="593684" y="2866111"/>
                        <a:pt x="520986" y="2866111"/>
                        <a:pt x="478054" y="2847794"/>
                      </a:cubicBezTo>
                      <a:cubicBezTo>
                        <a:pt x="438557" y="2831194"/>
                        <a:pt x="420240" y="2797993"/>
                        <a:pt x="392191" y="2772807"/>
                      </a:cubicBezTo>
                      <a:cubicBezTo>
                        <a:pt x="388757" y="2769372"/>
                        <a:pt x="392764" y="2739034"/>
                        <a:pt x="387040" y="2719572"/>
                      </a:cubicBezTo>
                      <a:cubicBezTo>
                        <a:pt x="380171" y="2696102"/>
                        <a:pt x="365860" y="2686944"/>
                        <a:pt x="352122" y="2698392"/>
                      </a:cubicBezTo>
                      <a:cubicBezTo>
                        <a:pt x="325218" y="2721289"/>
                        <a:pt x="320639" y="2716137"/>
                        <a:pt x="320066" y="2684082"/>
                      </a:cubicBezTo>
                      <a:cubicBezTo>
                        <a:pt x="320066" y="2673206"/>
                        <a:pt x="312052" y="2657178"/>
                        <a:pt x="303466" y="2653171"/>
                      </a:cubicBezTo>
                      <a:cubicBezTo>
                        <a:pt x="263397" y="2634281"/>
                        <a:pt x="231914" y="2611384"/>
                        <a:pt x="234203" y="2561011"/>
                      </a:cubicBezTo>
                      <a:cubicBezTo>
                        <a:pt x="234203" y="2555859"/>
                        <a:pt x="205582" y="2551852"/>
                        <a:pt x="203865" y="2544411"/>
                      </a:cubicBezTo>
                      <a:cubicBezTo>
                        <a:pt x="194134" y="2500907"/>
                        <a:pt x="135174" y="2480872"/>
                        <a:pt x="149485" y="2427637"/>
                      </a:cubicBezTo>
                      <a:cubicBezTo>
                        <a:pt x="107698" y="2401306"/>
                        <a:pt x="100257" y="2360091"/>
                        <a:pt x="107698" y="2317160"/>
                      </a:cubicBezTo>
                      <a:cubicBezTo>
                        <a:pt x="114567" y="2277090"/>
                        <a:pt x="65911" y="2299987"/>
                        <a:pt x="63622" y="2272511"/>
                      </a:cubicBezTo>
                      <a:cubicBezTo>
                        <a:pt x="61332" y="2249042"/>
                        <a:pt x="56180" y="2225573"/>
                        <a:pt x="52173" y="2202676"/>
                      </a:cubicBezTo>
                      <a:cubicBezTo>
                        <a:pt x="43015" y="2146006"/>
                        <a:pt x="13821" y="2093343"/>
                        <a:pt x="20690" y="2033239"/>
                      </a:cubicBezTo>
                      <a:cubicBezTo>
                        <a:pt x="21835" y="2022935"/>
                        <a:pt x="17828" y="2010342"/>
                        <a:pt x="21835" y="2001183"/>
                      </a:cubicBezTo>
                      <a:cubicBezTo>
                        <a:pt x="28704" y="1986300"/>
                        <a:pt x="63622" y="1970273"/>
                        <a:pt x="14394" y="1965693"/>
                      </a:cubicBezTo>
                      <a:cubicBezTo>
                        <a:pt x="8097" y="1965121"/>
                        <a:pt x="-2779" y="1935355"/>
                        <a:pt x="655" y="1922762"/>
                      </a:cubicBezTo>
                      <a:cubicBezTo>
                        <a:pt x="29849" y="1824305"/>
                        <a:pt x="20690" y="1712111"/>
                        <a:pt x="106553" y="1634834"/>
                      </a:cubicBezTo>
                      <a:cubicBezTo>
                        <a:pt x="117429" y="1582171"/>
                        <a:pt x="146623" y="1546681"/>
                        <a:pt x="195851" y="1522640"/>
                      </a:cubicBezTo>
                      <a:cubicBezTo>
                        <a:pt x="218748" y="1511191"/>
                        <a:pt x="226189" y="1481425"/>
                        <a:pt x="238210" y="1456239"/>
                      </a:cubicBezTo>
                      <a:cubicBezTo>
                        <a:pt x="267976" y="1393272"/>
                        <a:pt x="314342" y="1337748"/>
                        <a:pt x="356129" y="1280506"/>
                      </a:cubicBezTo>
                      <a:cubicBezTo>
                        <a:pt x="362998" y="1270774"/>
                        <a:pt x="379026" y="1262188"/>
                        <a:pt x="390474" y="1262760"/>
                      </a:cubicBezTo>
                      <a:cubicBezTo>
                        <a:pt x="432261" y="1264478"/>
                        <a:pt x="428254" y="1250740"/>
                        <a:pt x="406502" y="1226126"/>
                      </a:cubicBezTo>
                      <a:cubicBezTo>
                        <a:pt x="403640" y="1222691"/>
                        <a:pt x="404785" y="1209525"/>
                        <a:pt x="408792" y="1206663"/>
                      </a:cubicBezTo>
                      <a:cubicBezTo>
                        <a:pt x="456303" y="1172890"/>
                        <a:pt x="454013" y="1109924"/>
                        <a:pt x="490075" y="1068137"/>
                      </a:cubicBezTo>
                      <a:cubicBezTo>
                        <a:pt x="522131" y="1030930"/>
                        <a:pt x="541593" y="982847"/>
                        <a:pt x="567352" y="939915"/>
                      </a:cubicBezTo>
                      <a:cubicBezTo>
                        <a:pt x="574794" y="926749"/>
                        <a:pt x="583952" y="914729"/>
                        <a:pt x="592539" y="902135"/>
                      </a:cubicBezTo>
                      <a:cubicBezTo>
                        <a:pt x="563345" y="883245"/>
                        <a:pt x="594256" y="876376"/>
                        <a:pt x="599980" y="864356"/>
                      </a:cubicBezTo>
                      <a:cubicBezTo>
                        <a:pt x="607422" y="849473"/>
                        <a:pt x="614291" y="834017"/>
                        <a:pt x="622877" y="820279"/>
                      </a:cubicBezTo>
                      <a:cubicBezTo>
                        <a:pt x="650353" y="776775"/>
                        <a:pt x="668098" y="726402"/>
                        <a:pt x="719044" y="700071"/>
                      </a:cubicBezTo>
                      <a:cubicBezTo>
                        <a:pt x="733927" y="692629"/>
                        <a:pt x="737361" y="665153"/>
                        <a:pt x="750527" y="650270"/>
                      </a:cubicBezTo>
                      <a:cubicBezTo>
                        <a:pt x="763693" y="635960"/>
                        <a:pt x="773424" y="625656"/>
                        <a:pt x="751672" y="611918"/>
                      </a:cubicBezTo>
                      <a:cubicBezTo>
                        <a:pt x="776858" y="580435"/>
                        <a:pt x="798038" y="544372"/>
                        <a:pt x="840969" y="533496"/>
                      </a:cubicBezTo>
                      <a:cubicBezTo>
                        <a:pt x="879322" y="523765"/>
                        <a:pt x="922825" y="518041"/>
                        <a:pt x="882184" y="460226"/>
                      </a:cubicBezTo>
                      <a:cubicBezTo>
                        <a:pt x="876459" y="452213"/>
                        <a:pt x="893632" y="425309"/>
                        <a:pt x="905080" y="410426"/>
                      </a:cubicBezTo>
                      <a:cubicBezTo>
                        <a:pt x="915384" y="396688"/>
                        <a:pt x="929122" y="370356"/>
                        <a:pt x="949729" y="402412"/>
                      </a:cubicBezTo>
                      <a:cubicBezTo>
                        <a:pt x="954309" y="394970"/>
                        <a:pt x="957171" y="386384"/>
                        <a:pt x="963467" y="381232"/>
                      </a:cubicBezTo>
                      <a:cubicBezTo>
                        <a:pt x="972626" y="373791"/>
                        <a:pt x="990371" y="361198"/>
                        <a:pt x="992661" y="363487"/>
                      </a:cubicBezTo>
                      <a:cubicBezTo>
                        <a:pt x="1024716" y="394970"/>
                        <a:pt x="1035592" y="376081"/>
                        <a:pt x="1025861" y="345742"/>
                      </a:cubicBezTo>
                      <a:cubicBezTo>
                        <a:pt x="1014413" y="310252"/>
                        <a:pt x="999530" y="282776"/>
                        <a:pt x="1054482" y="275907"/>
                      </a:cubicBezTo>
                      <a:cubicBezTo>
                        <a:pt x="1073372" y="273617"/>
                        <a:pt x="1091117" y="257017"/>
                        <a:pt x="1110007" y="256445"/>
                      </a:cubicBezTo>
                      <a:cubicBezTo>
                        <a:pt x="1151221" y="255300"/>
                        <a:pt x="1179843" y="244424"/>
                        <a:pt x="1177553" y="196913"/>
                      </a:cubicBezTo>
                      <a:cubicBezTo>
                        <a:pt x="1176408" y="171726"/>
                        <a:pt x="1195298" y="176306"/>
                        <a:pt x="1209036" y="167719"/>
                      </a:cubicBezTo>
                      <a:cubicBezTo>
                        <a:pt x="1280589" y="124215"/>
                        <a:pt x="1356148" y="92732"/>
                        <a:pt x="1436287" y="68691"/>
                      </a:cubicBezTo>
                      <a:cubicBezTo>
                        <a:pt x="1454604" y="63539"/>
                        <a:pt x="1465481" y="99601"/>
                        <a:pt x="1483798" y="69263"/>
                      </a:cubicBezTo>
                      <a:cubicBezTo>
                        <a:pt x="1492384" y="54952"/>
                        <a:pt x="1516998" y="49228"/>
                        <a:pt x="1535316" y="41214"/>
                      </a:cubicBezTo>
                      <a:cubicBezTo>
                        <a:pt x="1553633" y="33773"/>
                        <a:pt x="1573096" y="28621"/>
                        <a:pt x="1591985" y="22897"/>
                      </a:cubicBezTo>
                      <a:cubicBezTo>
                        <a:pt x="1617172" y="14883"/>
                        <a:pt x="1642359" y="0"/>
                        <a:pt x="1667545" y="0"/>
                      </a:cubicBezTo>
                      <a:cubicBezTo>
                        <a:pt x="1692732" y="0"/>
                        <a:pt x="1713911" y="30911"/>
                        <a:pt x="1744249" y="19462"/>
                      </a:cubicBezTo>
                      <a:cubicBezTo>
                        <a:pt x="1759705" y="53808"/>
                        <a:pt x="1810650" y="3435"/>
                        <a:pt x="1820954" y="51518"/>
                      </a:cubicBezTo>
                      <a:cubicBezTo>
                        <a:pt x="1820954" y="52663"/>
                        <a:pt x="1840416" y="53235"/>
                        <a:pt x="1842133" y="49801"/>
                      </a:cubicBezTo>
                      <a:cubicBezTo>
                        <a:pt x="1859879" y="9731"/>
                        <a:pt x="1908534" y="32628"/>
                        <a:pt x="1931431" y="4579"/>
                      </a:cubicBezTo>
                      <a:cubicBezTo>
                        <a:pt x="1972073" y="25187"/>
                        <a:pt x="2016149" y="15455"/>
                        <a:pt x="2058508" y="20607"/>
                      </a:cubicBezTo>
                      <a:cubicBezTo>
                        <a:pt x="2072819" y="22324"/>
                        <a:pt x="2085985" y="40069"/>
                        <a:pt x="2098578" y="51518"/>
                      </a:cubicBezTo>
                      <a:cubicBezTo>
                        <a:pt x="2147806" y="94449"/>
                        <a:pt x="2148379" y="95594"/>
                        <a:pt x="2201614" y="54380"/>
                      </a:cubicBezTo>
                      <a:cubicBezTo>
                        <a:pt x="2228518" y="33773"/>
                        <a:pt x="2244545" y="27476"/>
                        <a:pt x="2248552" y="69835"/>
                      </a:cubicBezTo>
                      <a:cubicBezTo>
                        <a:pt x="2284042" y="75560"/>
                        <a:pt x="2318960" y="81856"/>
                        <a:pt x="2351016" y="99029"/>
                      </a:cubicBezTo>
                      <a:cubicBezTo>
                        <a:pt x="2375057" y="66401"/>
                        <a:pt x="2388223" y="124788"/>
                        <a:pt x="2410547" y="106470"/>
                      </a:cubicBezTo>
                      <a:cubicBezTo>
                        <a:pt x="2463783" y="176878"/>
                        <a:pt x="2564529" y="151119"/>
                        <a:pt x="2625205" y="210651"/>
                      </a:cubicBezTo>
                      <a:cubicBezTo>
                        <a:pt x="2636081" y="221527"/>
                        <a:pt x="2666992" y="208934"/>
                        <a:pt x="2687599" y="212941"/>
                      </a:cubicBezTo>
                      <a:cubicBezTo>
                        <a:pt x="2721944" y="219237"/>
                        <a:pt x="2763731" y="175733"/>
                        <a:pt x="2792925" y="228968"/>
                      </a:cubicBezTo>
                      <a:cubicBezTo>
                        <a:pt x="2797504" y="236982"/>
                        <a:pt x="2826125" y="231258"/>
                        <a:pt x="2843298" y="233548"/>
                      </a:cubicBezTo>
                      <a:cubicBezTo>
                        <a:pt x="2918857" y="243851"/>
                        <a:pt x="2997851" y="211796"/>
                        <a:pt x="3071121" y="252438"/>
                      </a:cubicBezTo>
                      <a:cubicBezTo>
                        <a:pt x="3104894" y="219237"/>
                        <a:pt x="3135232" y="240417"/>
                        <a:pt x="3170722" y="252438"/>
                      </a:cubicBezTo>
                      <a:cubicBezTo>
                        <a:pt x="3202778" y="263314"/>
                        <a:pt x="3242847" y="247858"/>
                        <a:pt x="3276620" y="255872"/>
                      </a:cubicBezTo>
                      <a:cubicBezTo>
                        <a:pt x="3399691" y="285638"/>
                        <a:pt x="3532492" y="275907"/>
                        <a:pt x="3643542" y="352039"/>
                      </a:cubicBezTo>
                      <a:cubicBezTo>
                        <a:pt x="3669873" y="369784"/>
                        <a:pt x="3705936" y="372074"/>
                        <a:pt x="3737419" y="383522"/>
                      </a:cubicBezTo>
                      <a:cubicBezTo>
                        <a:pt x="3752874" y="389246"/>
                        <a:pt x="3767757" y="397260"/>
                        <a:pt x="3780350" y="407564"/>
                      </a:cubicBezTo>
                      <a:cubicBezTo>
                        <a:pt x="3782640" y="409853"/>
                        <a:pt x="3767185" y="431033"/>
                        <a:pt x="3770619" y="435612"/>
                      </a:cubicBezTo>
                      <a:cubicBezTo>
                        <a:pt x="3779206" y="447061"/>
                        <a:pt x="3800958" y="464806"/>
                        <a:pt x="3805537" y="461944"/>
                      </a:cubicBezTo>
                      <a:cubicBezTo>
                        <a:pt x="3842172" y="438474"/>
                        <a:pt x="3865641" y="469958"/>
                        <a:pt x="3874228" y="487703"/>
                      </a:cubicBezTo>
                      <a:cubicBezTo>
                        <a:pt x="3898842" y="539793"/>
                        <a:pt x="3941201" y="565552"/>
                        <a:pt x="3991574" y="574138"/>
                      </a:cubicBezTo>
                      <a:cubicBezTo>
                        <a:pt x="4018478" y="578718"/>
                        <a:pt x="4022485" y="588449"/>
                        <a:pt x="4029926" y="610201"/>
                      </a:cubicBezTo>
                      <a:cubicBezTo>
                        <a:pt x="4036795" y="630808"/>
                        <a:pt x="4052250" y="587876"/>
                        <a:pt x="4075720" y="611346"/>
                      </a:cubicBezTo>
                      <a:cubicBezTo>
                        <a:pt x="4110065" y="646263"/>
                        <a:pt x="4158721" y="667443"/>
                        <a:pt x="4199363" y="697209"/>
                      </a:cubicBezTo>
                      <a:cubicBezTo>
                        <a:pt x="4238287" y="725257"/>
                        <a:pt x="4282936" y="751589"/>
                        <a:pt x="4309840" y="789368"/>
                      </a:cubicBezTo>
                      <a:cubicBezTo>
                        <a:pt x="4337889" y="829438"/>
                        <a:pt x="4387117" y="860349"/>
                        <a:pt x="4398565" y="901563"/>
                      </a:cubicBezTo>
                      <a:cubicBezTo>
                        <a:pt x="4414020" y="954798"/>
                        <a:pt x="4456380" y="970253"/>
                        <a:pt x="4485573" y="1003454"/>
                      </a:cubicBezTo>
                      <a:cubicBezTo>
                        <a:pt x="4504463" y="1024633"/>
                        <a:pt x="4522780" y="1042378"/>
                        <a:pt x="4520491" y="1075579"/>
                      </a:cubicBezTo>
                      <a:cubicBezTo>
                        <a:pt x="4519346" y="1092752"/>
                        <a:pt x="4534229" y="1112786"/>
                        <a:pt x="4546250" y="1128242"/>
                      </a:cubicBezTo>
                      <a:cubicBezTo>
                        <a:pt x="4590899" y="1183766"/>
                        <a:pt x="4615513" y="1250167"/>
                        <a:pt x="4641844" y="1313706"/>
                      </a:cubicBezTo>
                      <a:cubicBezTo>
                        <a:pt x="4663024" y="1363507"/>
                        <a:pt x="4661306" y="1424756"/>
                        <a:pt x="4668748" y="1475701"/>
                      </a:cubicBezTo>
                      <a:close/>
                      <a:moveTo>
                        <a:pt x="4221115" y="2417334"/>
                      </a:moveTo>
                      <a:cubicBezTo>
                        <a:pt x="4225694" y="2409892"/>
                        <a:pt x="4238860" y="2398444"/>
                        <a:pt x="4239432" y="2386423"/>
                      </a:cubicBezTo>
                      <a:cubicBezTo>
                        <a:pt x="4248018" y="2251331"/>
                        <a:pt x="4250308" y="2234731"/>
                        <a:pt x="4307550" y="2125399"/>
                      </a:cubicBezTo>
                      <a:cubicBezTo>
                        <a:pt x="4329302" y="2084184"/>
                        <a:pt x="4365937" y="2049267"/>
                        <a:pt x="4380820" y="2005763"/>
                      </a:cubicBezTo>
                      <a:cubicBezTo>
                        <a:pt x="4415165" y="1909024"/>
                        <a:pt x="4463821" y="1818581"/>
                        <a:pt x="4497021" y="1721842"/>
                      </a:cubicBezTo>
                      <a:cubicBezTo>
                        <a:pt x="4504463" y="1700090"/>
                        <a:pt x="4516484" y="1677766"/>
                        <a:pt x="4517056" y="1656014"/>
                      </a:cubicBezTo>
                      <a:cubicBezTo>
                        <a:pt x="4517629" y="1625675"/>
                        <a:pt x="4546250" y="1617089"/>
                        <a:pt x="4554836" y="1596482"/>
                      </a:cubicBezTo>
                      <a:cubicBezTo>
                        <a:pt x="4561705" y="1579309"/>
                        <a:pt x="4539381" y="1565571"/>
                        <a:pt x="4546822" y="1536950"/>
                      </a:cubicBezTo>
                      <a:cubicBezTo>
                        <a:pt x="4563423" y="1473984"/>
                        <a:pt x="4557698" y="1405293"/>
                        <a:pt x="4559988" y="1338892"/>
                      </a:cubicBezTo>
                      <a:cubicBezTo>
                        <a:pt x="4559988" y="1334313"/>
                        <a:pt x="4551401" y="1325154"/>
                        <a:pt x="4546822" y="1325154"/>
                      </a:cubicBezTo>
                      <a:cubicBezTo>
                        <a:pt x="4501028" y="1327444"/>
                        <a:pt x="4511905" y="1282795"/>
                        <a:pt x="4519346" y="1274209"/>
                      </a:cubicBezTo>
                      <a:cubicBezTo>
                        <a:pt x="4561133" y="1224981"/>
                        <a:pt x="4539381" y="1220974"/>
                        <a:pt x="4490152" y="1214677"/>
                      </a:cubicBezTo>
                      <a:cubicBezTo>
                        <a:pt x="4468400" y="1211815"/>
                        <a:pt x="4441497" y="1180904"/>
                        <a:pt x="4434055" y="1158007"/>
                      </a:cubicBezTo>
                      <a:cubicBezTo>
                        <a:pt x="4419745" y="1112786"/>
                        <a:pt x="4378530" y="1085882"/>
                        <a:pt x="4363075" y="1048103"/>
                      </a:cubicBezTo>
                      <a:cubicBezTo>
                        <a:pt x="4342468" y="996585"/>
                        <a:pt x="4272060" y="977122"/>
                        <a:pt x="4280646" y="910149"/>
                      </a:cubicBezTo>
                      <a:cubicBezTo>
                        <a:pt x="4281219" y="906715"/>
                        <a:pt x="4265764" y="899846"/>
                        <a:pt x="4257177" y="896411"/>
                      </a:cubicBezTo>
                      <a:cubicBezTo>
                        <a:pt x="4244584" y="891832"/>
                        <a:pt x="4219970" y="887252"/>
                        <a:pt x="4219970" y="886680"/>
                      </a:cubicBezTo>
                      <a:cubicBezTo>
                        <a:pt x="4228556" y="841459"/>
                        <a:pt x="4178183" y="859204"/>
                        <a:pt x="4165590" y="835162"/>
                      </a:cubicBezTo>
                      <a:cubicBezTo>
                        <a:pt x="4151279" y="808258"/>
                        <a:pt x="4131817" y="782499"/>
                        <a:pt x="4109492" y="762465"/>
                      </a:cubicBezTo>
                      <a:cubicBezTo>
                        <a:pt x="4091175" y="746437"/>
                        <a:pt x="4060837" y="744147"/>
                        <a:pt x="4041374" y="728692"/>
                      </a:cubicBezTo>
                      <a:cubicBezTo>
                        <a:pt x="3989857" y="688050"/>
                        <a:pt x="3941201" y="643401"/>
                        <a:pt x="3890255" y="601042"/>
                      </a:cubicBezTo>
                      <a:cubicBezTo>
                        <a:pt x="3877662" y="590166"/>
                        <a:pt x="3861634" y="574711"/>
                        <a:pt x="3847896" y="575855"/>
                      </a:cubicBezTo>
                      <a:cubicBezTo>
                        <a:pt x="3811834" y="578718"/>
                        <a:pt x="3795234" y="552959"/>
                        <a:pt x="3780923" y="531779"/>
                      </a:cubicBezTo>
                      <a:cubicBezTo>
                        <a:pt x="3761461" y="503158"/>
                        <a:pt x="3754591" y="460226"/>
                        <a:pt x="3711088" y="508882"/>
                      </a:cubicBezTo>
                      <a:cubicBezTo>
                        <a:pt x="3708225" y="511744"/>
                        <a:pt x="3688191" y="495144"/>
                        <a:pt x="3676170" y="494572"/>
                      </a:cubicBezTo>
                      <a:cubicBezTo>
                        <a:pt x="3645259" y="493427"/>
                        <a:pt x="3641825" y="464233"/>
                        <a:pt x="3624652" y="449350"/>
                      </a:cubicBezTo>
                      <a:cubicBezTo>
                        <a:pt x="3596603" y="483696"/>
                        <a:pt x="3571417" y="447061"/>
                        <a:pt x="3559968" y="437330"/>
                      </a:cubicBezTo>
                      <a:cubicBezTo>
                        <a:pt x="3531347" y="412715"/>
                        <a:pt x="3499292" y="431033"/>
                        <a:pt x="3470671" y="418440"/>
                      </a:cubicBezTo>
                      <a:cubicBezTo>
                        <a:pt x="3419725" y="395543"/>
                        <a:pt x="3364773" y="381805"/>
                        <a:pt x="3311538" y="364060"/>
                      </a:cubicBezTo>
                      <a:cubicBezTo>
                        <a:pt x="3256013" y="413860"/>
                        <a:pt x="3204495" y="341735"/>
                        <a:pt x="3148398" y="358908"/>
                      </a:cubicBezTo>
                      <a:cubicBezTo>
                        <a:pt x="3130080" y="364632"/>
                        <a:pt x="3099742" y="363487"/>
                        <a:pt x="3088866" y="352611"/>
                      </a:cubicBezTo>
                      <a:cubicBezTo>
                        <a:pt x="3060818" y="323990"/>
                        <a:pt x="3050514" y="380660"/>
                        <a:pt x="3027045" y="360625"/>
                      </a:cubicBezTo>
                      <a:cubicBezTo>
                        <a:pt x="3020176" y="354901"/>
                        <a:pt x="3000141" y="354329"/>
                        <a:pt x="3000141" y="351466"/>
                      </a:cubicBezTo>
                      <a:cubicBezTo>
                        <a:pt x="2999569" y="303383"/>
                        <a:pt x="2978961" y="331432"/>
                        <a:pt x="2958926" y="337156"/>
                      </a:cubicBezTo>
                      <a:cubicBezTo>
                        <a:pt x="2945189" y="341163"/>
                        <a:pt x="2926871" y="331432"/>
                        <a:pt x="2910843" y="327425"/>
                      </a:cubicBezTo>
                      <a:cubicBezTo>
                        <a:pt x="2872491" y="317121"/>
                        <a:pt x="2834139" y="301666"/>
                        <a:pt x="2795214" y="297659"/>
                      </a:cubicBezTo>
                      <a:cubicBezTo>
                        <a:pt x="2770600" y="295369"/>
                        <a:pt x="2743696" y="317694"/>
                        <a:pt x="2719082" y="315404"/>
                      </a:cubicBezTo>
                      <a:cubicBezTo>
                        <a:pt x="2693896" y="313114"/>
                        <a:pt x="2672716" y="292507"/>
                        <a:pt x="2641806" y="294224"/>
                      </a:cubicBezTo>
                      <a:cubicBezTo>
                        <a:pt x="2616619" y="295942"/>
                        <a:pt x="2590288" y="275334"/>
                        <a:pt x="2565101" y="275907"/>
                      </a:cubicBezTo>
                      <a:cubicBezTo>
                        <a:pt x="2534763" y="277052"/>
                        <a:pt x="2523314" y="254155"/>
                        <a:pt x="2503280" y="242706"/>
                      </a:cubicBezTo>
                      <a:cubicBezTo>
                        <a:pt x="2488397" y="234693"/>
                        <a:pt x="2455769" y="259307"/>
                        <a:pt x="2458058" y="217520"/>
                      </a:cubicBezTo>
                      <a:cubicBezTo>
                        <a:pt x="2458058" y="215230"/>
                        <a:pt x="2453479" y="212368"/>
                        <a:pt x="2450617" y="210078"/>
                      </a:cubicBezTo>
                      <a:cubicBezTo>
                        <a:pt x="2420851" y="263314"/>
                        <a:pt x="2389940" y="210651"/>
                        <a:pt x="2361319" y="207789"/>
                      </a:cubicBezTo>
                      <a:cubicBezTo>
                        <a:pt x="2323539" y="203209"/>
                        <a:pt x="2288049" y="176306"/>
                        <a:pt x="2250269" y="168864"/>
                      </a:cubicBezTo>
                      <a:cubicBezTo>
                        <a:pt x="2209628" y="160850"/>
                        <a:pt x="2171848" y="157416"/>
                        <a:pt x="2157537" y="111050"/>
                      </a:cubicBezTo>
                      <a:cubicBezTo>
                        <a:pt x="2156965" y="109905"/>
                        <a:pt x="2146089" y="108760"/>
                        <a:pt x="2143227" y="111622"/>
                      </a:cubicBezTo>
                      <a:cubicBezTo>
                        <a:pt x="2129489" y="125933"/>
                        <a:pt x="2112888" y="134519"/>
                        <a:pt x="2099150" y="115629"/>
                      </a:cubicBezTo>
                      <a:cubicBezTo>
                        <a:pt x="2075109" y="81856"/>
                        <a:pt x="1991535" y="110477"/>
                        <a:pt x="1954900" y="113912"/>
                      </a:cubicBezTo>
                      <a:cubicBezTo>
                        <a:pt x="1868465" y="121353"/>
                        <a:pt x="1832975" y="96167"/>
                        <a:pt x="1747112" y="103608"/>
                      </a:cubicBezTo>
                      <a:cubicBezTo>
                        <a:pt x="1727649" y="154554"/>
                        <a:pt x="1691587" y="95594"/>
                        <a:pt x="1662966" y="116774"/>
                      </a:cubicBezTo>
                      <a:cubicBezTo>
                        <a:pt x="1642359" y="131657"/>
                        <a:pt x="1606868" y="160278"/>
                        <a:pt x="1581109" y="113912"/>
                      </a:cubicBezTo>
                      <a:cubicBezTo>
                        <a:pt x="1579965" y="112194"/>
                        <a:pt x="1555351" y="117919"/>
                        <a:pt x="1553061" y="124215"/>
                      </a:cubicBezTo>
                      <a:cubicBezTo>
                        <a:pt x="1541612" y="156843"/>
                        <a:pt x="1519861" y="162568"/>
                        <a:pt x="1487805" y="171726"/>
                      </a:cubicBezTo>
                      <a:cubicBezTo>
                        <a:pt x="1456894" y="180885"/>
                        <a:pt x="1435715" y="199202"/>
                        <a:pt x="1405376" y="173444"/>
                      </a:cubicBezTo>
                      <a:cubicBezTo>
                        <a:pt x="1399080" y="168292"/>
                        <a:pt x="1373321" y="172871"/>
                        <a:pt x="1371031" y="178023"/>
                      </a:cubicBezTo>
                      <a:cubicBezTo>
                        <a:pt x="1346989" y="241562"/>
                        <a:pt x="1244526" y="208934"/>
                        <a:pt x="1235940" y="289645"/>
                      </a:cubicBezTo>
                      <a:cubicBezTo>
                        <a:pt x="1228498" y="286210"/>
                        <a:pt x="1221057" y="282204"/>
                        <a:pt x="1213043" y="279341"/>
                      </a:cubicBezTo>
                      <a:cubicBezTo>
                        <a:pt x="1195298" y="271900"/>
                        <a:pt x="1183277" y="269610"/>
                        <a:pt x="1174691" y="294797"/>
                      </a:cubicBezTo>
                      <a:cubicBezTo>
                        <a:pt x="1168966" y="311969"/>
                        <a:pt x="1148932" y="337156"/>
                        <a:pt x="1136339" y="336583"/>
                      </a:cubicBezTo>
                      <a:cubicBezTo>
                        <a:pt x="1067076" y="333721"/>
                        <a:pt x="1067076" y="390391"/>
                        <a:pt x="1047613" y="431033"/>
                      </a:cubicBezTo>
                      <a:cubicBezTo>
                        <a:pt x="1041889" y="442481"/>
                        <a:pt x="1041889" y="460799"/>
                        <a:pt x="1033875" y="465951"/>
                      </a:cubicBezTo>
                      <a:cubicBezTo>
                        <a:pt x="1023572" y="472247"/>
                        <a:pt x="1006399" y="468240"/>
                        <a:pt x="992661" y="468813"/>
                      </a:cubicBezTo>
                      <a:cubicBezTo>
                        <a:pt x="996668" y="479116"/>
                        <a:pt x="1006399" y="491710"/>
                        <a:pt x="1003537" y="498579"/>
                      </a:cubicBezTo>
                      <a:cubicBezTo>
                        <a:pt x="998385" y="510599"/>
                        <a:pt x="984647" y="518613"/>
                        <a:pt x="975488" y="529489"/>
                      </a:cubicBezTo>
                      <a:cubicBezTo>
                        <a:pt x="935419" y="577000"/>
                        <a:pt x="891342" y="621649"/>
                        <a:pt x="856425" y="673167"/>
                      </a:cubicBezTo>
                      <a:cubicBezTo>
                        <a:pt x="811776" y="738995"/>
                        <a:pt x="763120" y="805969"/>
                        <a:pt x="736216" y="879811"/>
                      </a:cubicBezTo>
                      <a:cubicBezTo>
                        <a:pt x="707023" y="959950"/>
                        <a:pt x="628029" y="1009178"/>
                        <a:pt x="617725" y="1099048"/>
                      </a:cubicBezTo>
                      <a:cubicBezTo>
                        <a:pt x="614863" y="1125379"/>
                        <a:pt x="584525" y="1148849"/>
                        <a:pt x="566780" y="1173463"/>
                      </a:cubicBezTo>
                      <a:cubicBezTo>
                        <a:pt x="555331" y="1164876"/>
                        <a:pt x="550180" y="1148276"/>
                        <a:pt x="527855" y="1167166"/>
                      </a:cubicBezTo>
                      <a:cubicBezTo>
                        <a:pt x="496944" y="1192925"/>
                        <a:pt x="542166" y="1199222"/>
                        <a:pt x="534724" y="1217539"/>
                      </a:cubicBezTo>
                      <a:cubicBezTo>
                        <a:pt x="527855" y="1232422"/>
                        <a:pt x="527283" y="1250740"/>
                        <a:pt x="518696" y="1264478"/>
                      </a:cubicBezTo>
                      <a:cubicBezTo>
                        <a:pt x="500379" y="1293099"/>
                        <a:pt x="465461" y="1318285"/>
                        <a:pt x="462027" y="1346906"/>
                      </a:cubicBezTo>
                      <a:cubicBezTo>
                        <a:pt x="457447" y="1388693"/>
                        <a:pt x="412226" y="1381252"/>
                        <a:pt x="403067" y="1418459"/>
                      </a:cubicBezTo>
                      <a:cubicBezTo>
                        <a:pt x="392191" y="1463108"/>
                        <a:pt x="356701" y="1498026"/>
                        <a:pt x="301176" y="1495736"/>
                      </a:cubicBezTo>
                      <a:cubicBezTo>
                        <a:pt x="288583" y="1495163"/>
                        <a:pt x="270266" y="1495736"/>
                        <a:pt x="288011" y="1516343"/>
                      </a:cubicBezTo>
                      <a:cubicBezTo>
                        <a:pt x="316632" y="1550116"/>
                        <a:pt x="296025" y="1572440"/>
                        <a:pt x="272555" y="1597627"/>
                      </a:cubicBezTo>
                      <a:cubicBezTo>
                        <a:pt x="233058" y="1641131"/>
                        <a:pt x="195851" y="1686924"/>
                        <a:pt x="159788" y="1732718"/>
                      </a:cubicBezTo>
                      <a:cubicBezTo>
                        <a:pt x="156354" y="1737297"/>
                        <a:pt x="171237" y="1753898"/>
                        <a:pt x="168375" y="1761912"/>
                      </a:cubicBezTo>
                      <a:cubicBezTo>
                        <a:pt x="162078" y="1780229"/>
                        <a:pt x="151202" y="1797402"/>
                        <a:pt x="140899" y="1814002"/>
                      </a:cubicBezTo>
                      <a:cubicBezTo>
                        <a:pt x="134602" y="1823733"/>
                        <a:pt x="103691" y="1883265"/>
                        <a:pt x="106553" y="1886699"/>
                      </a:cubicBezTo>
                      <a:cubicBezTo>
                        <a:pt x="148913" y="1940507"/>
                        <a:pt x="119719" y="2002328"/>
                        <a:pt x="126588" y="2060143"/>
                      </a:cubicBezTo>
                      <a:cubicBezTo>
                        <a:pt x="128305" y="2074453"/>
                        <a:pt x="106553" y="2091626"/>
                        <a:pt x="109415" y="2104219"/>
                      </a:cubicBezTo>
                      <a:cubicBezTo>
                        <a:pt x="111705" y="2114523"/>
                        <a:pt x="147768" y="2123109"/>
                        <a:pt x="147195" y="2127116"/>
                      </a:cubicBezTo>
                      <a:cubicBezTo>
                        <a:pt x="140326" y="2155737"/>
                        <a:pt x="198713" y="2178061"/>
                        <a:pt x="154064" y="2208400"/>
                      </a:cubicBezTo>
                      <a:cubicBezTo>
                        <a:pt x="144333" y="2215269"/>
                        <a:pt x="139181" y="2227862"/>
                        <a:pt x="131740" y="2238166"/>
                      </a:cubicBezTo>
                      <a:cubicBezTo>
                        <a:pt x="143761" y="2243317"/>
                        <a:pt x="156354" y="2248469"/>
                        <a:pt x="168375" y="2253049"/>
                      </a:cubicBezTo>
                      <a:cubicBezTo>
                        <a:pt x="164368" y="2263352"/>
                        <a:pt x="154064" y="2279953"/>
                        <a:pt x="156926" y="2282242"/>
                      </a:cubicBezTo>
                      <a:cubicBezTo>
                        <a:pt x="243362" y="2354940"/>
                        <a:pt x="255955" y="2372112"/>
                        <a:pt x="299459" y="2479155"/>
                      </a:cubicBezTo>
                      <a:cubicBezTo>
                        <a:pt x="302894" y="2487169"/>
                        <a:pt x="308618" y="2498617"/>
                        <a:pt x="315487" y="2500907"/>
                      </a:cubicBezTo>
                      <a:cubicBezTo>
                        <a:pt x="344108" y="2510066"/>
                        <a:pt x="370439" y="2524376"/>
                        <a:pt x="362425" y="2557577"/>
                      </a:cubicBezTo>
                      <a:cubicBezTo>
                        <a:pt x="352122" y="2599936"/>
                        <a:pt x="416233" y="2574177"/>
                        <a:pt x="407074" y="2613101"/>
                      </a:cubicBezTo>
                      <a:cubicBezTo>
                        <a:pt x="401923" y="2635426"/>
                        <a:pt x="411654" y="2643440"/>
                        <a:pt x="436840" y="2654888"/>
                      </a:cubicBezTo>
                      <a:cubicBezTo>
                        <a:pt x="468323" y="2669199"/>
                        <a:pt x="488358" y="2709268"/>
                        <a:pt x="513545" y="2737889"/>
                      </a:cubicBezTo>
                      <a:cubicBezTo>
                        <a:pt x="519269" y="2744758"/>
                        <a:pt x="526710" y="2757924"/>
                        <a:pt x="531290" y="2757351"/>
                      </a:cubicBezTo>
                      <a:cubicBezTo>
                        <a:pt x="574794" y="2751055"/>
                        <a:pt x="595973" y="2783110"/>
                        <a:pt x="616580" y="2809442"/>
                      </a:cubicBezTo>
                      <a:cubicBezTo>
                        <a:pt x="645201" y="2846649"/>
                        <a:pt x="695574" y="2858098"/>
                        <a:pt x="716754" y="2904464"/>
                      </a:cubicBezTo>
                      <a:cubicBezTo>
                        <a:pt x="723623" y="2919919"/>
                        <a:pt x="773996" y="2893015"/>
                        <a:pt x="773424" y="2942244"/>
                      </a:cubicBezTo>
                      <a:cubicBezTo>
                        <a:pt x="772851" y="2980595"/>
                        <a:pt x="840397" y="2952547"/>
                        <a:pt x="835818" y="3000058"/>
                      </a:cubicBezTo>
                      <a:cubicBezTo>
                        <a:pt x="835818" y="3001203"/>
                        <a:pt x="851845" y="3007499"/>
                        <a:pt x="854135" y="3005210"/>
                      </a:cubicBezTo>
                      <a:cubicBezTo>
                        <a:pt x="894777" y="2968002"/>
                        <a:pt x="910805" y="3028679"/>
                        <a:pt x="942288" y="3026389"/>
                      </a:cubicBezTo>
                      <a:cubicBezTo>
                        <a:pt x="937136" y="3071611"/>
                        <a:pt x="972054" y="3052721"/>
                        <a:pt x="992661" y="3057872"/>
                      </a:cubicBezTo>
                      <a:cubicBezTo>
                        <a:pt x="1004109" y="3060734"/>
                        <a:pt x="1014985" y="3065886"/>
                        <a:pt x="1025861" y="3070466"/>
                      </a:cubicBezTo>
                      <a:cubicBezTo>
                        <a:pt x="1018420" y="3077907"/>
                        <a:pt x="1009834" y="3085349"/>
                        <a:pt x="1003537" y="3093362"/>
                      </a:cubicBezTo>
                      <a:cubicBezTo>
                        <a:pt x="997813" y="3100232"/>
                        <a:pt x="994378" y="3108246"/>
                        <a:pt x="989799" y="3115687"/>
                      </a:cubicBezTo>
                      <a:cubicBezTo>
                        <a:pt x="999530" y="3117976"/>
                        <a:pt x="1009834" y="3121411"/>
                        <a:pt x="1019565" y="3121411"/>
                      </a:cubicBezTo>
                      <a:cubicBezTo>
                        <a:pt x="1029296" y="3120839"/>
                        <a:pt x="1038455" y="3115687"/>
                        <a:pt x="1048186" y="3112825"/>
                      </a:cubicBezTo>
                      <a:cubicBezTo>
                        <a:pt x="1059062" y="3109963"/>
                        <a:pt x="1112869" y="3126563"/>
                        <a:pt x="1112297" y="3133432"/>
                      </a:cubicBezTo>
                      <a:cubicBezTo>
                        <a:pt x="1111152" y="3141446"/>
                        <a:pt x="1101421" y="3148887"/>
                        <a:pt x="1095124" y="3156329"/>
                      </a:cubicBezTo>
                      <a:cubicBezTo>
                        <a:pt x="1107145" y="3156901"/>
                        <a:pt x="1119738" y="3159763"/>
                        <a:pt x="1131759" y="3157474"/>
                      </a:cubicBezTo>
                      <a:cubicBezTo>
                        <a:pt x="1144352" y="3155184"/>
                        <a:pt x="1156946" y="3149460"/>
                        <a:pt x="1168394" y="3143163"/>
                      </a:cubicBezTo>
                      <a:cubicBezTo>
                        <a:pt x="1197015" y="3125990"/>
                        <a:pt x="1207319" y="3191819"/>
                        <a:pt x="1242809" y="3156901"/>
                      </a:cubicBezTo>
                      <a:cubicBezTo>
                        <a:pt x="1263416" y="3136867"/>
                        <a:pt x="1297189" y="3160336"/>
                        <a:pt x="1311499" y="3168350"/>
                      </a:cubicBezTo>
                      <a:cubicBezTo>
                        <a:pt x="1341838" y="3185522"/>
                        <a:pt x="1370459" y="3184377"/>
                        <a:pt x="1400797" y="3186667"/>
                      </a:cubicBezTo>
                      <a:cubicBezTo>
                        <a:pt x="1420832" y="3188385"/>
                        <a:pt x="1443728" y="3189529"/>
                        <a:pt x="1459184" y="3200405"/>
                      </a:cubicBezTo>
                      <a:cubicBezTo>
                        <a:pt x="1488950" y="3221012"/>
                        <a:pt x="1532454" y="3187812"/>
                        <a:pt x="1554206" y="3229026"/>
                      </a:cubicBezTo>
                      <a:cubicBezTo>
                        <a:pt x="1567944" y="3204412"/>
                        <a:pt x="1583399" y="3212999"/>
                        <a:pt x="1599427" y="3226736"/>
                      </a:cubicBezTo>
                      <a:cubicBezTo>
                        <a:pt x="1623469" y="3194681"/>
                        <a:pt x="1659531" y="3217006"/>
                        <a:pt x="1687580" y="3207274"/>
                      </a:cubicBezTo>
                      <a:cubicBezTo>
                        <a:pt x="1715628" y="3197543"/>
                        <a:pt x="1740243" y="3243337"/>
                        <a:pt x="1767146" y="3208992"/>
                      </a:cubicBezTo>
                      <a:cubicBezTo>
                        <a:pt x="1794050" y="3221012"/>
                        <a:pt x="1820954" y="3232461"/>
                        <a:pt x="1847858" y="3245054"/>
                      </a:cubicBezTo>
                      <a:cubicBezTo>
                        <a:pt x="1866175" y="3253640"/>
                        <a:pt x="1883348" y="3257647"/>
                        <a:pt x="1885065" y="3231316"/>
                      </a:cubicBezTo>
                      <a:cubicBezTo>
                        <a:pt x="1887355" y="3203267"/>
                        <a:pt x="1905100" y="3209564"/>
                        <a:pt x="1921700" y="3207274"/>
                      </a:cubicBezTo>
                      <a:cubicBezTo>
                        <a:pt x="1938300" y="3205557"/>
                        <a:pt x="1968638" y="3199833"/>
                        <a:pt x="1968638" y="3197543"/>
                      </a:cubicBezTo>
                      <a:cubicBezTo>
                        <a:pt x="1966349" y="3165488"/>
                        <a:pt x="1985811" y="3167205"/>
                        <a:pt x="2008708" y="3164343"/>
                      </a:cubicBezTo>
                      <a:cubicBezTo>
                        <a:pt x="2059081" y="3158046"/>
                        <a:pt x="2109454" y="3150605"/>
                        <a:pt x="2158110" y="3137439"/>
                      </a:cubicBezTo>
                      <a:cubicBezTo>
                        <a:pt x="2230807" y="3118549"/>
                        <a:pt x="2272594" y="3121411"/>
                        <a:pt x="2338995" y="3134577"/>
                      </a:cubicBezTo>
                      <a:cubicBezTo>
                        <a:pt x="2393375" y="3145453"/>
                        <a:pt x="2447182" y="3177508"/>
                        <a:pt x="2507859" y="3135149"/>
                      </a:cubicBezTo>
                      <a:cubicBezTo>
                        <a:pt x="2553653" y="3103094"/>
                        <a:pt x="2634364" y="3131142"/>
                        <a:pt x="2680730" y="3177508"/>
                      </a:cubicBezTo>
                      <a:cubicBezTo>
                        <a:pt x="2695613" y="3192391"/>
                        <a:pt x="2711068" y="3192964"/>
                        <a:pt x="2721372" y="3170639"/>
                      </a:cubicBezTo>
                      <a:cubicBezTo>
                        <a:pt x="2725379" y="3162053"/>
                        <a:pt x="2721944" y="3134005"/>
                        <a:pt x="2738545" y="3152322"/>
                      </a:cubicBezTo>
                      <a:cubicBezTo>
                        <a:pt x="2768883" y="3186095"/>
                        <a:pt x="2814104" y="3166632"/>
                        <a:pt x="2845015" y="3191247"/>
                      </a:cubicBezTo>
                      <a:cubicBezTo>
                        <a:pt x="2851311" y="3196398"/>
                        <a:pt x="2861615" y="3202122"/>
                        <a:pt x="2867339" y="3199833"/>
                      </a:cubicBezTo>
                      <a:cubicBezTo>
                        <a:pt x="2894816" y="3189529"/>
                        <a:pt x="2920575" y="3171212"/>
                        <a:pt x="2949196" y="3166060"/>
                      </a:cubicBezTo>
                      <a:cubicBezTo>
                        <a:pt x="2983541" y="3159763"/>
                        <a:pt x="3024755" y="3174646"/>
                        <a:pt x="3054521" y="3160908"/>
                      </a:cubicBezTo>
                      <a:cubicBezTo>
                        <a:pt x="3126646" y="3127135"/>
                        <a:pt x="3198771" y="3149460"/>
                        <a:pt x="3270896" y="3147170"/>
                      </a:cubicBezTo>
                      <a:cubicBezTo>
                        <a:pt x="3280055" y="3146597"/>
                        <a:pt x="3282344" y="3167205"/>
                        <a:pt x="3302379" y="3154612"/>
                      </a:cubicBezTo>
                      <a:cubicBezTo>
                        <a:pt x="3322414" y="3142018"/>
                        <a:pt x="3345883" y="3110535"/>
                        <a:pt x="3375649" y="3143163"/>
                      </a:cubicBezTo>
                      <a:cubicBezTo>
                        <a:pt x="3395684" y="3110535"/>
                        <a:pt x="3422015" y="3100804"/>
                        <a:pt x="3456360" y="3121411"/>
                      </a:cubicBezTo>
                      <a:cubicBezTo>
                        <a:pt x="3458650" y="3122556"/>
                        <a:pt x="3470099" y="3114542"/>
                        <a:pt x="3470671" y="3109963"/>
                      </a:cubicBezTo>
                      <a:cubicBezTo>
                        <a:pt x="3476395" y="3054438"/>
                        <a:pt x="3516464" y="3057300"/>
                        <a:pt x="3555962" y="3057872"/>
                      </a:cubicBezTo>
                      <a:cubicBezTo>
                        <a:pt x="3569127" y="3057872"/>
                        <a:pt x="3593741" y="3055583"/>
                        <a:pt x="3594314" y="3051003"/>
                      </a:cubicBezTo>
                      <a:cubicBezTo>
                        <a:pt x="3598893" y="3020093"/>
                        <a:pt x="3614348" y="3009789"/>
                        <a:pt x="3643542" y="3014941"/>
                      </a:cubicBezTo>
                      <a:cubicBezTo>
                        <a:pt x="3682467" y="3021810"/>
                        <a:pt x="3712805" y="3009216"/>
                        <a:pt x="3734557" y="2976589"/>
                      </a:cubicBezTo>
                      <a:cubicBezTo>
                        <a:pt x="3784357" y="3006927"/>
                        <a:pt x="3772337" y="2948540"/>
                        <a:pt x="3791799" y="2935374"/>
                      </a:cubicBezTo>
                      <a:cubicBezTo>
                        <a:pt x="3807254" y="2925071"/>
                        <a:pt x="3812978" y="2890153"/>
                        <a:pt x="3825572" y="2889008"/>
                      </a:cubicBezTo>
                      <a:cubicBezTo>
                        <a:pt x="3883959" y="2882712"/>
                        <a:pt x="3904566" y="2815166"/>
                        <a:pt x="3963525" y="2811159"/>
                      </a:cubicBezTo>
                      <a:cubicBezTo>
                        <a:pt x="4001877" y="2808869"/>
                        <a:pt x="4010464" y="2781966"/>
                        <a:pt x="4007029" y="2745903"/>
                      </a:cubicBezTo>
                      <a:cubicBezTo>
                        <a:pt x="4003022" y="2704689"/>
                        <a:pt x="4020195" y="2716137"/>
                        <a:pt x="4037940" y="2736172"/>
                      </a:cubicBezTo>
                      <a:cubicBezTo>
                        <a:pt x="4047671" y="2703544"/>
                        <a:pt x="4060837" y="2674923"/>
                        <a:pt x="4090603" y="2652598"/>
                      </a:cubicBezTo>
                      <a:cubicBezTo>
                        <a:pt x="4101479" y="2644585"/>
                        <a:pt x="4087740" y="2602225"/>
                        <a:pt x="4098617" y="2594784"/>
                      </a:cubicBezTo>
                      <a:cubicBezTo>
                        <a:pt x="4118651" y="2580473"/>
                        <a:pt x="4100334" y="2544411"/>
                        <a:pt x="4139258" y="2542121"/>
                      </a:cubicBezTo>
                      <a:cubicBezTo>
                        <a:pt x="4182763" y="2539832"/>
                        <a:pt x="4118651" y="2516362"/>
                        <a:pt x="4143265" y="2502052"/>
                      </a:cubicBezTo>
                      <a:cubicBezTo>
                        <a:pt x="4173604" y="2484879"/>
                        <a:pt x="4179328" y="2455113"/>
                        <a:pt x="4178755" y="2420768"/>
                      </a:cubicBezTo>
                      <a:cubicBezTo>
                        <a:pt x="4176466" y="2366388"/>
                        <a:pt x="4198790" y="2415616"/>
                        <a:pt x="4221115" y="2417334"/>
                      </a:cubicBezTo>
                      <a:close/>
                    </a:path>
                  </a:pathLst>
                </a:custGeom>
                <a:solidFill>
                  <a:srgbClr val="FEB89F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63" name="图形 2"/>
              <p:cNvGrpSpPr/>
              <p:nvPr/>
            </p:nvGrpSpPr>
            <p:grpSpPr>
              <a:xfrm>
                <a:off x="9081299" y="3050685"/>
                <a:ext cx="1035241" cy="1068744"/>
                <a:chOff x="9081299" y="3050685"/>
                <a:chExt cx="1035241" cy="1068744"/>
              </a:xfrm>
            </p:grpSpPr>
            <p:sp>
              <p:nvSpPr>
                <p:cNvPr id="64" name="任意多边形: 形状 8"/>
                <p:cNvSpPr/>
                <p:nvPr/>
              </p:nvSpPr>
              <p:spPr>
                <a:xfrm>
                  <a:off x="9081299" y="3050685"/>
                  <a:ext cx="1035241" cy="1068744"/>
                </a:xfrm>
                <a:custGeom>
                  <a:avLst/>
                  <a:gdLst>
                    <a:gd name="connsiteX0" fmla="*/ 1033106 w 1035241"/>
                    <a:gd name="connsiteY0" fmla="*/ 241297 h 1068744"/>
                    <a:gd name="connsiteX1" fmla="*/ 912325 w 1035241"/>
                    <a:gd name="connsiteY1" fmla="*/ 84454 h 1068744"/>
                    <a:gd name="connsiteX2" fmla="*/ 695378 w 1035241"/>
                    <a:gd name="connsiteY2" fmla="*/ 172606 h 1068744"/>
                    <a:gd name="connsiteX3" fmla="*/ 583756 w 1035241"/>
                    <a:gd name="connsiteY3" fmla="*/ 331167 h 1068744"/>
                    <a:gd name="connsiteX4" fmla="*/ 474423 w 1035241"/>
                    <a:gd name="connsiteY4" fmla="*/ 43812 h 1068744"/>
                    <a:gd name="connsiteX5" fmla="*/ 318725 w 1035241"/>
                    <a:gd name="connsiteY5" fmla="*/ 29501 h 1068744"/>
                    <a:gd name="connsiteX6" fmla="*/ 310711 w 1035241"/>
                    <a:gd name="connsiteY6" fmla="*/ 209241 h 1068744"/>
                    <a:gd name="connsiteX7" fmla="*/ 398864 w 1035241"/>
                    <a:gd name="connsiteY7" fmla="*/ 388981 h 1068744"/>
                    <a:gd name="connsiteX8" fmla="*/ 243738 w 1035241"/>
                    <a:gd name="connsiteY8" fmla="*/ 285373 h 1068744"/>
                    <a:gd name="connsiteX9" fmla="*/ 47397 w 1035241"/>
                    <a:gd name="connsiteY9" fmla="*/ 265339 h 1068744"/>
                    <a:gd name="connsiteX10" fmla="*/ 9045 w 1035241"/>
                    <a:gd name="connsiteY10" fmla="*/ 414168 h 1068744"/>
                    <a:gd name="connsiteX11" fmla="*/ 153295 w 1035241"/>
                    <a:gd name="connsiteY11" fmla="*/ 537811 h 1068744"/>
                    <a:gd name="connsiteX12" fmla="*/ 384553 w 1035241"/>
                    <a:gd name="connsiteY12" fmla="*/ 579025 h 1068744"/>
                    <a:gd name="connsiteX13" fmla="*/ 146998 w 1035241"/>
                    <a:gd name="connsiteY13" fmla="*/ 882981 h 1068744"/>
                    <a:gd name="connsiteX14" fmla="*/ 240876 w 1035241"/>
                    <a:gd name="connsiteY14" fmla="*/ 1032955 h 1068744"/>
                    <a:gd name="connsiteX15" fmla="*/ 421760 w 1035241"/>
                    <a:gd name="connsiteY15" fmla="*/ 998037 h 1068744"/>
                    <a:gd name="connsiteX16" fmla="*/ 519072 w 1035241"/>
                    <a:gd name="connsiteY16" fmla="*/ 812573 h 1068744"/>
                    <a:gd name="connsiteX17" fmla="*/ 562004 w 1035241"/>
                    <a:gd name="connsiteY17" fmla="*/ 970561 h 1068744"/>
                    <a:gd name="connsiteX18" fmla="*/ 686219 w 1035241"/>
                    <a:gd name="connsiteY18" fmla="*/ 1066728 h 1068744"/>
                    <a:gd name="connsiteX19" fmla="*/ 818448 w 1035241"/>
                    <a:gd name="connsiteY19" fmla="*/ 1011203 h 1068744"/>
                    <a:gd name="connsiteX20" fmla="*/ 817303 w 1035241"/>
                    <a:gd name="connsiteY20" fmla="*/ 846346 h 1068744"/>
                    <a:gd name="connsiteX21" fmla="*/ 755482 w 1035241"/>
                    <a:gd name="connsiteY21" fmla="*/ 740448 h 1068744"/>
                    <a:gd name="connsiteX22" fmla="*/ 995326 w 1035241"/>
                    <a:gd name="connsiteY22" fmla="*/ 719841 h 1068744"/>
                    <a:gd name="connsiteX23" fmla="*/ 1018223 w 1035241"/>
                    <a:gd name="connsiteY23" fmla="*/ 589329 h 1068744"/>
                    <a:gd name="connsiteX24" fmla="*/ 899732 w 1035241"/>
                    <a:gd name="connsiteY24" fmla="*/ 501748 h 1068744"/>
                    <a:gd name="connsiteX25" fmla="*/ 782386 w 1035241"/>
                    <a:gd name="connsiteY25" fmla="*/ 506900 h 1068744"/>
                    <a:gd name="connsiteX26" fmla="*/ 889428 w 1035241"/>
                    <a:gd name="connsiteY26" fmla="*/ 437637 h 1068744"/>
                    <a:gd name="connsiteX27" fmla="*/ 1033106 w 1035241"/>
                    <a:gd name="connsiteY27" fmla="*/ 241297 h 1068744"/>
                    <a:gd name="connsiteX28" fmla="*/ 679922 w 1035241"/>
                    <a:gd name="connsiteY28" fmla="*/ 493162 h 1068744"/>
                    <a:gd name="connsiteX29" fmla="*/ 640998 w 1035241"/>
                    <a:gd name="connsiteY29" fmla="*/ 637412 h 1068744"/>
                    <a:gd name="connsiteX30" fmla="*/ 574597 w 1035241"/>
                    <a:gd name="connsiteY30" fmla="*/ 666606 h 1068744"/>
                    <a:gd name="connsiteX31" fmla="*/ 500754 w 1035241"/>
                    <a:gd name="connsiteY31" fmla="*/ 654585 h 1068744"/>
                    <a:gd name="connsiteX32" fmla="*/ 410312 w 1035241"/>
                    <a:gd name="connsiteY32" fmla="*/ 560708 h 1068744"/>
                    <a:gd name="connsiteX33" fmla="*/ 412602 w 1035241"/>
                    <a:gd name="connsiteY33" fmla="*/ 485148 h 1068744"/>
                    <a:gd name="connsiteX34" fmla="*/ 433781 w 1035241"/>
                    <a:gd name="connsiteY34" fmla="*/ 437065 h 1068744"/>
                    <a:gd name="connsiteX35" fmla="*/ 565438 w 1035241"/>
                    <a:gd name="connsiteY35" fmla="*/ 396423 h 1068744"/>
                    <a:gd name="connsiteX36" fmla="*/ 615239 w 1035241"/>
                    <a:gd name="connsiteY36" fmla="*/ 414740 h 1068744"/>
                    <a:gd name="connsiteX37" fmla="*/ 679922 w 1035241"/>
                    <a:gd name="connsiteY37" fmla="*/ 493162 h 1068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35241" h="1068744">
                      <a:moveTo>
                        <a:pt x="1033106" y="241297"/>
                      </a:moveTo>
                      <a:cubicBezTo>
                        <a:pt x="1047416" y="162303"/>
                        <a:pt x="987885" y="97047"/>
                        <a:pt x="912325" y="84454"/>
                      </a:cubicBezTo>
                      <a:cubicBezTo>
                        <a:pt x="830469" y="70715"/>
                        <a:pt x="752620" y="118799"/>
                        <a:pt x="695378" y="172606"/>
                      </a:cubicBezTo>
                      <a:cubicBezTo>
                        <a:pt x="647867" y="217255"/>
                        <a:pt x="610087" y="271635"/>
                        <a:pt x="583756" y="331167"/>
                      </a:cubicBezTo>
                      <a:cubicBezTo>
                        <a:pt x="586045" y="226414"/>
                        <a:pt x="548838" y="117654"/>
                        <a:pt x="474423" y="43812"/>
                      </a:cubicBezTo>
                      <a:cubicBezTo>
                        <a:pt x="432637" y="2025"/>
                        <a:pt x="363946" y="-22589"/>
                        <a:pt x="318725" y="29501"/>
                      </a:cubicBezTo>
                      <a:cubicBezTo>
                        <a:pt x="274076" y="80447"/>
                        <a:pt x="290676" y="151427"/>
                        <a:pt x="310711" y="209241"/>
                      </a:cubicBezTo>
                      <a:cubicBezTo>
                        <a:pt x="332463" y="272780"/>
                        <a:pt x="362229" y="332884"/>
                        <a:pt x="398864" y="388981"/>
                      </a:cubicBezTo>
                      <a:cubicBezTo>
                        <a:pt x="351925" y="348340"/>
                        <a:pt x="299835" y="313422"/>
                        <a:pt x="243738" y="285373"/>
                      </a:cubicBezTo>
                      <a:cubicBezTo>
                        <a:pt x="185923" y="256752"/>
                        <a:pt x="106929" y="224697"/>
                        <a:pt x="47397" y="265339"/>
                      </a:cubicBezTo>
                      <a:cubicBezTo>
                        <a:pt x="-114" y="297394"/>
                        <a:pt x="-9845" y="363223"/>
                        <a:pt x="9045" y="414168"/>
                      </a:cubicBezTo>
                      <a:cubicBezTo>
                        <a:pt x="32514" y="476562"/>
                        <a:pt x="94336" y="514342"/>
                        <a:pt x="153295" y="537811"/>
                      </a:cubicBezTo>
                      <a:cubicBezTo>
                        <a:pt x="226565" y="566432"/>
                        <a:pt x="306131" y="580743"/>
                        <a:pt x="384553" y="579025"/>
                      </a:cubicBezTo>
                      <a:cubicBezTo>
                        <a:pt x="268924" y="644281"/>
                        <a:pt x="140129" y="736441"/>
                        <a:pt x="146998" y="882981"/>
                      </a:cubicBezTo>
                      <a:cubicBezTo>
                        <a:pt x="149861" y="944230"/>
                        <a:pt x="185351" y="1005479"/>
                        <a:pt x="240876" y="1032955"/>
                      </a:cubicBezTo>
                      <a:cubicBezTo>
                        <a:pt x="302124" y="1063293"/>
                        <a:pt x="373105" y="1041541"/>
                        <a:pt x="421760" y="998037"/>
                      </a:cubicBezTo>
                      <a:cubicBezTo>
                        <a:pt x="476140" y="949954"/>
                        <a:pt x="500754" y="881263"/>
                        <a:pt x="519072" y="812573"/>
                      </a:cubicBezTo>
                      <a:cubicBezTo>
                        <a:pt x="525369" y="867525"/>
                        <a:pt x="534527" y="921905"/>
                        <a:pt x="562004" y="970561"/>
                      </a:cubicBezTo>
                      <a:cubicBezTo>
                        <a:pt x="588907" y="1017500"/>
                        <a:pt x="631266" y="1057569"/>
                        <a:pt x="686219" y="1066728"/>
                      </a:cubicBezTo>
                      <a:cubicBezTo>
                        <a:pt x="736020" y="1075314"/>
                        <a:pt x="792117" y="1056424"/>
                        <a:pt x="818448" y="1011203"/>
                      </a:cubicBezTo>
                      <a:cubicBezTo>
                        <a:pt x="847642" y="960830"/>
                        <a:pt x="836766" y="897864"/>
                        <a:pt x="817303" y="846346"/>
                      </a:cubicBezTo>
                      <a:cubicBezTo>
                        <a:pt x="802420" y="807994"/>
                        <a:pt x="781813" y="771931"/>
                        <a:pt x="755482" y="740448"/>
                      </a:cubicBezTo>
                      <a:cubicBezTo>
                        <a:pt x="836766" y="773648"/>
                        <a:pt x="931215" y="789676"/>
                        <a:pt x="995326" y="719841"/>
                      </a:cubicBezTo>
                      <a:cubicBezTo>
                        <a:pt x="1028527" y="683778"/>
                        <a:pt x="1038258" y="634550"/>
                        <a:pt x="1018223" y="589329"/>
                      </a:cubicBezTo>
                      <a:cubicBezTo>
                        <a:pt x="997043" y="541245"/>
                        <a:pt x="950105" y="510907"/>
                        <a:pt x="899732" y="501748"/>
                      </a:cubicBezTo>
                      <a:cubicBezTo>
                        <a:pt x="860235" y="494307"/>
                        <a:pt x="820738" y="498314"/>
                        <a:pt x="782386" y="506900"/>
                      </a:cubicBezTo>
                      <a:cubicBezTo>
                        <a:pt x="820165" y="487438"/>
                        <a:pt x="856228" y="464541"/>
                        <a:pt x="889428" y="437637"/>
                      </a:cubicBezTo>
                      <a:cubicBezTo>
                        <a:pt x="950105" y="388981"/>
                        <a:pt x="1018223" y="321436"/>
                        <a:pt x="1033106" y="241297"/>
                      </a:cubicBezTo>
                      <a:close/>
                      <a:moveTo>
                        <a:pt x="679922" y="493162"/>
                      </a:moveTo>
                      <a:cubicBezTo>
                        <a:pt x="696522" y="543535"/>
                        <a:pt x="681067" y="603067"/>
                        <a:pt x="640998" y="637412"/>
                      </a:cubicBezTo>
                      <a:cubicBezTo>
                        <a:pt x="622108" y="653440"/>
                        <a:pt x="598639" y="663171"/>
                        <a:pt x="574597" y="666606"/>
                      </a:cubicBezTo>
                      <a:cubicBezTo>
                        <a:pt x="547121" y="670040"/>
                        <a:pt x="526513" y="662599"/>
                        <a:pt x="500754" y="654585"/>
                      </a:cubicBezTo>
                      <a:cubicBezTo>
                        <a:pt x="453816" y="639702"/>
                        <a:pt x="421188" y="611081"/>
                        <a:pt x="410312" y="560708"/>
                      </a:cubicBezTo>
                      <a:cubicBezTo>
                        <a:pt x="405160" y="536094"/>
                        <a:pt x="405160" y="509762"/>
                        <a:pt x="412602" y="485148"/>
                      </a:cubicBezTo>
                      <a:cubicBezTo>
                        <a:pt x="417181" y="469693"/>
                        <a:pt x="422333" y="448513"/>
                        <a:pt x="433781" y="437065"/>
                      </a:cubicBezTo>
                      <a:cubicBezTo>
                        <a:pt x="465264" y="403292"/>
                        <a:pt x="521362" y="388981"/>
                        <a:pt x="565438" y="396423"/>
                      </a:cubicBezTo>
                      <a:cubicBezTo>
                        <a:pt x="583183" y="399285"/>
                        <a:pt x="599783" y="405582"/>
                        <a:pt x="615239" y="414740"/>
                      </a:cubicBezTo>
                      <a:cubicBezTo>
                        <a:pt x="645005" y="432485"/>
                        <a:pt x="669046" y="460534"/>
                        <a:pt x="679922" y="493162"/>
                      </a:cubicBezTo>
                      <a:close/>
                    </a:path>
                  </a:pathLst>
                </a:custGeom>
                <a:solidFill>
                  <a:srgbClr val="FFB9B7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65" name="图形 2"/>
                <p:cNvGrpSpPr/>
                <p:nvPr/>
              </p:nvGrpSpPr>
              <p:grpSpPr>
                <a:xfrm>
                  <a:off x="9529634" y="3487071"/>
                  <a:ext cx="203466" cy="205165"/>
                  <a:chOff x="9529634" y="3487071"/>
                  <a:chExt cx="203466" cy="205165"/>
                </a:xfrm>
                <a:solidFill>
                  <a:srgbClr val="FC9175"/>
                </a:solidFill>
              </p:grpSpPr>
              <p:sp>
                <p:nvSpPr>
                  <p:cNvPr id="66" name="任意多边形: 形状 10"/>
                  <p:cNvSpPr/>
                  <p:nvPr/>
                </p:nvSpPr>
                <p:spPr>
                  <a:xfrm>
                    <a:off x="9529634" y="3487071"/>
                    <a:ext cx="203466" cy="205165"/>
                  </a:xfrm>
                  <a:custGeom>
                    <a:avLst/>
                    <a:gdLst>
                      <a:gd name="connsiteX0" fmla="*/ 177779 w 203466"/>
                      <a:gd name="connsiteY0" fmla="*/ 33308 h 205165"/>
                      <a:gd name="connsiteX1" fmla="*/ 329 w 203466"/>
                      <a:gd name="connsiteY1" fmla="*/ 111157 h 205165"/>
                      <a:gd name="connsiteX2" fmla="*/ 76460 w 203466"/>
                      <a:gd name="connsiteY2" fmla="*/ 202172 h 205165"/>
                      <a:gd name="connsiteX3" fmla="*/ 189227 w 203466"/>
                      <a:gd name="connsiteY3" fmla="*/ 155233 h 205165"/>
                      <a:gd name="connsiteX4" fmla="*/ 177779 w 203466"/>
                      <a:gd name="connsiteY4" fmla="*/ 33308 h 205165"/>
                      <a:gd name="connsiteX5" fmla="*/ 182931 w 203466"/>
                      <a:gd name="connsiteY5" fmla="*/ 131764 h 205165"/>
                      <a:gd name="connsiteX6" fmla="*/ 100502 w 203466"/>
                      <a:gd name="connsiteY6" fmla="*/ 189006 h 205165"/>
                      <a:gd name="connsiteX7" fmla="*/ 18646 w 203466"/>
                      <a:gd name="connsiteY7" fmla="*/ 123178 h 205165"/>
                      <a:gd name="connsiteX8" fmla="*/ 154882 w 203466"/>
                      <a:gd name="connsiteY8" fmla="*/ 32163 h 205165"/>
                      <a:gd name="connsiteX9" fmla="*/ 182931 w 203466"/>
                      <a:gd name="connsiteY9" fmla="*/ 131764 h 2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3466" h="205165">
                        <a:moveTo>
                          <a:pt x="177779" y="33308"/>
                        </a:moveTo>
                        <a:cubicBezTo>
                          <a:pt x="113668" y="-39390"/>
                          <a:pt x="-7113" y="16135"/>
                          <a:pt x="329" y="111157"/>
                        </a:cubicBezTo>
                        <a:cubicBezTo>
                          <a:pt x="3763" y="153516"/>
                          <a:pt x="34674" y="191868"/>
                          <a:pt x="76460" y="202172"/>
                        </a:cubicBezTo>
                        <a:cubicBezTo>
                          <a:pt x="119964" y="213048"/>
                          <a:pt x="166903" y="193585"/>
                          <a:pt x="189227" y="155233"/>
                        </a:cubicBezTo>
                        <a:cubicBezTo>
                          <a:pt x="211552" y="116309"/>
                          <a:pt x="207545" y="67080"/>
                          <a:pt x="177779" y="33308"/>
                        </a:cubicBezTo>
                        <a:close/>
                        <a:moveTo>
                          <a:pt x="182931" y="131764"/>
                        </a:moveTo>
                        <a:cubicBezTo>
                          <a:pt x="170338" y="166682"/>
                          <a:pt x="137137" y="189006"/>
                          <a:pt x="100502" y="189006"/>
                        </a:cubicBezTo>
                        <a:cubicBezTo>
                          <a:pt x="61578" y="189006"/>
                          <a:pt x="27805" y="160957"/>
                          <a:pt x="18646" y="123178"/>
                        </a:cubicBezTo>
                        <a:cubicBezTo>
                          <a:pt x="329" y="47618"/>
                          <a:pt x="92488" y="-16493"/>
                          <a:pt x="154882" y="32163"/>
                        </a:cubicBezTo>
                        <a:cubicBezTo>
                          <a:pt x="184076" y="55632"/>
                          <a:pt x="195524" y="96274"/>
                          <a:pt x="182931" y="13176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11"/>
                  <p:cNvSpPr/>
                  <p:nvPr/>
                </p:nvSpPr>
                <p:spPr>
                  <a:xfrm>
                    <a:off x="9569435" y="3562299"/>
                    <a:ext cx="46744" cy="46267"/>
                  </a:xfrm>
                  <a:custGeom>
                    <a:avLst/>
                    <a:gdLst>
                      <a:gd name="connsiteX0" fmla="*/ 29791 w 46744"/>
                      <a:gd name="connsiteY0" fmla="*/ 439 h 46267"/>
                      <a:gd name="connsiteX1" fmla="*/ 13764 w 46744"/>
                      <a:gd name="connsiteY1" fmla="*/ 3301 h 46267"/>
                      <a:gd name="connsiteX2" fmla="*/ 7467 w 46744"/>
                      <a:gd name="connsiteY2" fmla="*/ 5018 h 46267"/>
                      <a:gd name="connsiteX3" fmla="*/ 12046 w 46744"/>
                      <a:gd name="connsiteY3" fmla="*/ 43370 h 46267"/>
                      <a:gd name="connsiteX4" fmla="*/ 45819 w 46744"/>
                      <a:gd name="connsiteY4" fmla="*/ 30205 h 46267"/>
                      <a:gd name="connsiteX5" fmla="*/ 29791 w 46744"/>
                      <a:gd name="connsiteY5" fmla="*/ 439 h 4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744" h="46267">
                        <a:moveTo>
                          <a:pt x="29791" y="439"/>
                        </a:moveTo>
                        <a:cubicBezTo>
                          <a:pt x="24640" y="-706"/>
                          <a:pt x="18915" y="439"/>
                          <a:pt x="13764" y="3301"/>
                        </a:cubicBezTo>
                        <a:cubicBezTo>
                          <a:pt x="11474" y="2728"/>
                          <a:pt x="9184" y="2728"/>
                          <a:pt x="7467" y="5018"/>
                        </a:cubicBezTo>
                        <a:cubicBezTo>
                          <a:pt x="-3409" y="15894"/>
                          <a:pt x="-2837" y="35356"/>
                          <a:pt x="12046" y="43370"/>
                        </a:cubicBezTo>
                        <a:cubicBezTo>
                          <a:pt x="24640" y="50239"/>
                          <a:pt x="41240" y="44515"/>
                          <a:pt x="45819" y="30205"/>
                        </a:cubicBezTo>
                        <a:cubicBezTo>
                          <a:pt x="49254" y="18184"/>
                          <a:pt x="42957" y="2728"/>
                          <a:pt x="29791" y="43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12"/>
                  <p:cNvSpPr/>
                  <p:nvPr/>
                </p:nvSpPr>
                <p:spPr>
                  <a:xfrm>
                    <a:off x="9631816" y="3609311"/>
                    <a:ext cx="45538" cy="44840"/>
                  </a:xfrm>
                  <a:custGeom>
                    <a:avLst/>
                    <a:gdLst>
                      <a:gd name="connsiteX0" fmla="*/ 40680 w 45538"/>
                      <a:gd name="connsiteY0" fmla="*/ 8379 h 44840"/>
                      <a:gd name="connsiteX1" fmla="*/ 18928 w 45538"/>
                      <a:gd name="connsiteY1" fmla="*/ 1510 h 44840"/>
                      <a:gd name="connsiteX2" fmla="*/ 9769 w 45538"/>
                      <a:gd name="connsiteY2" fmla="*/ 1510 h 44840"/>
                      <a:gd name="connsiteX3" fmla="*/ 4617 w 45538"/>
                      <a:gd name="connsiteY3" fmla="*/ 35855 h 44840"/>
                      <a:gd name="connsiteX4" fmla="*/ 36673 w 45538"/>
                      <a:gd name="connsiteY4" fmla="*/ 40435 h 44840"/>
                      <a:gd name="connsiteX5" fmla="*/ 40680 w 45538"/>
                      <a:gd name="connsiteY5" fmla="*/ 8379 h 4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38" h="44840">
                        <a:moveTo>
                          <a:pt x="40680" y="8379"/>
                        </a:moveTo>
                        <a:cubicBezTo>
                          <a:pt x="35528" y="2083"/>
                          <a:pt x="26942" y="-207"/>
                          <a:pt x="18928" y="1510"/>
                        </a:cubicBezTo>
                        <a:cubicBezTo>
                          <a:pt x="16638" y="-207"/>
                          <a:pt x="12631" y="-779"/>
                          <a:pt x="9769" y="1510"/>
                        </a:cubicBezTo>
                        <a:cubicBezTo>
                          <a:pt x="-534" y="9524"/>
                          <a:pt x="-3396" y="25552"/>
                          <a:pt x="4617" y="35855"/>
                        </a:cubicBezTo>
                        <a:cubicBezTo>
                          <a:pt x="12059" y="45587"/>
                          <a:pt x="26942" y="47876"/>
                          <a:pt x="36673" y="40435"/>
                        </a:cubicBezTo>
                        <a:cubicBezTo>
                          <a:pt x="46404" y="33566"/>
                          <a:pt x="48694" y="18110"/>
                          <a:pt x="40680" y="837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13"/>
                  <p:cNvSpPr/>
                  <p:nvPr/>
                </p:nvSpPr>
                <p:spPr>
                  <a:xfrm>
                    <a:off x="9674020" y="3565935"/>
                    <a:ext cx="25354" cy="26857"/>
                  </a:xfrm>
                  <a:custGeom>
                    <a:avLst/>
                    <a:gdLst>
                      <a:gd name="connsiteX0" fmla="*/ 23662 w 25354"/>
                      <a:gd name="connsiteY0" fmla="*/ 6534 h 26857"/>
                      <a:gd name="connsiteX1" fmla="*/ 15076 w 25354"/>
                      <a:gd name="connsiteY1" fmla="*/ 810 h 26857"/>
                      <a:gd name="connsiteX2" fmla="*/ 10497 w 25354"/>
                      <a:gd name="connsiteY2" fmla="*/ 237 h 26857"/>
                      <a:gd name="connsiteX3" fmla="*/ 193 w 25354"/>
                      <a:gd name="connsiteY3" fmla="*/ 16837 h 26857"/>
                      <a:gd name="connsiteX4" fmla="*/ 16793 w 25354"/>
                      <a:gd name="connsiteY4" fmla="*/ 25996 h 26857"/>
                      <a:gd name="connsiteX5" fmla="*/ 23662 w 25354"/>
                      <a:gd name="connsiteY5" fmla="*/ 6534 h 26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54" h="26857">
                        <a:moveTo>
                          <a:pt x="23662" y="6534"/>
                        </a:moveTo>
                        <a:cubicBezTo>
                          <a:pt x="21373" y="3099"/>
                          <a:pt x="18510" y="1382"/>
                          <a:pt x="15076" y="810"/>
                        </a:cubicBezTo>
                        <a:cubicBezTo>
                          <a:pt x="13359" y="237"/>
                          <a:pt x="12214" y="-335"/>
                          <a:pt x="10497" y="237"/>
                        </a:cubicBezTo>
                        <a:cubicBezTo>
                          <a:pt x="3055" y="1382"/>
                          <a:pt x="-952" y="9396"/>
                          <a:pt x="193" y="16837"/>
                        </a:cubicBezTo>
                        <a:cubicBezTo>
                          <a:pt x="1910" y="24279"/>
                          <a:pt x="9924" y="28858"/>
                          <a:pt x="16793" y="25996"/>
                        </a:cubicBezTo>
                        <a:cubicBezTo>
                          <a:pt x="24235" y="22562"/>
                          <a:pt x="27669" y="13403"/>
                          <a:pt x="23662" y="653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14"/>
                  <p:cNvSpPr/>
                  <p:nvPr/>
                </p:nvSpPr>
                <p:spPr>
                  <a:xfrm>
                    <a:off x="9628992" y="3534689"/>
                    <a:ext cx="23548" cy="20607"/>
                  </a:xfrm>
                  <a:custGeom>
                    <a:avLst/>
                    <a:gdLst>
                      <a:gd name="connsiteX0" fmla="*/ 21752 w 23548"/>
                      <a:gd name="connsiteY0" fmla="*/ 5724 h 20607"/>
                      <a:gd name="connsiteX1" fmla="*/ 10876 w 23548"/>
                      <a:gd name="connsiteY1" fmla="*/ 0 h 20607"/>
                      <a:gd name="connsiteX2" fmla="*/ 0 w 23548"/>
                      <a:gd name="connsiteY2" fmla="*/ 7441 h 20607"/>
                      <a:gd name="connsiteX3" fmla="*/ 0 w 23548"/>
                      <a:gd name="connsiteY3" fmla="*/ 7441 h 20607"/>
                      <a:gd name="connsiteX4" fmla="*/ 0 w 23548"/>
                      <a:gd name="connsiteY4" fmla="*/ 7441 h 20607"/>
                      <a:gd name="connsiteX5" fmla="*/ 0 w 23548"/>
                      <a:gd name="connsiteY5" fmla="*/ 9159 h 20607"/>
                      <a:gd name="connsiteX6" fmla="*/ 0 w 23548"/>
                      <a:gd name="connsiteY6" fmla="*/ 7441 h 20607"/>
                      <a:gd name="connsiteX7" fmla="*/ 0 w 23548"/>
                      <a:gd name="connsiteY7" fmla="*/ 9731 h 20607"/>
                      <a:gd name="connsiteX8" fmla="*/ 572 w 23548"/>
                      <a:gd name="connsiteY8" fmla="*/ 12593 h 20607"/>
                      <a:gd name="connsiteX9" fmla="*/ 3434 w 23548"/>
                      <a:gd name="connsiteY9" fmla="*/ 17173 h 20607"/>
                      <a:gd name="connsiteX10" fmla="*/ 12593 w 23548"/>
                      <a:gd name="connsiteY10" fmla="*/ 20607 h 20607"/>
                      <a:gd name="connsiteX11" fmla="*/ 22325 w 23548"/>
                      <a:gd name="connsiteY11" fmla="*/ 14883 h 20607"/>
                      <a:gd name="connsiteX12" fmla="*/ 21752 w 23548"/>
                      <a:gd name="connsiteY12" fmla="*/ 5724 h 2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548" h="20607">
                        <a:moveTo>
                          <a:pt x="21752" y="5724"/>
                        </a:moveTo>
                        <a:cubicBezTo>
                          <a:pt x="19462" y="2290"/>
                          <a:pt x="15455" y="0"/>
                          <a:pt x="10876" y="0"/>
                        </a:cubicBezTo>
                        <a:cubicBezTo>
                          <a:pt x="6296" y="0"/>
                          <a:pt x="1145" y="2862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lnTo>
                          <a:pt x="0" y="9159"/>
                        </a:lnTo>
                        <a:cubicBezTo>
                          <a:pt x="0" y="8586"/>
                          <a:pt x="0" y="8014"/>
                          <a:pt x="0" y="7441"/>
                        </a:cubicBezTo>
                        <a:cubicBezTo>
                          <a:pt x="0" y="8014"/>
                          <a:pt x="0" y="9159"/>
                          <a:pt x="0" y="9731"/>
                        </a:cubicBezTo>
                        <a:cubicBezTo>
                          <a:pt x="0" y="10876"/>
                          <a:pt x="0" y="12021"/>
                          <a:pt x="572" y="12593"/>
                        </a:cubicBezTo>
                        <a:cubicBezTo>
                          <a:pt x="1145" y="14311"/>
                          <a:pt x="2290" y="16028"/>
                          <a:pt x="3434" y="17173"/>
                        </a:cubicBezTo>
                        <a:cubicBezTo>
                          <a:pt x="5724" y="19462"/>
                          <a:pt x="9159" y="20607"/>
                          <a:pt x="12593" y="20607"/>
                        </a:cubicBezTo>
                        <a:cubicBezTo>
                          <a:pt x="16600" y="20607"/>
                          <a:pt x="20035" y="18317"/>
                          <a:pt x="22325" y="14883"/>
                        </a:cubicBezTo>
                        <a:cubicBezTo>
                          <a:pt x="24042" y="13738"/>
                          <a:pt x="24042" y="9159"/>
                          <a:pt x="21752" y="572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15"/>
                  <p:cNvSpPr/>
                  <p:nvPr/>
                </p:nvSpPr>
                <p:spPr>
                  <a:xfrm>
                    <a:off x="9591212" y="3525530"/>
                    <a:ext cx="16752" cy="15455"/>
                  </a:xfrm>
                  <a:custGeom>
                    <a:avLst/>
                    <a:gdLst>
                      <a:gd name="connsiteX0" fmla="*/ 14311 w 16752"/>
                      <a:gd name="connsiteY0" fmla="*/ 1717 h 15455"/>
                      <a:gd name="connsiteX1" fmla="*/ 8586 w 16752"/>
                      <a:gd name="connsiteY1" fmla="*/ 0 h 15455"/>
                      <a:gd name="connsiteX2" fmla="*/ 7441 w 16752"/>
                      <a:gd name="connsiteY2" fmla="*/ 0 h 15455"/>
                      <a:gd name="connsiteX3" fmla="*/ 2289 w 16752"/>
                      <a:gd name="connsiteY3" fmla="*/ 2290 h 15455"/>
                      <a:gd name="connsiteX4" fmla="*/ 0 w 16752"/>
                      <a:gd name="connsiteY4" fmla="*/ 8014 h 15455"/>
                      <a:gd name="connsiteX5" fmla="*/ 8014 w 16752"/>
                      <a:gd name="connsiteY5" fmla="*/ 15455 h 15455"/>
                      <a:gd name="connsiteX6" fmla="*/ 9731 w 16752"/>
                      <a:gd name="connsiteY6" fmla="*/ 15455 h 15455"/>
                      <a:gd name="connsiteX7" fmla="*/ 14883 w 16752"/>
                      <a:gd name="connsiteY7" fmla="*/ 12593 h 15455"/>
                      <a:gd name="connsiteX8" fmla="*/ 16600 w 16752"/>
                      <a:gd name="connsiteY8" fmla="*/ 6869 h 15455"/>
                      <a:gd name="connsiteX9" fmla="*/ 14311 w 16752"/>
                      <a:gd name="connsiteY9" fmla="*/ 1717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52" h="15455">
                        <a:moveTo>
                          <a:pt x="14311" y="1717"/>
                        </a:moveTo>
                        <a:cubicBezTo>
                          <a:pt x="12593" y="572"/>
                          <a:pt x="10876" y="0"/>
                          <a:pt x="8586" y="0"/>
                        </a:cubicBezTo>
                        <a:cubicBezTo>
                          <a:pt x="8014" y="0"/>
                          <a:pt x="8014" y="0"/>
                          <a:pt x="7441" y="0"/>
                        </a:cubicBezTo>
                        <a:cubicBezTo>
                          <a:pt x="5724" y="0"/>
                          <a:pt x="3434" y="1145"/>
                          <a:pt x="2289" y="2290"/>
                        </a:cubicBezTo>
                        <a:cubicBezTo>
                          <a:pt x="1145" y="3435"/>
                          <a:pt x="0" y="6297"/>
                          <a:pt x="0" y="8014"/>
                        </a:cubicBezTo>
                        <a:cubicBezTo>
                          <a:pt x="572" y="12593"/>
                          <a:pt x="4007" y="15455"/>
                          <a:pt x="8014" y="15455"/>
                        </a:cubicBezTo>
                        <a:cubicBezTo>
                          <a:pt x="8586" y="15455"/>
                          <a:pt x="9159" y="15455"/>
                          <a:pt x="9731" y="15455"/>
                        </a:cubicBezTo>
                        <a:cubicBezTo>
                          <a:pt x="11448" y="15455"/>
                          <a:pt x="13738" y="14311"/>
                          <a:pt x="14883" y="12593"/>
                        </a:cubicBezTo>
                        <a:cubicBezTo>
                          <a:pt x="16028" y="10876"/>
                          <a:pt x="17173" y="8586"/>
                          <a:pt x="16600" y="6869"/>
                        </a:cubicBezTo>
                        <a:cubicBezTo>
                          <a:pt x="17173" y="5152"/>
                          <a:pt x="16028" y="2862"/>
                          <a:pt x="14311" y="1717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72" name="图形 2"/>
                  <p:cNvGrpSpPr/>
                  <p:nvPr/>
                </p:nvGrpSpPr>
                <p:grpSpPr>
                  <a:xfrm>
                    <a:off x="9593502" y="3634862"/>
                    <a:ext cx="15455" cy="16476"/>
                    <a:chOff x="9593502" y="3634862"/>
                    <a:chExt cx="15455" cy="16476"/>
                  </a:xfrm>
                  <a:solidFill>
                    <a:srgbClr val="FC9175"/>
                  </a:solidFill>
                </p:grpSpPr>
                <p:sp>
                  <p:nvSpPr>
                    <p:cNvPr id="73" name="任意多边形: 形状 17"/>
                    <p:cNvSpPr/>
                    <p:nvPr/>
                  </p:nvSpPr>
                  <p:spPr>
                    <a:xfrm>
                      <a:off x="9593502" y="3641731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  <a:gd name="connsiteX3" fmla="*/ 0 w 5724"/>
                        <a:gd name="connsiteY3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4" name="任意多边形: 形状 18"/>
                    <p:cNvSpPr/>
                    <p:nvPr/>
                  </p:nvSpPr>
                  <p:spPr>
                    <a:xfrm>
                      <a:off x="9593502" y="3641159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5" name="任意多边形: 形状 19"/>
                    <p:cNvSpPr/>
                    <p:nvPr/>
                  </p:nvSpPr>
                  <p:spPr>
                    <a:xfrm>
                      <a:off x="9593502" y="3634862"/>
                      <a:ext cx="14883" cy="16476"/>
                    </a:xfrm>
                    <a:custGeom>
                      <a:avLst/>
                      <a:gdLst>
                        <a:gd name="connsiteX0" fmla="*/ 12021 w 14883"/>
                        <a:gd name="connsiteY0" fmla="*/ 1717 h 16476"/>
                        <a:gd name="connsiteX1" fmla="*/ 7441 w 14883"/>
                        <a:gd name="connsiteY1" fmla="*/ 0 h 16476"/>
                        <a:gd name="connsiteX2" fmla="*/ 2862 w 14883"/>
                        <a:gd name="connsiteY2" fmla="*/ 1717 h 16476"/>
                        <a:gd name="connsiteX3" fmla="*/ 0 w 14883"/>
                        <a:gd name="connsiteY3" fmla="*/ 6869 h 16476"/>
                        <a:gd name="connsiteX4" fmla="*/ 0 w 14883"/>
                        <a:gd name="connsiteY4" fmla="*/ 6869 h 16476"/>
                        <a:gd name="connsiteX5" fmla="*/ 0 w 14883"/>
                        <a:gd name="connsiteY5" fmla="*/ 8586 h 16476"/>
                        <a:gd name="connsiteX6" fmla="*/ 5152 w 14883"/>
                        <a:gd name="connsiteY6" fmla="*/ 16028 h 16476"/>
                        <a:gd name="connsiteX7" fmla="*/ 13166 w 14883"/>
                        <a:gd name="connsiteY7" fmla="*/ 13738 h 16476"/>
                        <a:gd name="connsiteX8" fmla="*/ 14883 w 14883"/>
                        <a:gd name="connsiteY8" fmla="*/ 9731 h 16476"/>
                        <a:gd name="connsiteX9" fmla="*/ 14883 w 14883"/>
                        <a:gd name="connsiteY9" fmla="*/ 8014 h 16476"/>
                        <a:gd name="connsiteX10" fmla="*/ 14883 w 14883"/>
                        <a:gd name="connsiteY10" fmla="*/ 5724 h 16476"/>
                        <a:gd name="connsiteX11" fmla="*/ 12021 w 14883"/>
                        <a:gd name="connsiteY11" fmla="*/ 1717 h 16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4883" h="16476">
                          <a:moveTo>
                            <a:pt x="12021" y="1717"/>
                          </a:moveTo>
                          <a:cubicBezTo>
                            <a:pt x="10304" y="572"/>
                            <a:pt x="9159" y="0"/>
                            <a:pt x="7441" y="0"/>
                          </a:cubicBezTo>
                          <a:cubicBezTo>
                            <a:pt x="5724" y="0"/>
                            <a:pt x="4007" y="572"/>
                            <a:pt x="2862" y="1717"/>
                          </a:cubicBezTo>
                          <a:cubicBezTo>
                            <a:pt x="1145" y="2862"/>
                            <a:pt x="0" y="5152"/>
                            <a:pt x="0" y="6869"/>
                          </a:cubicBezTo>
                          <a:cubicBezTo>
                            <a:pt x="0" y="6869"/>
                            <a:pt x="0" y="6869"/>
                            <a:pt x="0" y="6869"/>
                          </a:cubicBezTo>
                          <a:cubicBezTo>
                            <a:pt x="0" y="7441"/>
                            <a:pt x="0" y="8014"/>
                            <a:pt x="0" y="8586"/>
                          </a:cubicBezTo>
                          <a:cubicBezTo>
                            <a:pt x="0" y="12021"/>
                            <a:pt x="2290" y="14883"/>
                            <a:pt x="5152" y="16028"/>
                          </a:cubicBezTo>
                          <a:cubicBezTo>
                            <a:pt x="8014" y="17173"/>
                            <a:pt x="11448" y="16028"/>
                            <a:pt x="13166" y="13738"/>
                          </a:cubicBezTo>
                          <a:cubicBezTo>
                            <a:pt x="14311" y="12593"/>
                            <a:pt x="14883" y="11448"/>
                            <a:pt x="14883" y="9731"/>
                          </a:cubicBezTo>
                          <a:cubicBezTo>
                            <a:pt x="14883" y="9159"/>
                            <a:pt x="14883" y="8586"/>
                            <a:pt x="14883" y="8014"/>
                          </a:cubicBezTo>
                          <a:cubicBezTo>
                            <a:pt x="14883" y="7441"/>
                            <a:pt x="14883" y="6869"/>
                            <a:pt x="14883" y="5724"/>
                          </a:cubicBezTo>
                          <a:cubicBezTo>
                            <a:pt x="14883" y="4579"/>
                            <a:pt x="13738" y="2290"/>
                            <a:pt x="12021" y="1717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76" name="任意多边形: 形状 20"/>
                    <p:cNvSpPr/>
                    <p:nvPr/>
                  </p:nvSpPr>
                  <p:spPr>
                    <a:xfrm>
                      <a:off x="9608957" y="3643019"/>
                      <a:ext cx="5724" cy="858"/>
                    </a:xfrm>
                    <a:custGeom>
                      <a:avLst/>
                      <a:gdLst>
                        <a:gd name="connsiteX0" fmla="*/ 0 w 5724"/>
                        <a:gd name="connsiteY0" fmla="*/ 429 h 858"/>
                        <a:gd name="connsiteX1" fmla="*/ 0 w 5724"/>
                        <a:gd name="connsiteY1" fmla="*/ 429 h 858"/>
                        <a:gd name="connsiteX2" fmla="*/ 0 w 5724"/>
                        <a:gd name="connsiteY2" fmla="*/ 429 h 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858">
                          <a:moveTo>
                            <a:pt x="0" y="429"/>
                          </a:moveTo>
                          <a:cubicBezTo>
                            <a:pt x="0" y="1002"/>
                            <a:pt x="0" y="1002"/>
                            <a:pt x="0" y="429"/>
                          </a:cubicBezTo>
                          <a:cubicBezTo>
                            <a:pt x="0" y="-143"/>
                            <a:pt x="0" y="-143"/>
                            <a:pt x="0" y="429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77" name="任意多边形: 形状 21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22"/>
                  <p:cNvSpPr/>
                  <p:nvPr/>
                </p:nvSpPr>
                <p:spPr>
                  <a:xfrm>
                    <a:off x="9562162" y="3615400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23"/>
                  <p:cNvSpPr/>
                  <p:nvPr/>
                </p:nvSpPr>
                <p:spPr>
                  <a:xfrm>
                    <a:off x="9570175" y="3542703"/>
                    <a:ext cx="14596" cy="15455"/>
                  </a:xfrm>
                  <a:custGeom>
                    <a:avLst/>
                    <a:gdLst>
                      <a:gd name="connsiteX0" fmla="*/ 7298 w 14596"/>
                      <a:gd name="connsiteY0" fmla="*/ 0 h 15455"/>
                      <a:gd name="connsiteX1" fmla="*/ 7298 w 14596"/>
                      <a:gd name="connsiteY1" fmla="*/ 15455 h 15455"/>
                      <a:gd name="connsiteX2" fmla="*/ 7298 w 1459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030" y="15455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24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25"/>
                  <p:cNvSpPr/>
                  <p:nvPr/>
                </p:nvSpPr>
                <p:spPr>
                  <a:xfrm>
                    <a:off x="9634716" y="3508357"/>
                    <a:ext cx="17172" cy="16027"/>
                  </a:xfrm>
                  <a:custGeom>
                    <a:avLst/>
                    <a:gdLst>
                      <a:gd name="connsiteX0" fmla="*/ 10304 w 17172"/>
                      <a:gd name="connsiteY0" fmla="*/ 0 h 16027"/>
                      <a:gd name="connsiteX1" fmla="*/ 8014 w 17172"/>
                      <a:gd name="connsiteY1" fmla="*/ 0 h 16027"/>
                      <a:gd name="connsiteX2" fmla="*/ 2290 w 17172"/>
                      <a:gd name="connsiteY2" fmla="*/ 2290 h 16027"/>
                      <a:gd name="connsiteX3" fmla="*/ 0 w 17172"/>
                      <a:gd name="connsiteY3" fmla="*/ 8014 h 16027"/>
                      <a:gd name="connsiteX4" fmla="*/ 7441 w 17172"/>
                      <a:gd name="connsiteY4" fmla="*/ 16028 h 16027"/>
                      <a:gd name="connsiteX5" fmla="*/ 10876 w 17172"/>
                      <a:gd name="connsiteY5" fmla="*/ 16028 h 16027"/>
                      <a:gd name="connsiteX6" fmla="*/ 16028 w 17172"/>
                      <a:gd name="connsiteY6" fmla="*/ 12593 h 16027"/>
                      <a:gd name="connsiteX7" fmla="*/ 17173 w 17172"/>
                      <a:gd name="connsiteY7" fmla="*/ 8014 h 16027"/>
                      <a:gd name="connsiteX8" fmla="*/ 10304 w 17172"/>
                      <a:gd name="connsiteY8" fmla="*/ 0 h 16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72" h="16027">
                        <a:moveTo>
                          <a:pt x="10304" y="0"/>
                        </a:moveTo>
                        <a:cubicBezTo>
                          <a:pt x="9731" y="0"/>
                          <a:pt x="8586" y="0"/>
                          <a:pt x="8014" y="0"/>
                        </a:cubicBezTo>
                        <a:cubicBezTo>
                          <a:pt x="6296" y="0"/>
                          <a:pt x="4007" y="572"/>
                          <a:pt x="2290" y="2290"/>
                        </a:cubicBezTo>
                        <a:cubicBezTo>
                          <a:pt x="1145" y="3435"/>
                          <a:pt x="0" y="5724"/>
                          <a:pt x="0" y="8014"/>
                        </a:cubicBezTo>
                        <a:cubicBezTo>
                          <a:pt x="0" y="12021"/>
                          <a:pt x="3434" y="16028"/>
                          <a:pt x="7441" y="16028"/>
                        </a:cubicBezTo>
                        <a:cubicBezTo>
                          <a:pt x="8586" y="16028"/>
                          <a:pt x="9731" y="16028"/>
                          <a:pt x="10876" y="16028"/>
                        </a:cubicBezTo>
                        <a:cubicBezTo>
                          <a:pt x="12593" y="16028"/>
                          <a:pt x="14883" y="14311"/>
                          <a:pt x="16028" y="12593"/>
                        </a:cubicBezTo>
                        <a:cubicBezTo>
                          <a:pt x="17173" y="10876"/>
                          <a:pt x="17173" y="9731"/>
                          <a:pt x="17173" y="8014"/>
                        </a:cubicBezTo>
                        <a:cubicBezTo>
                          <a:pt x="17173" y="3435"/>
                          <a:pt x="13738" y="0"/>
                          <a:pt x="10304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26"/>
                  <p:cNvSpPr/>
                  <p:nvPr/>
                </p:nvSpPr>
                <p:spPr>
                  <a:xfrm>
                    <a:off x="9692101" y="3604524"/>
                    <a:ext cx="14812" cy="15470"/>
                  </a:xfrm>
                  <a:custGeom>
                    <a:avLst/>
                    <a:gdLst>
                      <a:gd name="connsiteX0" fmla="*/ 7298 w 14812"/>
                      <a:gd name="connsiteY0" fmla="*/ 0 h 15470"/>
                      <a:gd name="connsiteX1" fmla="*/ 7298 w 14812"/>
                      <a:gd name="connsiteY1" fmla="*/ 15455 h 15470"/>
                      <a:gd name="connsiteX2" fmla="*/ 7298 w 14812"/>
                      <a:gd name="connsiteY2" fmla="*/ 0 h 1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812" h="15470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6028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sp>
            <p:nvSpPr>
              <p:cNvPr id="83" name="任意多边形: 形状 27"/>
              <p:cNvSpPr/>
              <p:nvPr/>
            </p:nvSpPr>
            <p:spPr>
              <a:xfrm>
                <a:off x="5454899" y="5686991"/>
                <a:ext cx="295369" cy="295369"/>
              </a:xfrm>
              <a:custGeom>
                <a:avLst/>
                <a:gdLst>
                  <a:gd name="connsiteX0" fmla="*/ 295369 w 295369"/>
                  <a:gd name="connsiteY0" fmla="*/ 147685 h 295369"/>
                  <a:gd name="connsiteX1" fmla="*/ 147685 w 295369"/>
                  <a:gd name="connsiteY1" fmla="*/ 295369 h 295369"/>
                  <a:gd name="connsiteX2" fmla="*/ 0 w 295369"/>
                  <a:gd name="connsiteY2" fmla="*/ 147685 h 295369"/>
                  <a:gd name="connsiteX3" fmla="*/ 147685 w 295369"/>
                  <a:gd name="connsiteY3" fmla="*/ 0 h 295369"/>
                  <a:gd name="connsiteX4" fmla="*/ 295369 w 295369"/>
                  <a:gd name="connsiteY4" fmla="*/ 147685 h 29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69" h="295369">
                    <a:moveTo>
                      <a:pt x="295369" y="147685"/>
                    </a:moveTo>
                    <a:cubicBezTo>
                      <a:pt x="295369" y="229249"/>
                      <a:pt x="229249" y="295369"/>
                      <a:pt x="147685" y="295369"/>
                    </a:cubicBezTo>
                    <a:cubicBezTo>
                      <a:pt x="66121" y="295369"/>
                      <a:pt x="0" y="229249"/>
                      <a:pt x="0" y="147685"/>
                    </a:cubicBezTo>
                    <a:cubicBezTo>
                      <a:pt x="0" y="66121"/>
                      <a:pt x="66121" y="0"/>
                      <a:pt x="147685" y="0"/>
                    </a:cubicBezTo>
                    <a:cubicBezTo>
                      <a:pt x="229249" y="0"/>
                      <a:pt x="295369" y="66121"/>
                      <a:pt x="295369" y="147685"/>
                    </a:cubicBezTo>
                    <a:close/>
                  </a:path>
                </a:pathLst>
              </a:custGeom>
              <a:solidFill>
                <a:srgbClr val="FC9175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4" name="任意多边形: 形状 28"/>
              <p:cNvSpPr/>
              <p:nvPr/>
            </p:nvSpPr>
            <p:spPr>
              <a:xfrm>
                <a:off x="5284318" y="5348690"/>
                <a:ext cx="180884" cy="180884"/>
              </a:xfrm>
              <a:custGeom>
                <a:avLst/>
                <a:gdLst>
                  <a:gd name="connsiteX0" fmla="*/ 180885 w 180884"/>
                  <a:gd name="connsiteY0" fmla="*/ 90442 h 180884"/>
                  <a:gd name="connsiteX1" fmla="*/ 90442 w 180884"/>
                  <a:gd name="connsiteY1" fmla="*/ 180885 h 180884"/>
                  <a:gd name="connsiteX2" fmla="*/ 0 w 180884"/>
                  <a:gd name="connsiteY2" fmla="*/ 90442 h 180884"/>
                  <a:gd name="connsiteX3" fmla="*/ 90442 w 180884"/>
                  <a:gd name="connsiteY3" fmla="*/ 0 h 180884"/>
                  <a:gd name="connsiteX4" fmla="*/ 180885 w 180884"/>
                  <a:gd name="connsiteY4" fmla="*/ 90442 h 180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884" h="180884">
                    <a:moveTo>
                      <a:pt x="180885" y="90442"/>
                    </a:moveTo>
                    <a:cubicBezTo>
                      <a:pt x="180885" y="140392"/>
                      <a:pt x="140393" y="180885"/>
                      <a:pt x="90442" y="180885"/>
                    </a:cubicBezTo>
                    <a:cubicBezTo>
                      <a:pt x="40492" y="180885"/>
                      <a:pt x="0" y="140392"/>
                      <a:pt x="0" y="90442"/>
                    </a:cubicBezTo>
                    <a:cubicBezTo>
                      <a:pt x="0" y="40492"/>
                      <a:pt x="40492" y="0"/>
                      <a:pt x="90442" y="0"/>
                    </a:cubicBezTo>
                    <a:cubicBezTo>
                      <a:pt x="140393" y="0"/>
                      <a:pt x="180885" y="40493"/>
                      <a:pt x="180885" y="90442"/>
                    </a:cubicBezTo>
                    <a:close/>
                  </a:path>
                </a:pathLst>
              </a:custGeom>
              <a:solidFill>
                <a:srgbClr val="FFC80D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sp>
          <p:nvSpPr>
            <p:cNvPr id="85" name="文本框 84"/>
            <p:cNvSpPr txBox="1"/>
            <p:nvPr/>
          </p:nvSpPr>
          <p:spPr>
            <a:xfrm rot="540000">
              <a:off x="7672" y="4890"/>
              <a:ext cx="4241" cy="135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r>
                <a:rPr lang="zh-CN" altLang="en-US" sz="5400" b="1">
                  <a:solidFill>
                    <a:srgbClr val="E45E50"/>
                  </a:solidFill>
                  <a:latin typeface="汉仪落花诗W" panose="00020600040101010101" charset="-122"/>
                  <a:ea typeface="汉仪落花诗W" panose="00020600040101010101" charset="-122"/>
                </a:rPr>
                <a:t>老师组</a:t>
              </a:r>
              <a:endParaRPr lang="zh-CN" altLang="en-US" sz="5400" b="1">
                <a:solidFill>
                  <a:srgbClr val="E45E50"/>
                </a:solidFill>
                <a:latin typeface="汉仪落花诗W" panose="00020600040101010101" charset="-122"/>
                <a:ea typeface="汉仪落花诗W" panose="00020600040101010101" charset="-122"/>
              </a:endParaRPr>
            </a:p>
          </p:txBody>
        </p:sp>
      </p:grpSp>
      <p:grpSp>
        <p:nvGrpSpPr>
          <p:cNvPr id="5" name="组合 4" descr="7b0a202020202274657874626f78223a20227b5c2263617465676f72795f69645c223a31303535362c5c2269645c223a32303334373630357d220a7d0a"/>
          <p:cNvGrpSpPr/>
          <p:nvPr/>
        </p:nvGrpSpPr>
        <p:grpSpPr>
          <a:xfrm rot="0">
            <a:off x="7332345" y="1062990"/>
            <a:ext cx="3374390" cy="2430780"/>
            <a:chOff x="6644" y="3304"/>
            <a:chExt cx="5912" cy="4192"/>
          </a:xfrm>
        </p:grpSpPr>
        <p:grpSp>
          <p:nvGrpSpPr>
            <p:cNvPr id="6" name="组合 5"/>
            <p:cNvGrpSpPr/>
            <p:nvPr/>
          </p:nvGrpSpPr>
          <p:grpSpPr>
            <a:xfrm>
              <a:off x="6644" y="3304"/>
              <a:ext cx="5912" cy="4192"/>
              <a:chOff x="5284318" y="2855225"/>
              <a:chExt cx="4832222" cy="3426701"/>
            </a:xfrm>
          </p:grpSpPr>
          <p:grpSp>
            <p:nvGrpSpPr>
              <p:cNvPr id="7" name="图形 2"/>
              <p:cNvGrpSpPr/>
              <p:nvPr/>
            </p:nvGrpSpPr>
            <p:grpSpPr>
              <a:xfrm>
                <a:off x="5328311" y="2855225"/>
                <a:ext cx="4668747" cy="3426701"/>
                <a:chOff x="5328311" y="2855225"/>
                <a:chExt cx="4668747" cy="3426701"/>
              </a:xfrm>
            </p:grpSpPr>
            <p:sp>
              <p:nvSpPr>
                <p:cNvPr id="8" name="任意多边形: 形状 5"/>
                <p:cNvSpPr/>
                <p:nvPr/>
              </p:nvSpPr>
              <p:spPr>
                <a:xfrm>
                  <a:off x="5602538" y="3183274"/>
                  <a:ext cx="4354499" cy="3098652"/>
                </a:xfrm>
                <a:custGeom>
                  <a:avLst/>
                  <a:gdLst>
                    <a:gd name="connsiteX0" fmla="*/ 3539324 w 4354499"/>
                    <a:gd name="connsiteY0" fmla="*/ 397781 h 3098652"/>
                    <a:gd name="connsiteX1" fmla="*/ 3322948 w 4354499"/>
                    <a:gd name="connsiteY1" fmla="*/ 306194 h 3098652"/>
                    <a:gd name="connsiteX2" fmla="*/ 2696148 w 4354499"/>
                    <a:gd name="connsiteY2" fmla="*/ 220903 h 3098652"/>
                    <a:gd name="connsiteX3" fmla="*/ 2067629 w 4354499"/>
                    <a:gd name="connsiteY3" fmla="*/ 49749 h 3098652"/>
                    <a:gd name="connsiteX4" fmla="*/ 925077 w 4354499"/>
                    <a:gd name="connsiteY4" fmla="*/ 314780 h 3098652"/>
                    <a:gd name="connsiteX5" fmla="*/ 267938 w 4354499"/>
                    <a:gd name="connsiteY5" fmla="*/ 1299916 h 3098652"/>
                    <a:gd name="connsiteX6" fmla="*/ 33818 w 4354499"/>
                    <a:gd name="connsiteY6" fmla="*/ 1649666 h 3098652"/>
                    <a:gd name="connsiteX7" fmla="*/ 195241 w 4354499"/>
                    <a:gd name="connsiteY7" fmla="*/ 2377213 h 3098652"/>
                    <a:gd name="connsiteX8" fmla="*/ 1824351 w 4354499"/>
                    <a:gd name="connsiteY8" fmla="*/ 3067552 h 3098652"/>
                    <a:gd name="connsiteX9" fmla="*/ 2138610 w 4354499"/>
                    <a:gd name="connsiteY9" fmla="*/ 3001724 h 3098652"/>
                    <a:gd name="connsiteX10" fmla="*/ 2436269 w 4354499"/>
                    <a:gd name="connsiteY10" fmla="*/ 3023476 h 3098652"/>
                    <a:gd name="connsiteX11" fmla="*/ 3230789 w 4354499"/>
                    <a:gd name="connsiteY11" fmla="*/ 2982834 h 3098652"/>
                    <a:gd name="connsiteX12" fmla="*/ 3877624 w 4354499"/>
                    <a:gd name="connsiteY12" fmla="*/ 2539208 h 3098652"/>
                    <a:gd name="connsiteX13" fmla="*/ 4111745 w 4354499"/>
                    <a:gd name="connsiteY13" fmla="*/ 2045781 h 3098652"/>
                    <a:gd name="connsiteX14" fmla="*/ 4353879 w 4354499"/>
                    <a:gd name="connsiteY14" fmla="*/ 1357731 h 3098652"/>
                    <a:gd name="connsiteX15" fmla="*/ 3539324 w 4354499"/>
                    <a:gd name="connsiteY15" fmla="*/ 397781 h 3098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54499" h="3098652">
                      <a:moveTo>
                        <a:pt x="3539324" y="397781"/>
                      </a:moveTo>
                      <a:cubicBezTo>
                        <a:pt x="3463764" y="358284"/>
                        <a:pt x="3389922" y="326801"/>
                        <a:pt x="3322948" y="306194"/>
                      </a:cubicBezTo>
                      <a:cubicBezTo>
                        <a:pt x="3119739" y="243227"/>
                        <a:pt x="2905654" y="246090"/>
                        <a:pt x="2696148" y="220903"/>
                      </a:cubicBezTo>
                      <a:cubicBezTo>
                        <a:pt x="2475766" y="194572"/>
                        <a:pt x="2277708" y="115005"/>
                        <a:pt x="2067629" y="49749"/>
                      </a:cubicBezTo>
                      <a:cubicBezTo>
                        <a:pt x="1676094" y="-71604"/>
                        <a:pt x="1223309" y="33721"/>
                        <a:pt x="925077" y="314780"/>
                      </a:cubicBezTo>
                      <a:cubicBezTo>
                        <a:pt x="637150" y="586108"/>
                        <a:pt x="506065" y="983368"/>
                        <a:pt x="267938" y="1299916"/>
                      </a:cubicBezTo>
                      <a:cubicBezTo>
                        <a:pt x="183220" y="1412111"/>
                        <a:pt x="83046" y="1517436"/>
                        <a:pt x="33818" y="1649666"/>
                      </a:cubicBezTo>
                      <a:cubicBezTo>
                        <a:pt x="-56624" y="1891800"/>
                        <a:pt x="46984" y="2165417"/>
                        <a:pt x="195241" y="2377213"/>
                      </a:cubicBezTo>
                      <a:cubicBezTo>
                        <a:pt x="553004" y="2890102"/>
                        <a:pt x="1213578" y="3201499"/>
                        <a:pt x="1824351" y="3067552"/>
                      </a:cubicBezTo>
                      <a:cubicBezTo>
                        <a:pt x="1929104" y="3044655"/>
                        <a:pt x="2031567" y="3009738"/>
                        <a:pt x="2138610" y="3001724"/>
                      </a:cubicBezTo>
                      <a:cubicBezTo>
                        <a:pt x="2238211" y="2994282"/>
                        <a:pt x="2337240" y="3011455"/>
                        <a:pt x="2436269" y="3023476"/>
                      </a:cubicBezTo>
                      <a:cubicBezTo>
                        <a:pt x="2701299" y="3056104"/>
                        <a:pt x="2973772" y="3055531"/>
                        <a:pt x="3230789" y="2982834"/>
                      </a:cubicBezTo>
                      <a:cubicBezTo>
                        <a:pt x="3487806" y="2910136"/>
                        <a:pt x="3728795" y="2760735"/>
                        <a:pt x="3877624" y="2539208"/>
                      </a:cubicBezTo>
                      <a:cubicBezTo>
                        <a:pt x="3979515" y="2388089"/>
                        <a:pt x="4034468" y="2210638"/>
                        <a:pt x="4111745" y="2045781"/>
                      </a:cubicBezTo>
                      <a:cubicBezTo>
                        <a:pt x="4215925" y="1823109"/>
                        <a:pt x="4365327" y="1603872"/>
                        <a:pt x="4353879" y="1357731"/>
                      </a:cubicBezTo>
                      <a:cubicBezTo>
                        <a:pt x="4336706" y="986230"/>
                        <a:pt x="3909107" y="591259"/>
                        <a:pt x="3539324" y="397781"/>
                      </a:cubicBezTo>
                      <a:close/>
                    </a:path>
                  </a:pathLst>
                </a:custGeom>
                <a:solidFill>
                  <a:srgbClr val="FFF5EE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9" name="任意多边形: 形状 6"/>
                <p:cNvSpPr/>
                <p:nvPr/>
              </p:nvSpPr>
              <p:spPr>
                <a:xfrm>
                  <a:off x="5328311" y="2855225"/>
                  <a:ext cx="4668747" cy="3339404"/>
                </a:xfrm>
                <a:custGeom>
                  <a:avLst/>
                  <a:gdLst>
                    <a:gd name="connsiteX0" fmla="*/ 4668748 w 4668747"/>
                    <a:gd name="connsiteY0" fmla="*/ 1475701 h 3339404"/>
                    <a:gd name="connsiteX1" fmla="*/ 4620092 w 4668747"/>
                    <a:gd name="connsiteY1" fmla="*/ 1581599 h 3339404"/>
                    <a:gd name="connsiteX2" fmla="*/ 4619520 w 4668747"/>
                    <a:gd name="connsiteY2" fmla="*/ 1607930 h 3339404"/>
                    <a:gd name="connsiteX3" fmla="*/ 4634975 w 4668747"/>
                    <a:gd name="connsiteY3" fmla="*/ 1665745 h 3339404"/>
                    <a:gd name="connsiteX4" fmla="*/ 4635547 w 4668747"/>
                    <a:gd name="connsiteY4" fmla="*/ 1688069 h 3339404"/>
                    <a:gd name="connsiteX5" fmla="*/ 4585747 w 4668747"/>
                    <a:gd name="connsiteY5" fmla="*/ 1743022 h 3339404"/>
                    <a:gd name="connsiteX6" fmla="*/ 4575443 w 4668747"/>
                    <a:gd name="connsiteY6" fmla="*/ 1774505 h 3339404"/>
                    <a:gd name="connsiteX7" fmla="*/ 4564567 w 4668747"/>
                    <a:gd name="connsiteY7" fmla="*/ 1787098 h 3339404"/>
                    <a:gd name="connsiteX8" fmla="*/ 4445504 w 4668747"/>
                    <a:gd name="connsiteY8" fmla="*/ 2053274 h 3339404"/>
                    <a:gd name="connsiteX9" fmla="*/ 4444931 w 4668747"/>
                    <a:gd name="connsiteY9" fmla="*/ 2074453 h 3339404"/>
                    <a:gd name="connsiteX10" fmla="*/ 4410586 w 4668747"/>
                    <a:gd name="connsiteY10" fmla="*/ 2191227 h 3339404"/>
                    <a:gd name="connsiteX11" fmla="*/ 4389979 w 4668747"/>
                    <a:gd name="connsiteY11" fmla="*/ 2179206 h 3339404"/>
                    <a:gd name="connsiteX12" fmla="*/ 4381392 w 4668747"/>
                    <a:gd name="connsiteY12" fmla="*/ 2161461 h 3339404"/>
                    <a:gd name="connsiteX13" fmla="*/ 4369372 w 4668747"/>
                    <a:gd name="connsiteY13" fmla="*/ 2174055 h 3339404"/>
                    <a:gd name="connsiteX14" fmla="*/ 4364220 w 4668747"/>
                    <a:gd name="connsiteY14" fmla="*/ 2276518 h 3339404"/>
                    <a:gd name="connsiteX15" fmla="*/ 4310412 w 4668747"/>
                    <a:gd name="connsiteY15" fmla="*/ 2352077 h 3339404"/>
                    <a:gd name="connsiteX16" fmla="*/ 4290950 w 4668747"/>
                    <a:gd name="connsiteY16" fmla="*/ 2392719 h 3339404"/>
                    <a:gd name="connsiteX17" fmla="*/ 4294957 w 4668747"/>
                    <a:gd name="connsiteY17" fmla="*/ 2479727 h 3339404"/>
                    <a:gd name="connsiteX18" fmla="*/ 4238860 w 4668747"/>
                    <a:gd name="connsiteY18" fmla="*/ 2595356 h 3339404"/>
                    <a:gd name="connsiteX19" fmla="*/ 4183335 w 4668747"/>
                    <a:gd name="connsiteY19" fmla="*/ 2634853 h 3339404"/>
                    <a:gd name="connsiteX20" fmla="*/ 4171886 w 4668747"/>
                    <a:gd name="connsiteY20" fmla="*/ 2688661 h 3339404"/>
                    <a:gd name="connsiteX21" fmla="*/ 4151852 w 4668747"/>
                    <a:gd name="connsiteY21" fmla="*/ 2726441 h 3339404"/>
                    <a:gd name="connsiteX22" fmla="*/ 4141548 w 4668747"/>
                    <a:gd name="connsiteY22" fmla="*/ 2761358 h 3339404"/>
                    <a:gd name="connsiteX23" fmla="*/ 3908573 w 4668747"/>
                    <a:gd name="connsiteY23" fmla="*/ 2994906 h 3339404"/>
                    <a:gd name="connsiteX24" fmla="*/ 3875372 w 4668747"/>
                    <a:gd name="connsiteY24" fmla="*/ 3014941 h 3339404"/>
                    <a:gd name="connsiteX25" fmla="*/ 3774626 w 4668747"/>
                    <a:gd name="connsiteY25" fmla="*/ 3059017 h 3339404"/>
                    <a:gd name="connsiteX26" fmla="*/ 3706508 w 4668747"/>
                    <a:gd name="connsiteY26" fmla="*/ 3099659 h 3339404"/>
                    <a:gd name="connsiteX27" fmla="*/ 3658997 w 4668747"/>
                    <a:gd name="connsiteY27" fmla="*/ 3137439 h 3339404"/>
                    <a:gd name="connsiteX28" fmla="*/ 3651556 w 4668747"/>
                    <a:gd name="connsiteY28" fmla="*/ 3144308 h 3339404"/>
                    <a:gd name="connsiteX29" fmla="*/ 3561686 w 4668747"/>
                    <a:gd name="connsiteY29" fmla="*/ 3170067 h 3339404"/>
                    <a:gd name="connsiteX30" fmla="*/ 3497575 w 4668747"/>
                    <a:gd name="connsiteY30" fmla="*/ 3194681 h 3339404"/>
                    <a:gd name="connsiteX31" fmla="*/ 3435753 w 4668747"/>
                    <a:gd name="connsiteY31" fmla="*/ 3190674 h 3339404"/>
                    <a:gd name="connsiteX32" fmla="*/ 3356187 w 4668747"/>
                    <a:gd name="connsiteY32" fmla="*/ 3201550 h 3339404"/>
                    <a:gd name="connsiteX33" fmla="*/ 3261737 w 4668747"/>
                    <a:gd name="connsiteY33" fmla="*/ 3231316 h 3339404"/>
                    <a:gd name="connsiteX34" fmla="*/ 3242275 w 4668747"/>
                    <a:gd name="connsiteY34" fmla="*/ 3234178 h 3339404"/>
                    <a:gd name="connsiteX35" fmla="*/ 3119204 w 4668747"/>
                    <a:gd name="connsiteY35" fmla="*/ 3272530 h 3339404"/>
                    <a:gd name="connsiteX36" fmla="*/ 2988120 w 4668747"/>
                    <a:gd name="connsiteY36" fmla="*/ 3253068 h 3339404"/>
                    <a:gd name="connsiteX37" fmla="*/ 2968085 w 4668747"/>
                    <a:gd name="connsiteY37" fmla="*/ 3252495 h 3339404"/>
                    <a:gd name="connsiteX38" fmla="*/ 2901684 w 4668747"/>
                    <a:gd name="connsiteY38" fmla="*/ 3254785 h 3339404"/>
                    <a:gd name="connsiteX39" fmla="*/ 2835856 w 4668747"/>
                    <a:gd name="connsiteY39" fmla="*/ 3259364 h 3339404"/>
                    <a:gd name="connsiteX40" fmla="*/ 2765448 w 4668747"/>
                    <a:gd name="connsiteY40" fmla="*/ 3273675 h 3339404"/>
                    <a:gd name="connsiteX41" fmla="*/ 2602881 w 4668747"/>
                    <a:gd name="connsiteY41" fmla="*/ 3252495 h 3339404"/>
                    <a:gd name="connsiteX42" fmla="*/ 2457486 w 4668747"/>
                    <a:gd name="connsiteY42" fmla="*/ 3214716 h 3339404"/>
                    <a:gd name="connsiteX43" fmla="*/ 2442603 w 4668747"/>
                    <a:gd name="connsiteY43" fmla="*/ 3218723 h 3339404"/>
                    <a:gd name="connsiteX44" fmla="*/ 2397954 w 4668747"/>
                    <a:gd name="connsiteY44" fmla="*/ 3187240 h 3339404"/>
                    <a:gd name="connsiteX45" fmla="*/ 2363036 w 4668747"/>
                    <a:gd name="connsiteY45" fmla="*/ 3171212 h 3339404"/>
                    <a:gd name="connsiteX46" fmla="*/ 2214207 w 4668747"/>
                    <a:gd name="connsiteY46" fmla="*/ 3247344 h 3339404"/>
                    <a:gd name="connsiteX47" fmla="*/ 1969783 w 4668747"/>
                    <a:gd name="connsiteY47" fmla="*/ 3305158 h 3339404"/>
                    <a:gd name="connsiteX48" fmla="*/ 1747112 w 4668747"/>
                    <a:gd name="connsiteY48" fmla="*/ 3336069 h 3339404"/>
                    <a:gd name="connsiteX49" fmla="*/ 1709904 w 4668747"/>
                    <a:gd name="connsiteY49" fmla="*/ 3323476 h 3339404"/>
                    <a:gd name="connsiteX50" fmla="*/ 1670980 w 4668747"/>
                    <a:gd name="connsiteY50" fmla="*/ 3316607 h 3339404"/>
                    <a:gd name="connsiteX51" fmla="*/ 1420259 w 4668747"/>
                    <a:gd name="connsiteY51" fmla="*/ 3316607 h 3339404"/>
                    <a:gd name="connsiteX52" fmla="*/ 1391066 w 4668747"/>
                    <a:gd name="connsiteY52" fmla="*/ 3284551 h 3339404"/>
                    <a:gd name="connsiteX53" fmla="*/ 1377328 w 4668747"/>
                    <a:gd name="connsiteY53" fmla="*/ 3276537 h 3339404"/>
                    <a:gd name="connsiteX54" fmla="*/ 1362445 w 4668747"/>
                    <a:gd name="connsiteY54" fmla="*/ 3313172 h 3339404"/>
                    <a:gd name="connsiteX55" fmla="*/ 1348707 w 4668747"/>
                    <a:gd name="connsiteY55" fmla="*/ 3291993 h 3339404"/>
                    <a:gd name="connsiteX56" fmla="*/ 1318941 w 4668747"/>
                    <a:gd name="connsiteY56" fmla="*/ 3273675 h 3339404"/>
                    <a:gd name="connsiteX57" fmla="*/ 843259 w 4668747"/>
                    <a:gd name="connsiteY57" fmla="*/ 3120266 h 3339404"/>
                    <a:gd name="connsiteX58" fmla="*/ 755106 w 4668747"/>
                    <a:gd name="connsiteY58" fmla="*/ 3075045 h 3339404"/>
                    <a:gd name="connsiteX59" fmla="*/ 688133 w 4668747"/>
                    <a:gd name="connsiteY59" fmla="*/ 3008072 h 3339404"/>
                    <a:gd name="connsiteX60" fmla="*/ 634898 w 4668747"/>
                    <a:gd name="connsiteY60" fmla="*/ 2991472 h 3339404"/>
                    <a:gd name="connsiteX61" fmla="*/ 601697 w 4668747"/>
                    <a:gd name="connsiteY61" fmla="*/ 2952547 h 3339404"/>
                    <a:gd name="connsiteX62" fmla="*/ 583952 w 4668747"/>
                    <a:gd name="connsiteY62" fmla="*/ 2946823 h 3339404"/>
                    <a:gd name="connsiteX63" fmla="*/ 478054 w 4668747"/>
                    <a:gd name="connsiteY63" fmla="*/ 2847794 h 3339404"/>
                    <a:gd name="connsiteX64" fmla="*/ 392191 w 4668747"/>
                    <a:gd name="connsiteY64" fmla="*/ 2772807 h 3339404"/>
                    <a:gd name="connsiteX65" fmla="*/ 387040 w 4668747"/>
                    <a:gd name="connsiteY65" fmla="*/ 2719572 h 3339404"/>
                    <a:gd name="connsiteX66" fmla="*/ 352122 w 4668747"/>
                    <a:gd name="connsiteY66" fmla="*/ 2698392 h 3339404"/>
                    <a:gd name="connsiteX67" fmla="*/ 320066 w 4668747"/>
                    <a:gd name="connsiteY67" fmla="*/ 2684082 h 3339404"/>
                    <a:gd name="connsiteX68" fmla="*/ 303466 w 4668747"/>
                    <a:gd name="connsiteY68" fmla="*/ 2653171 h 3339404"/>
                    <a:gd name="connsiteX69" fmla="*/ 234203 w 4668747"/>
                    <a:gd name="connsiteY69" fmla="*/ 2561011 h 3339404"/>
                    <a:gd name="connsiteX70" fmla="*/ 203865 w 4668747"/>
                    <a:gd name="connsiteY70" fmla="*/ 2544411 h 3339404"/>
                    <a:gd name="connsiteX71" fmla="*/ 149485 w 4668747"/>
                    <a:gd name="connsiteY71" fmla="*/ 2427637 h 3339404"/>
                    <a:gd name="connsiteX72" fmla="*/ 107698 w 4668747"/>
                    <a:gd name="connsiteY72" fmla="*/ 2317160 h 3339404"/>
                    <a:gd name="connsiteX73" fmla="*/ 63622 w 4668747"/>
                    <a:gd name="connsiteY73" fmla="*/ 2272511 h 3339404"/>
                    <a:gd name="connsiteX74" fmla="*/ 52173 w 4668747"/>
                    <a:gd name="connsiteY74" fmla="*/ 2202676 h 3339404"/>
                    <a:gd name="connsiteX75" fmla="*/ 20690 w 4668747"/>
                    <a:gd name="connsiteY75" fmla="*/ 2033239 h 3339404"/>
                    <a:gd name="connsiteX76" fmla="*/ 21835 w 4668747"/>
                    <a:gd name="connsiteY76" fmla="*/ 2001183 h 3339404"/>
                    <a:gd name="connsiteX77" fmla="*/ 14394 w 4668747"/>
                    <a:gd name="connsiteY77" fmla="*/ 1965693 h 3339404"/>
                    <a:gd name="connsiteX78" fmla="*/ 655 w 4668747"/>
                    <a:gd name="connsiteY78" fmla="*/ 1922762 h 3339404"/>
                    <a:gd name="connsiteX79" fmla="*/ 106553 w 4668747"/>
                    <a:gd name="connsiteY79" fmla="*/ 1634834 h 3339404"/>
                    <a:gd name="connsiteX80" fmla="*/ 195851 w 4668747"/>
                    <a:gd name="connsiteY80" fmla="*/ 1522640 h 3339404"/>
                    <a:gd name="connsiteX81" fmla="*/ 238210 w 4668747"/>
                    <a:gd name="connsiteY81" fmla="*/ 1456239 h 3339404"/>
                    <a:gd name="connsiteX82" fmla="*/ 356129 w 4668747"/>
                    <a:gd name="connsiteY82" fmla="*/ 1280506 h 3339404"/>
                    <a:gd name="connsiteX83" fmla="*/ 390474 w 4668747"/>
                    <a:gd name="connsiteY83" fmla="*/ 1262760 h 3339404"/>
                    <a:gd name="connsiteX84" fmla="*/ 406502 w 4668747"/>
                    <a:gd name="connsiteY84" fmla="*/ 1226126 h 3339404"/>
                    <a:gd name="connsiteX85" fmla="*/ 408792 w 4668747"/>
                    <a:gd name="connsiteY85" fmla="*/ 1206663 h 3339404"/>
                    <a:gd name="connsiteX86" fmla="*/ 490075 w 4668747"/>
                    <a:gd name="connsiteY86" fmla="*/ 1068137 h 3339404"/>
                    <a:gd name="connsiteX87" fmla="*/ 567352 w 4668747"/>
                    <a:gd name="connsiteY87" fmla="*/ 939915 h 3339404"/>
                    <a:gd name="connsiteX88" fmla="*/ 592539 w 4668747"/>
                    <a:gd name="connsiteY88" fmla="*/ 902135 h 3339404"/>
                    <a:gd name="connsiteX89" fmla="*/ 599980 w 4668747"/>
                    <a:gd name="connsiteY89" fmla="*/ 864356 h 3339404"/>
                    <a:gd name="connsiteX90" fmla="*/ 622877 w 4668747"/>
                    <a:gd name="connsiteY90" fmla="*/ 820279 h 3339404"/>
                    <a:gd name="connsiteX91" fmla="*/ 719044 w 4668747"/>
                    <a:gd name="connsiteY91" fmla="*/ 700071 h 3339404"/>
                    <a:gd name="connsiteX92" fmla="*/ 750527 w 4668747"/>
                    <a:gd name="connsiteY92" fmla="*/ 650270 h 3339404"/>
                    <a:gd name="connsiteX93" fmla="*/ 751672 w 4668747"/>
                    <a:gd name="connsiteY93" fmla="*/ 611918 h 3339404"/>
                    <a:gd name="connsiteX94" fmla="*/ 840969 w 4668747"/>
                    <a:gd name="connsiteY94" fmla="*/ 533496 h 3339404"/>
                    <a:gd name="connsiteX95" fmla="*/ 882184 w 4668747"/>
                    <a:gd name="connsiteY95" fmla="*/ 460226 h 3339404"/>
                    <a:gd name="connsiteX96" fmla="*/ 905080 w 4668747"/>
                    <a:gd name="connsiteY96" fmla="*/ 410426 h 3339404"/>
                    <a:gd name="connsiteX97" fmla="*/ 949729 w 4668747"/>
                    <a:gd name="connsiteY97" fmla="*/ 402412 h 3339404"/>
                    <a:gd name="connsiteX98" fmla="*/ 963467 w 4668747"/>
                    <a:gd name="connsiteY98" fmla="*/ 381232 h 3339404"/>
                    <a:gd name="connsiteX99" fmla="*/ 992661 w 4668747"/>
                    <a:gd name="connsiteY99" fmla="*/ 363487 h 3339404"/>
                    <a:gd name="connsiteX100" fmla="*/ 1025861 w 4668747"/>
                    <a:gd name="connsiteY100" fmla="*/ 345742 h 3339404"/>
                    <a:gd name="connsiteX101" fmla="*/ 1054482 w 4668747"/>
                    <a:gd name="connsiteY101" fmla="*/ 275907 h 3339404"/>
                    <a:gd name="connsiteX102" fmla="*/ 1110007 w 4668747"/>
                    <a:gd name="connsiteY102" fmla="*/ 256445 h 3339404"/>
                    <a:gd name="connsiteX103" fmla="*/ 1177553 w 4668747"/>
                    <a:gd name="connsiteY103" fmla="*/ 196913 h 3339404"/>
                    <a:gd name="connsiteX104" fmla="*/ 1209036 w 4668747"/>
                    <a:gd name="connsiteY104" fmla="*/ 167719 h 3339404"/>
                    <a:gd name="connsiteX105" fmla="*/ 1436287 w 4668747"/>
                    <a:gd name="connsiteY105" fmla="*/ 68691 h 3339404"/>
                    <a:gd name="connsiteX106" fmla="*/ 1483798 w 4668747"/>
                    <a:gd name="connsiteY106" fmla="*/ 69263 h 3339404"/>
                    <a:gd name="connsiteX107" fmla="*/ 1535316 w 4668747"/>
                    <a:gd name="connsiteY107" fmla="*/ 41214 h 3339404"/>
                    <a:gd name="connsiteX108" fmla="*/ 1591985 w 4668747"/>
                    <a:gd name="connsiteY108" fmla="*/ 22897 h 3339404"/>
                    <a:gd name="connsiteX109" fmla="*/ 1667545 w 4668747"/>
                    <a:gd name="connsiteY109" fmla="*/ 0 h 3339404"/>
                    <a:gd name="connsiteX110" fmla="*/ 1744249 w 4668747"/>
                    <a:gd name="connsiteY110" fmla="*/ 19462 h 3339404"/>
                    <a:gd name="connsiteX111" fmla="*/ 1820954 w 4668747"/>
                    <a:gd name="connsiteY111" fmla="*/ 51518 h 3339404"/>
                    <a:gd name="connsiteX112" fmla="*/ 1842133 w 4668747"/>
                    <a:gd name="connsiteY112" fmla="*/ 49801 h 3339404"/>
                    <a:gd name="connsiteX113" fmla="*/ 1931431 w 4668747"/>
                    <a:gd name="connsiteY113" fmla="*/ 4579 h 3339404"/>
                    <a:gd name="connsiteX114" fmla="*/ 2058508 w 4668747"/>
                    <a:gd name="connsiteY114" fmla="*/ 20607 h 3339404"/>
                    <a:gd name="connsiteX115" fmla="*/ 2098578 w 4668747"/>
                    <a:gd name="connsiteY115" fmla="*/ 51518 h 3339404"/>
                    <a:gd name="connsiteX116" fmla="*/ 2201614 w 4668747"/>
                    <a:gd name="connsiteY116" fmla="*/ 54380 h 3339404"/>
                    <a:gd name="connsiteX117" fmla="*/ 2248552 w 4668747"/>
                    <a:gd name="connsiteY117" fmla="*/ 69835 h 3339404"/>
                    <a:gd name="connsiteX118" fmla="*/ 2351016 w 4668747"/>
                    <a:gd name="connsiteY118" fmla="*/ 99029 h 3339404"/>
                    <a:gd name="connsiteX119" fmla="*/ 2410547 w 4668747"/>
                    <a:gd name="connsiteY119" fmla="*/ 106470 h 3339404"/>
                    <a:gd name="connsiteX120" fmla="*/ 2625205 w 4668747"/>
                    <a:gd name="connsiteY120" fmla="*/ 210651 h 3339404"/>
                    <a:gd name="connsiteX121" fmla="*/ 2687599 w 4668747"/>
                    <a:gd name="connsiteY121" fmla="*/ 212941 h 3339404"/>
                    <a:gd name="connsiteX122" fmla="*/ 2792925 w 4668747"/>
                    <a:gd name="connsiteY122" fmla="*/ 228968 h 3339404"/>
                    <a:gd name="connsiteX123" fmla="*/ 2843298 w 4668747"/>
                    <a:gd name="connsiteY123" fmla="*/ 233548 h 3339404"/>
                    <a:gd name="connsiteX124" fmla="*/ 3071121 w 4668747"/>
                    <a:gd name="connsiteY124" fmla="*/ 252438 h 3339404"/>
                    <a:gd name="connsiteX125" fmla="*/ 3170722 w 4668747"/>
                    <a:gd name="connsiteY125" fmla="*/ 252438 h 3339404"/>
                    <a:gd name="connsiteX126" fmla="*/ 3276620 w 4668747"/>
                    <a:gd name="connsiteY126" fmla="*/ 255872 h 3339404"/>
                    <a:gd name="connsiteX127" fmla="*/ 3643542 w 4668747"/>
                    <a:gd name="connsiteY127" fmla="*/ 352039 h 3339404"/>
                    <a:gd name="connsiteX128" fmla="*/ 3737419 w 4668747"/>
                    <a:gd name="connsiteY128" fmla="*/ 383522 h 3339404"/>
                    <a:gd name="connsiteX129" fmla="*/ 3780350 w 4668747"/>
                    <a:gd name="connsiteY129" fmla="*/ 407564 h 3339404"/>
                    <a:gd name="connsiteX130" fmla="*/ 3770619 w 4668747"/>
                    <a:gd name="connsiteY130" fmla="*/ 435612 h 3339404"/>
                    <a:gd name="connsiteX131" fmla="*/ 3805537 w 4668747"/>
                    <a:gd name="connsiteY131" fmla="*/ 461944 h 3339404"/>
                    <a:gd name="connsiteX132" fmla="*/ 3874228 w 4668747"/>
                    <a:gd name="connsiteY132" fmla="*/ 487703 h 3339404"/>
                    <a:gd name="connsiteX133" fmla="*/ 3991574 w 4668747"/>
                    <a:gd name="connsiteY133" fmla="*/ 574138 h 3339404"/>
                    <a:gd name="connsiteX134" fmla="*/ 4029926 w 4668747"/>
                    <a:gd name="connsiteY134" fmla="*/ 610201 h 3339404"/>
                    <a:gd name="connsiteX135" fmla="*/ 4075720 w 4668747"/>
                    <a:gd name="connsiteY135" fmla="*/ 611346 h 3339404"/>
                    <a:gd name="connsiteX136" fmla="*/ 4199363 w 4668747"/>
                    <a:gd name="connsiteY136" fmla="*/ 697209 h 3339404"/>
                    <a:gd name="connsiteX137" fmla="*/ 4309840 w 4668747"/>
                    <a:gd name="connsiteY137" fmla="*/ 789368 h 3339404"/>
                    <a:gd name="connsiteX138" fmla="*/ 4398565 w 4668747"/>
                    <a:gd name="connsiteY138" fmla="*/ 901563 h 3339404"/>
                    <a:gd name="connsiteX139" fmla="*/ 4485573 w 4668747"/>
                    <a:gd name="connsiteY139" fmla="*/ 1003454 h 3339404"/>
                    <a:gd name="connsiteX140" fmla="*/ 4520491 w 4668747"/>
                    <a:gd name="connsiteY140" fmla="*/ 1075579 h 3339404"/>
                    <a:gd name="connsiteX141" fmla="*/ 4546250 w 4668747"/>
                    <a:gd name="connsiteY141" fmla="*/ 1128242 h 3339404"/>
                    <a:gd name="connsiteX142" fmla="*/ 4641844 w 4668747"/>
                    <a:gd name="connsiteY142" fmla="*/ 1313706 h 3339404"/>
                    <a:gd name="connsiteX143" fmla="*/ 4668748 w 4668747"/>
                    <a:gd name="connsiteY143" fmla="*/ 1475701 h 3339404"/>
                    <a:gd name="connsiteX144" fmla="*/ 4221115 w 4668747"/>
                    <a:gd name="connsiteY144" fmla="*/ 2417334 h 3339404"/>
                    <a:gd name="connsiteX145" fmla="*/ 4239432 w 4668747"/>
                    <a:gd name="connsiteY145" fmla="*/ 2386423 h 3339404"/>
                    <a:gd name="connsiteX146" fmla="*/ 4307550 w 4668747"/>
                    <a:gd name="connsiteY146" fmla="*/ 2125399 h 3339404"/>
                    <a:gd name="connsiteX147" fmla="*/ 4380820 w 4668747"/>
                    <a:gd name="connsiteY147" fmla="*/ 2005763 h 3339404"/>
                    <a:gd name="connsiteX148" fmla="*/ 4497021 w 4668747"/>
                    <a:gd name="connsiteY148" fmla="*/ 1721842 h 3339404"/>
                    <a:gd name="connsiteX149" fmla="*/ 4517056 w 4668747"/>
                    <a:gd name="connsiteY149" fmla="*/ 1656014 h 3339404"/>
                    <a:gd name="connsiteX150" fmla="*/ 4554836 w 4668747"/>
                    <a:gd name="connsiteY150" fmla="*/ 1596482 h 3339404"/>
                    <a:gd name="connsiteX151" fmla="*/ 4546822 w 4668747"/>
                    <a:gd name="connsiteY151" fmla="*/ 1536950 h 3339404"/>
                    <a:gd name="connsiteX152" fmla="*/ 4559988 w 4668747"/>
                    <a:gd name="connsiteY152" fmla="*/ 1338892 h 3339404"/>
                    <a:gd name="connsiteX153" fmla="*/ 4546822 w 4668747"/>
                    <a:gd name="connsiteY153" fmla="*/ 1325154 h 3339404"/>
                    <a:gd name="connsiteX154" fmla="*/ 4519346 w 4668747"/>
                    <a:gd name="connsiteY154" fmla="*/ 1274209 h 3339404"/>
                    <a:gd name="connsiteX155" fmla="*/ 4490152 w 4668747"/>
                    <a:gd name="connsiteY155" fmla="*/ 1214677 h 3339404"/>
                    <a:gd name="connsiteX156" fmla="*/ 4434055 w 4668747"/>
                    <a:gd name="connsiteY156" fmla="*/ 1158007 h 3339404"/>
                    <a:gd name="connsiteX157" fmla="*/ 4363075 w 4668747"/>
                    <a:gd name="connsiteY157" fmla="*/ 1048103 h 3339404"/>
                    <a:gd name="connsiteX158" fmla="*/ 4280646 w 4668747"/>
                    <a:gd name="connsiteY158" fmla="*/ 910149 h 3339404"/>
                    <a:gd name="connsiteX159" fmla="*/ 4257177 w 4668747"/>
                    <a:gd name="connsiteY159" fmla="*/ 896411 h 3339404"/>
                    <a:gd name="connsiteX160" fmla="*/ 4219970 w 4668747"/>
                    <a:gd name="connsiteY160" fmla="*/ 886680 h 3339404"/>
                    <a:gd name="connsiteX161" fmla="*/ 4165590 w 4668747"/>
                    <a:gd name="connsiteY161" fmla="*/ 835162 h 3339404"/>
                    <a:gd name="connsiteX162" fmla="*/ 4109492 w 4668747"/>
                    <a:gd name="connsiteY162" fmla="*/ 762465 h 3339404"/>
                    <a:gd name="connsiteX163" fmla="*/ 4041374 w 4668747"/>
                    <a:gd name="connsiteY163" fmla="*/ 728692 h 3339404"/>
                    <a:gd name="connsiteX164" fmla="*/ 3890255 w 4668747"/>
                    <a:gd name="connsiteY164" fmla="*/ 601042 h 3339404"/>
                    <a:gd name="connsiteX165" fmla="*/ 3847896 w 4668747"/>
                    <a:gd name="connsiteY165" fmla="*/ 575855 h 3339404"/>
                    <a:gd name="connsiteX166" fmla="*/ 3780923 w 4668747"/>
                    <a:gd name="connsiteY166" fmla="*/ 531779 h 3339404"/>
                    <a:gd name="connsiteX167" fmla="*/ 3711088 w 4668747"/>
                    <a:gd name="connsiteY167" fmla="*/ 508882 h 3339404"/>
                    <a:gd name="connsiteX168" fmla="*/ 3676170 w 4668747"/>
                    <a:gd name="connsiteY168" fmla="*/ 494572 h 3339404"/>
                    <a:gd name="connsiteX169" fmla="*/ 3624652 w 4668747"/>
                    <a:gd name="connsiteY169" fmla="*/ 449350 h 3339404"/>
                    <a:gd name="connsiteX170" fmla="*/ 3559968 w 4668747"/>
                    <a:gd name="connsiteY170" fmla="*/ 437330 h 3339404"/>
                    <a:gd name="connsiteX171" fmla="*/ 3470671 w 4668747"/>
                    <a:gd name="connsiteY171" fmla="*/ 418440 h 3339404"/>
                    <a:gd name="connsiteX172" fmla="*/ 3311538 w 4668747"/>
                    <a:gd name="connsiteY172" fmla="*/ 364060 h 3339404"/>
                    <a:gd name="connsiteX173" fmla="*/ 3148398 w 4668747"/>
                    <a:gd name="connsiteY173" fmla="*/ 358908 h 3339404"/>
                    <a:gd name="connsiteX174" fmla="*/ 3088866 w 4668747"/>
                    <a:gd name="connsiteY174" fmla="*/ 352611 h 3339404"/>
                    <a:gd name="connsiteX175" fmla="*/ 3027045 w 4668747"/>
                    <a:gd name="connsiteY175" fmla="*/ 360625 h 3339404"/>
                    <a:gd name="connsiteX176" fmla="*/ 3000141 w 4668747"/>
                    <a:gd name="connsiteY176" fmla="*/ 351466 h 3339404"/>
                    <a:gd name="connsiteX177" fmla="*/ 2958926 w 4668747"/>
                    <a:gd name="connsiteY177" fmla="*/ 337156 h 3339404"/>
                    <a:gd name="connsiteX178" fmla="*/ 2910843 w 4668747"/>
                    <a:gd name="connsiteY178" fmla="*/ 327425 h 3339404"/>
                    <a:gd name="connsiteX179" fmla="*/ 2795214 w 4668747"/>
                    <a:gd name="connsiteY179" fmla="*/ 297659 h 3339404"/>
                    <a:gd name="connsiteX180" fmla="*/ 2719082 w 4668747"/>
                    <a:gd name="connsiteY180" fmla="*/ 315404 h 3339404"/>
                    <a:gd name="connsiteX181" fmla="*/ 2641806 w 4668747"/>
                    <a:gd name="connsiteY181" fmla="*/ 294224 h 3339404"/>
                    <a:gd name="connsiteX182" fmla="*/ 2565101 w 4668747"/>
                    <a:gd name="connsiteY182" fmla="*/ 275907 h 3339404"/>
                    <a:gd name="connsiteX183" fmla="*/ 2503280 w 4668747"/>
                    <a:gd name="connsiteY183" fmla="*/ 242706 h 3339404"/>
                    <a:gd name="connsiteX184" fmla="*/ 2458058 w 4668747"/>
                    <a:gd name="connsiteY184" fmla="*/ 217520 h 3339404"/>
                    <a:gd name="connsiteX185" fmla="*/ 2450617 w 4668747"/>
                    <a:gd name="connsiteY185" fmla="*/ 210078 h 3339404"/>
                    <a:gd name="connsiteX186" fmla="*/ 2361319 w 4668747"/>
                    <a:gd name="connsiteY186" fmla="*/ 207789 h 3339404"/>
                    <a:gd name="connsiteX187" fmla="*/ 2250269 w 4668747"/>
                    <a:gd name="connsiteY187" fmla="*/ 168864 h 3339404"/>
                    <a:gd name="connsiteX188" fmla="*/ 2157537 w 4668747"/>
                    <a:gd name="connsiteY188" fmla="*/ 111050 h 3339404"/>
                    <a:gd name="connsiteX189" fmla="*/ 2143227 w 4668747"/>
                    <a:gd name="connsiteY189" fmla="*/ 111622 h 3339404"/>
                    <a:gd name="connsiteX190" fmla="*/ 2099150 w 4668747"/>
                    <a:gd name="connsiteY190" fmla="*/ 115629 h 3339404"/>
                    <a:gd name="connsiteX191" fmla="*/ 1954900 w 4668747"/>
                    <a:gd name="connsiteY191" fmla="*/ 113912 h 3339404"/>
                    <a:gd name="connsiteX192" fmla="*/ 1747112 w 4668747"/>
                    <a:gd name="connsiteY192" fmla="*/ 103608 h 3339404"/>
                    <a:gd name="connsiteX193" fmla="*/ 1662966 w 4668747"/>
                    <a:gd name="connsiteY193" fmla="*/ 116774 h 3339404"/>
                    <a:gd name="connsiteX194" fmla="*/ 1581109 w 4668747"/>
                    <a:gd name="connsiteY194" fmla="*/ 113912 h 3339404"/>
                    <a:gd name="connsiteX195" fmla="*/ 1553061 w 4668747"/>
                    <a:gd name="connsiteY195" fmla="*/ 124215 h 3339404"/>
                    <a:gd name="connsiteX196" fmla="*/ 1487805 w 4668747"/>
                    <a:gd name="connsiteY196" fmla="*/ 171726 h 3339404"/>
                    <a:gd name="connsiteX197" fmla="*/ 1405376 w 4668747"/>
                    <a:gd name="connsiteY197" fmla="*/ 173444 h 3339404"/>
                    <a:gd name="connsiteX198" fmla="*/ 1371031 w 4668747"/>
                    <a:gd name="connsiteY198" fmla="*/ 178023 h 3339404"/>
                    <a:gd name="connsiteX199" fmla="*/ 1235940 w 4668747"/>
                    <a:gd name="connsiteY199" fmla="*/ 289645 h 3339404"/>
                    <a:gd name="connsiteX200" fmla="*/ 1213043 w 4668747"/>
                    <a:gd name="connsiteY200" fmla="*/ 279341 h 3339404"/>
                    <a:gd name="connsiteX201" fmla="*/ 1174691 w 4668747"/>
                    <a:gd name="connsiteY201" fmla="*/ 294797 h 3339404"/>
                    <a:gd name="connsiteX202" fmla="*/ 1136339 w 4668747"/>
                    <a:gd name="connsiteY202" fmla="*/ 336583 h 3339404"/>
                    <a:gd name="connsiteX203" fmla="*/ 1047613 w 4668747"/>
                    <a:gd name="connsiteY203" fmla="*/ 431033 h 3339404"/>
                    <a:gd name="connsiteX204" fmla="*/ 1033875 w 4668747"/>
                    <a:gd name="connsiteY204" fmla="*/ 465951 h 3339404"/>
                    <a:gd name="connsiteX205" fmla="*/ 992661 w 4668747"/>
                    <a:gd name="connsiteY205" fmla="*/ 468813 h 3339404"/>
                    <a:gd name="connsiteX206" fmla="*/ 1003537 w 4668747"/>
                    <a:gd name="connsiteY206" fmla="*/ 498579 h 3339404"/>
                    <a:gd name="connsiteX207" fmla="*/ 975488 w 4668747"/>
                    <a:gd name="connsiteY207" fmla="*/ 529489 h 3339404"/>
                    <a:gd name="connsiteX208" fmla="*/ 856425 w 4668747"/>
                    <a:gd name="connsiteY208" fmla="*/ 673167 h 3339404"/>
                    <a:gd name="connsiteX209" fmla="*/ 736216 w 4668747"/>
                    <a:gd name="connsiteY209" fmla="*/ 879811 h 3339404"/>
                    <a:gd name="connsiteX210" fmla="*/ 617725 w 4668747"/>
                    <a:gd name="connsiteY210" fmla="*/ 1099048 h 3339404"/>
                    <a:gd name="connsiteX211" fmla="*/ 566780 w 4668747"/>
                    <a:gd name="connsiteY211" fmla="*/ 1173463 h 3339404"/>
                    <a:gd name="connsiteX212" fmla="*/ 527855 w 4668747"/>
                    <a:gd name="connsiteY212" fmla="*/ 1167166 h 3339404"/>
                    <a:gd name="connsiteX213" fmla="*/ 534724 w 4668747"/>
                    <a:gd name="connsiteY213" fmla="*/ 1217539 h 3339404"/>
                    <a:gd name="connsiteX214" fmla="*/ 518696 w 4668747"/>
                    <a:gd name="connsiteY214" fmla="*/ 1264478 h 3339404"/>
                    <a:gd name="connsiteX215" fmla="*/ 462027 w 4668747"/>
                    <a:gd name="connsiteY215" fmla="*/ 1346906 h 3339404"/>
                    <a:gd name="connsiteX216" fmla="*/ 403067 w 4668747"/>
                    <a:gd name="connsiteY216" fmla="*/ 1418459 h 3339404"/>
                    <a:gd name="connsiteX217" fmla="*/ 301176 w 4668747"/>
                    <a:gd name="connsiteY217" fmla="*/ 1495736 h 3339404"/>
                    <a:gd name="connsiteX218" fmla="*/ 288011 w 4668747"/>
                    <a:gd name="connsiteY218" fmla="*/ 1516343 h 3339404"/>
                    <a:gd name="connsiteX219" fmla="*/ 272555 w 4668747"/>
                    <a:gd name="connsiteY219" fmla="*/ 1597627 h 3339404"/>
                    <a:gd name="connsiteX220" fmla="*/ 159788 w 4668747"/>
                    <a:gd name="connsiteY220" fmla="*/ 1732718 h 3339404"/>
                    <a:gd name="connsiteX221" fmla="*/ 168375 w 4668747"/>
                    <a:gd name="connsiteY221" fmla="*/ 1761912 h 3339404"/>
                    <a:gd name="connsiteX222" fmla="*/ 140899 w 4668747"/>
                    <a:gd name="connsiteY222" fmla="*/ 1814002 h 3339404"/>
                    <a:gd name="connsiteX223" fmla="*/ 106553 w 4668747"/>
                    <a:gd name="connsiteY223" fmla="*/ 1886699 h 3339404"/>
                    <a:gd name="connsiteX224" fmla="*/ 126588 w 4668747"/>
                    <a:gd name="connsiteY224" fmla="*/ 2060143 h 3339404"/>
                    <a:gd name="connsiteX225" fmla="*/ 109415 w 4668747"/>
                    <a:gd name="connsiteY225" fmla="*/ 2104219 h 3339404"/>
                    <a:gd name="connsiteX226" fmla="*/ 147195 w 4668747"/>
                    <a:gd name="connsiteY226" fmla="*/ 2127116 h 3339404"/>
                    <a:gd name="connsiteX227" fmla="*/ 154064 w 4668747"/>
                    <a:gd name="connsiteY227" fmla="*/ 2208400 h 3339404"/>
                    <a:gd name="connsiteX228" fmla="*/ 131740 w 4668747"/>
                    <a:gd name="connsiteY228" fmla="*/ 2238166 h 3339404"/>
                    <a:gd name="connsiteX229" fmla="*/ 168375 w 4668747"/>
                    <a:gd name="connsiteY229" fmla="*/ 2253049 h 3339404"/>
                    <a:gd name="connsiteX230" fmla="*/ 156926 w 4668747"/>
                    <a:gd name="connsiteY230" fmla="*/ 2282242 h 3339404"/>
                    <a:gd name="connsiteX231" fmla="*/ 299459 w 4668747"/>
                    <a:gd name="connsiteY231" fmla="*/ 2479155 h 3339404"/>
                    <a:gd name="connsiteX232" fmla="*/ 315487 w 4668747"/>
                    <a:gd name="connsiteY232" fmla="*/ 2500907 h 3339404"/>
                    <a:gd name="connsiteX233" fmla="*/ 362425 w 4668747"/>
                    <a:gd name="connsiteY233" fmla="*/ 2557577 h 3339404"/>
                    <a:gd name="connsiteX234" fmla="*/ 407074 w 4668747"/>
                    <a:gd name="connsiteY234" fmla="*/ 2613101 h 3339404"/>
                    <a:gd name="connsiteX235" fmla="*/ 436840 w 4668747"/>
                    <a:gd name="connsiteY235" fmla="*/ 2654888 h 3339404"/>
                    <a:gd name="connsiteX236" fmla="*/ 513545 w 4668747"/>
                    <a:gd name="connsiteY236" fmla="*/ 2737889 h 3339404"/>
                    <a:gd name="connsiteX237" fmla="*/ 531290 w 4668747"/>
                    <a:gd name="connsiteY237" fmla="*/ 2757351 h 3339404"/>
                    <a:gd name="connsiteX238" fmla="*/ 616580 w 4668747"/>
                    <a:gd name="connsiteY238" fmla="*/ 2809442 h 3339404"/>
                    <a:gd name="connsiteX239" fmla="*/ 716754 w 4668747"/>
                    <a:gd name="connsiteY239" fmla="*/ 2904464 h 3339404"/>
                    <a:gd name="connsiteX240" fmla="*/ 773424 w 4668747"/>
                    <a:gd name="connsiteY240" fmla="*/ 2942244 h 3339404"/>
                    <a:gd name="connsiteX241" fmla="*/ 835818 w 4668747"/>
                    <a:gd name="connsiteY241" fmla="*/ 3000058 h 3339404"/>
                    <a:gd name="connsiteX242" fmla="*/ 854135 w 4668747"/>
                    <a:gd name="connsiteY242" fmla="*/ 3005210 h 3339404"/>
                    <a:gd name="connsiteX243" fmla="*/ 942288 w 4668747"/>
                    <a:gd name="connsiteY243" fmla="*/ 3026389 h 3339404"/>
                    <a:gd name="connsiteX244" fmla="*/ 992661 w 4668747"/>
                    <a:gd name="connsiteY244" fmla="*/ 3057872 h 3339404"/>
                    <a:gd name="connsiteX245" fmla="*/ 1025861 w 4668747"/>
                    <a:gd name="connsiteY245" fmla="*/ 3070466 h 3339404"/>
                    <a:gd name="connsiteX246" fmla="*/ 1003537 w 4668747"/>
                    <a:gd name="connsiteY246" fmla="*/ 3093362 h 3339404"/>
                    <a:gd name="connsiteX247" fmla="*/ 989799 w 4668747"/>
                    <a:gd name="connsiteY247" fmla="*/ 3115687 h 3339404"/>
                    <a:gd name="connsiteX248" fmla="*/ 1019565 w 4668747"/>
                    <a:gd name="connsiteY248" fmla="*/ 3121411 h 3339404"/>
                    <a:gd name="connsiteX249" fmla="*/ 1048186 w 4668747"/>
                    <a:gd name="connsiteY249" fmla="*/ 3112825 h 3339404"/>
                    <a:gd name="connsiteX250" fmla="*/ 1112297 w 4668747"/>
                    <a:gd name="connsiteY250" fmla="*/ 3133432 h 3339404"/>
                    <a:gd name="connsiteX251" fmla="*/ 1095124 w 4668747"/>
                    <a:gd name="connsiteY251" fmla="*/ 3156329 h 3339404"/>
                    <a:gd name="connsiteX252" fmla="*/ 1131759 w 4668747"/>
                    <a:gd name="connsiteY252" fmla="*/ 3157474 h 3339404"/>
                    <a:gd name="connsiteX253" fmla="*/ 1168394 w 4668747"/>
                    <a:gd name="connsiteY253" fmla="*/ 3143163 h 3339404"/>
                    <a:gd name="connsiteX254" fmla="*/ 1242809 w 4668747"/>
                    <a:gd name="connsiteY254" fmla="*/ 3156901 h 3339404"/>
                    <a:gd name="connsiteX255" fmla="*/ 1311499 w 4668747"/>
                    <a:gd name="connsiteY255" fmla="*/ 3168350 h 3339404"/>
                    <a:gd name="connsiteX256" fmla="*/ 1400797 w 4668747"/>
                    <a:gd name="connsiteY256" fmla="*/ 3186667 h 3339404"/>
                    <a:gd name="connsiteX257" fmla="*/ 1459184 w 4668747"/>
                    <a:gd name="connsiteY257" fmla="*/ 3200405 h 3339404"/>
                    <a:gd name="connsiteX258" fmla="*/ 1554206 w 4668747"/>
                    <a:gd name="connsiteY258" fmla="*/ 3229026 h 3339404"/>
                    <a:gd name="connsiteX259" fmla="*/ 1599427 w 4668747"/>
                    <a:gd name="connsiteY259" fmla="*/ 3226736 h 3339404"/>
                    <a:gd name="connsiteX260" fmla="*/ 1687580 w 4668747"/>
                    <a:gd name="connsiteY260" fmla="*/ 3207274 h 3339404"/>
                    <a:gd name="connsiteX261" fmla="*/ 1767146 w 4668747"/>
                    <a:gd name="connsiteY261" fmla="*/ 3208992 h 3339404"/>
                    <a:gd name="connsiteX262" fmla="*/ 1847858 w 4668747"/>
                    <a:gd name="connsiteY262" fmla="*/ 3245054 h 3339404"/>
                    <a:gd name="connsiteX263" fmla="*/ 1885065 w 4668747"/>
                    <a:gd name="connsiteY263" fmla="*/ 3231316 h 3339404"/>
                    <a:gd name="connsiteX264" fmla="*/ 1921700 w 4668747"/>
                    <a:gd name="connsiteY264" fmla="*/ 3207274 h 3339404"/>
                    <a:gd name="connsiteX265" fmla="*/ 1968638 w 4668747"/>
                    <a:gd name="connsiteY265" fmla="*/ 3197543 h 3339404"/>
                    <a:gd name="connsiteX266" fmla="*/ 2008708 w 4668747"/>
                    <a:gd name="connsiteY266" fmla="*/ 3164343 h 3339404"/>
                    <a:gd name="connsiteX267" fmla="*/ 2158110 w 4668747"/>
                    <a:gd name="connsiteY267" fmla="*/ 3137439 h 3339404"/>
                    <a:gd name="connsiteX268" fmla="*/ 2338995 w 4668747"/>
                    <a:gd name="connsiteY268" fmla="*/ 3134577 h 3339404"/>
                    <a:gd name="connsiteX269" fmla="*/ 2507859 w 4668747"/>
                    <a:gd name="connsiteY269" fmla="*/ 3135149 h 3339404"/>
                    <a:gd name="connsiteX270" fmla="*/ 2680730 w 4668747"/>
                    <a:gd name="connsiteY270" fmla="*/ 3177508 h 3339404"/>
                    <a:gd name="connsiteX271" fmla="*/ 2721372 w 4668747"/>
                    <a:gd name="connsiteY271" fmla="*/ 3170639 h 3339404"/>
                    <a:gd name="connsiteX272" fmla="*/ 2738545 w 4668747"/>
                    <a:gd name="connsiteY272" fmla="*/ 3152322 h 3339404"/>
                    <a:gd name="connsiteX273" fmla="*/ 2845015 w 4668747"/>
                    <a:gd name="connsiteY273" fmla="*/ 3191247 h 3339404"/>
                    <a:gd name="connsiteX274" fmla="*/ 2867339 w 4668747"/>
                    <a:gd name="connsiteY274" fmla="*/ 3199833 h 3339404"/>
                    <a:gd name="connsiteX275" fmla="*/ 2949196 w 4668747"/>
                    <a:gd name="connsiteY275" fmla="*/ 3166060 h 3339404"/>
                    <a:gd name="connsiteX276" fmla="*/ 3054521 w 4668747"/>
                    <a:gd name="connsiteY276" fmla="*/ 3160908 h 3339404"/>
                    <a:gd name="connsiteX277" fmla="*/ 3270896 w 4668747"/>
                    <a:gd name="connsiteY277" fmla="*/ 3147170 h 3339404"/>
                    <a:gd name="connsiteX278" fmla="*/ 3302379 w 4668747"/>
                    <a:gd name="connsiteY278" fmla="*/ 3154612 h 3339404"/>
                    <a:gd name="connsiteX279" fmla="*/ 3375649 w 4668747"/>
                    <a:gd name="connsiteY279" fmla="*/ 3143163 h 3339404"/>
                    <a:gd name="connsiteX280" fmla="*/ 3456360 w 4668747"/>
                    <a:gd name="connsiteY280" fmla="*/ 3121411 h 3339404"/>
                    <a:gd name="connsiteX281" fmla="*/ 3470671 w 4668747"/>
                    <a:gd name="connsiteY281" fmla="*/ 3109963 h 3339404"/>
                    <a:gd name="connsiteX282" fmla="*/ 3555962 w 4668747"/>
                    <a:gd name="connsiteY282" fmla="*/ 3057872 h 3339404"/>
                    <a:gd name="connsiteX283" fmla="*/ 3594314 w 4668747"/>
                    <a:gd name="connsiteY283" fmla="*/ 3051003 h 3339404"/>
                    <a:gd name="connsiteX284" fmla="*/ 3643542 w 4668747"/>
                    <a:gd name="connsiteY284" fmla="*/ 3014941 h 3339404"/>
                    <a:gd name="connsiteX285" fmla="*/ 3734557 w 4668747"/>
                    <a:gd name="connsiteY285" fmla="*/ 2976589 h 3339404"/>
                    <a:gd name="connsiteX286" fmla="*/ 3791799 w 4668747"/>
                    <a:gd name="connsiteY286" fmla="*/ 2935374 h 3339404"/>
                    <a:gd name="connsiteX287" fmla="*/ 3825572 w 4668747"/>
                    <a:gd name="connsiteY287" fmla="*/ 2889008 h 3339404"/>
                    <a:gd name="connsiteX288" fmla="*/ 3963525 w 4668747"/>
                    <a:gd name="connsiteY288" fmla="*/ 2811159 h 3339404"/>
                    <a:gd name="connsiteX289" fmla="*/ 4007029 w 4668747"/>
                    <a:gd name="connsiteY289" fmla="*/ 2745903 h 3339404"/>
                    <a:gd name="connsiteX290" fmla="*/ 4037940 w 4668747"/>
                    <a:gd name="connsiteY290" fmla="*/ 2736172 h 3339404"/>
                    <a:gd name="connsiteX291" fmla="*/ 4090603 w 4668747"/>
                    <a:gd name="connsiteY291" fmla="*/ 2652598 h 3339404"/>
                    <a:gd name="connsiteX292" fmla="*/ 4098617 w 4668747"/>
                    <a:gd name="connsiteY292" fmla="*/ 2594784 h 3339404"/>
                    <a:gd name="connsiteX293" fmla="*/ 4139258 w 4668747"/>
                    <a:gd name="connsiteY293" fmla="*/ 2542121 h 3339404"/>
                    <a:gd name="connsiteX294" fmla="*/ 4143265 w 4668747"/>
                    <a:gd name="connsiteY294" fmla="*/ 2502052 h 3339404"/>
                    <a:gd name="connsiteX295" fmla="*/ 4178755 w 4668747"/>
                    <a:gd name="connsiteY295" fmla="*/ 2420768 h 3339404"/>
                    <a:gd name="connsiteX296" fmla="*/ 4221115 w 4668747"/>
                    <a:gd name="connsiteY296" fmla="*/ 2417334 h 33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</a:cxnLst>
                  <a:rect l="l" t="t" r="r" b="b"/>
                  <a:pathLst>
                    <a:path w="4668747" h="3339404">
                      <a:moveTo>
                        <a:pt x="4668748" y="1475701"/>
                      </a:moveTo>
                      <a:cubicBezTo>
                        <a:pt x="4665886" y="1522067"/>
                        <a:pt x="4681913" y="1569578"/>
                        <a:pt x="4620092" y="1581599"/>
                      </a:cubicBezTo>
                      <a:cubicBezTo>
                        <a:pt x="4592616" y="1587323"/>
                        <a:pt x="4615513" y="1597627"/>
                        <a:pt x="4619520" y="1607930"/>
                      </a:cubicBezTo>
                      <a:cubicBezTo>
                        <a:pt x="4626961" y="1626248"/>
                        <a:pt x="4630395" y="1646282"/>
                        <a:pt x="4634975" y="1665745"/>
                      </a:cubicBezTo>
                      <a:cubicBezTo>
                        <a:pt x="4636692" y="1673186"/>
                        <a:pt x="4638982" y="1683490"/>
                        <a:pt x="4635547" y="1688069"/>
                      </a:cubicBezTo>
                      <a:cubicBezTo>
                        <a:pt x="4618947" y="1706959"/>
                        <a:pt x="4596623" y="1721842"/>
                        <a:pt x="4585747" y="1743022"/>
                      </a:cubicBezTo>
                      <a:cubicBezTo>
                        <a:pt x="4582312" y="1749318"/>
                        <a:pt x="4621809" y="1773932"/>
                        <a:pt x="4575443" y="1774505"/>
                      </a:cubicBezTo>
                      <a:cubicBezTo>
                        <a:pt x="4571436" y="1774505"/>
                        <a:pt x="4564567" y="1782519"/>
                        <a:pt x="4564567" y="1787098"/>
                      </a:cubicBezTo>
                      <a:cubicBezTo>
                        <a:pt x="4566857" y="1931348"/>
                        <a:pt x="4566857" y="1931348"/>
                        <a:pt x="4445504" y="2053274"/>
                      </a:cubicBezTo>
                      <a:cubicBezTo>
                        <a:pt x="4441497" y="2057281"/>
                        <a:pt x="4442069" y="2069301"/>
                        <a:pt x="4444931" y="2074453"/>
                      </a:cubicBezTo>
                      <a:cubicBezTo>
                        <a:pt x="4474697" y="2125399"/>
                        <a:pt x="4434055" y="2156882"/>
                        <a:pt x="4410586" y="2191227"/>
                      </a:cubicBezTo>
                      <a:cubicBezTo>
                        <a:pt x="4396276" y="2211834"/>
                        <a:pt x="4392269" y="2192944"/>
                        <a:pt x="4389979" y="2179206"/>
                      </a:cubicBezTo>
                      <a:cubicBezTo>
                        <a:pt x="4388834" y="2172910"/>
                        <a:pt x="4384254" y="2167186"/>
                        <a:pt x="4381392" y="2161461"/>
                      </a:cubicBezTo>
                      <a:cubicBezTo>
                        <a:pt x="4377386" y="2165468"/>
                        <a:pt x="4368799" y="2171765"/>
                        <a:pt x="4369372" y="2174055"/>
                      </a:cubicBezTo>
                      <a:cubicBezTo>
                        <a:pt x="4384254" y="2208400"/>
                        <a:pt x="4346475" y="2238166"/>
                        <a:pt x="4364220" y="2276518"/>
                      </a:cubicBezTo>
                      <a:cubicBezTo>
                        <a:pt x="4376241" y="2302849"/>
                        <a:pt x="4341323" y="2346926"/>
                        <a:pt x="4310412" y="2352077"/>
                      </a:cubicBezTo>
                      <a:cubicBezTo>
                        <a:pt x="4280074" y="2357229"/>
                        <a:pt x="4273205" y="2368678"/>
                        <a:pt x="4290950" y="2392719"/>
                      </a:cubicBezTo>
                      <a:cubicBezTo>
                        <a:pt x="4312702" y="2421340"/>
                        <a:pt x="4308123" y="2450534"/>
                        <a:pt x="4294957" y="2479727"/>
                      </a:cubicBezTo>
                      <a:cubicBezTo>
                        <a:pt x="4277212" y="2518652"/>
                        <a:pt x="4261757" y="2559294"/>
                        <a:pt x="4238860" y="2595356"/>
                      </a:cubicBezTo>
                      <a:cubicBezTo>
                        <a:pt x="4227411" y="2613101"/>
                        <a:pt x="4201652" y="2621688"/>
                        <a:pt x="4183335" y="2634853"/>
                      </a:cubicBezTo>
                      <a:cubicBezTo>
                        <a:pt x="4163872" y="2649164"/>
                        <a:pt x="4153569" y="2662902"/>
                        <a:pt x="4171886" y="2688661"/>
                      </a:cubicBezTo>
                      <a:cubicBezTo>
                        <a:pt x="4179900" y="2699537"/>
                        <a:pt x="4103768" y="2681792"/>
                        <a:pt x="4151852" y="2726441"/>
                      </a:cubicBezTo>
                      <a:cubicBezTo>
                        <a:pt x="4155859" y="2730448"/>
                        <a:pt x="4148417" y="2751627"/>
                        <a:pt x="4141548" y="2761358"/>
                      </a:cubicBezTo>
                      <a:cubicBezTo>
                        <a:pt x="4075720" y="2850656"/>
                        <a:pt x="3986422" y="2917629"/>
                        <a:pt x="3908573" y="2994906"/>
                      </a:cubicBezTo>
                      <a:cubicBezTo>
                        <a:pt x="3899414" y="3004065"/>
                        <a:pt x="3883959" y="3017231"/>
                        <a:pt x="3875372" y="3014941"/>
                      </a:cubicBezTo>
                      <a:cubicBezTo>
                        <a:pt x="3828434" y="3001775"/>
                        <a:pt x="3805537" y="3038410"/>
                        <a:pt x="3774626" y="3059017"/>
                      </a:cubicBezTo>
                      <a:cubicBezTo>
                        <a:pt x="3752302" y="3073900"/>
                        <a:pt x="3731122" y="3095080"/>
                        <a:pt x="3706508" y="3099659"/>
                      </a:cubicBezTo>
                      <a:cubicBezTo>
                        <a:pt x="3680177" y="3104811"/>
                        <a:pt x="3659570" y="3104239"/>
                        <a:pt x="3658997" y="3137439"/>
                      </a:cubicBezTo>
                      <a:cubicBezTo>
                        <a:pt x="3658997" y="3139729"/>
                        <a:pt x="3654418" y="3142018"/>
                        <a:pt x="3651556" y="3144308"/>
                      </a:cubicBezTo>
                      <a:cubicBezTo>
                        <a:pt x="3602900" y="3088783"/>
                        <a:pt x="3590879" y="3156901"/>
                        <a:pt x="3561686" y="3170067"/>
                      </a:cubicBezTo>
                      <a:cubicBezTo>
                        <a:pt x="3540506" y="3179798"/>
                        <a:pt x="3512457" y="3179798"/>
                        <a:pt x="3497575" y="3194681"/>
                      </a:cubicBezTo>
                      <a:cubicBezTo>
                        <a:pt x="3470099" y="3221012"/>
                        <a:pt x="3458077" y="3197543"/>
                        <a:pt x="3435753" y="3190674"/>
                      </a:cubicBezTo>
                      <a:cubicBezTo>
                        <a:pt x="3412856" y="3183233"/>
                        <a:pt x="3384235" y="3183805"/>
                        <a:pt x="3356187" y="3201550"/>
                      </a:cubicBezTo>
                      <a:cubicBezTo>
                        <a:pt x="3329855" y="3218150"/>
                        <a:pt x="3299517" y="3242192"/>
                        <a:pt x="3261737" y="3231316"/>
                      </a:cubicBezTo>
                      <a:cubicBezTo>
                        <a:pt x="3256013" y="3229599"/>
                        <a:pt x="3244565" y="3230743"/>
                        <a:pt x="3242275" y="3234178"/>
                      </a:cubicBezTo>
                      <a:cubicBezTo>
                        <a:pt x="3212509" y="3283979"/>
                        <a:pt x="3163281" y="3276537"/>
                        <a:pt x="3119204" y="3272530"/>
                      </a:cubicBezTo>
                      <a:cubicBezTo>
                        <a:pt x="3075700" y="3269096"/>
                        <a:pt x="3027045" y="3294282"/>
                        <a:pt x="2988120" y="3253068"/>
                      </a:cubicBezTo>
                      <a:cubicBezTo>
                        <a:pt x="2984685" y="3249633"/>
                        <a:pt x="2969803" y="3249633"/>
                        <a:pt x="2968085" y="3252495"/>
                      </a:cubicBezTo>
                      <a:cubicBezTo>
                        <a:pt x="2945761" y="3291420"/>
                        <a:pt x="2916568" y="3235895"/>
                        <a:pt x="2901684" y="3254785"/>
                      </a:cubicBezTo>
                      <a:cubicBezTo>
                        <a:pt x="2875926" y="3287413"/>
                        <a:pt x="2845015" y="3251923"/>
                        <a:pt x="2835856" y="3259364"/>
                      </a:cubicBezTo>
                      <a:cubicBezTo>
                        <a:pt x="2811814" y="3278827"/>
                        <a:pt x="2788345" y="3268523"/>
                        <a:pt x="2765448" y="3273675"/>
                      </a:cubicBezTo>
                      <a:cubicBezTo>
                        <a:pt x="2708206" y="3285696"/>
                        <a:pt x="2657261" y="3254213"/>
                        <a:pt x="2602881" y="3252495"/>
                      </a:cubicBezTo>
                      <a:cubicBezTo>
                        <a:pt x="2550790" y="3251351"/>
                        <a:pt x="2499273" y="3254213"/>
                        <a:pt x="2457486" y="3214716"/>
                      </a:cubicBezTo>
                      <a:cubicBezTo>
                        <a:pt x="2455769" y="3212999"/>
                        <a:pt x="2447182" y="3215861"/>
                        <a:pt x="2442603" y="3218723"/>
                      </a:cubicBezTo>
                      <a:cubicBezTo>
                        <a:pt x="2396809" y="3251351"/>
                        <a:pt x="2400244" y="3218150"/>
                        <a:pt x="2397954" y="3187240"/>
                      </a:cubicBezTo>
                      <a:cubicBezTo>
                        <a:pt x="2396237" y="3167205"/>
                        <a:pt x="2365899" y="3157474"/>
                        <a:pt x="2363036" y="3171212"/>
                      </a:cubicBezTo>
                      <a:cubicBezTo>
                        <a:pt x="2344719" y="3257647"/>
                        <a:pt x="2264008" y="3237040"/>
                        <a:pt x="2214207" y="3247344"/>
                      </a:cubicBezTo>
                      <a:cubicBezTo>
                        <a:pt x="2131778" y="3264516"/>
                        <a:pt x="2052212" y="3291993"/>
                        <a:pt x="1969783" y="3305158"/>
                      </a:cubicBezTo>
                      <a:cubicBezTo>
                        <a:pt x="1895941" y="3317179"/>
                        <a:pt x="1821526" y="3327483"/>
                        <a:pt x="1747112" y="3336069"/>
                      </a:cubicBezTo>
                      <a:cubicBezTo>
                        <a:pt x="1735663" y="3337214"/>
                        <a:pt x="1722498" y="3326910"/>
                        <a:pt x="1709904" y="3323476"/>
                      </a:cubicBezTo>
                      <a:cubicBezTo>
                        <a:pt x="1696739" y="3320041"/>
                        <a:pt x="1680138" y="3311455"/>
                        <a:pt x="1670980" y="3316607"/>
                      </a:cubicBezTo>
                      <a:cubicBezTo>
                        <a:pt x="1586834" y="3362973"/>
                        <a:pt x="1503833" y="3325766"/>
                        <a:pt x="1420259" y="3316607"/>
                      </a:cubicBezTo>
                      <a:cubicBezTo>
                        <a:pt x="1397362" y="3314317"/>
                        <a:pt x="1389349" y="3306875"/>
                        <a:pt x="1391066" y="3284551"/>
                      </a:cubicBezTo>
                      <a:cubicBezTo>
                        <a:pt x="1391066" y="3282261"/>
                        <a:pt x="1381907" y="3279399"/>
                        <a:pt x="1377328" y="3276537"/>
                      </a:cubicBezTo>
                      <a:cubicBezTo>
                        <a:pt x="1372176" y="3288558"/>
                        <a:pt x="1367024" y="3301151"/>
                        <a:pt x="1362445" y="3313172"/>
                      </a:cubicBezTo>
                      <a:cubicBezTo>
                        <a:pt x="1357865" y="3306303"/>
                        <a:pt x="1355003" y="3297144"/>
                        <a:pt x="1348707" y="3291993"/>
                      </a:cubicBezTo>
                      <a:cubicBezTo>
                        <a:pt x="1339548" y="3284551"/>
                        <a:pt x="1329244" y="3274820"/>
                        <a:pt x="1318941" y="3273675"/>
                      </a:cubicBezTo>
                      <a:cubicBezTo>
                        <a:pt x="1043034" y="3240475"/>
                        <a:pt x="1097414" y="3234178"/>
                        <a:pt x="843259" y="3120266"/>
                      </a:cubicBezTo>
                      <a:cubicBezTo>
                        <a:pt x="812921" y="3106528"/>
                        <a:pt x="783727" y="3091073"/>
                        <a:pt x="755106" y="3075045"/>
                      </a:cubicBezTo>
                      <a:cubicBezTo>
                        <a:pt x="726485" y="3059590"/>
                        <a:pt x="730492" y="3011506"/>
                        <a:pt x="688133" y="3008072"/>
                      </a:cubicBezTo>
                      <a:cubicBezTo>
                        <a:pt x="669815" y="3006354"/>
                        <a:pt x="666381" y="2954837"/>
                        <a:pt x="634898" y="2991472"/>
                      </a:cubicBezTo>
                      <a:cubicBezTo>
                        <a:pt x="624022" y="2978306"/>
                        <a:pt x="613718" y="2964568"/>
                        <a:pt x="601697" y="2952547"/>
                      </a:cubicBezTo>
                      <a:cubicBezTo>
                        <a:pt x="597690" y="2948540"/>
                        <a:pt x="583380" y="2947968"/>
                        <a:pt x="583952" y="2946823"/>
                      </a:cubicBezTo>
                      <a:cubicBezTo>
                        <a:pt x="593684" y="2866111"/>
                        <a:pt x="520986" y="2866111"/>
                        <a:pt x="478054" y="2847794"/>
                      </a:cubicBezTo>
                      <a:cubicBezTo>
                        <a:pt x="438557" y="2831194"/>
                        <a:pt x="420240" y="2797993"/>
                        <a:pt x="392191" y="2772807"/>
                      </a:cubicBezTo>
                      <a:cubicBezTo>
                        <a:pt x="388757" y="2769372"/>
                        <a:pt x="392764" y="2739034"/>
                        <a:pt x="387040" y="2719572"/>
                      </a:cubicBezTo>
                      <a:cubicBezTo>
                        <a:pt x="380171" y="2696102"/>
                        <a:pt x="365860" y="2686944"/>
                        <a:pt x="352122" y="2698392"/>
                      </a:cubicBezTo>
                      <a:cubicBezTo>
                        <a:pt x="325218" y="2721289"/>
                        <a:pt x="320639" y="2716137"/>
                        <a:pt x="320066" y="2684082"/>
                      </a:cubicBezTo>
                      <a:cubicBezTo>
                        <a:pt x="320066" y="2673206"/>
                        <a:pt x="312052" y="2657178"/>
                        <a:pt x="303466" y="2653171"/>
                      </a:cubicBezTo>
                      <a:cubicBezTo>
                        <a:pt x="263397" y="2634281"/>
                        <a:pt x="231914" y="2611384"/>
                        <a:pt x="234203" y="2561011"/>
                      </a:cubicBezTo>
                      <a:cubicBezTo>
                        <a:pt x="234203" y="2555859"/>
                        <a:pt x="205582" y="2551852"/>
                        <a:pt x="203865" y="2544411"/>
                      </a:cubicBezTo>
                      <a:cubicBezTo>
                        <a:pt x="194134" y="2500907"/>
                        <a:pt x="135174" y="2480872"/>
                        <a:pt x="149485" y="2427637"/>
                      </a:cubicBezTo>
                      <a:cubicBezTo>
                        <a:pt x="107698" y="2401306"/>
                        <a:pt x="100257" y="2360091"/>
                        <a:pt x="107698" y="2317160"/>
                      </a:cubicBezTo>
                      <a:cubicBezTo>
                        <a:pt x="114567" y="2277090"/>
                        <a:pt x="65911" y="2299987"/>
                        <a:pt x="63622" y="2272511"/>
                      </a:cubicBezTo>
                      <a:cubicBezTo>
                        <a:pt x="61332" y="2249042"/>
                        <a:pt x="56180" y="2225573"/>
                        <a:pt x="52173" y="2202676"/>
                      </a:cubicBezTo>
                      <a:cubicBezTo>
                        <a:pt x="43015" y="2146006"/>
                        <a:pt x="13821" y="2093343"/>
                        <a:pt x="20690" y="2033239"/>
                      </a:cubicBezTo>
                      <a:cubicBezTo>
                        <a:pt x="21835" y="2022935"/>
                        <a:pt x="17828" y="2010342"/>
                        <a:pt x="21835" y="2001183"/>
                      </a:cubicBezTo>
                      <a:cubicBezTo>
                        <a:pt x="28704" y="1986300"/>
                        <a:pt x="63622" y="1970273"/>
                        <a:pt x="14394" y="1965693"/>
                      </a:cubicBezTo>
                      <a:cubicBezTo>
                        <a:pt x="8097" y="1965121"/>
                        <a:pt x="-2779" y="1935355"/>
                        <a:pt x="655" y="1922762"/>
                      </a:cubicBezTo>
                      <a:cubicBezTo>
                        <a:pt x="29849" y="1824305"/>
                        <a:pt x="20690" y="1712111"/>
                        <a:pt x="106553" y="1634834"/>
                      </a:cubicBezTo>
                      <a:cubicBezTo>
                        <a:pt x="117429" y="1582171"/>
                        <a:pt x="146623" y="1546681"/>
                        <a:pt x="195851" y="1522640"/>
                      </a:cubicBezTo>
                      <a:cubicBezTo>
                        <a:pt x="218748" y="1511191"/>
                        <a:pt x="226189" y="1481425"/>
                        <a:pt x="238210" y="1456239"/>
                      </a:cubicBezTo>
                      <a:cubicBezTo>
                        <a:pt x="267976" y="1393272"/>
                        <a:pt x="314342" y="1337748"/>
                        <a:pt x="356129" y="1280506"/>
                      </a:cubicBezTo>
                      <a:cubicBezTo>
                        <a:pt x="362998" y="1270774"/>
                        <a:pt x="379026" y="1262188"/>
                        <a:pt x="390474" y="1262760"/>
                      </a:cubicBezTo>
                      <a:cubicBezTo>
                        <a:pt x="432261" y="1264478"/>
                        <a:pt x="428254" y="1250740"/>
                        <a:pt x="406502" y="1226126"/>
                      </a:cubicBezTo>
                      <a:cubicBezTo>
                        <a:pt x="403640" y="1222691"/>
                        <a:pt x="404785" y="1209525"/>
                        <a:pt x="408792" y="1206663"/>
                      </a:cubicBezTo>
                      <a:cubicBezTo>
                        <a:pt x="456303" y="1172890"/>
                        <a:pt x="454013" y="1109924"/>
                        <a:pt x="490075" y="1068137"/>
                      </a:cubicBezTo>
                      <a:cubicBezTo>
                        <a:pt x="522131" y="1030930"/>
                        <a:pt x="541593" y="982847"/>
                        <a:pt x="567352" y="939915"/>
                      </a:cubicBezTo>
                      <a:cubicBezTo>
                        <a:pt x="574794" y="926749"/>
                        <a:pt x="583952" y="914729"/>
                        <a:pt x="592539" y="902135"/>
                      </a:cubicBezTo>
                      <a:cubicBezTo>
                        <a:pt x="563345" y="883245"/>
                        <a:pt x="594256" y="876376"/>
                        <a:pt x="599980" y="864356"/>
                      </a:cubicBezTo>
                      <a:cubicBezTo>
                        <a:pt x="607422" y="849473"/>
                        <a:pt x="614291" y="834017"/>
                        <a:pt x="622877" y="820279"/>
                      </a:cubicBezTo>
                      <a:cubicBezTo>
                        <a:pt x="650353" y="776775"/>
                        <a:pt x="668098" y="726402"/>
                        <a:pt x="719044" y="700071"/>
                      </a:cubicBezTo>
                      <a:cubicBezTo>
                        <a:pt x="733927" y="692629"/>
                        <a:pt x="737361" y="665153"/>
                        <a:pt x="750527" y="650270"/>
                      </a:cubicBezTo>
                      <a:cubicBezTo>
                        <a:pt x="763693" y="635960"/>
                        <a:pt x="773424" y="625656"/>
                        <a:pt x="751672" y="611918"/>
                      </a:cubicBezTo>
                      <a:cubicBezTo>
                        <a:pt x="776858" y="580435"/>
                        <a:pt x="798038" y="544372"/>
                        <a:pt x="840969" y="533496"/>
                      </a:cubicBezTo>
                      <a:cubicBezTo>
                        <a:pt x="879322" y="523765"/>
                        <a:pt x="922825" y="518041"/>
                        <a:pt x="882184" y="460226"/>
                      </a:cubicBezTo>
                      <a:cubicBezTo>
                        <a:pt x="876459" y="452213"/>
                        <a:pt x="893632" y="425309"/>
                        <a:pt x="905080" y="410426"/>
                      </a:cubicBezTo>
                      <a:cubicBezTo>
                        <a:pt x="915384" y="396688"/>
                        <a:pt x="929122" y="370356"/>
                        <a:pt x="949729" y="402412"/>
                      </a:cubicBezTo>
                      <a:cubicBezTo>
                        <a:pt x="954309" y="394970"/>
                        <a:pt x="957171" y="386384"/>
                        <a:pt x="963467" y="381232"/>
                      </a:cubicBezTo>
                      <a:cubicBezTo>
                        <a:pt x="972626" y="373791"/>
                        <a:pt x="990371" y="361198"/>
                        <a:pt x="992661" y="363487"/>
                      </a:cubicBezTo>
                      <a:cubicBezTo>
                        <a:pt x="1024716" y="394970"/>
                        <a:pt x="1035592" y="376081"/>
                        <a:pt x="1025861" y="345742"/>
                      </a:cubicBezTo>
                      <a:cubicBezTo>
                        <a:pt x="1014413" y="310252"/>
                        <a:pt x="999530" y="282776"/>
                        <a:pt x="1054482" y="275907"/>
                      </a:cubicBezTo>
                      <a:cubicBezTo>
                        <a:pt x="1073372" y="273617"/>
                        <a:pt x="1091117" y="257017"/>
                        <a:pt x="1110007" y="256445"/>
                      </a:cubicBezTo>
                      <a:cubicBezTo>
                        <a:pt x="1151221" y="255300"/>
                        <a:pt x="1179843" y="244424"/>
                        <a:pt x="1177553" y="196913"/>
                      </a:cubicBezTo>
                      <a:cubicBezTo>
                        <a:pt x="1176408" y="171726"/>
                        <a:pt x="1195298" y="176306"/>
                        <a:pt x="1209036" y="167719"/>
                      </a:cubicBezTo>
                      <a:cubicBezTo>
                        <a:pt x="1280589" y="124215"/>
                        <a:pt x="1356148" y="92732"/>
                        <a:pt x="1436287" y="68691"/>
                      </a:cubicBezTo>
                      <a:cubicBezTo>
                        <a:pt x="1454604" y="63539"/>
                        <a:pt x="1465481" y="99601"/>
                        <a:pt x="1483798" y="69263"/>
                      </a:cubicBezTo>
                      <a:cubicBezTo>
                        <a:pt x="1492384" y="54952"/>
                        <a:pt x="1516998" y="49228"/>
                        <a:pt x="1535316" y="41214"/>
                      </a:cubicBezTo>
                      <a:cubicBezTo>
                        <a:pt x="1553633" y="33773"/>
                        <a:pt x="1573096" y="28621"/>
                        <a:pt x="1591985" y="22897"/>
                      </a:cubicBezTo>
                      <a:cubicBezTo>
                        <a:pt x="1617172" y="14883"/>
                        <a:pt x="1642359" y="0"/>
                        <a:pt x="1667545" y="0"/>
                      </a:cubicBezTo>
                      <a:cubicBezTo>
                        <a:pt x="1692732" y="0"/>
                        <a:pt x="1713911" y="30911"/>
                        <a:pt x="1744249" y="19462"/>
                      </a:cubicBezTo>
                      <a:cubicBezTo>
                        <a:pt x="1759705" y="53808"/>
                        <a:pt x="1810650" y="3435"/>
                        <a:pt x="1820954" y="51518"/>
                      </a:cubicBezTo>
                      <a:cubicBezTo>
                        <a:pt x="1820954" y="52663"/>
                        <a:pt x="1840416" y="53235"/>
                        <a:pt x="1842133" y="49801"/>
                      </a:cubicBezTo>
                      <a:cubicBezTo>
                        <a:pt x="1859879" y="9731"/>
                        <a:pt x="1908534" y="32628"/>
                        <a:pt x="1931431" y="4579"/>
                      </a:cubicBezTo>
                      <a:cubicBezTo>
                        <a:pt x="1972073" y="25187"/>
                        <a:pt x="2016149" y="15455"/>
                        <a:pt x="2058508" y="20607"/>
                      </a:cubicBezTo>
                      <a:cubicBezTo>
                        <a:pt x="2072819" y="22324"/>
                        <a:pt x="2085985" y="40069"/>
                        <a:pt x="2098578" y="51518"/>
                      </a:cubicBezTo>
                      <a:cubicBezTo>
                        <a:pt x="2147806" y="94449"/>
                        <a:pt x="2148379" y="95594"/>
                        <a:pt x="2201614" y="54380"/>
                      </a:cubicBezTo>
                      <a:cubicBezTo>
                        <a:pt x="2228518" y="33773"/>
                        <a:pt x="2244545" y="27476"/>
                        <a:pt x="2248552" y="69835"/>
                      </a:cubicBezTo>
                      <a:cubicBezTo>
                        <a:pt x="2284042" y="75560"/>
                        <a:pt x="2318960" y="81856"/>
                        <a:pt x="2351016" y="99029"/>
                      </a:cubicBezTo>
                      <a:cubicBezTo>
                        <a:pt x="2375057" y="66401"/>
                        <a:pt x="2388223" y="124788"/>
                        <a:pt x="2410547" y="106470"/>
                      </a:cubicBezTo>
                      <a:cubicBezTo>
                        <a:pt x="2463783" y="176878"/>
                        <a:pt x="2564529" y="151119"/>
                        <a:pt x="2625205" y="210651"/>
                      </a:cubicBezTo>
                      <a:cubicBezTo>
                        <a:pt x="2636081" y="221527"/>
                        <a:pt x="2666992" y="208934"/>
                        <a:pt x="2687599" y="212941"/>
                      </a:cubicBezTo>
                      <a:cubicBezTo>
                        <a:pt x="2721944" y="219237"/>
                        <a:pt x="2763731" y="175733"/>
                        <a:pt x="2792925" y="228968"/>
                      </a:cubicBezTo>
                      <a:cubicBezTo>
                        <a:pt x="2797504" y="236982"/>
                        <a:pt x="2826125" y="231258"/>
                        <a:pt x="2843298" y="233548"/>
                      </a:cubicBezTo>
                      <a:cubicBezTo>
                        <a:pt x="2918857" y="243851"/>
                        <a:pt x="2997851" y="211796"/>
                        <a:pt x="3071121" y="252438"/>
                      </a:cubicBezTo>
                      <a:cubicBezTo>
                        <a:pt x="3104894" y="219237"/>
                        <a:pt x="3135232" y="240417"/>
                        <a:pt x="3170722" y="252438"/>
                      </a:cubicBezTo>
                      <a:cubicBezTo>
                        <a:pt x="3202778" y="263314"/>
                        <a:pt x="3242847" y="247858"/>
                        <a:pt x="3276620" y="255872"/>
                      </a:cubicBezTo>
                      <a:cubicBezTo>
                        <a:pt x="3399691" y="285638"/>
                        <a:pt x="3532492" y="275907"/>
                        <a:pt x="3643542" y="352039"/>
                      </a:cubicBezTo>
                      <a:cubicBezTo>
                        <a:pt x="3669873" y="369784"/>
                        <a:pt x="3705936" y="372074"/>
                        <a:pt x="3737419" y="383522"/>
                      </a:cubicBezTo>
                      <a:cubicBezTo>
                        <a:pt x="3752874" y="389246"/>
                        <a:pt x="3767757" y="397260"/>
                        <a:pt x="3780350" y="407564"/>
                      </a:cubicBezTo>
                      <a:cubicBezTo>
                        <a:pt x="3782640" y="409853"/>
                        <a:pt x="3767185" y="431033"/>
                        <a:pt x="3770619" y="435612"/>
                      </a:cubicBezTo>
                      <a:cubicBezTo>
                        <a:pt x="3779206" y="447061"/>
                        <a:pt x="3800958" y="464806"/>
                        <a:pt x="3805537" y="461944"/>
                      </a:cubicBezTo>
                      <a:cubicBezTo>
                        <a:pt x="3842172" y="438474"/>
                        <a:pt x="3865641" y="469958"/>
                        <a:pt x="3874228" y="487703"/>
                      </a:cubicBezTo>
                      <a:cubicBezTo>
                        <a:pt x="3898842" y="539793"/>
                        <a:pt x="3941201" y="565552"/>
                        <a:pt x="3991574" y="574138"/>
                      </a:cubicBezTo>
                      <a:cubicBezTo>
                        <a:pt x="4018478" y="578718"/>
                        <a:pt x="4022485" y="588449"/>
                        <a:pt x="4029926" y="610201"/>
                      </a:cubicBezTo>
                      <a:cubicBezTo>
                        <a:pt x="4036795" y="630808"/>
                        <a:pt x="4052250" y="587876"/>
                        <a:pt x="4075720" y="611346"/>
                      </a:cubicBezTo>
                      <a:cubicBezTo>
                        <a:pt x="4110065" y="646263"/>
                        <a:pt x="4158721" y="667443"/>
                        <a:pt x="4199363" y="697209"/>
                      </a:cubicBezTo>
                      <a:cubicBezTo>
                        <a:pt x="4238287" y="725257"/>
                        <a:pt x="4282936" y="751589"/>
                        <a:pt x="4309840" y="789368"/>
                      </a:cubicBezTo>
                      <a:cubicBezTo>
                        <a:pt x="4337889" y="829438"/>
                        <a:pt x="4387117" y="860349"/>
                        <a:pt x="4398565" y="901563"/>
                      </a:cubicBezTo>
                      <a:cubicBezTo>
                        <a:pt x="4414020" y="954798"/>
                        <a:pt x="4456380" y="970253"/>
                        <a:pt x="4485573" y="1003454"/>
                      </a:cubicBezTo>
                      <a:cubicBezTo>
                        <a:pt x="4504463" y="1024633"/>
                        <a:pt x="4522780" y="1042378"/>
                        <a:pt x="4520491" y="1075579"/>
                      </a:cubicBezTo>
                      <a:cubicBezTo>
                        <a:pt x="4519346" y="1092752"/>
                        <a:pt x="4534229" y="1112786"/>
                        <a:pt x="4546250" y="1128242"/>
                      </a:cubicBezTo>
                      <a:cubicBezTo>
                        <a:pt x="4590899" y="1183766"/>
                        <a:pt x="4615513" y="1250167"/>
                        <a:pt x="4641844" y="1313706"/>
                      </a:cubicBezTo>
                      <a:cubicBezTo>
                        <a:pt x="4663024" y="1363507"/>
                        <a:pt x="4661306" y="1424756"/>
                        <a:pt x="4668748" y="1475701"/>
                      </a:cubicBezTo>
                      <a:close/>
                      <a:moveTo>
                        <a:pt x="4221115" y="2417334"/>
                      </a:moveTo>
                      <a:cubicBezTo>
                        <a:pt x="4225694" y="2409892"/>
                        <a:pt x="4238860" y="2398444"/>
                        <a:pt x="4239432" y="2386423"/>
                      </a:cubicBezTo>
                      <a:cubicBezTo>
                        <a:pt x="4248018" y="2251331"/>
                        <a:pt x="4250308" y="2234731"/>
                        <a:pt x="4307550" y="2125399"/>
                      </a:cubicBezTo>
                      <a:cubicBezTo>
                        <a:pt x="4329302" y="2084184"/>
                        <a:pt x="4365937" y="2049267"/>
                        <a:pt x="4380820" y="2005763"/>
                      </a:cubicBezTo>
                      <a:cubicBezTo>
                        <a:pt x="4415165" y="1909024"/>
                        <a:pt x="4463821" y="1818581"/>
                        <a:pt x="4497021" y="1721842"/>
                      </a:cubicBezTo>
                      <a:cubicBezTo>
                        <a:pt x="4504463" y="1700090"/>
                        <a:pt x="4516484" y="1677766"/>
                        <a:pt x="4517056" y="1656014"/>
                      </a:cubicBezTo>
                      <a:cubicBezTo>
                        <a:pt x="4517629" y="1625675"/>
                        <a:pt x="4546250" y="1617089"/>
                        <a:pt x="4554836" y="1596482"/>
                      </a:cubicBezTo>
                      <a:cubicBezTo>
                        <a:pt x="4561705" y="1579309"/>
                        <a:pt x="4539381" y="1565571"/>
                        <a:pt x="4546822" y="1536950"/>
                      </a:cubicBezTo>
                      <a:cubicBezTo>
                        <a:pt x="4563423" y="1473984"/>
                        <a:pt x="4557698" y="1405293"/>
                        <a:pt x="4559988" y="1338892"/>
                      </a:cubicBezTo>
                      <a:cubicBezTo>
                        <a:pt x="4559988" y="1334313"/>
                        <a:pt x="4551401" y="1325154"/>
                        <a:pt x="4546822" y="1325154"/>
                      </a:cubicBezTo>
                      <a:cubicBezTo>
                        <a:pt x="4501028" y="1327444"/>
                        <a:pt x="4511905" y="1282795"/>
                        <a:pt x="4519346" y="1274209"/>
                      </a:cubicBezTo>
                      <a:cubicBezTo>
                        <a:pt x="4561133" y="1224981"/>
                        <a:pt x="4539381" y="1220974"/>
                        <a:pt x="4490152" y="1214677"/>
                      </a:cubicBezTo>
                      <a:cubicBezTo>
                        <a:pt x="4468400" y="1211815"/>
                        <a:pt x="4441497" y="1180904"/>
                        <a:pt x="4434055" y="1158007"/>
                      </a:cubicBezTo>
                      <a:cubicBezTo>
                        <a:pt x="4419745" y="1112786"/>
                        <a:pt x="4378530" y="1085882"/>
                        <a:pt x="4363075" y="1048103"/>
                      </a:cubicBezTo>
                      <a:cubicBezTo>
                        <a:pt x="4342468" y="996585"/>
                        <a:pt x="4272060" y="977122"/>
                        <a:pt x="4280646" y="910149"/>
                      </a:cubicBezTo>
                      <a:cubicBezTo>
                        <a:pt x="4281219" y="906715"/>
                        <a:pt x="4265764" y="899846"/>
                        <a:pt x="4257177" y="896411"/>
                      </a:cubicBezTo>
                      <a:cubicBezTo>
                        <a:pt x="4244584" y="891832"/>
                        <a:pt x="4219970" y="887252"/>
                        <a:pt x="4219970" y="886680"/>
                      </a:cubicBezTo>
                      <a:cubicBezTo>
                        <a:pt x="4228556" y="841459"/>
                        <a:pt x="4178183" y="859204"/>
                        <a:pt x="4165590" y="835162"/>
                      </a:cubicBezTo>
                      <a:cubicBezTo>
                        <a:pt x="4151279" y="808258"/>
                        <a:pt x="4131817" y="782499"/>
                        <a:pt x="4109492" y="762465"/>
                      </a:cubicBezTo>
                      <a:cubicBezTo>
                        <a:pt x="4091175" y="746437"/>
                        <a:pt x="4060837" y="744147"/>
                        <a:pt x="4041374" y="728692"/>
                      </a:cubicBezTo>
                      <a:cubicBezTo>
                        <a:pt x="3989857" y="688050"/>
                        <a:pt x="3941201" y="643401"/>
                        <a:pt x="3890255" y="601042"/>
                      </a:cubicBezTo>
                      <a:cubicBezTo>
                        <a:pt x="3877662" y="590166"/>
                        <a:pt x="3861634" y="574711"/>
                        <a:pt x="3847896" y="575855"/>
                      </a:cubicBezTo>
                      <a:cubicBezTo>
                        <a:pt x="3811834" y="578718"/>
                        <a:pt x="3795234" y="552959"/>
                        <a:pt x="3780923" y="531779"/>
                      </a:cubicBezTo>
                      <a:cubicBezTo>
                        <a:pt x="3761461" y="503158"/>
                        <a:pt x="3754591" y="460226"/>
                        <a:pt x="3711088" y="508882"/>
                      </a:cubicBezTo>
                      <a:cubicBezTo>
                        <a:pt x="3708225" y="511744"/>
                        <a:pt x="3688191" y="495144"/>
                        <a:pt x="3676170" y="494572"/>
                      </a:cubicBezTo>
                      <a:cubicBezTo>
                        <a:pt x="3645259" y="493427"/>
                        <a:pt x="3641825" y="464233"/>
                        <a:pt x="3624652" y="449350"/>
                      </a:cubicBezTo>
                      <a:cubicBezTo>
                        <a:pt x="3596603" y="483696"/>
                        <a:pt x="3571417" y="447061"/>
                        <a:pt x="3559968" y="437330"/>
                      </a:cubicBezTo>
                      <a:cubicBezTo>
                        <a:pt x="3531347" y="412715"/>
                        <a:pt x="3499292" y="431033"/>
                        <a:pt x="3470671" y="418440"/>
                      </a:cubicBezTo>
                      <a:cubicBezTo>
                        <a:pt x="3419725" y="395543"/>
                        <a:pt x="3364773" y="381805"/>
                        <a:pt x="3311538" y="364060"/>
                      </a:cubicBezTo>
                      <a:cubicBezTo>
                        <a:pt x="3256013" y="413860"/>
                        <a:pt x="3204495" y="341735"/>
                        <a:pt x="3148398" y="358908"/>
                      </a:cubicBezTo>
                      <a:cubicBezTo>
                        <a:pt x="3130080" y="364632"/>
                        <a:pt x="3099742" y="363487"/>
                        <a:pt x="3088866" y="352611"/>
                      </a:cubicBezTo>
                      <a:cubicBezTo>
                        <a:pt x="3060818" y="323990"/>
                        <a:pt x="3050514" y="380660"/>
                        <a:pt x="3027045" y="360625"/>
                      </a:cubicBezTo>
                      <a:cubicBezTo>
                        <a:pt x="3020176" y="354901"/>
                        <a:pt x="3000141" y="354329"/>
                        <a:pt x="3000141" y="351466"/>
                      </a:cubicBezTo>
                      <a:cubicBezTo>
                        <a:pt x="2999569" y="303383"/>
                        <a:pt x="2978961" y="331432"/>
                        <a:pt x="2958926" y="337156"/>
                      </a:cubicBezTo>
                      <a:cubicBezTo>
                        <a:pt x="2945189" y="341163"/>
                        <a:pt x="2926871" y="331432"/>
                        <a:pt x="2910843" y="327425"/>
                      </a:cubicBezTo>
                      <a:cubicBezTo>
                        <a:pt x="2872491" y="317121"/>
                        <a:pt x="2834139" y="301666"/>
                        <a:pt x="2795214" y="297659"/>
                      </a:cubicBezTo>
                      <a:cubicBezTo>
                        <a:pt x="2770600" y="295369"/>
                        <a:pt x="2743696" y="317694"/>
                        <a:pt x="2719082" y="315404"/>
                      </a:cubicBezTo>
                      <a:cubicBezTo>
                        <a:pt x="2693896" y="313114"/>
                        <a:pt x="2672716" y="292507"/>
                        <a:pt x="2641806" y="294224"/>
                      </a:cubicBezTo>
                      <a:cubicBezTo>
                        <a:pt x="2616619" y="295942"/>
                        <a:pt x="2590288" y="275334"/>
                        <a:pt x="2565101" y="275907"/>
                      </a:cubicBezTo>
                      <a:cubicBezTo>
                        <a:pt x="2534763" y="277052"/>
                        <a:pt x="2523314" y="254155"/>
                        <a:pt x="2503280" y="242706"/>
                      </a:cubicBezTo>
                      <a:cubicBezTo>
                        <a:pt x="2488397" y="234693"/>
                        <a:pt x="2455769" y="259307"/>
                        <a:pt x="2458058" y="217520"/>
                      </a:cubicBezTo>
                      <a:cubicBezTo>
                        <a:pt x="2458058" y="215230"/>
                        <a:pt x="2453479" y="212368"/>
                        <a:pt x="2450617" y="210078"/>
                      </a:cubicBezTo>
                      <a:cubicBezTo>
                        <a:pt x="2420851" y="263314"/>
                        <a:pt x="2389940" y="210651"/>
                        <a:pt x="2361319" y="207789"/>
                      </a:cubicBezTo>
                      <a:cubicBezTo>
                        <a:pt x="2323539" y="203209"/>
                        <a:pt x="2288049" y="176306"/>
                        <a:pt x="2250269" y="168864"/>
                      </a:cubicBezTo>
                      <a:cubicBezTo>
                        <a:pt x="2209628" y="160850"/>
                        <a:pt x="2171848" y="157416"/>
                        <a:pt x="2157537" y="111050"/>
                      </a:cubicBezTo>
                      <a:cubicBezTo>
                        <a:pt x="2156965" y="109905"/>
                        <a:pt x="2146089" y="108760"/>
                        <a:pt x="2143227" y="111622"/>
                      </a:cubicBezTo>
                      <a:cubicBezTo>
                        <a:pt x="2129489" y="125933"/>
                        <a:pt x="2112888" y="134519"/>
                        <a:pt x="2099150" y="115629"/>
                      </a:cubicBezTo>
                      <a:cubicBezTo>
                        <a:pt x="2075109" y="81856"/>
                        <a:pt x="1991535" y="110477"/>
                        <a:pt x="1954900" y="113912"/>
                      </a:cubicBezTo>
                      <a:cubicBezTo>
                        <a:pt x="1868465" y="121353"/>
                        <a:pt x="1832975" y="96167"/>
                        <a:pt x="1747112" y="103608"/>
                      </a:cubicBezTo>
                      <a:cubicBezTo>
                        <a:pt x="1727649" y="154554"/>
                        <a:pt x="1691587" y="95594"/>
                        <a:pt x="1662966" y="116774"/>
                      </a:cubicBezTo>
                      <a:cubicBezTo>
                        <a:pt x="1642359" y="131657"/>
                        <a:pt x="1606868" y="160278"/>
                        <a:pt x="1581109" y="113912"/>
                      </a:cubicBezTo>
                      <a:cubicBezTo>
                        <a:pt x="1579965" y="112194"/>
                        <a:pt x="1555351" y="117919"/>
                        <a:pt x="1553061" y="124215"/>
                      </a:cubicBezTo>
                      <a:cubicBezTo>
                        <a:pt x="1541612" y="156843"/>
                        <a:pt x="1519861" y="162568"/>
                        <a:pt x="1487805" y="171726"/>
                      </a:cubicBezTo>
                      <a:cubicBezTo>
                        <a:pt x="1456894" y="180885"/>
                        <a:pt x="1435715" y="199202"/>
                        <a:pt x="1405376" y="173444"/>
                      </a:cubicBezTo>
                      <a:cubicBezTo>
                        <a:pt x="1399080" y="168292"/>
                        <a:pt x="1373321" y="172871"/>
                        <a:pt x="1371031" y="178023"/>
                      </a:cubicBezTo>
                      <a:cubicBezTo>
                        <a:pt x="1346989" y="241562"/>
                        <a:pt x="1244526" y="208934"/>
                        <a:pt x="1235940" y="289645"/>
                      </a:cubicBezTo>
                      <a:cubicBezTo>
                        <a:pt x="1228498" y="286210"/>
                        <a:pt x="1221057" y="282204"/>
                        <a:pt x="1213043" y="279341"/>
                      </a:cubicBezTo>
                      <a:cubicBezTo>
                        <a:pt x="1195298" y="271900"/>
                        <a:pt x="1183277" y="269610"/>
                        <a:pt x="1174691" y="294797"/>
                      </a:cubicBezTo>
                      <a:cubicBezTo>
                        <a:pt x="1168966" y="311969"/>
                        <a:pt x="1148932" y="337156"/>
                        <a:pt x="1136339" y="336583"/>
                      </a:cubicBezTo>
                      <a:cubicBezTo>
                        <a:pt x="1067076" y="333721"/>
                        <a:pt x="1067076" y="390391"/>
                        <a:pt x="1047613" y="431033"/>
                      </a:cubicBezTo>
                      <a:cubicBezTo>
                        <a:pt x="1041889" y="442481"/>
                        <a:pt x="1041889" y="460799"/>
                        <a:pt x="1033875" y="465951"/>
                      </a:cubicBezTo>
                      <a:cubicBezTo>
                        <a:pt x="1023572" y="472247"/>
                        <a:pt x="1006399" y="468240"/>
                        <a:pt x="992661" y="468813"/>
                      </a:cubicBezTo>
                      <a:cubicBezTo>
                        <a:pt x="996668" y="479116"/>
                        <a:pt x="1006399" y="491710"/>
                        <a:pt x="1003537" y="498579"/>
                      </a:cubicBezTo>
                      <a:cubicBezTo>
                        <a:pt x="998385" y="510599"/>
                        <a:pt x="984647" y="518613"/>
                        <a:pt x="975488" y="529489"/>
                      </a:cubicBezTo>
                      <a:cubicBezTo>
                        <a:pt x="935419" y="577000"/>
                        <a:pt x="891342" y="621649"/>
                        <a:pt x="856425" y="673167"/>
                      </a:cubicBezTo>
                      <a:cubicBezTo>
                        <a:pt x="811776" y="738995"/>
                        <a:pt x="763120" y="805969"/>
                        <a:pt x="736216" y="879811"/>
                      </a:cubicBezTo>
                      <a:cubicBezTo>
                        <a:pt x="707023" y="959950"/>
                        <a:pt x="628029" y="1009178"/>
                        <a:pt x="617725" y="1099048"/>
                      </a:cubicBezTo>
                      <a:cubicBezTo>
                        <a:pt x="614863" y="1125379"/>
                        <a:pt x="584525" y="1148849"/>
                        <a:pt x="566780" y="1173463"/>
                      </a:cubicBezTo>
                      <a:cubicBezTo>
                        <a:pt x="555331" y="1164876"/>
                        <a:pt x="550180" y="1148276"/>
                        <a:pt x="527855" y="1167166"/>
                      </a:cubicBezTo>
                      <a:cubicBezTo>
                        <a:pt x="496944" y="1192925"/>
                        <a:pt x="542166" y="1199222"/>
                        <a:pt x="534724" y="1217539"/>
                      </a:cubicBezTo>
                      <a:cubicBezTo>
                        <a:pt x="527855" y="1232422"/>
                        <a:pt x="527283" y="1250740"/>
                        <a:pt x="518696" y="1264478"/>
                      </a:cubicBezTo>
                      <a:cubicBezTo>
                        <a:pt x="500379" y="1293099"/>
                        <a:pt x="465461" y="1318285"/>
                        <a:pt x="462027" y="1346906"/>
                      </a:cubicBezTo>
                      <a:cubicBezTo>
                        <a:pt x="457447" y="1388693"/>
                        <a:pt x="412226" y="1381252"/>
                        <a:pt x="403067" y="1418459"/>
                      </a:cubicBezTo>
                      <a:cubicBezTo>
                        <a:pt x="392191" y="1463108"/>
                        <a:pt x="356701" y="1498026"/>
                        <a:pt x="301176" y="1495736"/>
                      </a:cubicBezTo>
                      <a:cubicBezTo>
                        <a:pt x="288583" y="1495163"/>
                        <a:pt x="270266" y="1495736"/>
                        <a:pt x="288011" y="1516343"/>
                      </a:cubicBezTo>
                      <a:cubicBezTo>
                        <a:pt x="316632" y="1550116"/>
                        <a:pt x="296025" y="1572440"/>
                        <a:pt x="272555" y="1597627"/>
                      </a:cubicBezTo>
                      <a:cubicBezTo>
                        <a:pt x="233058" y="1641131"/>
                        <a:pt x="195851" y="1686924"/>
                        <a:pt x="159788" y="1732718"/>
                      </a:cubicBezTo>
                      <a:cubicBezTo>
                        <a:pt x="156354" y="1737297"/>
                        <a:pt x="171237" y="1753898"/>
                        <a:pt x="168375" y="1761912"/>
                      </a:cubicBezTo>
                      <a:cubicBezTo>
                        <a:pt x="162078" y="1780229"/>
                        <a:pt x="151202" y="1797402"/>
                        <a:pt x="140899" y="1814002"/>
                      </a:cubicBezTo>
                      <a:cubicBezTo>
                        <a:pt x="134602" y="1823733"/>
                        <a:pt x="103691" y="1883265"/>
                        <a:pt x="106553" y="1886699"/>
                      </a:cubicBezTo>
                      <a:cubicBezTo>
                        <a:pt x="148913" y="1940507"/>
                        <a:pt x="119719" y="2002328"/>
                        <a:pt x="126588" y="2060143"/>
                      </a:cubicBezTo>
                      <a:cubicBezTo>
                        <a:pt x="128305" y="2074453"/>
                        <a:pt x="106553" y="2091626"/>
                        <a:pt x="109415" y="2104219"/>
                      </a:cubicBezTo>
                      <a:cubicBezTo>
                        <a:pt x="111705" y="2114523"/>
                        <a:pt x="147768" y="2123109"/>
                        <a:pt x="147195" y="2127116"/>
                      </a:cubicBezTo>
                      <a:cubicBezTo>
                        <a:pt x="140326" y="2155737"/>
                        <a:pt x="198713" y="2178061"/>
                        <a:pt x="154064" y="2208400"/>
                      </a:cubicBezTo>
                      <a:cubicBezTo>
                        <a:pt x="144333" y="2215269"/>
                        <a:pt x="139181" y="2227862"/>
                        <a:pt x="131740" y="2238166"/>
                      </a:cubicBezTo>
                      <a:cubicBezTo>
                        <a:pt x="143761" y="2243317"/>
                        <a:pt x="156354" y="2248469"/>
                        <a:pt x="168375" y="2253049"/>
                      </a:cubicBezTo>
                      <a:cubicBezTo>
                        <a:pt x="164368" y="2263352"/>
                        <a:pt x="154064" y="2279953"/>
                        <a:pt x="156926" y="2282242"/>
                      </a:cubicBezTo>
                      <a:cubicBezTo>
                        <a:pt x="243362" y="2354940"/>
                        <a:pt x="255955" y="2372112"/>
                        <a:pt x="299459" y="2479155"/>
                      </a:cubicBezTo>
                      <a:cubicBezTo>
                        <a:pt x="302894" y="2487169"/>
                        <a:pt x="308618" y="2498617"/>
                        <a:pt x="315487" y="2500907"/>
                      </a:cubicBezTo>
                      <a:cubicBezTo>
                        <a:pt x="344108" y="2510066"/>
                        <a:pt x="370439" y="2524376"/>
                        <a:pt x="362425" y="2557577"/>
                      </a:cubicBezTo>
                      <a:cubicBezTo>
                        <a:pt x="352122" y="2599936"/>
                        <a:pt x="416233" y="2574177"/>
                        <a:pt x="407074" y="2613101"/>
                      </a:cubicBezTo>
                      <a:cubicBezTo>
                        <a:pt x="401923" y="2635426"/>
                        <a:pt x="411654" y="2643440"/>
                        <a:pt x="436840" y="2654888"/>
                      </a:cubicBezTo>
                      <a:cubicBezTo>
                        <a:pt x="468323" y="2669199"/>
                        <a:pt x="488358" y="2709268"/>
                        <a:pt x="513545" y="2737889"/>
                      </a:cubicBezTo>
                      <a:cubicBezTo>
                        <a:pt x="519269" y="2744758"/>
                        <a:pt x="526710" y="2757924"/>
                        <a:pt x="531290" y="2757351"/>
                      </a:cubicBezTo>
                      <a:cubicBezTo>
                        <a:pt x="574794" y="2751055"/>
                        <a:pt x="595973" y="2783110"/>
                        <a:pt x="616580" y="2809442"/>
                      </a:cubicBezTo>
                      <a:cubicBezTo>
                        <a:pt x="645201" y="2846649"/>
                        <a:pt x="695574" y="2858098"/>
                        <a:pt x="716754" y="2904464"/>
                      </a:cubicBezTo>
                      <a:cubicBezTo>
                        <a:pt x="723623" y="2919919"/>
                        <a:pt x="773996" y="2893015"/>
                        <a:pt x="773424" y="2942244"/>
                      </a:cubicBezTo>
                      <a:cubicBezTo>
                        <a:pt x="772851" y="2980595"/>
                        <a:pt x="840397" y="2952547"/>
                        <a:pt x="835818" y="3000058"/>
                      </a:cubicBezTo>
                      <a:cubicBezTo>
                        <a:pt x="835818" y="3001203"/>
                        <a:pt x="851845" y="3007499"/>
                        <a:pt x="854135" y="3005210"/>
                      </a:cubicBezTo>
                      <a:cubicBezTo>
                        <a:pt x="894777" y="2968002"/>
                        <a:pt x="910805" y="3028679"/>
                        <a:pt x="942288" y="3026389"/>
                      </a:cubicBezTo>
                      <a:cubicBezTo>
                        <a:pt x="937136" y="3071611"/>
                        <a:pt x="972054" y="3052721"/>
                        <a:pt x="992661" y="3057872"/>
                      </a:cubicBezTo>
                      <a:cubicBezTo>
                        <a:pt x="1004109" y="3060734"/>
                        <a:pt x="1014985" y="3065886"/>
                        <a:pt x="1025861" y="3070466"/>
                      </a:cubicBezTo>
                      <a:cubicBezTo>
                        <a:pt x="1018420" y="3077907"/>
                        <a:pt x="1009834" y="3085349"/>
                        <a:pt x="1003537" y="3093362"/>
                      </a:cubicBezTo>
                      <a:cubicBezTo>
                        <a:pt x="997813" y="3100232"/>
                        <a:pt x="994378" y="3108246"/>
                        <a:pt x="989799" y="3115687"/>
                      </a:cubicBezTo>
                      <a:cubicBezTo>
                        <a:pt x="999530" y="3117976"/>
                        <a:pt x="1009834" y="3121411"/>
                        <a:pt x="1019565" y="3121411"/>
                      </a:cubicBezTo>
                      <a:cubicBezTo>
                        <a:pt x="1029296" y="3120839"/>
                        <a:pt x="1038455" y="3115687"/>
                        <a:pt x="1048186" y="3112825"/>
                      </a:cubicBezTo>
                      <a:cubicBezTo>
                        <a:pt x="1059062" y="3109963"/>
                        <a:pt x="1112869" y="3126563"/>
                        <a:pt x="1112297" y="3133432"/>
                      </a:cubicBezTo>
                      <a:cubicBezTo>
                        <a:pt x="1111152" y="3141446"/>
                        <a:pt x="1101421" y="3148887"/>
                        <a:pt x="1095124" y="3156329"/>
                      </a:cubicBezTo>
                      <a:cubicBezTo>
                        <a:pt x="1107145" y="3156901"/>
                        <a:pt x="1119738" y="3159763"/>
                        <a:pt x="1131759" y="3157474"/>
                      </a:cubicBezTo>
                      <a:cubicBezTo>
                        <a:pt x="1144352" y="3155184"/>
                        <a:pt x="1156946" y="3149460"/>
                        <a:pt x="1168394" y="3143163"/>
                      </a:cubicBezTo>
                      <a:cubicBezTo>
                        <a:pt x="1197015" y="3125990"/>
                        <a:pt x="1207319" y="3191819"/>
                        <a:pt x="1242809" y="3156901"/>
                      </a:cubicBezTo>
                      <a:cubicBezTo>
                        <a:pt x="1263416" y="3136867"/>
                        <a:pt x="1297189" y="3160336"/>
                        <a:pt x="1311499" y="3168350"/>
                      </a:cubicBezTo>
                      <a:cubicBezTo>
                        <a:pt x="1341838" y="3185522"/>
                        <a:pt x="1370459" y="3184377"/>
                        <a:pt x="1400797" y="3186667"/>
                      </a:cubicBezTo>
                      <a:cubicBezTo>
                        <a:pt x="1420832" y="3188385"/>
                        <a:pt x="1443728" y="3189529"/>
                        <a:pt x="1459184" y="3200405"/>
                      </a:cubicBezTo>
                      <a:cubicBezTo>
                        <a:pt x="1488950" y="3221012"/>
                        <a:pt x="1532454" y="3187812"/>
                        <a:pt x="1554206" y="3229026"/>
                      </a:cubicBezTo>
                      <a:cubicBezTo>
                        <a:pt x="1567944" y="3204412"/>
                        <a:pt x="1583399" y="3212999"/>
                        <a:pt x="1599427" y="3226736"/>
                      </a:cubicBezTo>
                      <a:cubicBezTo>
                        <a:pt x="1623469" y="3194681"/>
                        <a:pt x="1659531" y="3217006"/>
                        <a:pt x="1687580" y="3207274"/>
                      </a:cubicBezTo>
                      <a:cubicBezTo>
                        <a:pt x="1715628" y="3197543"/>
                        <a:pt x="1740243" y="3243337"/>
                        <a:pt x="1767146" y="3208992"/>
                      </a:cubicBezTo>
                      <a:cubicBezTo>
                        <a:pt x="1794050" y="3221012"/>
                        <a:pt x="1820954" y="3232461"/>
                        <a:pt x="1847858" y="3245054"/>
                      </a:cubicBezTo>
                      <a:cubicBezTo>
                        <a:pt x="1866175" y="3253640"/>
                        <a:pt x="1883348" y="3257647"/>
                        <a:pt x="1885065" y="3231316"/>
                      </a:cubicBezTo>
                      <a:cubicBezTo>
                        <a:pt x="1887355" y="3203267"/>
                        <a:pt x="1905100" y="3209564"/>
                        <a:pt x="1921700" y="3207274"/>
                      </a:cubicBezTo>
                      <a:cubicBezTo>
                        <a:pt x="1938300" y="3205557"/>
                        <a:pt x="1968638" y="3199833"/>
                        <a:pt x="1968638" y="3197543"/>
                      </a:cubicBezTo>
                      <a:cubicBezTo>
                        <a:pt x="1966349" y="3165488"/>
                        <a:pt x="1985811" y="3167205"/>
                        <a:pt x="2008708" y="3164343"/>
                      </a:cubicBezTo>
                      <a:cubicBezTo>
                        <a:pt x="2059081" y="3158046"/>
                        <a:pt x="2109454" y="3150605"/>
                        <a:pt x="2158110" y="3137439"/>
                      </a:cubicBezTo>
                      <a:cubicBezTo>
                        <a:pt x="2230807" y="3118549"/>
                        <a:pt x="2272594" y="3121411"/>
                        <a:pt x="2338995" y="3134577"/>
                      </a:cubicBezTo>
                      <a:cubicBezTo>
                        <a:pt x="2393375" y="3145453"/>
                        <a:pt x="2447182" y="3177508"/>
                        <a:pt x="2507859" y="3135149"/>
                      </a:cubicBezTo>
                      <a:cubicBezTo>
                        <a:pt x="2553653" y="3103094"/>
                        <a:pt x="2634364" y="3131142"/>
                        <a:pt x="2680730" y="3177508"/>
                      </a:cubicBezTo>
                      <a:cubicBezTo>
                        <a:pt x="2695613" y="3192391"/>
                        <a:pt x="2711068" y="3192964"/>
                        <a:pt x="2721372" y="3170639"/>
                      </a:cubicBezTo>
                      <a:cubicBezTo>
                        <a:pt x="2725379" y="3162053"/>
                        <a:pt x="2721944" y="3134005"/>
                        <a:pt x="2738545" y="3152322"/>
                      </a:cubicBezTo>
                      <a:cubicBezTo>
                        <a:pt x="2768883" y="3186095"/>
                        <a:pt x="2814104" y="3166632"/>
                        <a:pt x="2845015" y="3191247"/>
                      </a:cubicBezTo>
                      <a:cubicBezTo>
                        <a:pt x="2851311" y="3196398"/>
                        <a:pt x="2861615" y="3202122"/>
                        <a:pt x="2867339" y="3199833"/>
                      </a:cubicBezTo>
                      <a:cubicBezTo>
                        <a:pt x="2894816" y="3189529"/>
                        <a:pt x="2920575" y="3171212"/>
                        <a:pt x="2949196" y="3166060"/>
                      </a:cubicBezTo>
                      <a:cubicBezTo>
                        <a:pt x="2983541" y="3159763"/>
                        <a:pt x="3024755" y="3174646"/>
                        <a:pt x="3054521" y="3160908"/>
                      </a:cubicBezTo>
                      <a:cubicBezTo>
                        <a:pt x="3126646" y="3127135"/>
                        <a:pt x="3198771" y="3149460"/>
                        <a:pt x="3270896" y="3147170"/>
                      </a:cubicBezTo>
                      <a:cubicBezTo>
                        <a:pt x="3280055" y="3146597"/>
                        <a:pt x="3282344" y="3167205"/>
                        <a:pt x="3302379" y="3154612"/>
                      </a:cubicBezTo>
                      <a:cubicBezTo>
                        <a:pt x="3322414" y="3142018"/>
                        <a:pt x="3345883" y="3110535"/>
                        <a:pt x="3375649" y="3143163"/>
                      </a:cubicBezTo>
                      <a:cubicBezTo>
                        <a:pt x="3395684" y="3110535"/>
                        <a:pt x="3422015" y="3100804"/>
                        <a:pt x="3456360" y="3121411"/>
                      </a:cubicBezTo>
                      <a:cubicBezTo>
                        <a:pt x="3458650" y="3122556"/>
                        <a:pt x="3470099" y="3114542"/>
                        <a:pt x="3470671" y="3109963"/>
                      </a:cubicBezTo>
                      <a:cubicBezTo>
                        <a:pt x="3476395" y="3054438"/>
                        <a:pt x="3516464" y="3057300"/>
                        <a:pt x="3555962" y="3057872"/>
                      </a:cubicBezTo>
                      <a:cubicBezTo>
                        <a:pt x="3569127" y="3057872"/>
                        <a:pt x="3593741" y="3055583"/>
                        <a:pt x="3594314" y="3051003"/>
                      </a:cubicBezTo>
                      <a:cubicBezTo>
                        <a:pt x="3598893" y="3020093"/>
                        <a:pt x="3614348" y="3009789"/>
                        <a:pt x="3643542" y="3014941"/>
                      </a:cubicBezTo>
                      <a:cubicBezTo>
                        <a:pt x="3682467" y="3021810"/>
                        <a:pt x="3712805" y="3009216"/>
                        <a:pt x="3734557" y="2976589"/>
                      </a:cubicBezTo>
                      <a:cubicBezTo>
                        <a:pt x="3784357" y="3006927"/>
                        <a:pt x="3772337" y="2948540"/>
                        <a:pt x="3791799" y="2935374"/>
                      </a:cubicBezTo>
                      <a:cubicBezTo>
                        <a:pt x="3807254" y="2925071"/>
                        <a:pt x="3812978" y="2890153"/>
                        <a:pt x="3825572" y="2889008"/>
                      </a:cubicBezTo>
                      <a:cubicBezTo>
                        <a:pt x="3883959" y="2882712"/>
                        <a:pt x="3904566" y="2815166"/>
                        <a:pt x="3963525" y="2811159"/>
                      </a:cubicBezTo>
                      <a:cubicBezTo>
                        <a:pt x="4001877" y="2808869"/>
                        <a:pt x="4010464" y="2781966"/>
                        <a:pt x="4007029" y="2745903"/>
                      </a:cubicBezTo>
                      <a:cubicBezTo>
                        <a:pt x="4003022" y="2704689"/>
                        <a:pt x="4020195" y="2716137"/>
                        <a:pt x="4037940" y="2736172"/>
                      </a:cubicBezTo>
                      <a:cubicBezTo>
                        <a:pt x="4047671" y="2703544"/>
                        <a:pt x="4060837" y="2674923"/>
                        <a:pt x="4090603" y="2652598"/>
                      </a:cubicBezTo>
                      <a:cubicBezTo>
                        <a:pt x="4101479" y="2644585"/>
                        <a:pt x="4087740" y="2602225"/>
                        <a:pt x="4098617" y="2594784"/>
                      </a:cubicBezTo>
                      <a:cubicBezTo>
                        <a:pt x="4118651" y="2580473"/>
                        <a:pt x="4100334" y="2544411"/>
                        <a:pt x="4139258" y="2542121"/>
                      </a:cubicBezTo>
                      <a:cubicBezTo>
                        <a:pt x="4182763" y="2539832"/>
                        <a:pt x="4118651" y="2516362"/>
                        <a:pt x="4143265" y="2502052"/>
                      </a:cubicBezTo>
                      <a:cubicBezTo>
                        <a:pt x="4173604" y="2484879"/>
                        <a:pt x="4179328" y="2455113"/>
                        <a:pt x="4178755" y="2420768"/>
                      </a:cubicBezTo>
                      <a:cubicBezTo>
                        <a:pt x="4176466" y="2366388"/>
                        <a:pt x="4198790" y="2415616"/>
                        <a:pt x="4221115" y="2417334"/>
                      </a:cubicBezTo>
                      <a:close/>
                    </a:path>
                  </a:pathLst>
                </a:custGeom>
                <a:solidFill>
                  <a:srgbClr val="FEB89F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10" name="图形 2"/>
              <p:cNvGrpSpPr/>
              <p:nvPr/>
            </p:nvGrpSpPr>
            <p:grpSpPr>
              <a:xfrm>
                <a:off x="9081299" y="3050685"/>
                <a:ext cx="1035241" cy="1068744"/>
                <a:chOff x="9081299" y="3050685"/>
                <a:chExt cx="1035241" cy="1068744"/>
              </a:xfrm>
            </p:grpSpPr>
            <p:sp>
              <p:nvSpPr>
                <p:cNvPr id="11" name="任意多边形: 形状 8"/>
                <p:cNvSpPr/>
                <p:nvPr/>
              </p:nvSpPr>
              <p:spPr>
                <a:xfrm>
                  <a:off x="9081299" y="3050685"/>
                  <a:ext cx="1035241" cy="1068744"/>
                </a:xfrm>
                <a:custGeom>
                  <a:avLst/>
                  <a:gdLst>
                    <a:gd name="connsiteX0" fmla="*/ 1033106 w 1035241"/>
                    <a:gd name="connsiteY0" fmla="*/ 241297 h 1068744"/>
                    <a:gd name="connsiteX1" fmla="*/ 912325 w 1035241"/>
                    <a:gd name="connsiteY1" fmla="*/ 84454 h 1068744"/>
                    <a:gd name="connsiteX2" fmla="*/ 695378 w 1035241"/>
                    <a:gd name="connsiteY2" fmla="*/ 172606 h 1068744"/>
                    <a:gd name="connsiteX3" fmla="*/ 583756 w 1035241"/>
                    <a:gd name="connsiteY3" fmla="*/ 331167 h 1068744"/>
                    <a:gd name="connsiteX4" fmla="*/ 474423 w 1035241"/>
                    <a:gd name="connsiteY4" fmla="*/ 43812 h 1068744"/>
                    <a:gd name="connsiteX5" fmla="*/ 318725 w 1035241"/>
                    <a:gd name="connsiteY5" fmla="*/ 29501 h 1068744"/>
                    <a:gd name="connsiteX6" fmla="*/ 310711 w 1035241"/>
                    <a:gd name="connsiteY6" fmla="*/ 209241 h 1068744"/>
                    <a:gd name="connsiteX7" fmla="*/ 398864 w 1035241"/>
                    <a:gd name="connsiteY7" fmla="*/ 388981 h 1068744"/>
                    <a:gd name="connsiteX8" fmla="*/ 243738 w 1035241"/>
                    <a:gd name="connsiteY8" fmla="*/ 285373 h 1068744"/>
                    <a:gd name="connsiteX9" fmla="*/ 47397 w 1035241"/>
                    <a:gd name="connsiteY9" fmla="*/ 265339 h 1068744"/>
                    <a:gd name="connsiteX10" fmla="*/ 9045 w 1035241"/>
                    <a:gd name="connsiteY10" fmla="*/ 414168 h 1068744"/>
                    <a:gd name="connsiteX11" fmla="*/ 153295 w 1035241"/>
                    <a:gd name="connsiteY11" fmla="*/ 537811 h 1068744"/>
                    <a:gd name="connsiteX12" fmla="*/ 384553 w 1035241"/>
                    <a:gd name="connsiteY12" fmla="*/ 579025 h 1068744"/>
                    <a:gd name="connsiteX13" fmla="*/ 146998 w 1035241"/>
                    <a:gd name="connsiteY13" fmla="*/ 882981 h 1068744"/>
                    <a:gd name="connsiteX14" fmla="*/ 240876 w 1035241"/>
                    <a:gd name="connsiteY14" fmla="*/ 1032955 h 1068744"/>
                    <a:gd name="connsiteX15" fmla="*/ 421760 w 1035241"/>
                    <a:gd name="connsiteY15" fmla="*/ 998037 h 1068744"/>
                    <a:gd name="connsiteX16" fmla="*/ 519072 w 1035241"/>
                    <a:gd name="connsiteY16" fmla="*/ 812573 h 1068744"/>
                    <a:gd name="connsiteX17" fmla="*/ 562004 w 1035241"/>
                    <a:gd name="connsiteY17" fmla="*/ 970561 h 1068744"/>
                    <a:gd name="connsiteX18" fmla="*/ 686219 w 1035241"/>
                    <a:gd name="connsiteY18" fmla="*/ 1066728 h 1068744"/>
                    <a:gd name="connsiteX19" fmla="*/ 818448 w 1035241"/>
                    <a:gd name="connsiteY19" fmla="*/ 1011203 h 1068744"/>
                    <a:gd name="connsiteX20" fmla="*/ 817303 w 1035241"/>
                    <a:gd name="connsiteY20" fmla="*/ 846346 h 1068744"/>
                    <a:gd name="connsiteX21" fmla="*/ 755482 w 1035241"/>
                    <a:gd name="connsiteY21" fmla="*/ 740448 h 1068744"/>
                    <a:gd name="connsiteX22" fmla="*/ 995326 w 1035241"/>
                    <a:gd name="connsiteY22" fmla="*/ 719841 h 1068744"/>
                    <a:gd name="connsiteX23" fmla="*/ 1018223 w 1035241"/>
                    <a:gd name="connsiteY23" fmla="*/ 589329 h 1068744"/>
                    <a:gd name="connsiteX24" fmla="*/ 899732 w 1035241"/>
                    <a:gd name="connsiteY24" fmla="*/ 501748 h 1068744"/>
                    <a:gd name="connsiteX25" fmla="*/ 782386 w 1035241"/>
                    <a:gd name="connsiteY25" fmla="*/ 506900 h 1068744"/>
                    <a:gd name="connsiteX26" fmla="*/ 889428 w 1035241"/>
                    <a:gd name="connsiteY26" fmla="*/ 437637 h 1068744"/>
                    <a:gd name="connsiteX27" fmla="*/ 1033106 w 1035241"/>
                    <a:gd name="connsiteY27" fmla="*/ 241297 h 1068744"/>
                    <a:gd name="connsiteX28" fmla="*/ 679922 w 1035241"/>
                    <a:gd name="connsiteY28" fmla="*/ 493162 h 1068744"/>
                    <a:gd name="connsiteX29" fmla="*/ 640998 w 1035241"/>
                    <a:gd name="connsiteY29" fmla="*/ 637412 h 1068744"/>
                    <a:gd name="connsiteX30" fmla="*/ 574597 w 1035241"/>
                    <a:gd name="connsiteY30" fmla="*/ 666606 h 1068744"/>
                    <a:gd name="connsiteX31" fmla="*/ 500754 w 1035241"/>
                    <a:gd name="connsiteY31" fmla="*/ 654585 h 1068744"/>
                    <a:gd name="connsiteX32" fmla="*/ 410312 w 1035241"/>
                    <a:gd name="connsiteY32" fmla="*/ 560708 h 1068744"/>
                    <a:gd name="connsiteX33" fmla="*/ 412602 w 1035241"/>
                    <a:gd name="connsiteY33" fmla="*/ 485148 h 1068744"/>
                    <a:gd name="connsiteX34" fmla="*/ 433781 w 1035241"/>
                    <a:gd name="connsiteY34" fmla="*/ 437065 h 1068744"/>
                    <a:gd name="connsiteX35" fmla="*/ 565438 w 1035241"/>
                    <a:gd name="connsiteY35" fmla="*/ 396423 h 1068744"/>
                    <a:gd name="connsiteX36" fmla="*/ 615239 w 1035241"/>
                    <a:gd name="connsiteY36" fmla="*/ 414740 h 1068744"/>
                    <a:gd name="connsiteX37" fmla="*/ 679922 w 1035241"/>
                    <a:gd name="connsiteY37" fmla="*/ 493162 h 1068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35241" h="1068744">
                      <a:moveTo>
                        <a:pt x="1033106" y="241297"/>
                      </a:moveTo>
                      <a:cubicBezTo>
                        <a:pt x="1047416" y="162303"/>
                        <a:pt x="987885" y="97047"/>
                        <a:pt x="912325" y="84454"/>
                      </a:cubicBezTo>
                      <a:cubicBezTo>
                        <a:pt x="830469" y="70715"/>
                        <a:pt x="752620" y="118799"/>
                        <a:pt x="695378" y="172606"/>
                      </a:cubicBezTo>
                      <a:cubicBezTo>
                        <a:pt x="647867" y="217255"/>
                        <a:pt x="610087" y="271635"/>
                        <a:pt x="583756" y="331167"/>
                      </a:cubicBezTo>
                      <a:cubicBezTo>
                        <a:pt x="586045" y="226414"/>
                        <a:pt x="548838" y="117654"/>
                        <a:pt x="474423" y="43812"/>
                      </a:cubicBezTo>
                      <a:cubicBezTo>
                        <a:pt x="432637" y="2025"/>
                        <a:pt x="363946" y="-22589"/>
                        <a:pt x="318725" y="29501"/>
                      </a:cubicBezTo>
                      <a:cubicBezTo>
                        <a:pt x="274076" y="80447"/>
                        <a:pt x="290676" y="151427"/>
                        <a:pt x="310711" y="209241"/>
                      </a:cubicBezTo>
                      <a:cubicBezTo>
                        <a:pt x="332463" y="272780"/>
                        <a:pt x="362229" y="332884"/>
                        <a:pt x="398864" y="388981"/>
                      </a:cubicBezTo>
                      <a:cubicBezTo>
                        <a:pt x="351925" y="348340"/>
                        <a:pt x="299835" y="313422"/>
                        <a:pt x="243738" y="285373"/>
                      </a:cubicBezTo>
                      <a:cubicBezTo>
                        <a:pt x="185923" y="256752"/>
                        <a:pt x="106929" y="224697"/>
                        <a:pt x="47397" y="265339"/>
                      </a:cubicBezTo>
                      <a:cubicBezTo>
                        <a:pt x="-114" y="297394"/>
                        <a:pt x="-9845" y="363223"/>
                        <a:pt x="9045" y="414168"/>
                      </a:cubicBezTo>
                      <a:cubicBezTo>
                        <a:pt x="32514" y="476562"/>
                        <a:pt x="94336" y="514342"/>
                        <a:pt x="153295" y="537811"/>
                      </a:cubicBezTo>
                      <a:cubicBezTo>
                        <a:pt x="226565" y="566432"/>
                        <a:pt x="306131" y="580743"/>
                        <a:pt x="384553" y="579025"/>
                      </a:cubicBezTo>
                      <a:cubicBezTo>
                        <a:pt x="268924" y="644281"/>
                        <a:pt x="140129" y="736441"/>
                        <a:pt x="146998" y="882981"/>
                      </a:cubicBezTo>
                      <a:cubicBezTo>
                        <a:pt x="149861" y="944230"/>
                        <a:pt x="185351" y="1005479"/>
                        <a:pt x="240876" y="1032955"/>
                      </a:cubicBezTo>
                      <a:cubicBezTo>
                        <a:pt x="302124" y="1063293"/>
                        <a:pt x="373105" y="1041541"/>
                        <a:pt x="421760" y="998037"/>
                      </a:cubicBezTo>
                      <a:cubicBezTo>
                        <a:pt x="476140" y="949954"/>
                        <a:pt x="500754" y="881263"/>
                        <a:pt x="519072" y="812573"/>
                      </a:cubicBezTo>
                      <a:cubicBezTo>
                        <a:pt x="525369" y="867525"/>
                        <a:pt x="534527" y="921905"/>
                        <a:pt x="562004" y="970561"/>
                      </a:cubicBezTo>
                      <a:cubicBezTo>
                        <a:pt x="588907" y="1017500"/>
                        <a:pt x="631266" y="1057569"/>
                        <a:pt x="686219" y="1066728"/>
                      </a:cubicBezTo>
                      <a:cubicBezTo>
                        <a:pt x="736020" y="1075314"/>
                        <a:pt x="792117" y="1056424"/>
                        <a:pt x="818448" y="1011203"/>
                      </a:cubicBezTo>
                      <a:cubicBezTo>
                        <a:pt x="847642" y="960830"/>
                        <a:pt x="836766" y="897864"/>
                        <a:pt x="817303" y="846346"/>
                      </a:cubicBezTo>
                      <a:cubicBezTo>
                        <a:pt x="802420" y="807994"/>
                        <a:pt x="781813" y="771931"/>
                        <a:pt x="755482" y="740448"/>
                      </a:cubicBezTo>
                      <a:cubicBezTo>
                        <a:pt x="836766" y="773648"/>
                        <a:pt x="931215" y="789676"/>
                        <a:pt x="995326" y="719841"/>
                      </a:cubicBezTo>
                      <a:cubicBezTo>
                        <a:pt x="1028527" y="683778"/>
                        <a:pt x="1038258" y="634550"/>
                        <a:pt x="1018223" y="589329"/>
                      </a:cubicBezTo>
                      <a:cubicBezTo>
                        <a:pt x="997043" y="541245"/>
                        <a:pt x="950105" y="510907"/>
                        <a:pt x="899732" y="501748"/>
                      </a:cubicBezTo>
                      <a:cubicBezTo>
                        <a:pt x="860235" y="494307"/>
                        <a:pt x="820738" y="498314"/>
                        <a:pt x="782386" y="506900"/>
                      </a:cubicBezTo>
                      <a:cubicBezTo>
                        <a:pt x="820165" y="487438"/>
                        <a:pt x="856228" y="464541"/>
                        <a:pt x="889428" y="437637"/>
                      </a:cubicBezTo>
                      <a:cubicBezTo>
                        <a:pt x="950105" y="388981"/>
                        <a:pt x="1018223" y="321436"/>
                        <a:pt x="1033106" y="241297"/>
                      </a:cubicBezTo>
                      <a:close/>
                      <a:moveTo>
                        <a:pt x="679922" y="493162"/>
                      </a:moveTo>
                      <a:cubicBezTo>
                        <a:pt x="696522" y="543535"/>
                        <a:pt x="681067" y="603067"/>
                        <a:pt x="640998" y="637412"/>
                      </a:cubicBezTo>
                      <a:cubicBezTo>
                        <a:pt x="622108" y="653440"/>
                        <a:pt x="598639" y="663171"/>
                        <a:pt x="574597" y="666606"/>
                      </a:cubicBezTo>
                      <a:cubicBezTo>
                        <a:pt x="547121" y="670040"/>
                        <a:pt x="526513" y="662599"/>
                        <a:pt x="500754" y="654585"/>
                      </a:cubicBezTo>
                      <a:cubicBezTo>
                        <a:pt x="453816" y="639702"/>
                        <a:pt x="421188" y="611081"/>
                        <a:pt x="410312" y="560708"/>
                      </a:cubicBezTo>
                      <a:cubicBezTo>
                        <a:pt x="405160" y="536094"/>
                        <a:pt x="405160" y="509762"/>
                        <a:pt x="412602" y="485148"/>
                      </a:cubicBezTo>
                      <a:cubicBezTo>
                        <a:pt x="417181" y="469693"/>
                        <a:pt x="422333" y="448513"/>
                        <a:pt x="433781" y="437065"/>
                      </a:cubicBezTo>
                      <a:cubicBezTo>
                        <a:pt x="465264" y="403292"/>
                        <a:pt x="521362" y="388981"/>
                        <a:pt x="565438" y="396423"/>
                      </a:cubicBezTo>
                      <a:cubicBezTo>
                        <a:pt x="583183" y="399285"/>
                        <a:pt x="599783" y="405582"/>
                        <a:pt x="615239" y="414740"/>
                      </a:cubicBezTo>
                      <a:cubicBezTo>
                        <a:pt x="645005" y="432485"/>
                        <a:pt x="669046" y="460534"/>
                        <a:pt x="679922" y="493162"/>
                      </a:cubicBezTo>
                      <a:close/>
                    </a:path>
                  </a:pathLst>
                </a:custGeom>
                <a:solidFill>
                  <a:srgbClr val="FFB9B7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12" name="图形 2"/>
                <p:cNvGrpSpPr/>
                <p:nvPr/>
              </p:nvGrpSpPr>
              <p:grpSpPr>
                <a:xfrm>
                  <a:off x="9529634" y="3487071"/>
                  <a:ext cx="203466" cy="205165"/>
                  <a:chOff x="9529634" y="3487071"/>
                  <a:chExt cx="203466" cy="205165"/>
                </a:xfrm>
                <a:solidFill>
                  <a:srgbClr val="FC9175"/>
                </a:solidFill>
              </p:grpSpPr>
              <p:sp>
                <p:nvSpPr>
                  <p:cNvPr id="13" name="任意多边形: 形状 10"/>
                  <p:cNvSpPr/>
                  <p:nvPr/>
                </p:nvSpPr>
                <p:spPr>
                  <a:xfrm>
                    <a:off x="9529634" y="3487071"/>
                    <a:ext cx="203466" cy="205165"/>
                  </a:xfrm>
                  <a:custGeom>
                    <a:avLst/>
                    <a:gdLst>
                      <a:gd name="connsiteX0" fmla="*/ 177779 w 203466"/>
                      <a:gd name="connsiteY0" fmla="*/ 33308 h 205165"/>
                      <a:gd name="connsiteX1" fmla="*/ 329 w 203466"/>
                      <a:gd name="connsiteY1" fmla="*/ 111157 h 205165"/>
                      <a:gd name="connsiteX2" fmla="*/ 76460 w 203466"/>
                      <a:gd name="connsiteY2" fmla="*/ 202172 h 205165"/>
                      <a:gd name="connsiteX3" fmla="*/ 189227 w 203466"/>
                      <a:gd name="connsiteY3" fmla="*/ 155233 h 205165"/>
                      <a:gd name="connsiteX4" fmla="*/ 177779 w 203466"/>
                      <a:gd name="connsiteY4" fmla="*/ 33308 h 205165"/>
                      <a:gd name="connsiteX5" fmla="*/ 182931 w 203466"/>
                      <a:gd name="connsiteY5" fmla="*/ 131764 h 205165"/>
                      <a:gd name="connsiteX6" fmla="*/ 100502 w 203466"/>
                      <a:gd name="connsiteY6" fmla="*/ 189006 h 205165"/>
                      <a:gd name="connsiteX7" fmla="*/ 18646 w 203466"/>
                      <a:gd name="connsiteY7" fmla="*/ 123178 h 205165"/>
                      <a:gd name="connsiteX8" fmla="*/ 154882 w 203466"/>
                      <a:gd name="connsiteY8" fmla="*/ 32163 h 205165"/>
                      <a:gd name="connsiteX9" fmla="*/ 182931 w 203466"/>
                      <a:gd name="connsiteY9" fmla="*/ 131764 h 2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3466" h="205165">
                        <a:moveTo>
                          <a:pt x="177779" y="33308"/>
                        </a:moveTo>
                        <a:cubicBezTo>
                          <a:pt x="113668" y="-39390"/>
                          <a:pt x="-7113" y="16135"/>
                          <a:pt x="329" y="111157"/>
                        </a:cubicBezTo>
                        <a:cubicBezTo>
                          <a:pt x="3763" y="153516"/>
                          <a:pt x="34674" y="191868"/>
                          <a:pt x="76460" y="202172"/>
                        </a:cubicBezTo>
                        <a:cubicBezTo>
                          <a:pt x="119964" y="213048"/>
                          <a:pt x="166903" y="193585"/>
                          <a:pt x="189227" y="155233"/>
                        </a:cubicBezTo>
                        <a:cubicBezTo>
                          <a:pt x="211552" y="116309"/>
                          <a:pt x="207545" y="67080"/>
                          <a:pt x="177779" y="33308"/>
                        </a:cubicBezTo>
                        <a:close/>
                        <a:moveTo>
                          <a:pt x="182931" y="131764"/>
                        </a:moveTo>
                        <a:cubicBezTo>
                          <a:pt x="170338" y="166682"/>
                          <a:pt x="137137" y="189006"/>
                          <a:pt x="100502" y="189006"/>
                        </a:cubicBezTo>
                        <a:cubicBezTo>
                          <a:pt x="61578" y="189006"/>
                          <a:pt x="27805" y="160957"/>
                          <a:pt x="18646" y="123178"/>
                        </a:cubicBezTo>
                        <a:cubicBezTo>
                          <a:pt x="329" y="47618"/>
                          <a:pt x="92488" y="-16493"/>
                          <a:pt x="154882" y="32163"/>
                        </a:cubicBezTo>
                        <a:cubicBezTo>
                          <a:pt x="184076" y="55632"/>
                          <a:pt x="195524" y="96274"/>
                          <a:pt x="182931" y="13176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4" name="任意多边形: 形状 11"/>
                  <p:cNvSpPr/>
                  <p:nvPr/>
                </p:nvSpPr>
                <p:spPr>
                  <a:xfrm>
                    <a:off x="9569435" y="3562299"/>
                    <a:ext cx="46744" cy="46267"/>
                  </a:xfrm>
                  <a:custGeom>
                    <a:avLst/>
                    <a:gdLst>
                      <a:gd name="connsiteX0" fmla="*/ 29791 w 46744"/>
                      <a:gd name="connsiteY0" fmla="*/ 439 h 46267"/>
                      <a:gd name="connsiteX1" fmla="*/ 13764 w 46744"/>
                      <a:gd name="connsiteY1" fmla="*/ 3301 h 46267"/>
                      <a:gd name="connsiteX2" fmla="*/ 7467 w 46744"/>
                      <a:gd name="connsiteY2" fmla="*/ 5018 h 46267"/>
                      <a:gd name="connsiteX3" fmla="*/ 12046 w 46744"/>
                      <a:gd name="connsiteY3" fmla="*/ 43370 h 46267"/>
                      <a:gd name="connsiteX4" fmla="*/ 45819 w 46744"/>
                      <a:gd name="connsiteY4" fmla="*/ 30205 h 46267"/>
                      <a:gd name="connsiteX5" fmla="*/ 29791 w 46744"/>
                      <a:gd name="connsiteY5" fmla="*/ 439 h 4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744" h="46267">
                        <a:moveTo>
                          <a:pt x="29791" y="439"/>
                        </a:moveTo>
                        <a:cubicBezTo>
                          <a:pt x="24640" y="-706"/>
                          <a:pt x="18915" y="439"/>
                          <a:pt x="13764" y="3301"/>
                        </a:cubicBezTo>
                        <a:cubicBezTo>
                          <a:pt x="11474" y="2728"/>
                          <a:pt x="9184" y="2728"/>
                          <a:pt x="7467" y="5018"/>
                        </a:cubicBezTo>
                        <a:cubicBezTo>
                          <a:pt x="-3409" y="15894"/>
                          <a:pt x="-2837" y="35356"/>
                          <a:pt x="12046" y="43370"/>
                        </a:cubicBezTo>
                        <a:cubicBezTo>
                          <a:pt x="24640" y="50239"/>
                          <a:pt x="41240" y="44515"/>
                          <a:pt x="45819" y="30205"/>
                        </a:cubicBezTo>
                        <a:cubicBezTo>
                          <a:pt x="49254" y="18184"/>
                          <a:pt x="42957" y="2728"/>
                          <a:pt x="29791" y="43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5" name="任意多边形: 形状 12"/>
                  <p:cNvSpPr/>
                  <p:nvPr/>
                </p:nvSpPr>
                <p:spPr>
                  <a:xfrm>
                    <a:off x="9631816" y="3609311"/>
                    <a:ext cx="45538" cy="44840"/>
                  </a:xfrm>
                  <a:custGeom>
                    <a:avLst/>
                    <a:gdLst>
                      <a:gd name="connsiteX0" fmla="*/ 40680 w 45538"/>
                      <a:gd name="connsiteY0" fmla="*/ 8379 h 44840"/>
                      <a:gd name="connsiteX1" fmla="*/ 18928 w 45538"/>
                      <a:gd name="connsiteY1" fmla="*/ 1510 h 44840"/>
                      <a:gd name="connsiteX2" fmla="*/ 9769 w 45538"/>
                      <a:gd name="connsiteY2" fmla="*/ 1510 h 44840"/>
                      <a:gd name="connsiteX3" fmla="*/ 4617 w 45538"/>
                      <a:gd name="connsiteY3" fmla="*/ 35855 h 44840"/>
                      <a:gd name="connsiteX4" fmla="*/ 36673 w 45538"/>
                      <a:gd name="connsiteY4" fmla="*/ 40435 h 44840"/>
                      <a:gd name="connsiteX5" fmla="*/ 40680 w 45538"/>
                      <a:gd name="connsiteY5" fmla="*/ 8379 h 4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38" h="44840">
                        <a:moveTo>
                          <a:pt x="40680" y="8379"/>
                        </a:moveTo>
                        <a:cubicBezTo>
                          <a:pt x="35528" y="2083"/>
                          <a:pt x="26942" y="-207"/>
                          <a:pt x="18928" y="1510"/>
                        </a:cubicBezTo>
                        <a:cubicBezTo>
                          <a:pt x="16638" y="-207"/>
                          <a:pt x="12631" y="-779"/>
                          <a:pt x="9769" y="1510"/>
                        </a:cubicBezTo>
                        <a:cubicBezTo>
                          <a:pt x="-534" y="9524"/>
                          <a:pt x="-3396" y="25552"/>
                          <a:pt x="4617" y="35855"/>
                        </a:cubicBezTo>
                        <a:cubicBezTo>
                          <a:pt x="12059" y="45587"/>
                          <a:pt x="26942" y="47876"/>
                          <a:pt x="36673" y="40435"/>
                        </a:cubicBezTo>
                        <a:cubicBezTo>
                          <a:pt x="46404" y="33566"/>
                          <a:pt x="48694" y="18110"/>
                          <a:pt x="40680" y="837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6" name="任意多边形: 形状 13"/>
                  <p:cNvSpPr/>
                  <p:nvPr/>
                </p:nvSpPr>
                <p:spPr>
                  <a:xfrm>
                    <a:off x="9674020" y="3565935"/>
                    <a:ext cx="25354" cy="26857"/>
                  </a:xfrm>
                  <a:custGeom>
                    <a:avLst/>
                    <a:gdLst>
                      <a:gd name="connsiteX0" fmla="*/ 23662 w 25354"/>
                      <a:gd name="connsiteY0" fmla="*/ 6534 h 26857"/>
                      <a:gd name="connsiteX1" fmla="*/ 15076 w 25354"/>
                      <a:gd name="connsiteY1" fmla="*/ 810 h 26857"/>
                      <a:gd name="connsiteX2" fmla="*/ 10497 w 25354"/>
                      <a:gd name="connsiteY2" fmla="*/ 237 h 26857"/>
                      <a:gd name="connsiteX3" fmla="*/ 193 w 25354"/>
                      <a:gd name="connsiteY3" fmla="*/ 16837 h 26857"/>
                      <a:gd name="connsiteX4" fmla="*/ 16793 w 25354"/>
                      <a:gd name="connsiteY4" fmla="*/ 25996 h 26857"/>
                      <a:gd name="connsiteX5" fmla="*/ 23662 w 25354"/>
                      <a:gd name="connsiteY5" fmla="*/ 6534 h 26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54" h="26857">
                        <a:moveTo>
                          <a:pt x="23662" y="6534"/>
                        </a:moveTo>
                        <a:cubicBezTo>
                          <a:pt x="21373" y="3099"/>
                          <a:pt x="18510" y="1382"/>
                          <a:pt x="15076" y="810"/>
                        </a:cubicBezTo>
                        <a:cubicBezTo>
                          <a:pt x="13359" y="237"/>
                          <a:pt x="12214" y="-335"/>
                          <a:pt x="10497" y="237"/>
                        </a:cubicBezTo>
                        <a:cubicBezTo>
                          <a:pt x="3055" y="1382"/>
                          <a:pt x="-952" y="9396"/>
                          <a:pt x="193" y="16837"/>
                        </a:cubicBezTo>
                        <a:cubicBezTo>
                          <a:pt x="1910" y="24279"/>
                          <a:pt x="9924" y="28858"/>
                          <a:pt x="16793" y="25996"/>
                        </a:cubicBezTo>
                        <a:cubicBezTo>
                          <a:pt x="24235" y="22562"/>
                          <a:pt x="27669" y="13403"/>
                          <a:pt x="23662" y="653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4"/>
                  <p:cNvSpPr/>
                  <p:nvPr/>
                </p:nvSpPr>
                <p:spPr>
                  <a:xfrm>
                    <a:off x="9628992" y="3534689"/>
                    <a:ext cx="23548" cy="20607"/>
                  </a:xfrm>
                  <a:custGeom>
                    <a:avLst/>
                    <a:gdLst>
                      <a:gd name="connsiteX0" fmla="*/ 21752 w 23548"/>
                      <a:gd name="connsiteY0" fmla="*/ 5724 h 20607"/>
                      <a:gd name="connsiteX1" fmla="*/ 10876 w 23548"/>
                      <a:gd name="connsiteY1" fmla="*/ 0 h 20607"/>
                      <a:gd name="connsiteX2" fmla="*/ 0 w 23548"/>
                      <a:gd name="connsiteY2" fmla="*/ 7441 h 20607"/>
                      <a:gd name="connsiteX3" fmla="*/ 0 w 23548"/>
                      <a:gd name="connsiteY3" fmla="*/ 7441 h 20607"/>
                      <a:gd name="connsiteX4" fmla="*/ 0 w 23548"/>
                      <a:gd name="connsiteY4" fmla="*/ 7441 h 20607"/>
                      <a:gd name="connsiteX5" fmla="*/ 0 w 23548"/>
                      <a:gd name="connsiteY5" fmla="*/ 9159 h 20607"/>
                      <a:gd name="connsiteX6" fmla="*/ 0 w 23548"/>
                      <a:gd name="connsiteY6" fmla="*/ 7441 h 20607"/>
                      <a:gd name="connsiteX7" fmla="*/ 0 w 23548"/>
                      <a:gd name="connsiteY7" fmla="*/ 9731 h 20607"/>
                      <a:gd name="connsiteX8" fmla="*/ 572 w 23548"/>
                      <a:gd name="connsiteY8" fmla="*/ 12593 h 20607"/>
                      <a:gd name="connsiteX9" fmla="*/ 3434 w 23548"/>
                      <a:gd name="connsiteY9" fmla="*/ 17173 h 20607"/>
                      <a:gd name="connsiteX10" fmla="*/ 12593 w 23548"/>
                      <a:gd name="connsiteY10" fmla="*/ 20607 h 20607"/>
                      <a:gd name="connsiteX11" fmla="*/ 22325 w 23548"/>
                      <a:gd name="connsiteY11" fmla="*/ 14883 h 20607"/>
                      <a:gd name="connsiteX12" fmla="*/ 21752 w 23548"/>
                      <a:gd name="connsiteY12" fmla="*/ 5724 h 2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548" h="20607">
                        <a:moveTo>
                          <a:pt x="21752" y="5724"/>
                        </a:moveTo>
                        <a:cubicBezTo>
                          <a:pt x="19462" y="2290"/>
                          <a:pt x="15455" y="0"/>
                          <a:pt x="10876" y="0"/>
                        </a:cubicBezTo>
                        <a:cubicBezTo>
                          <a:pt x="6296" y="0"/>
                          <a:pt x="1145" y="2862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lnTo>
                          <a:pt x="0" y="9159"/>
                        </a:lnTo>
                        <a:cubicBezTo>
                          <a:pt x="0" y="8586"/>
                          <a:pt x="0" y="8014"/>
                          <a:pt x="0" y="7441"/>
                        </a:cubicBezTo>
                        <a:cubicBezTo>
                          <a:pt x="0" y="8014"/>
                          <a:pt x="0" y="9159"/>
                          <a:pt x="0" y="9731"/>
                        </a:cubicBezTo>
                        <a:cubicBezTo>
                          <a:pt x="0" y="10876"/>
                          <a:pt x="0" y="12021"/>
                          <a:pt x="572" y="12593"/>
                        </a:cubicBezTo>
                        <a:cubicBezTo>
                          <a:pt x="1145" y="14311"/>
                          <a:pt x="2290" y="16028"/>
                          <a:pt x="3434" y="17173"/>
                        </a:cubicBezTo>
                        <a:cubicBezTo>
                          <a:pt x="5724" y="19462"/>
                          <a:pt x="9159" y="20607"/>
                          <a:pt x="12593" y="20607"/>
                        </a:cubicBezTo>
                        <a:cubicBezTo>
                          <a:pt x="16600" y="20607"/>
                          <a:pt x="20035" y="18317"/>
                          <a:pt x="22325" y="14883"/>
                        </a:cubicBezTo>
                        <a:cubicBezTo>
                          <a:pt x="24042" y="13738"/>
                          <a:pt x="24042" y="9159"/>
                          <a:pt x="21752" y="572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5"/>
                  <p:cNvSpPr/>
                  <p:nvPr/>
                </p:nvSpPr>
                <p:spPr>
                  <a:xfrm>
                    <a:off x="9591212" y="3525530"/>
                    <a:ext cx="16752" cy="15455"/>
                  </a:xfrm>
                  <a:custGeom>
                    <a:avLst/>
                    <a:gdLst>
                      <a:gd name="connsiteX0" fmla="*/ 14311 w 16752"/>
                      <a:gd name="connsiteY0" fmla="*/ 1717 h 15455"/>
                      <a:gd name="connsiteX1" fmla="*/ 8586 w 16752"/>
                      <a:gd name="connsiteY1" fmla="*/ 0 h 15455"/>
                      <a:gd name="connsiteX2" fmla="*/ 7441 w 16752"/>
                      <a:gd name="connsiteY2" fmla="*/ 0 h 15455"/>
                      <a:gd name="connsiteX3" fmla="*/ 2289 w 16752"/>
                      <a:gd name="connsiteY3" fmla="*/ 2290 h 15455"/>
                      <a:gd name="connsiteX4" fmla="*/ 0 w 16752"/>
                      <a:gd name="connsiteY4" fmla="*/ 8014 h 15455"/>
                      <a:gd name="connsiteX5" fmla="*/ 8014 w 16752"/>
                      <a:gd name="connsiteY5" fmla="*/ 15455 h 15455"/>
                      <a:gd name="connsiteX6" fmla="*/ 9731 w 16752"/>
                      <a:gd name="connsiteY6" fmla="*/ 15455 h 15455"/>
                      <a:gd name="connsiteX7" fmla="*/ 14883 w 16752"/>
                      <a:gd name="connsiteY7" fmla="*/ 12593 h 15455"/>
                      <a:gd name="connsiteX8" fmla="*/ 16600 w 16752"/>
                      <a:gd name="connsiteY8" fmla="*/ 6869 h 15455"/>
                      <a:gd name="connsiteX9" fmla="*/ 14311 w 16752"/>
                      <a:gd name="connsiteY9" fmla="*/ 1717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52" h="15455">
                        <a:moveTo>
                          <a:pt x="14311" y="1717"/>
                        </a:moveTo>
                        <a:cubicBezTo>
                          <a:pt x="12593" y="572"/>
                          <a:pt x="10876" y="0"/>
                          <a:pt x="8586" y="0"/>
                        </a:cubicBezTo>
                        <a:cubicBezTo>
                          <a:pt x="8014" y="0"/>
                          <a:pt x="8014" y="0"/>
                          <a:pt x="7441" y="0"/>
                        </a:cubicBezTo>
                        <a:cubicBezTo>
                          <a:pt x="5724" y="0"/>
                          <a:pt x="3434" y="1145"/>
                          <a:pt x="2289" y="2290"/>
                        </a:cubicBezTo>
                        <a:cubicBezTo>
                          <a:pt x="1145" y="3435"/>
                          <a:pt x="0" y="6297"/>
                          <a:pt x="0" y="8014"/>
                        </a:cubicBezTo>
                        <a:cubicBezTo>
                          <a:pt x="572" y="12593"/>
                          <a:pt x="4007" y="15455"/>
                          <a:pt x="8014" y="15455"/>
                        </a:cubicBezTo>
                        <a:cubicBezTo>
                          <a:pt x="8586" y="15455"/>
                          <a:pt x="9159" y="15455"/>
                          <a:pt x="9731" y="15455"/>
                        </a:cubicBezTo>
                        <a:cubicBezTo>
                          <a:pt x="11448" y="15455"/>
                          <a:pt x="13738" y="14311"/>
                          <a:pt x="14883" y="12593"/>
                        </a:cubicBezTo>
                        <a:cubicBezTo>
                          <a:pt x="16028" y="10876"/>
                          <a:pt x="17173" y="8586"/>
                          <a:pt x="16600" y="6869"/>
                        </a:cubicBezTo>
                        <a:cubicBezTo>
                          <a:pt x="17173" y="5152"/>
                          <a:pt x="16028" y="2862"/>
                          <a:pt x="14311" y="1717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19" name="图形 2"/>
                  <p:cNvGrpSpPr/>
                  <p:nvPr/>
                </p:nvGrpSpPr>
                <p:grpSpPr>
                  <a:xfrm>
                    <a:off x="9593502" y="3634862"/>
                    <a:ext cx="15455" cy="16476"/>
                    <a:chOff x="9593502" y="3634862"/>
                    <a:chExt cx="15455" cy="16476"/>
                  </a:xfrm>
                  <a:solidFill>
                    <a:srgbClr val="FC9175"/>
                  </a:solidFill>
                </p:grpSpPr>
                <p:sp>
                  <p:nvSpPr>
                    <p:cNvPr id="20" name="任意多边形: 形状 17"/>
                    <p:cNvSpPr/>
                    <p:nvPr/>
                  </p:nvSpPr>
                  <p:spPr>
                    <a:xfrm>
                      <a:off x="9593502" y="3641731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  <a:gd name="connsiteX3" fmla="*/ 0 w 5724"/>
                        <a:gd name="connsiteY3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21" name="任意多边形: 形状 18"/>
                    <p:cNvSpPr/>
                    <p:nvPr/>
                  </p:nvSpPr>
                  <p:spPr>
                    <a:xfrm>
                      <a:off x="9593502" y="3641159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22" name="任意多边形: 形状 19"/>
                    <p:cNvSpPr/>
                    <p:nvPr/>
                  </p:nvSpPr>
                  <p:spPr>
                    <a:xfrm>
                      <a:off x="9593502" y="3634862"/>
                      <a:ext cx="14883" cy="16476"/>
                    </a:xfrm>
                    <a:custGeom>
                      <a:avLst/>
                      <a:gdLst>
                        <a:gd name="connsiteX0" fmla="*/ 12021 w 14883"/>
                        <a:gd name="connsiteY0" fmla="*/ 1717 h 16476"/>
                        <a:gd name="connsiteX1" fmla="*/ 7441 w 14883"/>
                        <a:gd name="connsiteY1" fmla="*/ 0 h 16476"/>
                        <a:gd name="connsiteX2" fmla="*/ 2862 w 14883"/>
                        <a:gd name="connsiteY2" fmla="*/ 1717 h 16476"/>
                        <a:gd name="connsiteX3" fmla="*/ 0 w 14883"/>
                        <a:gd name="connsiteY3" fmla="*/ 6869 h 16476"/>
                        <a:gd name="connsiteX4" fmla="*/ 0 w 14883"/>
                        <a:gd name="connsiteY4" fmla="*/ 6869 h 16476"/>
                        <a:gd name="connsiteX5" fmla="*/ 0 w 14883"/>
                        <a:gd name="connsiteY5" fmla="*/ 8586 h 16476"/>
                        <a:gd name="connsiteX6" fmla="*/ 5152 w 14883"/>
                        <a:gd name="connsiteY6" fmla="*/ 16028 h 16476"/>
                        <a:gd name="connsiteX7" fmla="*/ 13166 w 14883"/>
                        <a:gd name="connsiteY7" fmla="*/ 13738 h 16476"/>
                        <a:gd name="connsiteX8" fmla="*/ 14883 w 14883"/>
                        <a:gd name="connsiteY8" fmla="*/ 9731 h 16476"/>
                        <a:gd name="connsiteX9" fmla="*/ 14883 w 14883"/>
                        <a:gd name="connsiteY9" fmla="*/ 8014 h 16476"/>
                        <a:gd name="connsiteX10" fmla="*/ 14883 w 14883"/>
                        <a:gd name="connsiteY10" fmla="*/ 5724 h 16476"/>
                        <a:gd name="connsiteX11" fmla="*/ 12021 w 14883"/>
                        <a:gd name="connsiteY11" fmla="*/ 1717 h 16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4883" h="16476">
                          <a:moveTo>
                            <a:pt x="12021" y="1717"/>
                          </a:moveTo>
                          <a:cubicBezTo>
                            <a:pt x="10304" y="572"/>
                            <a:pt x="9159" y="0"/>
                            <a:pt x="7441" y="0"/>
                          </a:cubicBezTo>
                          <a:cubicBezTo>
                            <a:pt x="5724" y="0"/>
                            <a:pt x="4007" y="572"/>
                            <a:pt x="2862" y="1717"/>
                          </a:cubicBezTo>
                          <a:cubicBezTo>
                            <a:pt x="1145" y="2862"/>
                            <a:pt x="0" y="5152"/>
                            <a:pt x="0" y="6869"/>
                          </a:cubicBezTo>
                          <a:cubicBezTo>
                            <a:pt x="0" y="6869"/>
                            <a:pt x="0" y="6869"/>
                            <a:pt x="0" y="6869"/>
                          </a:cubicBezTo>
                          <a:cubicBezTo>
                            <a:pt x="0" y="7441"/>
                            <a:pt x="0" y="8014"/>
                            <a:pt x="0" y="8586"/>
                          </a:cubicBezTo>
                          <a:cubicBezTo>
                            <a:pt x="0" y="12021"/>
                            <a:pt x="2290" y="14883"/>
                            <a:pt x="5152" y="16028"/>
                          </a:cubicBezTo>
                          <a:cubicBezTo>
                            <a:pt x="8014" y="17173"/>
                            <a:pt x="11448" y="16028"/>
                            <a:pt x="13166" y="13738"/>
                          </a:cubicBezTo>
                          <a:cubicBezTo>
                            <a:pt x="14311" y="12593"/>
                            <a:pt x="14883" y="11448"/>
                            <a:pt x="14883" y="9731"/>
                          </a:cubicBezTo>
                          <a:cubicBezTo>
                            <a:pt x="14883" y="9159"/>
                            <a:pt x="14883" y="8586"/>
                            <a:pt x="14883" y="8014"/>
                          </a:cubicBezTo>
                          <a:cubicBezTo>
                            <a:pt x="14883" y="7441"/>
                            <a:pt x="14883" y="6869"/>
                            <a:pt x="14883" y="5724"/>
                          </a:cubicBezTo>
                          <a:cubicBezTo>
                            <a:pt x="14883" y="4579"/>
                            <a:pt x="13738" y="2290"/>
                            <a:pt x="12021" y="1717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23" name="任意多边形: 形状 20"/>
                    <p:cNvSpPr/>
                    <p:nvPr/>
                  </p:nvSpPr>
                  <p:spPr>
                    <a:xfrm>
                      <a:off x="9608957" y="3643019"/>
                      <a:ext cx="5724" cy="858"/>
                    </a:xfrm>
                    <a:custGeom>
                      <a:avLst/>
                      <a:gdLst>
                        <a:gd name="connsiteX0" fmla="*/ 0 w 5724"/>
                        <a:gd name="connsiteY0" fmla="*/ 429 h 858"/>
                        <a:gd name="connsiteX1" fmla="*/ 0 w 5724"/>
                        <a:gd name="connsiteY1" fmla="*/ 429 h 858"/>
                        <a:gd name="connsiteX2" fmla="*/ 0 w 5724"/>
                        <a:gd name="connsiteY2" fmla="*/ 429 h 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858">
                          <a:moveTo>
                            <a:pt x="0" y="429"/>
                          </a:moveTo>
                          <a:cubicBezTo>
                            <a:pt x="0" y="1002"/>
                            <a:pt x="0" y="1002"/>
                            <a:pt x="0" y="429"/>
                          </a:cubicBezTo>
                          <a:cubicBezTo>
                            <a:pt x="0" y="-143"/>
                            <a:pt x="0" y="-143"/>
                            <a:pt x="0" y="429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4" name="任意多边形: 形状 21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2"/>
                  <p:cNvSpPr/>
                  <p:nvPr/>
                </p:nvSpPr>
                <p:spPr>
                  <a:xfrm>
                    <a:off x="9562162" y="3615400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3"/>
                  <p:cNvSpPr/>
                  <p:nvPr/>
                </p:nvSpPr>
                <p:spPr>
                  <a:xfrm>
                    <a:off x="9570175" y="3542703"/>
                    <a:ext cx="14596" cy="15455"/>
                  </a:xfrm>
                  <a:custGeom>
                    <a:avLst/>
                    <a:gdLst>
                      <a:gd name="connsiteX0" fmla="*/ 7298 w 14596"/>
                      <a:gd name="connsiteY0" fmla="*/ 0 h 15455"/>
                      <a:gd name="connsiteX1" fmla="*/ 7298 w 14596"/>
                      <a:gd name="connsiteY1" fmla="*/ 15455 h 15455"/>
                      <a:gd name="connsiteX2" fmla="*/ 7298 w 1459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030" y="15455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4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5"/>
                  <p:cNvSpPr/>
                  <p:nvPr/>
                </p:nvSpPr>
                <p:spPr>
                  <a:xfrm>
                    <a:off x="9634716" y="3508357"/>
                    <a:ext cx="17172" cy="16027"/>
                  </a:xfrm>
                  <a:custGeom>
                    <a:avLst/>
                    <a:gdLst>
                      <a:gd name="connsiteX0" fmla="*/ 10304 w 17172"/>
                      <a:gd name="connsiteY0" fmla="*/ 0 h 16027"/>
                      <a:gd name="connsiteX1" fmla="*/ 8014 w 17172"/>
                      <a:gd name="connsiteY1" fmla="*/ 0 h 16027"/>
                      <a:gd name="connsiteX2" fmla="*/ 2290 w 17172"/>
                      <a:gd name="connsiteY2" fmla="*/ 2290 h 16027"/>
                      <a:gd name="connsiteX3" fmla="*/ 0 w 17172"/>
                      <a:gd name="connsiteY3" fmla="*/ 8014 h 16027"/>
                      <a:gd name="connsiteX4" fmla="*/ 7441 w 17172"/>
                      <a:gd name="connsiteY4" fmla="*/ 16028 h 16027"/>
                      <a:gd name="connsiteX5" fmla="*/ 10876 w 17172"/>
                      <a:gd name="connsiteY5" fmla="*/ 16028 h 16027"/>
                      <a:gd name="connsiteX6" fmla="*/ 16028 w 17172"/>
                      <a:gd name="connsiteY6" fmla="*/ 12593 h 16027"/>
                      <a:gd name="connsiteX7" fmla="*/ 17173 w 17172"/>
                      <a:gd name="connsiteY7" fmla="*/ 8014 h 16027"/>
                      <a:gd name="connsiteX8" fmla="*/ 10304 w 17172"/>
                      <a:gd name="connsiteY8" fmla="*/ 0 h 16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72" h="16027">
                        <a:moveTo>
                          <a:pt x="10304" y="0"/>
                        </a:moveTo>
                        <a:cubicBezTo>
                          <a:pt x="9731" y="0"/>
                          <a:pt x="8586" y="0"/>
                          <a:pt x="8014" y="0"/>
                        </a:cubicBezTo>
                        <a:cubicBezTo>
                          <a:pt x="6296" y="0"/>
                          <a:pt x="4007" y="572"/>
                          <a:pt x="2290" y="2290"/>
                        </a:cubicBezTo>
                        <a:cubicBezTo>
                          <a:pt x="1145" y="3435"/>
                          <a:pt x="0" y="5724"/>
                          <a:pt x="0" y="8014"/>
                        </a:cubicBezTo>
                        <a:cubicBezTo>
                          <a:pt x="0" y="12021"/>
                          <a:pt x="3434" y="16028"/>
                          <a:pt x="7441" y="16028"/>
                        </a:cubicBezTo>
                        <a:cubicBezTo>
                          <a:pt x="8586" y="16028"/>
                          <a:pt x="9731" y="16028"/>
                          <a:pt x="10876" y="16028"/>
                        </a:cubicBezTo>
                        <a:cubicBezTo>
                          <a:pt x="12593" y="16028"/>
                          <a:pt x="14883" y="14311"/>
                          <a:pt x="16028" y="12593"/>
                        </a:cubicBezTo>
                        <a:cubicBezTo>
                          <a:pt x="17173" y="10876"/>
                          <a:pt x="17173" y="9731"/>
                          <a:pt x="17173" y="8014"/>
                        </a:cubicBezTo>
                        <a:cubicBezTo>
                          <a:pt x="17173" y="3435"/>
                          <a:pt x="13738" y="0"/>
                          <a:pt x="10304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6"/>
                  <p:cNvSpPr/>
                  <p:nvPr/>
                </p:nvSpPr>
                <p:spPr>
                  <a:xfrm>
                    <a:off x="9692101" y="3604524"/>
                    <a:ext cx="14812" cy="15470"/>
                  </a:xfrm>
                  <a:custGeom>
                    <a:avLst/>
                    <a:gdLst>
                      <a:gd name="connsiteX0" fmla="*/ 7298 w 14812"/>
                      <a:gd name="connsiteY0" fmla="*/ 0 h 15470"/>
                      <a:gd name="connsiteX1" fmla="*/ 7298 w 14812"/>
                      <a:gd name="connsiteY1" fmla="*/ 15455 h 15470"/>
                      <a:gd name="connsiteX2" fmla="*/ 7298 w 14812"/>
                      <a:gd name="connsiteY2" fmla="*/ 0 h 1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812" h="15470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6028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sp>
            <p:nvSpPr>
              <p:cNvPr id="30" name="任意多边形: 形状 27"/>
              <p:cNvSpPr/>
              <p:nvPr/>
            </p:nvSpPr>
            <p:spPr>
              <a:xfrm>
                <a:off x="5454899" y="5686991"/>
                <a:ext cx="295369" cy="295369"/>
              </a:xfrm>
              <a:custGeom>
                <a:avLst/>
                <a:gdLst>
                  <a:gd name="connsiteX0" fmla="*/ 295369 w 295369"/>
                  <a:gd name="connsiteY0" fmla="*/ 147685 h 295369"/>
                  <a:gd name="connsiteX1" fmla="*/ 147685 w 295369"/>
                  <a:gd name="connsiteY1" fmla="*/ 295369 h 295369"/>
                  <a:gd name="connsiteX2" fmla="*/ 0 w 295369"/>
                  <a:gd name="connsiteY2" fmla="*/ 147685 h 295369"/>
                  <a:gd name="connsiteX3" fmla="*/ 147685 w 295369"/>
                  <a:gd name="connsiteY3" fmla="*/ 0 h 295369"/>
                  <a:gd name="connsiteX4" fmla="*/ 295369 w 295369"/>
                  <a:gd name="connsiteY4" fmla="*/ 147685 h 29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69" h="295369">
                    <a:moveTo>
                      <a:pt x="295369" y="147685"/>
                    </a:moveTo>
                    <a:cubicBezTo>
                      <a:pt x="295369" y="229249"/>
                      <a:pt x="229249" y="295369"/>
                      <a:pt x="147685" y="295369"/>
                    </a:cubicBezTo>
                    <a:cubicBezTo>
                      <a:pt x="66121" y="295369"/>
                      <a:pt x="0" y="229249"/>
                      <a:pt x="0" y="147685"/>
                    </a:cubicBezTo>
                    <a:cubicBezTo>
                      <a:pt x="0" y="66121"/>
                      <a:pt x="66121" y="0"/>
                      <a:pt x="147685" y="0"/>
                    </a:cubicBezTo>
                    <a:cubicBezTo>
                      <a:pt x="229249" y="0"/>
                      <a:pt x="295369" y="66121"/>
                      <a:pt x="295369" y="147685"/>
                    </a:cubicBezTo>
                    <a:close/>
                  </a:path>
                </a:pathLst>
              </a:custGeom>
              <a:solidFill>
                <a:srgbClr val="FC9175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28"/>
              <p:cNvSpPr/>
              <p:nvPr/>
            </p:nvSpPr>
            <p:spPr>
              <a:xfrm>
                <a:off x="5284318" y="5348690"/>
                <a:ext cx="180884" cy="180884"/>
              </a:xfrm>
              <a:custGeom>
                <a:avLst/>
                <a:gdLst>
                  <a:gd name="connsiteX0" fmla="*/ 180885 w 180884"/>
                  <a:gd name="connsiteY0" fmla="*/ 90442 h 180884"/>
                  <a:gd name="connsiteX1" fmla="*/ 90442 w 180884"/>
                  <a:gd name="connsiteY1" fmla="*/ 180885 h 180884"/>
                  <a:gd name="connsiteX2" fmla="*/ 0 w 180884"/>
                  <a:gd name="connsiteY2" fmla="*/ 90442 h 180884"/>
                  <a:gd name="connsiteX3" fmla="*/ 90442 w 180884"/>
                  <a:gd name="connsiteY3" fmla="*/ 0 h 180884"/>
                  <a:gd name="connsiteX4" fmla="*/ 180885 w 180884"/>
                  <a:gd name="connsiteY4" fmla="*/ 90442 h 180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884" h="180884">
                    <a:moveTo>
                      <a:pt x="180885" y="90442"/>
                    </a:moveTo>
                    <a:cubicBezTo>
                      <a:pt x="180885" y="140392"/>
                      <a:pt x="140393" y="180885"/>
                      <a:pt x="90442" y="180885"/>
                    </a:cubicBezTo>
                    <a:cubicBezTo>
                      <a:pt x="40492" y="180885"/>
                      <a:pt x="0" y="140392"/>
                      <a:pt x="0" y="90442"/>
                    </a:cubicBezTo>
                    <a:cubicBezTo>
                      <a:pt x="0" y="40492"/>
                      <a:pt x="40492" y="0"/>
                      <a:pt x="90442" y="0"/>
                    </a:cubicBezTo>
                    <a:cubicBezTo>
                      <a:pt x="140393" y="0"/>
                      <a:pt x="180885" y="40493"/>
                      <a:pt x="180885" y="90442"/>
                    </a:cubicBezTo>
                    <a:close/>
                  </a:path>
                </a:pathLst>
              </a:custGeom>
              <a:solidFill>
                <a:srgbClr val="FFC80D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7439" y="4890"/>
              <a:ext cx="4922" cy="135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r>
                <a:rPr lang="zh-CN" altLang="en-US" sz="4800" b="1">
                  <a:solidFill>
                    <a:srgbClr val="E45E50"/>
                  </a:solidFill>
                  <a:latin typeface="汉仪落花诗W" panose="00020600040101010101" charset="-122"/>
                  <a:ea typeface="汉仪落花诗W" panose="00020600040101010101" charset="-122"/>
                </a:rPr>
                <a:t>小动物组</a:t>
              </a:r>
              <a:endParaRPr lang="zh-CN" altLang="en-US" sz="4800" b="1">
                <a:solidFill>
                  <a:srgbClr val="E45E50"/>
                </a:solidFill>
                <a:latin typeface="汉仪落花诗W" panose="00020600040101010101" charset="-122"/>
                <a:ea typeface="汉仪落花诗W" panose="00020600040101010101" charset="-122"/>
              </a:endParaRPr>
            </a:p>
          </p:txBody>
        </p:sp>
      </p:grpSp>
      <p:grpSp>
        <p:nvGrpSpPr>
          <p:cNvPr id="33" name="组合 32" descr="7b0a202020202274657874626f78223a20227b5c2263617465676f72795f69645c223a31303535362c5c2269645c223a32303334373630357d220a7d0a"/>
          <p:cNvGrpSpPr/>
          <p:nvPr/>
        </p:nvGrpSpPr>
        <p:grpSpPr>
          <a:xfrm rot="0">
            <a:off x="4099560" y="3388360"/>
            <a:ext cx="3374390" cy="2430780"/>
            <a:chOff x="6644" y="3304"/>
            <a:chExt cx="5912" cy="4192"/>
          </a:xfrm>
        </p:grpSpPr>
        <p:grpSp>
          <p:nvGrpSpPr>
            <p:cNvPr id="34" name="组合 33"/>
            <p:cNvGrpSpPr/>
            <p:nvPr/>
          </p:nvGrpSpPr>
          <p:grpSpPr>
            <a:xfrm>
              <a:off x="6644" y="3304"/>
              <a:ext cx="5912" cy="4192"/>
              <a:chOff x="5284318" y="2855225"/>
              <a:chExt cx="4832222" cy="3426701"/>
            </a:xfrm>
          </p:grpSpPr>
          <p:grpSp>
            <p:nvGrpSpPr>
              <p:cNvPr id="35" name="图形 2"/>
              <p:cNvGrpSpPr/>
              <p:nvPr/>
            </p:nvGrpSpPr>
            <p:grpSpPr>
              <a:xfrm>
                <a:off x="5328311" y="2855225"/>
                <a:ext cx="4668747" cy="3426701"/>
                <a:chOff x="5328311" y="2855225"/>
                <a:chExt cx="4668747" cy="3426701"/>
              </a:xfrm>
            </p:grpSpPr>
            <p:sp>
              <p:nvSpPr>
                <p:cNvPr id="36" name="任意多边形: 形状 5"/>
                <p:cNvSpPr/>
                <p:nvPr/>
              </p:nvSpPr>
              <p:spPr>
                <a:xfrm>
                  <a:off x="5602538" y="3183274"/>
                  <a:ext cx="4354499" cy="3098652"/>
                </a:xfrm>
                <a:custGeom>
                  <a:avLst/>
                  <a:gdLst>
                    <a:gd name="connsiteX0" fmla="*/ 3539324 w 4354499"/>
                    <a:gd name="connsiteY0" fmla="*/ 397781 h 3098652"/>
                    <a:gd name="connsiteX1" fmla="*/ 3322948 w 4354499"/>
                    <a:gd name="connsiteY1" fmla="*/ 306194 h 3098652"/>
                    <a:gd name="connsiteX2" fmla="*/ 2696148 w 4354499"/>
                    <a:gd name="connsiteY2" fmla="*/ 220903 h 3098652"/>
                    <a:gd name="connsiteX3" fmla="*/ 2067629 w 4354499"/>
                    <a:gd name="connsiteY3" fmla="*/ 49749 h 3098652"/>
                    <a:gd name="connsiteX4" fmla="*/ 925077 w 4354499"/>
                    <a:gd name="connsiteY4" fmla="*/ 314780 h 3098652"/>
                    <a:gd name="connsiteX5" fmla="*/ 267938 w 4354499"/>
                    <a:gd name="connsiteY5" fmla="*/ 1299916 h 3098652"/>
                    <a:gd name="connsiteX6" fmla="*/ 33818 w 4354499"/>
                    <a:gd name="connsiteY6" fmla="*/ 1649666 h 3098652"/>
                    <a:gd name="connsiteX7" fmla="*/ 195241 w 4354499"/>
                    <a:gd name="connsiteY7" fmla="*/ 2377213 h 3098652"/>
                    <a:gd name="connsiteX8" fmla="*/ 1824351 w 4354499"/>
                    <a:gd name="connsiteY8" fmla="*/ 3067552 h 3098652"/>
                    <a:gd name="connsiteX9" fmla="*/ 2138610 w 4354499"/>
                    <a:gd name="connsiteY9" fmla="*/ 3001724 h 3098652"/>
                    <a:gd name="connsiteX10" fmla="*/ 2436269 w 4354499"/>
                    <a:gd name="connsiteY10" fmla="*/ 3023476 h 3098652"/>
                    <a:gd name="connsiteX11" fmla="*/ 3230789 w 4354499"/>
                    <a:gd name="connsiteY11" fmla="*/ 2982834 h 3098652"/>
                    <a:gd name="connsiteX12" fmla="*/ 3877624 w 4354499"/>
                    <a:gd name="connsiteY12" fmla="*/ 2539208 h 3098652"/>
                    <a:gd name="connsiteX13" fmla="*/ 4111745 w 4354499"/>
                    <a:gd name="connsiteY13" fmla="*/ 2045781 h 3098652"/>
                    <a:gd name="connsiteX14" fmla="*/ 4353879 w 4354499"/>
                    <a:gd name="connsiteY14" fmla="*/ 1357731 h 3098652"/>
                    <a:gd name="connsiteX15" fmla="*/ 3539324 w 4354499"/>
                    <a:gd name="connsiteY15" fmla="*/ 397781 h 3098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54499" h="3098652">
                      <a:moveTo>
                        <a:pt x="3539324" y="397781"/>
                      </a:moveTo>
                      <a:cubicBezTo>
                        <a:pt x="3463764" y="358284"/>
                        <a:pt x="3389922" y="326801"/>
                        <a:pt x="3322948" y="306194"/>
                      </a:cubicBezTo>
                      <a:cubicBezTo>
                        <a:pt x="3119739" y="243227"/>
                        <a:pt x="2905654" y="246090"/>
                        <a:pt x="2696148" y="220903"/>
                      </a:cubicBezTo>
                      <a:cubicBezTo>
                        <a:pt x="2475766" y="194572"/>
                        <a:pt x="2277708" y="115005"/>
                        <a:pt x="2067629" y="49749"/>
                      </a:cubicBezTo>
                      <a:cubicBezTo>
                        <a:pt x="1676094" y="-71604"/>
                        <a:pt x="1223309" y="33721"/>
                        <a:pt x="925077" y="314780"/>
                      </a:cubicBezTo>
                      <a:cubicBezTo>
                        <a:pt x="637150" y="586108"/>
                        <a:pt x="506065" y="983368"/>
                        <a:pt x="267938" y="1299916"/>
                      </a:cubicBezTo>
                      <a:cubicBezTo>
                        <a:pt x="183220" y="1412111"/>
                        <a:pt x="83046" y="1517436"/>
                        <a:pt x="33818" y="1649666"/>
                      </a:cubicBezTo>
                      <a:cubicBezTo>
                        <a:pt x="-56624" y="1891800"/>
                        <a:pt x="46984" y="2165417"/>
                        <a:pt x="195241" y="2377213"/>
                      </a:cubicBezTo>
                      <a:cubicBezTo>
                        <a:pt x="553004" y="2890102"/>
                        <a:pt x="1213578" y="3201499"/>
                        <a:pt x="1824351" y="3067552"/>
                      </a:cubicBezTo>
                      <a:cubicBezTo>
                        <a:pt x="1929104" y="3044655"/>
                        <a:pt x="2031567" y="3009738"/>
                        <a:pt x="2138610" y="3001724"/>
                      </a:cubicBezTo>
                      <a:cubicBezTo>
                        <a:pt x="2238211" y="2994282"/>
                        <a:pt x="2337240" y="3011455"/>
                        <a:pt x="2436269" y="3023476"/>
                      </a:cubicBezTo>
                      <a:cubicBezTo>
                        <a:pt x="2701299" y="3056104"/>
                        <a:pt x="2973772" y="3055531"/>
                        <a:pt x="3230789" y="2982834"/>
                      </a:cubicBezTo>
                      <a:cubicBezTo>
                        <a:pt x="3487806" y="2910136"/>
                        <a:pt x="3728795" y="2760735"/>
                        <a:pt x="3877624" y="2539208"/>
                      </a:cubicBezTo>
                      <a:cubicBezTo>
                        <a:pt x="3979515" y="2388089"/>
                        <a:pt x="4034468" y="2210638"/>
                        <a:pt x="4111745" y="2045781"/>
                      </a:cubicBezTo>
                      <a:cubicBezTo>
                        <a:pt x="4215925" y="1823109"/>
                        <a:pt x="4365327" y="1603872"/>
                        <a:pt x="4353879" y="1357731"/>
                      </a:cubicBezTo>
                      <a:cubicBezTo>
                        <a:pt x="4336706" y="986230"/>
                        <a:pt x="3909107" y="591259"/>
                        <a:pt x="3539324" y="397781"/>
                      </a:cubicBezTo>
                      <a:close/>
                    </a:path>
                  </a:pathLst>
                </a:custGeom>
                <a:solidFill>
                  <a:srgbClr val="FFF5EE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37" name="任意多边形: 形状 6"/>
                <p:cNvSpPr/>
                <p:nvPr/>
              </p:nvSpPr>
              <p:spPr>
                <a:xfrm>
                  <a:off x="5328311" y="2855225"/>
                  <a:ext cx="4668747" cy="3339404"/>
                </a:xfrm>
                <a:custGeom>
                  <a:avLst/>
                  <a:gdLst>
                    <a:gd name="connsiteX0" fmla="*/ 4668748 w 4668747"/>
                    <a:gd name="connsiteY0" fmla="*/ 1475701 h 3339404"/>
                    <a:gd name="connsiteX1" fmla="*/ 4620092 w 4668747"/>
                    <a:gd name="connsiteY1" fmla="*/ 1581599 h 3339404"/>
                    <a:gd name="connsiteX2" fmla="*/ 4619520 w 4668747"/>
                    <a:gd name="connsiteY2" fmla="*/ 1607930 h 3339404"/>
                    <a:gd name="connsiteX3" fmla="*/ 4634975 w 4668747"/>
                    <a:gd name="connsiteY3" fmla="*/ 1665745 h 3339404"/>
                    <a:gd name="connsiteX4" fmla="*/ 4635547 w 4668747"/>
                    <a:gd name="connsiteY4" fmla="*/ 1688069 h 3339404"/>
                    <a:gd name="connsiteX5" fmla="*/ 4585747 w 4668747"/>
                    <a:gd name="connsiteY5" fmla="*/ 1743022 h 3339404"/>
                    <a:gd name="connsiteX6" fmla="*/ 4575443 w 4668747"/>
                    <a:gd name="connsiteY6" fmla="*/ 1774505 h 3339404"/>
                    <a:gd name="connsiteX7" fmla="*/ 4564567 w 4668747"/>
                    <a:gd name="connsiteY7" fmla="*/ 1787098 h 3339404"/>
                    <a:gd name="connsiteX8" fmla="*/ 4445504 w 4668747"/>
                    <a:gd name="connsiteY8" fmla="*/ 2053274 h 3339404"/>
                    <a:gd name="connsiteX9" fmla="*/ 4444931 w 4668747"/>
                    <a:gd name="connsiteY9" fmla="*/ 2074453 h 3339404"/>
                    <a:gd name="connsiteX10" fmla="*/ 4410586 w 4668747"/>
                    <a:gd name="connsiteY10" fmla="*/ 2191227 h 3339404"/>
                    <a:gd name="connsiteX11" fmla="*/ 4389979 w 4668747"/>
                    <a:gd name="connsiteY11" fmla="*/ 2179206 h 3339404"/>
                    <a:gd name="connsiteX12" fmla="*/ 4381392 w 4668747"/>
                    <a:gd name="connsiteY12" fmla="*/ 2161461 h 3339404"/>
                    <a:gd name="connsiteX13" fmla="*/ 4369372 w 4668747"/>
                    <a:gd name="connsiteY13" fmla="*/ 2174055 h 3339404"/>
                    <a:gd name="connsiteX14" fmla="*/ 4364220 w 4668747"/>
                    <a:gd name="connsiteY14" fmla="*/ 2276518 h 3339404"/>
                    <a:gd name="connsiteX15" fmla="*/ 4310412 w 4668747"/>
                    <a:gd name="connsiteY15" fmla="*/ 2352077 h 3339404"/>
                    <a:gd name="connsiteX16" fmla="*/ 4290950 w 4668747"/>
                    <a:gd name="connsiteY16" fmla="*/ 2392719 h 3339404"/>
                    <a:gd name="connsiteX17" fmla="*/ 4294957 w 4668747"/>
                    <a:gd name="connsiteY17" fmla="*/ 2479727 h 3339404"/>
                    <a:gd name="connsiteX18" fmla="*/ 4238860 w 4668747"/>
                    <a:gd name="connsiteY18" fmla="*/ 2595356 h 3339404"/>
                    <a:gd name="connsiteX19" fmla="*/ 4183335 w 4668747"/>
                    <a:gd name="connsiteY19" fmla="*/ 2634853 h 3339404"/>
                    <a:gd name="connsiteX20" fmla="*/ 4171886 w 4668747"/>
                    <a:gd name="connsiteY20" fmla="*/ 2688661 h 3339404"/>
                    <a:gd name="connsiteX21" fmla="*/ 4151852 w 4668747"/>
                    <a:gd name="connsiteY21" fmla="*/ 2726441 h 3339404"/>
                    <a:gd name="connsiteX22" fmla="*/ 4141548 w 4668747"/>
                    <a:gd name="connsiteY22" fmla="*/ 2761358 h 3339404"/>
                    <a:gd name="connsiteX23" fmla="*/ 3908573 w 4668747"/>
                    <a:gd name="connsiteY23" fmla="*/ 2994906 h 3339404"/>
                    <a:gd name="connsiteX24" fmla="*/ 3875372 w 4668747"/>
                    <a:gd name="connsiteY24" fmla="*/ 3014941 h 3339404"/>
                    <a:gd name="connsiteX25" fmla="*/ 3774626 w 4668747"/>
                    <a:gd name="connsiteY25" fmla="*/ 3059017 h 3339404"/>
                    <a:gd name="connsiteX26" fmla="*/ 3706508 w 4668747"/>
                    <a:gd name="connsiteY26" fmla="*/ 3099659 h 3339404"/>
                    <a:gd name="connsiteX27" fmla="*/ 3658997 w 4668747"/>
                    <a:gd name="connsiteY27" fmla="*/ 3137439 h 3339404"/>
                    <a:gd name="connsiteX28" fmla="*/ 3651556 w 4668747"/>
                    <a:gd name="connsiteY28" fmla="*/ 3144308 h 3339404"/>
                    <a:gd name="connsiteX29" fmla="*/ 3561686 w 4668747"/>
                    <a:gd name="connsiteY29" fmla="*/ 3170067 h 3339404"/>
                    <a:gd name="connsiteX30" fmla="*/ 3497575 w 4668747"/>
                    <a:gd name="connsiteY30" fmla="*/ 3194681 h 3339404"/>
                    <a:gd name="connsiteX31" fmla="*/ 3435753 w 4668747"/>
                    <a:gd name="connsiteY31" fmla="*/ 3190674 h 3339404"/>
                    <a:gd name="connsiteX32" fmla="*/ 3356187 w 4668747"/>
                    <a:gd name="connsiteY32" fmla="*/ 3201550 h 3339404"/>
                    <a:gd name="connsiteX33" fmla="*/ 3261737 w 4668747"/>
                    <a:gd name="connsiteY33" fmla="*/ 3231316 h 3339404"/>
                    <a:gd name="connsiteX34" fmla="*/ 3242275 w 4668747"/>
                    <a:gd name="connsiteY34" fmla="*/ 3234178 h 3339404"/>
                    <a:gd name="connsiteX35" fmla="*/ 3119204 w 4668747"/>
                    <a:gd name="connsiteY35" fmla="*/ 3272530 h 3339404"/>
                    <a:gd name="connsiteX36" fmla="*/ 2988120 w 4668747"/>
                    <a:gd name="connsiteY36" fmla="*/ 3253068 h 3339404"/>
                    <a:gd name="connsiteX37" fmla="*/ 2968085 w 4668747"/>
                    <a:gd name="connsiteY37" fmla="*/ 3252495 h 3339404"/>
                    <a:gd name="connsiteX38" fmla="*/ 2901684 w 4668747"/>
                    <a:gd name="connsiteY38" fmla="*/ 3254785 h 3339404"/>
                    <a:gd name="connsiteX39" fmla="*/ 2835856 w 4668747"/>
                    <a:gd name="connsiteY39" fmla="*/ 3259364 h 3339404"/>
                    <a:gd name="connsiteX40" fmla="*/ 2765448 w 4668747"/>
                    <a:gd name="connsiteY40" fmla="*/ 3273675 h 3339404"/>
                    <a:gd name="connsiteX41" fmla="*/ 2602881 w 4668747"/>
                    <a:gd name="connsiteY41" fmla="*/ 3252495 h 3339404"/>
                    <a:gd name="connsiteX42" fmla="*/ 2457486 w 4668747"/>
                    <a:gd name="connsiteY42" fmla="*/ 3214716 h 3339404"/>
                    <a:gd name="connsiteX43" fmla="*/ 2442603 w 4668747"/>
                    <a:gd name="connsiteY43" fmla="*/ 3218723 h 3339404"/>
                    <a:gd name="connsiteX44" fmla="*/ 2397954 w 4668747"/>
                    <a:gd name="connsiteY44" fmla="*/ 3187240 h 3339404"/>
                    <a:gd name="connsiteX45" fmla="*/ 2363036 w 4668747"/>
                    <a:gd name="connsiteY45" fmla="*/ 3171212 h 3339404"/>
                    <a:gd name="connsiteX46" fmla="*/ 2214207 w 4668747"/>
                    <a:gd name="connsiteY46" fmla="*/ 3247344 h 3339404"/>
                    <a:gd name="connsiteX47" fmla="*/ 1969783 w 4668747"/>
                    <a:gd name="connsiteY47" fmla="*/ 3305158 h 3339404"/>
                    <a:gd name="connsiteX48" fmla="*/ 1747112 w 4668747"/>
                    <a:gd name="connsiteY48" fmla="*/ 3336069 h 3339404"/>
                    <a:gd name="connsiteX49" fmla="*/ 1709904 w 4668747"/>
                    <a:gd name="connsiteY49" fmla="*/ 3323476 h 3339404"/>
                    <a:gd name="connsiteX50" fmla="*/ 1670980 w 4668747"/>
                    <a:gd name="connsiteY50" fmla="*/ 3316607 h 3339404"/>
                    <a:gd name="connsiteX51" fmla="*/ 1420259 w 4668747"/>
                    <a:gd name="connsiteY51" fmla="*/ 3316607 h 3339404"/>
                    <a:gd name="connsiteX52" fmla="*/ 1391066 w 4668747"/>
                    <a:gd name="connsiteY52" fmla="*/ 3284551 h 3339404"/>
                    <a:gd name="connsiteX53" fmla="*/ 1377328 w 4668747"/>
                    <a:gd name="connsiteY53" fmla="*/ 3276537 h 3339404"/>
                    <a:gd name="connsiteX54" fmla="*/ 1362445 w 4668747"/>
                    <a:gd name="connsiteY54" fmla="*/ 3313172 h 3339404"/>
                    <a:gd name="connsiteX55" fmla="*/ 1348707 w 4668747"/>
                    <a:gd name="connsiteY55" fmla="*/ 3291993 h 3339404"/>
                    <a:gd name="connsiteX56" fmla="*/ 1318941 w 4668747"/>
                    <a:gd name="connsiteY56" fmla="*/ 3273675 h 3339404"/>
                    <a:gd name="connsiteX57" fmla="*/ 843259 w 4668747"/>
                    <a:gd name="connsiteY57" fmla="*/ 3120266 h 3339404"/>
                    <a:gd name="connsiteX58" fmla="*/ 755106 w 4668747"/>
                    <a:gd name="connsiteY58" fmla="*/ 3075045 h 3339404"/>
                    <a:gd name="connsiteX59" fmla="*/ 688133 w 4668747"/>
                    <a:gd name="connsiteY59" fmla="*/ 3008072 h 3339404"/>
                    <a:gd name="connsiteX60" fmla="*/ 634898 w 4668747"/>
                    <a:gd name="connsiteY60" fmla="*/ 2991472 h 3339404"/>
                    <a:gd name="connsiteX61" fmla="*/ 601697 w 4668747"/>
                    <a:gd name="connsiteY61" fmla="*/ 2952547 h 3339404"/>
                    <a:gd name="connsiteX62" fmla="*/ 583952 w 4668747"/>
                    <a:gd name="connsiteY62" fmla="*/ 2946823 h 3339404"/>
                    <a:gd name="connsiteX63" fmla="*/ 478054 w 4668747"/>
                    <a:gd name="connsiteY63" fmla="*/ 2847794 h 3339404"/>
                    <a:gd name="connsiteX64" fmla="*/ 392191 w 4668747"/>
                    <a:gd name="connsiteY64" fmla="*/ 2772807 h 3339404"/>
                    <a:gd name="connsiteX65" fmla="*/ 387040 w 4668747"/>
                    <a:gd name="connsiteY65" fmla="*/ 2719572 h 3339404"/>
                    <a:gd name="connsiteX66" fmla="*/ 352122 w 4668747"/>
                    <a:gd name="connsiteY66" fmla="*/ 2698392 h 3339404"/>
                    <a:gd name="connsiteX67" fmla="*/ 320066 w 4668747"/>
                    <a:gd name="connsiteY67" fmla="*/ 2684082 h 3339404"/>
                    <a:gd name="connsiteX68" fmla="*/ 303466 w 4668747"/>
                    <a:gd name="connsiteY68" fmla="*/ 2653171 h 3339404"/>
                    <a:gd name="connsiteX69" fmla="*/ 234203 w 4668747"/>
                    <a:gd name="connsiteY69" fmla="*/ 2561011 h 3339404"/>
                    <a:gd name="connsiteX70" fmla="*/ 203865 w 4668747"/>
                    <a:gd name="connsiteY70" fmla="*/ 2544411 h 3339404"/>
                    <a:gd name="connsiteX71" fmla="*/ 149485 w 4668747"/>
                    <a:gd name="connsiteY71" fmla="*/ 2427637 h 3339404"/>
                    <a:gd name="connsiteX72" fmla="*/ 107698 w 4668747"/>
                    <a:gd name="connsiteY72" fmla="*/ 2317160 h 3339404"/>
                    <a:gd name="connsiteX73" fmla="*/ 63622 w 4668747"/>
                    <a:gd name="connsiteY73" fmla="*/ 2272511 h 3339404"/>
                    <a:gd name="connsiteX74" fmla="*/ 52173 w 4668747"/>
                    <a:gd name="connsiteY74" fmla="*/ 2202676 h 3339404"/>
                    <a:gd name="connsiteX75" fmla="*/ 20690 w 4668747"/>
                    <a:gd name="connsiteY75" fmla="*/ 2033239 h 3339404"/>
                    <a:gd name="connsiteX76" fmla="*/ 21835 w 4668747"/>
                    <a:gd name="connsiteY76" fmla="*/ 2001183 h 3339404"/>
                    <a:gd name="connsiteX77" fmla="*/ 14394 w 4668747"/>
                    <a:gd name="connsiteY77" fmla="*/ 1965693 h 3339404"/>
                    <a:gd name="connsiteX78" fmla="*/ 655 w 4668747"/>
                    <a:gd name="connsiteY78" fmla="*/ 1922762 h 3339404"/>
                    <a:gd name="connsiteX79" fmla="*/ 106553 w 4668747"/>
                    <a:gd name="connsiteY79" fmla="*/ 1634834 h 3339404"/>
                    <a:gd name="connsiteX80" fmla="*/ 195851 w 4668747"/>
                    <a:gd name="connsiteY80" fmla="*/ 1522640 h 3339404"/>
                    <a:gd name="connsiteX81" fmla="*/ 238210 w 4668747"/>
                    <a:gd name="connsiteY81" fmla="*/ 1456239 h 3339404"/>
                    <a:gd name="connsiteX82" fmla="*/ 356129 w 4668747"/>
                    <a:gd name="connsiteY82" fmla="*/ 1280506 h 3339404"/>
                    <a:gd name="connsiteX83" fmla="*/ 390474 w 4668747"/>
                    <a:gd name="connsiteY83" fmla="*/ 1262760 h 3339404"/>
                    <a:gd name="connsiteX84" fmla="*/ 406502 w 4668747"/>
                    <a:gd name="connsiteY84" fmla="*/ 1226126 h 3339404"/>
                    <a:gd name="connsiteX85" fmla="*/ 408792 w 4668747"/>
                    <a:gd name="connsiteY85" fmla="*/ 1206663 h 3339404"/>
                    <a:gd name="connsiteX86" fmla="*/ 490075 w 4668747"/>
                    <a:gd name="connsiteY86" fmla="*/ 1068137 h 3339404"/>
                    <a:gd name="connsiteX87" fmla="*/ 567352 w 4668747"/>
                    <a:gd name="connsiteY87" fmla="*/ 939915 h 3339404"/>
                    <a:gd name="connsiteX88" fmla="*/ 592539 w 4668747"/>
                    <a:gd name="connsiteY88" fmla="*/ 902135 h 3339404"/>
                    <a:gd name="connsiteX89" fmla="*/ 599980 w 4668747"/>
                    <a:gd name="connsiteY89" fmla="*/ 864356 h 3339404"/>
                    <a:gd name="connsiteX90" fmla="*/ 622877 w 4668747"/>
                    <a:gd name="connsiteY90" fmla="*/ 820279 h 3339404"/>
                    <a:gd name="connsiteX91" fmla="*/ 719044 w 4668747"/>
                    <a:gd name="connsiteY91" fmla="*/ 700071 h 3339404"/>
                    <a:gd name="connsiteX92" fmla="*/ 750527 w 4668747"/>
                    <a:gd name="connsiteY92" fmla="*/ 650270 h 3339404"/>
                    <a:gd name="connsiteX93" fmla="*/ 751672 w 4668747"/>
                    <a:gd name="connsiteY93" fmla="*/ 611918 h 3339404"/>
                    <a:gd name="connsiteX94" fmla="*/ 840969 w 4668747"/>
                    <a:gd name="connsiteY94" fmla="*/ 533496 h 3339404"/>
                    <a:gd name="connsiteX95" fmla="*/ 882184 w 4668747"/>
                    <a:gd name="connsiteY95" fmla="*/ 460226 h 3339404"/>
                    <a:gd name="connsiteX96" fmla="*/ 905080 w 4668747"/>
                    <a:gd name="connsiteY96" fmla="*/ 410426 h 3339404"/>
                    <a:gd name="connsiteX97" fmla="*/ 949729 w 4668747"/>
                    <a:gd name="connsiteY97" fmla="*/ 402412 h 3339404"/>
                    <a:gd name="connsiteX98" fmla="*/ 963467 w 4668747"/>
                    <a:gd name="connsiteY98" fmla="*/ 381232 h 3339404"/>
                    <a:gd name="connsiteX99" fmla="*/ 992661 w 4668747"/>
                    <a:gd name="connsiteY99" fmla="*/ 363487 h 3339404"/>
                    <a:gd name="connsiteX100" fmla="*/ 1025861 w 4668747"/>
                    <a:gd name="connsiteY100" fmla="*/ 345742 h 3339404"/>
                    <a:gd name="connsiteX101" fmla="*/ 1054482 w 4668747"/>
                    <a:gd name="connsiteY101" fmla="*/ 275907 h 3339404"/>
                    <a:gd name="connsiteX102" fmla="*/ 1110007 w 4668747"/>
                    <a:gd name="connsiteY102" fmla="*/ 256445 h 3339404"/>
                    <a:gd name="connsiteX103" fmla="*/ 1177553 w 4668747"/>
                    <a:gd name="connsiteY103" fmla="*/ 196913 h 3339404"/>
                    <a:gd name="connsiteX104" fmla="*/ 1209036 w 4668747"/>
                    <a:gd name="connsiteY104" fmla="*/ 167719 h 3339404"/>
                    <a:gd name="connsiteX105" fmla="*/ 1436287 w 4668747"/>
                    <a:gd name="connsiteY105" fmla="*/ 68691 h 3339404"/>
                    <a:gd name="connsiteX106" fmla="*/ 1483798 w 4668747"/>
                    <a:gd name="connsiteY106" fmla="*/ 69263 h 3339404"/>
                    <a:gd name="connsiteX107" fmla="*/ 1535316 w 4668747"/>
                    <a:gd name="connsiteY107" fmla="*/ 41214 h 3339404"/>
                    <a:gd name="connsiteX108" fmla="*/ 1591985 w 4668747"/>
                    <a:gd name="connsiteY108" fmla="*/ 22897 h 3339404"/>
                    <a:gd name="connsiteX109" fmla="*/ 1667545 w 4668747"/>
                    <a:gd name="connsiteY109" fmla="*/ 0 h 3339404"/>
                    <a:gd name="connsiteX110" fmla="*/ 1744249 w 4668747"/>
                    <a:gd name="connsiteY110" fmla="*/ 19462 h 3339404"/>
                    <a:gd name="connsiteX111" fmla="*/ 1820954 w 4668747"/>
                    <a:gd name="connsiteY111" fmla="*/ 51518 h 3339404"/>
                    <a:gd name="connsiteX112" fmla="*/ 1842133 w 4668747"/>
                    <a:gd name="connsiteY112" fmla="*/ 49801 h 3339404"/>
                    <a:gd name="connsiteX113" fmla="*/ 1931431 w 4668747"/>
                    <a:gd name="connsiteY113" fmla="*/ 4579 h 3339404"/>
                    <a:gd name="connsiteX114" fmla="*/ 2058508 w 4668747"/>
                    <a:gd name="connsiteY114" fmla="*/ 20607 h 3339404"/>
                    <a:gd name="connsiteX115" fmla="*/ 2098578 w 4668747"/>
                    <a:gd name="connsiteY115" fmla="*/ 51518 h 3339404"/>
                    <a:gd name="connsiteX116" fmla="*/ 2201614 w 4668747"/>
                    <a:gd name="connsiteY116" fmla="*/ 54380 h 3339404"/>
                    <a:gd name="connsiteX117" fmla="*/ 2248552 w 4668747"/>
                    <a:gd name="connsiteY117" fmla="*/ 69835 h 3339404"/>
                    <a:gd name="connsiteX118" fmla="*/ 2351016 w 4668747"/>
                    <a:gd name="connsiteY118" fmla="*/ 99029 h 3339404"/>
                    <a:gd name="connsiteX119" fmla="*/ 2410547 w 4668747"/>
                    <a:gd name="connsiteY119" fmla="*/ 106470 h 3339404"/>
                    <a:gd name="connsiteX120" fmla="*/ 2625205 w 4668747"/>
                    <a:gd name="connsiteY120" fmla="*/ 210651 h 3339404"/>
                    <a:gd name="connsiteX121" fmla="*/ 2687599 w 4668747"/>
                    <a:gd name="connsiteY121" fmla="*/ 212941 h 3339404"/>
                    <a:gd name="connsiteX122" fmla="*/ 2792925 w 4668747"/>
                    <a:gd name="connsiteY122" fmla="*/ 228968 h 3339404"/>
                    <a:gd name="connsiteX123" fmla="*/ 2843298 w 4668747"/>
                    <a:gd name="connsiteY123" fmla="*/ 233548 h 3339404"/>
                    <a:gd name="connsiteX124" fmla="*/ 3071121 w 4668747"/>
                    <a:gd name="connsiteY124" fmla="*/ 252438 h 3339404"/>
                    <a:gd name="connsiteX125" fmla="*/ 3170722 w 4668747"/>
                    <a:gd name="connsiteY125" fmla="*/ 252438 h 3339404"/>
                    <a:gd name="connsiteX126" fmla="*/ 3276620 w 4668747"/>
                    <a:gd name="connsiteY126" fmla="*/ 255872 h 3339404"/>
                    <a:gd name="connsiteX127" fmla="*/ 3643542 w 4668747"/>
                    <a:gd name="connsiteY127" fmla="*/ 352039 h 3339404"/>
                    <a:gd name="connsiteX128" fmla="*/ 3737419 w 4668747"/>
                    <a:gd name="connsiteY128" fmla="*/ 383522 h 3339404"/>
                    <a:gd name="connsiteX129" fmla="*/ 3780350 w 4668747"/>
                    <a:gd name="connsiteY129" fmla="*/ 407564 h 3339404"/>
                    <a:gd name="connsiteX130" fmla="*/ 3770619 w 4668747"/>
                    <a:gd name="connsiteY130" fmla="*/ 435612 h 3339404"/>
                    <a:gd name="connsiteX131" fmla="*/ 3805537 w 4668747"/>
                    <a:gd name="connsiteY131" fmla="*/ 461944 h 3339404"/>
                    <a:gd name="connsiteX132" fmla="*/ 3874228 w 4668747"/>
                    <a:gd name="connsiteY132" fmla="*/ 487703 h 3339404"/>
                    <a:gd name="connsiteX133" fmla="*/ 3991574 w 4668747"/>
                    <a:gd name="connsiteY133" fmla="*/ 574138 h 3339404"/>
                    <a:gd name="connsiteX134" fmla="*/ 4029926 w 4668747"/>
                    <a:gd name="connsiteY134" fmla="*/ 610201 h 3339404"/>
                    <a:gd name="connsiteX135" fmla="*/ 4075720 w 4668747"/>
                    <a:gd name="connsiteY135" fmla="*/ 611346 h 3339404"/>
                    <a:gd name="connsiteX136" fmla="*/ 4199363 w 4668747"/>
                    <a:gd name="connsiteY136" fmla="*/ 697209 h 3339404"/>
                    <a:gd name="connsiteX137" fmla="*/ 4309840 w 4668747"/>
                    <a:gd name="connsiteY137" fmla="*/ 789368 h 3339404"/>
                    <a:gd name="connsiteX138" fmla="*/ 4398565 w 4668747"/>
                    <a:gd name="connsiteY138" fmla="*/ 901563 h 3339404"/>
                    <a:gd name="connsiteX139" fmla="*/ 4485573 w 4668747"/>
                    <a:gd name="connsiteY139" fmla="*/ 1003454 h 3339404"/>
                    <a:gd name="connsiteX140" fmla="*/ 4520491 w 4668747"/>
                    <a:gd name="connsiteY140" fmla="*/ 1075579 h 3339404"/>
                    <a:gd name="connsiteX141" fmla="*/ 4546250 w 4668747"/>
                    <a:gd name="connsiteY141" fmla="*/ 1128242 h 3339404"/>
                    <a:gd name="connsiteX142" fmla="*/ 4641844 w 4668747"/>
                    <a:gd name="connsiteY142" fmla="*/ 1313706 h 3339404"/>
                    <a:gd name="connsiteX143" fmla="*/ 4668748 w 4668747"/>
                    <a:gd name="connsiteY143" fmla="*/ 1475701 h 3339404"/>
                    <a:gd name="connsiteX144" fmla="*/ 4221115 w 4668747"/>
                    <a:gd name="connsiteY144" fmla="*/ 2417334 h 3339404"/>
                    <a:gd name="connsiteX145" fmla="*/ 4239432 w 4668747"/>
                    <a:gd name="connsiteY145" fmla="*/ 2386423 h 3339404"/>
                    <a:gd name="connsiteX146" fmla="*/ 4307550 w 4668747"/>
                    <a:gd name="connsiteY146" fmla="*/ 2125399 h 3339404"/>
                    <a:gd name="connsiteX147" fmla="*/ 4380820 w 4668747"/>
                    <a:gd name="connsiteY147" fmla="*/ 2005763 h 3339404"/>
                    <a:gd name="connsiteX148" fmla="*/ 4497021 w 4668747"/>
                    <a:gd name="connsiteY148" fmla="*/ 1721842 h 3339404"/>
                    <a:gd name="connsiteX149" fmla="*/ 4517056 w 4668747"/>
                    <a:gd name="connsiteY149" fmla="*/ 1656014 h 3339404"/>
                    <a:gd name="connsiteX150" fmla="*/ 4554836 w 4668747"/>
                    <a:gd name="connsiteY150" fmla="*/ 1596482 h 3339404"/>
                    <a:gd name="connsiteX151" fmla="*/ 4546822 w 4668747"/>
                    <a:gd name="connsiteY151" fmla="*/ 1536950 h 3339404"/>
                    <a:gd name="connsiteX152" fmla="*/ 4559988 w 4668747"/>
                    <a:gd name="connsiteY152" fmla="*/ 1338892 h 3339404"/>
                    <a:gd name="connsiteX153" fmla="*/ 4546822 w 4668747"/>
                    <a:gd name="connsiteY153" fmla="*/ 1325154 h 3339404"/>
                    <a:gd name="connsiteX154" fmla="*/ 4519346 w 4668747"/>
                    <a:gd name="connsiteY154" fmla="*/ 1274209 h 3339404"/>
                    <a:gd name="connsiteX155" fmla="*/ 4490152 w 4668747"/>
                    <a:gd name="connsiteY155" fmla="*/ 1214677 h 3339404"/>
                    <a:gd name="connsiteX156" fmla="*/ 4434055 w 4668747"/>
                    <a:gd name="connsiteY156" fmla="*/ 1158007 h 3339404"/>
                    <a:gd name="connsiteX157" fmla="*/ 4363075 w 4668747"/>
                    <a:gd name="connsiteY157" fmla="*/ 1048103 h 3339404"/>
                    <a:gd name="connsiteX158" fmla="*/ 4280646 w 4668747"/>
                    <a:gd name="connsiteY158" fmla="*/ 910149 h 3339404"/>
                    <a:gd name="connsiteX159" fmla="*/ 4257177 w 4668747"/>
                    <a:gd name="connsiteY159" fmla="*/ 896411 h 3339404"/>
                    <a:gd name="connsiteX160" fmla="*/ 4219970 w 4668747"/>
                    <a:gd name="connsiteY160" fmla="*/ 886680 h 3339404"/>
                    <a:gd name="connsiteX161" fmla="*/ 4165590 w 4668747"/>
                    <a:gd name="connsiteY161" fmla="*/ 835162 h 3339404"/>
                    <a:gd name="connsiteX162" fmla="*/ 4109492 w 4668747"/>
                    <a:gd name="connsiteY162" fmla="*/ 762465 h 3339404"/>
                    <a:gd name="connsiteX163" fmla="*/ 4041374 w 4668747"/>
                    <a:gd name="connsiteY163" fmla="*/ 728692 h 3339404"/>
                    <a:gd name="connsiteX164" fmla="*/ 3890255 w 4668747"/>
                    <a:gd name="connsiteY164" fmla="*/ 601042 h 3339404"/>
                    <a:gd name="connsiteX165" fmla="*/ 3847896 w 4668747"/>
                    <a:gd name="connsiteY165" fmla="*/ 575855 h 3339404"/>
                    <a:gd name="connsiteX166" fmla="*/ 3780923 w 4668747"/>
                    <a:gd name="connsiteY166" fmla="*/ 531779 h 3339404"/>
                    <a:gd name="connsiteX167" fmla="*/ 3711088 w 4668747"/>
                    <a:gd name="connsiteY167" fmla="*/ 508882 h 3339404"/>
                    <a:gd name="connsiteX168" fmla="*/ 3676170 w 4668747"/>
                    <a:gd name="connsiteY168" fmla="*/ 494572 h 3339404"/>
                    <a:gd name="connsiteX169" fmla="*/ 3624652 w 4668747"/>
                    <a:gd name="connsiteY169" fmla="*/ 449350 h 3339404"/>
                    <a:gd name="connsiteX170" fmla="*/ 3559968 w 4668747"/>
                    <a:gd name="connsiteY170" fmla="*/ 437330 h 3339404"/>
                    <a:gd name="connsiteX171" fmla="*/ 3470671 w 4668747"/>
                    <a:gd name="connsiteY171" fmla="*/ 418440 h 3339404"/>
                    <a:gd name="connsiteX172" fmla="*/ 3311538 w 4668747"/>
                    <a:gd name="connsiteY172" fmla="*/ 364060 h 3339404"/>
                    <a:gd name="connsiteX173" fmla="*/ 3148398 w 4668747"/>
                    <a:gd name="connsiteY173" fmla="*/ 358908 h 3339404"/>
                    <a:gd name="connsiteX174" fmla="*/ 3088866 w 4668747"/>
                    <a:gd name="connsiteY174" fmla="*/ 352611 h 3339404"/>
                    <a:gd name="connsiteX175" fmla="*/ 3027045 w 4668747"/>
                    <a:gd name="connsiteY175" fmla="*/ 360625 h 3339404"/>
                    <a:gd name="connsiteX176" fmla="*/ 3000141 w 4668747"/>
                    <a:gd name="connsiteY176" fmla="*/ 351466 h 3339404"/>
                    <a:gd name="connsiteX177" fmla="*/ 2958926 w 4668747"/>
                    <a:gd name="connsiteY177" fmla="*/ 337156 h 3339404"/>
                    <a:gd name="connsiteX178" fmla="*/ 2910843 w 4668747"/>
                    <a:gd name="connsiteY178" fmla="*/ 327425 h 3339404"/>
                    <a:gd name="connsiteX179" fmla="*/ 2795214 w 4668747"/>
                    <a:gd name="connsiteY179" fmla="*/ 297659 h 3339404"/>
                    <a:gd name="connsiteX180" fmla="*/ 2719082 w 4668747"/>
                    <a:gd name="connsiteY180" fmla="*/ 315404 h 3339404"/>
                    <a:gd name="connsiteX181" fmla="*/ 2641806 w 4668747"/>
                    <a:gd name="connsiteY181" fmla="*/ 294224 h 3339404"/>
                    <a:gd name="connsiteX182" fmla="*/ 2565101 w 4668747"/>
                    <a:gd name="connsiteY182" fmla="*/ 275907 h 3339404"/>
                    <a:gd name="connsiteX183" fmla="*/ 2503280 w 4668747"/>
                    <a:gd name="connsiteY183" fmla="*/ 242706 h 3339404"/>
                    <a:gd name="connsiteX184" fmla="*/ 2458058 w 4668747"/>
                    <a:gd name="connsiteY184" fmla="*/ 217520 h 3339404"/>
                    <a:gd name="connsiteX185" fmla="*/ 2450617 w 4668747"/>
                    <a:gd name="connsiteY185" fmla="*/ 210078 h 3339404"/>
                    <a:gd name="connsiteX186" fmla="*/ 2361319 w 4668747"/>
                    <a:gd name="connsiteY186" fmla="*/ 207789 h 3339404"/>
                    <a:gd name="connsiteX187" fmla="*/ 2250269 w 4668747"/>
                    <a:gd name="connsiteY187" fmla="*/ 168864 h 3339404"/>
                    <a:gd name="connsiteX188" fmla="*/ 2157537 w 4668747"/>
                    <a:gd name="connsiteY188" fmla="*/ 111050 h 3339404"/>
                    <a:gd name="connsiteX189" fmla="*/ 2143227 w 4668747"/>
                    <a:gd name="connsiteY189" fmla="*/ 111622 h 3339404"/>
                    <a:gd name="connsiteX190" fmla="*/ 2099150 w 4668747"/>
                    <a:gd name="connsiteY190" fmla="*/ 115629 h 3339404"/>
                    <a:gd name="connsiteX191" fmla="*/ 1954900 w 4668747"/>
                    <a:gd name="connsiteY191" fmla="*/ 113912 h 3339404"/>
                    <a:gd name="connsiteX192" fmla="*/ 1747112 w 4668747"/>
                    <a:gd name="connsiteY192" fmla="*/ 103608 h 3339404"/>
                    <a:gd name="connsiteX193" fmla="*/ 1662966 w 4668747"/>
                    <a:gd name="connsiteY193" fmla="*/ 116774 h 3339404"/>
                    <a:gd name="connsiteX194" fmla="*/ 1581109 w 4668747"/>
                    <a:gd name="connsiteY194" fmla="*/ 113912 h 3339404"/>
                    <a:gd name="connsiteX195" fmla="*/ 1553061 w 4668747"/>
                    <a:gd name="connsiteY195" fmla="*/ 124215 h 3339404"/>
                    <a:gd name="connsiteX196" fmla="*/ 1487805 w 4668747"/>
                    <a:gd name="connsiteY196" fmla="*/ 171726 h 3339404"/>
                    <a:gd name="connsiteX197" fmla="*/ 1405376 w 4668747"/>
                    <a:gd name="connsiteY197" fmla="*/ 173444 h 3339404"/>
                    <a:gd name="connsiteX198" fmla="*/ 1371031 w 4668747"/>
                    <a:gd name="connsiteY198" fmla="*/ 178023 h 3339404"/>
                    <a:gd name="connsiteX199" fmla="*/ 1235940 w 4668747"/>
                    <a:gd name="connsiteY199" fmla="*/ 289645 h 3339404"/>
                    <a:gd name="connsiteX200" fmla="*/ 1213043 w 4668747"/>
                    <a:gd name="connsiteY200" fmla="*/ 279341 h 3339404"/>
                    <a:gd name="connsiteX201" fmla="*/ 1174691 w 4668747"/>
                    <a:gd name="connsiteY201" fmla="*/ 294797 h 3339404"/>
                    <a:gd name="connsiteX202" fmla="*/ 1136339 w 4668747"/>
                    <a:gd name="connsiteY202" fmla="*/ 336583 h 3339404"/>
                    <a:gd name="connsiteX203" fmla="*/ 1047613 w 4668747"/>
                    <a:gd name="connsiteY203" fmla="*/ 431033 h 3339404"/>
                    <a:gd name="connsiteX204" fmla="*/ 1033875 w 4668747"/>
                    <a:gd name="connsiteY204" fmla="*/ 465951 h 3339404"/>
                    <a:gd name="connsiteX205" fmla="*/ 992661 w 4668747"/>
                    <a:gd name="connsiteY205" fmla="*/ 468813 h 3339404"/>
                    <a:gd name="connsiteX206" fmla="*/ 1003537 w 4668747"/>
                    <a:gd name="connsiteY206" fmla="*/ 498579 h 3339404"/>
                    <a:gd name="connsiteX207" fmla="*/ 975488 w 4668747"/>
                    <a:gd name="connsiteY207" fmla="*/ 529489 h 3339404"/>
                    <a:gd name="connsiteX208" fmla="*/ 856425 w 4668747"/>
                    <a:gd name="connsiteY208" fmla="*/ 673167 h 3339404"/>
                    <a:gd name="connsiteX209" fmla="*/ 736216 w 4668747"/>
                    <a:gd name="connsiteY209" fmla="*/ 879811 h 3339404"/>
                    <a:gd name="connsiteX210" fmla="*/ 617725 w 4668747"/>
                    <a:gd name="connsiteY210" fmla="*/ 1099048 h 3339404"/>
                    <a:gd name="connsiteX211" fmla="*/ 566780 w 4668747"/>
                    <a:gd name="connsiteY211" fmla="*/ 1173463 h 3339404"/>
                    <a:gd name="connsiteX212" fmla="*/ 527855 w 4668747"/>
                    <a:gd name="connsiteY212" fmla="*/ 1167166 h 3339404"/>
                    <a:gd name="connsiteX213" fmla="*/ 534724 w 4668747"/>
                    <a:gd name="connsiteY213" fmla="*/ 1217539 h 3339404"/>
                    <a:gd name="connsiteX214" fmla="*/ 518696 w 4668747"/>
                    <a:gd name="connsiteY214" fmla="*/ 1264478 h 3339404"/>
                    <a:gd name="connsiteX215" fmla="*/ 462027 w 4668747"/>
                    <a:gd name="connsiteY215" fmla="*/ 1346906 h 3339404"/>
                    <a:gd name="connsiteX216" fmla="*/ 403067 w 4668747"/>
                    <a:gd name="connsiteY216" fmla="*/ 1418459 h 3339404"/>
                    <a:gd name="connsiteX217" fmla="*/ 301176 w 4668747"/>
                    <a:gd name="connsiteY217" fmla="*/ 1495736 h 3339404"/>
                    <a:gd name="connsiteX218" fmla="*/ 288011 w 4668747"/>
                    <a:gd name="connsiteY218" fmla="*/ 1516343 h 3339404"/>
                    <a:gd name="connsiteX219" fmla="*/ 272555 w 4668747"/>
                    <a:gd name="connsiteY219" fmla="*/ 1597627 h 3339404"/>
                    <a:gd name="connsiteX220" fmla="*/ 159788 w 4668747"/>
                    <a:gd name="connsiteY220" fmla="*/ 1732718 h 3339404"/>
                    <a:gd name="connsiteX221" fmla="*/ 168375 w 4668747"/>
                    <a:gd name="connsiteY221" fmla="*/ 1761912 h 3339404"/>
                    <a:gd name="connsiteX222" fmla="*/ 140899 w 4668747"/>
                    <a:gd name="connsiteY222" fmla="*/ 1814002 h 3339404"/>
                    <a:gd name="connsiteX223" fmla="*/ 106553 w 4668747"/>
                    <a:gd name="connsiteY223" fmla="*/ 1886699 h 3339404"/>
                    <a:gd name="connsiteX224" fmla="*/ 126588 w 4668747"/>
                    <a:gd name="connsiteY224" fmla="*/ 2060143 h 3339404"/>
                    <a:gd name="connsiteX225" fmla="*/ 109415 w 4668747"/>
                    <a:gd name="connsiteY225" fmla="*/ 2104219 h 3339404"/>
                    <a:gd name="connsiteX226" fmla="*/ 147195 w 4668747"/>
                    <a:gd name="connsiteY226" fmla="*/ 2127116 h 3339404"/>
                    <a:gd name="connsiteX227" fmla="*/ 154064 w 4668747"/>
                    <a:gd name="connsiteY227" fmla="*/ 2208400 h 3339404"/>
                    <a:gd name="connsiteX228" fmla="*/ 131740 w 4668747"/>
                    <a:gd name="connsiteY228" fmla="*/ 2238166 h 3339404"/>
                    <a:gd name="connsiteX229" fmla="*/ 168375 w 4668747"/>
                    <a:gd name="connsiteY229" fmla="*/ 2253049 h 3339404"/>
                    <a:gd name="connsiteX230" fmla="*/ 156926 w 4668747"/>
                    <a:gd name="connsiteY230" fmla="*/ 2282242 h 3339404"/>
                    <a:gd name="connsiteX231" fmla="*/ 299459 w 4668747"/>
                    <a:gd name="connsiteY231" fmla="*/ 2479155 h 3339404"/>
                    <a:gd name="connsiteX232" fmla="*/ 315487 w 4668747"/>
                    <a:gd name="connsiteY232" fmla="*/ 2500907 h 3339404"/>
                    <a:gd name="connsiteX233" fmla="*/ 362425 w 4668747"/>
                    <a:gd name="connsiteY233" fmla="*/ 2557577 h 3339404"/>
                    <a:gd name="connsiteX234" fmla="*/ 407074 w 4668747"/>
                    <a:gd name="connsiteY234" fmla="*/ 2613101 h 3339404"/>
                    <a:gd name="connsiteX235" fmla="*/ 436840 w 4668747"/>
                    <a:gd name="connsiteY235" fmla="*/ 2654888 h 3339404"/>
                    <a:gd name="connsiteX236" fmla="*/ 513545 w 4668747"/>
                    <a:gd name="connsiteY236" fmla="*/ 2737889 h 3339404"/>
                    <a:gd name="connsiteX237" fmla="*/ 531290 w 4668747"/>
                    <a:gd name="connsiteY237" fmla="*/ 2757351 h 3339404"/>
                    <a:gd name="connsiteX238" fmla="*/ 616580 w 4668747"/>
                    <a:gd name="connsiteY238" fmla="*/ 2809442 h 3339404"/>
                    <a:gd name="connsiteX239" fmla="*/ 716754 w 4668747"/>
                    <a:gd name="connsiteY239" fmla="*/ 2904464 h 3339404"/>
                    <a:gd name="connsiteX240" fmla="*/ 773424 w 4668747"/>
                    <a:gd name="connsiteY240" fmla="*/ 2942244 h 3339404"/>
                    <a:gd name="connsiteX241" fmla="*/ 835818 w 4668747"/>
                    <a:gd name="connsiteY241" fmla="*/ 3000058 h 3339404"/>
                    <a:gd name="connsiteX242" fmla="*/ 854135 w 4668747"/>
                    <a:gd name="connsiteY242" fmla="*/ 3005210 h 3339404"/>
                    <a:gd name="connsiteX243" fmla="*/ 942288 w 4668747"/>
                    <a:gd name="connsiteY243" fmla="*/ 3026389 h 3339404"/>
                    <a:gd name="connsiteX244" fmla="*/ 992661 w 4668747"/>
                    <a:gd name="connsiteY244" fmla="*/ 3057872 h 3339404"/>
                    <a:gd name="connsiteX245" fmla="*/ 1025861 w 4668747"/>
                    <a:gd name="connsiteY245" fmla="*/ 3070466 h 3339404"/>
                    <a:gd name="connsiteX246" fmla="*/ 1003537 w 4668747"/>
                    <a:gd name="connsiteY246" fmla="*/ 3093362 h 3339404"/>
                    <a:gd name="connsiteX247" fmla="*/ 989799 w 4668747"/>
                    <a:gd name="connsiteY247" fmla="*/ 3115687 h 3339404"/>
                    <a:gd name="connsiteX248" fmla="*/ 1019565 w 4668747"/>
                    <a:gd name="connsiteY248" fmla="*/ 3121411 h 3339404"/>
                    <a:gd name="connsiteX249" fmla="*/ 1048186 w 4668747"/>
                    <a:gd name="connsiteY249" fmla="*/ 3112825 h 3339404"/>
                    <a:gd name="connsiteX250" fmla="*/ 1112297 w 4668747"/>
                    <a:gd name="connsiteY250" fmla="*/ 3133432 h 3339404"/>
                    <a:gd name="connsiteX251" fmla="*/ 1095124 w 4668747"/>
                    <a:gd name="connsiteY251" fmla="*/ 3156329 h 3339404"/>
                    <a:gd name="connsiteX252" fmla="*/ 1131759 w 4668747"/>
                    <a:gd name="connsiteY252" fmla="*/ 3157474 h 3339404"/>
                    <a:gd name="connsiteX253" fmla="*/ 1168394 w 4668747"/>
                    <a:gd name="connsiteY253" fmla="*/ 3143163 h 3339404"/>
                    <a:gd name="connsiteX254" fmla="*/ 1242809 w 4668747"/>
                    <a:gd name="connsiteY254" fmla="*/ 3156901 h 3339404"/>
                    <a:gd name="connsiteX255" fmla="*/ 1311499 w 4668747"/>
                    <a:gd name="connsiteY255" fmla="*/ 3168350 h 3339404"/>
                    <a:gd name="connsiteX256" fmla="*/ 1400797 w 4668747"/>
                    <a:gd name="connsiteY256" fmla="*/ 3186667 h 3339404"/>
                    <a:gd name="connsiteX257" fmla="*/ 1459184 w 4668747"/>
                    <a:gd name="connsiteY257" fmla="*/ 3200405 h 3339404"/>
                    <a:gd name="connsiteX258" fmla="*/ 1554206 w 4668747"/>
                    <a:gd name="connsiteY258" fmla="*/ 3229026 h 3339404"/>
                    <a:gd name="connsiteX259" fmla="*/ 1599427 w 4668747"/>
                    <a:gd name="connsiteY259" fmla="*/ 3226736 h 3339404"/>
                    <a:gd name="connsiteX260" fmla="*/ 1687580 w 4668747"/>
                    <a:gd name="connsiteY260" fmla="*/ 3207274 h 3339404"/>
                    <a:gd name="connsiteX261" fmla="*/ 1767146 w 4668747"/>
                    <a:gd name="connsiteY261" fmla="*/ 3208992 h 3339404"/>
                    <a:gd name="connsiteX262" fmla="*/ 1847858 w 4668747"/>
                    <a:gd name="connsiteY262" fmla="*/ 3245054 h 3339404"/>
                    <a:gd name="connsiteX263" fmla="*/ 1885065 w 4668747"/>
                    <a:gd name="connsiteY263" fmla="*/ 3231316 h 3339404"/>
                    <a:gd name="connsiteX264" fmla="*/ 1921700 w 4668747"/>
                    <a:gd name="connsiteY264" fmla="*/ 3207274 h 3339404"/>
                    <a:gd name="connsiteX265" fmla="*/ 1968638 w 4668747"/>
                    <a:gd name="connsiteY265" fmla="*/ 3197543 h 3339404"/>
                    <a:gd name="connsiteX266" fmla="*/ 2008708 w 4668747"/>
                    <a:gd name="connsiteY266" fmla="*/ 3164343 h 3339404"/>
                    <a:gd name="connsiteX267" fmla="*/ 2158110 w 4668747"/>
                    <a:gd name="connsiteY267" fmla="*/ 3137439 h 3339404"/>
                    <a:gd name="connsiteX268" fmla="*/ 2338995 w 4668747"/>
                    <a:gd name="connsiteY268" fmla="*/ 3134577 h 3339404"/>
                    <a:gd name="connsiteX269" fmla="*/ 2507859 w 4668747"/>
                    <a:gd name="connsiteY269" fmla="*/ 3135149 h 3339404"/>
                    <a:gd name="connsiteX270" fmla="*/ 2680730 w 4668747"/>
                    <a:gd name="connsiteY270" fmla="*/ 3177508 h 3339404"/>
                    <a:gd name="connsiteX271" fmla="*/ 2721372 w 4668747"/>
                    <a:gd name="connsiteY271" fmla="*/ 3170639 h 3339404"/>
                    <a:gd name="connsiteX272" fmla="*/ 2738545 w 4668747"/>
                    <a:gd name="connsiteY272" fmla="*/ 3152322 h 3339404"/>
                    <a:gd name="connsiteX273" fmla="*/ 2845015 w 4668747"/>
                    <a:gd name="connsiteY273" fmla="*/ 3191247 h 3339404"/>
                    <a:gd name="connsiteX274" fmla="*/ 2867339 w 4668747"/>
                    <a:gd name="connsiteY274" fmla="*/ 3199833 h 3339404"/>
                    <a:gd name="connsiteX275" fmla="*/ 2949196 w 4668747"/>
                    <a:gd name="connsiteY275" fmla="*/ 3166060 h 3339404"/>
                    <a:gd name="connsiteX276" fmla="*/ 3054521 w 4668747"/>
                    <a:gd name="connsiteY276" fmla="*/ 3160908 h 3339404"/>
                    <a:gd name="connsiteX277" fmla="*/ 3270896 w 4668747"/>
                    <a:gd name="connsiteY277" fmla="*/ 3147170 h 3339404"/>
                    <a:gd name="connsiteX278" fmla="*/ 3302379 w 4668747"/>
                    <a:gd name="connsiteY278" fmla="*/ 3154612 h 3339404"/>
                    <a:gd name="connsiteX279" fmla="*/ 3375649 w 4668747"/>
                    <a:gd name="connsiteY279" fmla="*/ 3143163 h 3339404"/>
                    <a:gd name="connsiteX280" fmla="*/ 3456360 w 4668747"/>
                    <a:gd name="connsiteY280" fmla="*/ 3121411 h 3339404"/>
                    <a:gd name="connsiteX281" fmla="*/ 3470671 w 4668747"/>
                    <a:gd name="connsiteY281" fmla="*/ 3109963 h 3339404"/>
                    <a:gd name="connsiteX282" fmla="*/ 3555962 w 4668747"/>
                    <a:gd name="connsiteY282" fmla="*/ 3057872 h 3339404"/>
                    <a:gd name="connsiteX283" fmla="*/ 3594314 w 4668747"/>
                    <a:gd name="connsiteY283" fmla="*/ 3051003 h 3339404"/>
                    <a:gd name="connsiteX284" fmla="*/ 3643542 w 4668747"/>
                    <a:gd name="connsiteY284" fmla="*/ 3014941 h 3339404"/>
                    <a:gd name="connsiteX285" fmla="*/ 3734557 w 4668747"/>
                    <a:gd name="connsiteY285" fmla="*/ 2976589 h 3339404"/>
                    <a:gd name="connsiteX286" fmla="*/ 3791799 w 4668747"/>
                    <a:gd name="connsiteY286" fmla="*/ 2935374 h 3339404"/>
                    <a:gd name="connsiteX287" fmla="*/ 3825572 w 4668747"/>
                    <a:gd name="connsiteY287" fmla="*/ 2889008 h 3339404"/>
                    <a:gd name="connsiteX288" fmla="*/ 3963525 w 4668747"/>
                    <a:gd name="connsiteY288" fmla="*/ 2811159 h 3339404"/>
                    <a:gd name="connsiteX289" fmla="*/ 4007029 w 4668747"/>
                    <a:gd name="connsiteY289" fmla="*/ 2745903 h 3339404"/>
                    <a:gd name="connsiteX290" fmla="*/ 4037940 w 4668747"/>
                    <a:gd name="connsiteY290" fmla="*/ 2736172 h 3339404"/>
                    <a:gd name="connsiteX291" fmla="*/ 4090603 w 4668747"/>
                    <a:gd name="connsiteY291" fmla="*/ 2652598 h 3339404"/>
                    <a:gd name="connsiteX292" fmla="*/ 4098617 w 4668747"/>
                    <a:gd name="connsiteY292" fmla="*/ 2594784 h 3339404"/>
                    <a:gd name="connsiteX293" fmla="*/ 4139258 w 4668747"/>
                    <a:gd name="connsiteY293" fmla="*/ 2542121 h 3339404"/>
                    <a:gd name="connsiteX294" fmla="*/ 4143265 w 4668747"/>
                    <a:gd name="connsiteY294" fmla="*/ 2502052 h 3339404"/>
                    <a:gd name="connsiteX295" fmla="*/ 4178755 w 4668747"/>
                    <a:gd name="connsiteY295" fmla="*/ 2420768 h 3339404"/>
                    <a:gd name="connsiteX296" fmla="*/ 4221115 w 4668747"/>
                    <a:gd name="connsiteY296" fmla="*/ 2417334 h 33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</a:cxnLst>
                  <a:rect l="l" t="t" r="r" b="b"/>
                  <a:pathLst>
                    <a:path w="4668747" h="3339404">
                      <a:moveTo>
                        <a:pt x="4668748" y="1475701"/>
                      </a:moveTo>
                      <a:cubicBezTo>
                        <a:pt x="4665886" y="1522067"/>
                        <a:pt x="4681913" y="1569578"/>
                        <a:pt x="4620092" y="1581599"/>
                      </a:cubicBezTo>
                      <a:cubicBezTo>
                        <a:pt x="4592616" y="1587323"/>
                        <a:pt x="4615513" y="1597627"/>
                        <a:pt x="4619520" y="1607930"/>
                      </a:cubicBezTo>
                      <a:cubicBezTo>
                        <a:pt x="4626961" y="1626248"/>
                        <a:pt x="4630395" y="1646282"/>
                        <a:pt x="4634975" y="1665745"/>
                      </a:cubicBezTo>
                      <a:cubicBezTo>
                        <a:pt x="4636692" y="1673186"/>
                        <a:pt x="4638982" y="1683490"/>
                        <a:pt x="4635547" y="1688069"/>
                      </a:cubicBezTo>
                      <a:cubicBezTo>
                        <a:pt x="4618947" y="1706959"/>
                        <a:pt x="4596623" y="1721842"/>
                        <a:pt x="4585747" y="1743022"/>
                      </a:cubicBezTo>
                      <a:cubicBezTo>
                        <a:pt x="4582312" y="1749318"/>
                        <a:pt x="4621809" y="1773932"/>
                        <a:pt x="4575443" y="1774505"/>
                      </a:cubicBezTo>
                      <a:cubicBezTo>
                        <a:pt x="4571436" y="1774505"/>
                        <a:pt x="4564567" y="1782519"/>
                        <a:pt x="4564567" y="1787098"/>
                      </a:cubicBezTo>
                      <a:cubicBezTo>
                        <a:pt x="4566857" y="1931348"/>
                        <a:pt x="4566857" y="1931348"/>
                        <a:pt x="4445504" y="2053274"/>
                      </a:cubicBezTo>
                      <a:cubicBezTo>
                        <a:pt x="4441497" y="2057281"/>
                        <a:pt x="4442069" y="2069301"/>
                        <a:pt x="4444931" y="2074453"/>
                      </a:cubicBezTo>
                      <a:cubicBezTo>
                        <a:pt x="4474697" y="2125399"/>
                        <a:pt x="4434055" y="2156882"/>
                        <a:pt x="4410586" y="2191227"/>
                      </a:cubicBezTo>
                      <a:cubicBezTo>
                        <a:pt x="4396276" y="2211834"/>
                        <a:pt x="4392269" y="2192944"/>
                        <a:pt x="4389979" y="2179206"/>
                      </a:cubicBezTo>
                      <a:cubicBezTo>
                        <a:pt x="4388834" y="2172910"/>
                        <a:pt x="4384254" y="2167186"/>
                        <a:pt x="4381392" y="2161461"/>
                      </a:cubicBezTo>
                      <a:cubicBezTo>
                        <a:pt x="4377386" y="2165468"/>
                        <a:pt x="4368799" y="2171765"/>
                        <a:pt x="4369372" y="2174055"/>
                      </a:cubicBezTo>
                      <a:cubicBezTo>
                        <a:pt x="4384254" y="2208400"/>
                        <a:pt x="4346475" y="2238166"/>
                        <a:pt x="4364220" y="2276518"/>
                      </a:cubicBezTo>
                      <a:cubicBezTo>
                        <a:pt x="4376241" y="2302849"/>
                        <a:pt x="4341323" y="2346926"/>
                        <a:pt x="4310412" y="2352077"/>
                      </a:cubicBezTo>
                      <a:cubicBezTo>
                        <a:pt x="4280074" y="2357229"/>
                        <a:pt x="4273205" y="2368678"/>
                        <a:pt x="4290950" y="2392719"/>
                      </a:cubicBezTo>
                      <a:cubicBezTo>
                        <a:pt x="4312702" y="2421340"/>
                        <a:pt x="4308123" y="2450534"/>
                        <a:pt x="4294957" y="2479727"/>
                      </a:cubicBezTo>
                      <a:cubicBezTo>
                        <a:pt x="4277212" y="2518652"/>
                        <a:pt x="4261757" y="2559294"/>
                        <a:pt x="4238860" y="2595356"/>
                      </a:cubicBezTo>
                      <a:cubicBezTo>
                        <a:pt x="4227411" y="2613101"/>
                        <a:pt x="4201652" y="2621688"/>
                        <a:pt x="4183335" y="2634853"/>
                      </a:cubicBezTo>
                      <a:cubicBezTo>
                        <a:pt x="4163872" y="2649164"/>
                        <a:pt x="4153569" y="2662902"/>
                        <a:pt x="4171886" y="2688661"/>
                      </a:cubicBezTo>
                      <a:cubicBezTo>
                        <a:pt x="4179900" y="2699537"/>
                        <a:pt x="4103768" y="2681792"/>
                        <a:pt x="4151852" y="2726441"/>
                      </a:cubicBezTo>
                      <a:cubicBezTo>
                        <a:pt x="4155859" y="2730448"/>
                        <a:pt x="4148417" y="2751627"/>
                        <a:pt x="4141548" y="2761358"/>
                      </a:cubicBezTo>
                      <a:cubicBezTo>
                        <a:pt x="4075720" y="2850656"/>
                        <a:pt x="3986422" y="2917629"/>
                        <a:pt x="3908573" y="2994906"/>
                      </a:cubicBezTo>
                      <a:cubicBezTo>
                        <a:pt x="3899414" y="3004065"/>
                        <a:pt x="3883959" y="3017231"/>
                        <a:pt x="3875372" y="3014941"/>
                      </a:cubicBezTo>
                      <a:cubicBezTo>
                        <a:pt x="3828434" y="3001775"/>
                        <a:pt x="3805537" y="3038410"/>
                        <a:pt x="3774626" y="3059017"/>
                      </a:cubicBezTo>
                      <a:cubicBezTo>
                        <a:pt x="3752302" y="3073900"/>
                        <a:pt x="3731122" y="3095080"/>
                        <a:pt x="3706508" y="3099659"/>
                      </a:cubicBezTo>
                      <a:cubicBezTo>
                        <a:pt x="3680177" y="3104811"/>
                        <a:pt x="3659570" y="3104239"/>
                        <a:pt x="3658997" y="3137439"/>
                      </a:cubicBezTo>
                      <a:cubicBezTo>
                        <a:pt x="3658997" y="3139729"/>
                        <a:pt x="3654418" y="3142018"/>
                        <a:pt x="3651556" y="3144308"/>
                      </a:cubicBezTo>
                      <a:cubicBezTo>
                        <a:pt x="3602900" y="3088783"/>
                        <a:pt x="3590879" y="3156901"/>
                        <a:pt x="3561686" y="3170067"/>
                      </a:cubicBezTo>
                      <a:cubicBezTo>
                        <a:pt x="3540506" y="3179798"/>
                        <a:pt x="3512457" y="3179798"/>
                        <a:pt x="3497575" y="3194681"/>
                      </a:cubicBezTo>
                      <a:cubicBezTo>
                        <a:pt x="3470099" y="3221012"/>
                        <a:pt x="3458077" y="3197543"/>
                        <a:pt x="3435753" y="3190674"/>
                      </a:cubicBezTo>
                      <a:cubicBezTo>
                        <a:pt x="3412856" y="3183233"/>
                        <a:pt x="3384235" y="3183805"/>
                        <a:pt x="3356187" y="3201550"/>
                      </a:cubicBezTo>
                      <a:cubicBezTo>
                        <a:pt x="3329855" y="3218150"/>
                        <a:pt x="3299517" y="3242192"/>
                        <a:pt x="3261737" y="3231316"/>
                      </a:cubicBezTo>
                      <a:cubicBezTo>
                        <a:pt x="3256013" y="3229599"/>
                        <a:pt x="3244565" y="3230743"/>
                        <a:pt x="3242275" y="3234178"/>
                      </a:cubicBezTo>
                      <a:cubicBezTo>
                        <a:pt x="3212509" y="3283979"/>
                        <a:pt x="3163281" y="3276537"/>
                        <a:pt x="3119204" y="3272530"/>
                      </a:cubicBezTo>
                      <a:cubicBezTo>
                        <a:pt x="3075700" y="3269096"/>
                        <a:pt x="3027045" y="3294282"/>
                        <a:pt x="2988120" y="3253068"/>
                      </a:cubicBezTo>
                      <a:cubicBezTo>
                        <a:pt x="2984685" y="3249633"/>
                        <a:pt x="2969803" y="3249633"/>
                        <a:pt x="2968085" y="3252495"/>
                      </a:cubicBezTo>
                      <a:cubicBezTo>
                        <a:pt x="2945761" y="3291420"/>
                        <a:pt x="2916568" y="3235895"/>
                        <a:pt x="2901684" y="3254785"/>
                      </a:cubicBezTo>
                      <a:cubicBezTo>
                        <a:pt x="2875926" y="3287413"/>
                        <a:pt x="2845015" y="3251923"/>
                        <a:pt x="2835856" y="3259364"/>
                      </a:cubicBezTo>
                      <a:cubicBezTo>
                        <a:pt x="2811814" y="3278827"/>
                        <a:pt x="2788345" y="3268523"/>
                        <a:pt x="2765448" y="3273675"/>
                      </a:cubicBezTo>
                      <a:cubicBezTo>
                        <a:pt x="2708206" y="3285696"/>
                        <a:pt x="2657261" y="3254213"/>
                        <a:pt x="2602881" y="3252495"/>
                      </a:cubicBezTo>
                      <a:cubicBezTo>
                        <a:pt x="2550790" y="3251351"/>
                        <a:pt x="2499273" y="3254213"/>
                        <a:pt x="2457486" y="3214716"/>
                      </a:cubicBezTo>
                      <a:cubicBezTo>
                        <a:pt x="2455769" y="3212999"/>
                        <a:pt x="2447182" y="3215861"/>
                        <a:pt x="2442603" y="3218723"/>
                      </a:cubicBezTo>
                      <a:cubicBezTo>
                        <a:pt x="2396809" y="3251351"/>
                        <a:pt x="2400244" y="3218150"/>
                        <a:pt x="2397954" y="3187240"/>
                      </a:cubicBezTo>
                      <a:cubicBezTo>
                        <a:pt x="2396237" y="3167205"/>
                        <a:pt x="2365899" y="3157474"/>
                        <a:pt x="2363036" y="3171212"/>
                      </a:cubicBezTo>
                      <a:cubicBezTo>
                        <a:pt x="2344719" y="3257647"/>
                        <a:pt x="2264008" y="3237040"/>
                        <a:pt x="2214207" y="3247344"/>
                      </a:cubicBezTo>
                      <a:cubicBezTo>
                        <a:pt x="2131778" y="3264516"/>
                        <a:pt x="2052212" y="3291993"/>
                        <a:pt x="1969783" y="3305158"/>
                      </a:cubicBezTo>
                      <a:cubicBezTo>
                        <a:pt x="1895941" y="3317179"/>
                        <a:pt x="1821526" y="3327483"/>
                        <a:pt x="1747112" y="3336069"/>
                      </a:cubicBezTo>
                      <a:cubicBezTo>
                        <a:pt x="1735663" y="3337214"/>
                        <a:pt x="1722498" y="3326910"/>
                        <a:pt x="1709904" y="3323476"/>
                      </a:cubicBezTo>
                      <a:cubicBezTo>
                        <a:pt x="1696739" y="3320041"/>
                        <a:pt x="1680138" y="3311455"/>
                        <a:pt x="1670980" y="3316607"/>
                      </a:cubicBezTo>
                      <a:cubicBezTo>
                        <a:pt x="1586834" y="3362973"/>
                        <a:pt x="1503833" y="3325766"/>
                        <a:pt x="1420259" y="3316607"/>
                      </a:cubicBezTo>
                      <a:cubicBezTo>
                        <a:pt x="1397362" y="3314317"/>
                        <a:pt x="1389349" y="3306875"/>
                        <a:pt x="1391066" y="3284551"/>
                      </a:cubicBezTo>
                      <a:cubicBezTo>
                        <a:pt x="1391066" y="3282261"/>
                        <a:pt x="1381907" y="3279399"/>
                        <a:pt x="1377328" y="3276537"/>
                      </a:cubicBezTo>
                      <a:cubicBezTo>
                        <a:pt x="1372176" y="3288558"/>
                        <a:pt x="1367024" y="3301151"/>
                        <a:pt x="1362445" y="3313172"/>
                      </a:cubicBezTo>
                      <a:cubicBezTo>
                        <a:pt x="1357865" y="3306303"/>
                        <a:pt x="1355003" y="3297144"/>
                        <a:pt x="1348707" y="3291993"/>
                      </a:cubicBezTo>
                      <a:cubicBezTo>
                        <a:pt x="1339548" y="3284551"/>
                        <a:pt x="1329244" y="3274820"/>
                        <a:pt x="1318941" y="3273675"/>
                      </a:cubicBezTo>
                      <a:cubicBezTo>
                        <a:pt x="1043034" y="3240475"/>
                        <a:pt x="1097414" y="3234178"/>
                        <a:pt x="843259" y="3120266"/>
                      </a:cubicBezTo>
                      <a:cubicBezTo>
                        <a:pt x="812921" y="3106528"/>
                        <a:pt x="783727" y="3091073"/>
                        <a:pt x="755106" y="3075045"/>
                      </a:cubicBezTo>
                      <a:cubicBezTo>
                        <a:pt x="726485" y="3059590"/>
                        <a:pt x="730492" y="3011506"/>
                        <a:pt x="688133" y="3008072"/>
                      </a:cubicBezTo>
                      <a:cubicBezTo>
                        <a:pt x="669815" y="3006354"/>
                        <a:pt x="666381" y="2954837"/>
                        <a:pt x="634898" y="2991472"/>
                      </a:cubicBezTo>
                      <a:cubicBezTo>
                        <a:pt x="624022" y="2978306"/>
                        <a:pt x="613718" y="2964568"/>
                        <a:pt x="601697" y="2952547"/>
                      </a:cubicBezTo>
                      <a:cubicBezTo>
                        <a:pt x="597690" y="2948540"/>
                        <a:pt x="583380" y="2947968"/>
                        <a:pt x="583952" y="2946823"/>
                      </a:cubicBezTo>
                      <a:cubicBezTo>
                        <a:pt x="593684" y="2866111"/>
                        <a:pt x="520986" y="2866111"/>
                        <a:pt x="478054" y="2847794"/>
                      </a:cubicBezTo>
                      <a:cubicBezTo>
                        <a:pt x="438557" y="2831194"/>
                        <a:pt x="420240" y="2797993"/>
                        <a:pt x="392191" y="2772807"/>
                      </a:cubicBezTo>
                      <a:cubicBezTo>
                        <a:pt x="388757" y="2769372"/>
                        <a:pt x="392764" y="2739034"/>
                        <a:pt x="387040" y="2719572"/>
                      </a:cubicBezTo>
                      <a:cubicBezTo>
                        <a:pt x="380171" y="2696102"/>
                        <a:pt x="365860" y="2686944"/>
                        <a:pt x="352122" y="2698392"/>
                      </a:cubicBezTo>
                      <a:cubicBezTo>
                        <a:pt x="325218" y="2721289"/>
                        <a:pt x="320639" y="2716137"/>
                        <a:pt x="320066" y="2684082"/>
                      </a:cubicBezTo>
                      <a:cubicBezTo>
                        <a:pt x="320066" y="2673206"/>
                        <a:pt x="312052" y="2657178"/>
                        <a:pt x="303466" y="2653171"/>
                      </a:cubicBezTo>
                      <a:cubicBezTo>
                        <a:pt x="263397" y="2634281"/>
                        <a:pt x="231914" y="2611384"/>
                        <a:pt x="234203" y="2561011"/>
                      </a:cubicBezTo>
                      <a:cubicBezTo>
                        <a:pt x="234203" y="2555859"/>
                        <a:pt x="205582" y="2551852"/>
                        <a:pt x="203865" y="2544411"/>
                      </a:cubicBezTo>
                      <a:cubicBezTo>
                        <a:pt x="194134" y="2500907"/>
                        <a:pt x="135174" y="2480872"/>
                        <a:pt x="149485" y="2427637"/>
                      </a:cubicBezTo>
                      <a:cubicBezTo>
                        <a:pt x="107698" y="2401306"/>
                        <a:pt x="100257" y="2360091"/>
                        <a:pt x="107698" y="2317160"/>
                      </a:cubicBezTo>
                      <a:cubicBezTo>
                        <a:pt x="114567" y="2277090"/>
                        <a:pt x="65911" y="2299987"/>
                        <a:pt x="63622" y="2272511"/>
                      </a:cubicBezTo>
                      <a:cubicBezTo>
                        <a:pt x="61332" y="2249042"/>
                        <a:pt x="56180" y="2225573"/>
                        <a:pt x="52173" y="2202676"/>
                      </a:cubicBezTo>
                      <a:cubicBezTo>
                        <a:pt x="43015" y="2146006"/>
                        <a:pt x="13821" y="2093343"/>
                        <a:pt x="20690" y="2033239"/>
                      </a:cubicBezTo>
                      <a:cubicBezTo>
                        <a:pt x="21835" y="2022935"/>
                        <a:pt x="17828" y="2010342"/>
                        <a:pt x="21835" y="2001183"/>
                      </a:cubicBezTo>
                      <a:cubicBezTo>
                        <a:pt x="28704" y="1986300"/>
                        <a:pt x="63622" y="1970273"/>
                        <a:pt x="14394" y="1965693"/>
                      </a:cubicBezTo>
                      <a:cubicBezTo>
                        <a:pt x="8097" y="1965121"/>
                        <a:pt x="-2779" y="1935355"/>
                        <a:pt x="655" y="1922762"/>
                      </a:cubicBezTo>
                      <a:cubicBezTo>
                        <a:pt x="29849" y="1824305"/>
                        <a:pt x="20690" y="1712111"/>
                        <a:pt x="106553" y="1634834"/>
                      </a:cubicBezTo>
                      <a:cubicBezTo>
                        <a:pt x="117429" y="1582171"/>
                        <a:pt x="146623" y="1546681"/>
                        <a:pt x="195851" y="1522640"/>
                      </a:cubicBezTo>
                      <a:cubicBezTo>
                        <a:pt x="218748" y="1511191"/>
                        <a:pt x="226189" y="1481425"/>
                        <a:pt x="238210" y="1456239"/>
                      </a:cubicBezTo>
                      <a:cubicBezTo>
                        <a:pt x="267976" y="1393272"/>
                        <a:pt x="314342" y="1337748"/>
                        <a:pt x="356129" y="1280506"/>
                      </a:cubicBezTo>
                      <a:cubicBezTo>
                        <a:pt x="362998" y="1270774"/>
                        <a:pt x="379026" y="1262188"/>
                        <a:pt x="390474" y="1262760"/>
                      </a:cubicBezTo>
                      <a:cubicBezTo>
                        <a:pt x="432261" y="1264478"/>
                        <a:pt x="428254" y="1250740"/>
                        <a:pt x="406502" y="1226126"/>
                      </a:cubicBezTo>
                      <a:cubicBezTo>
                        <a:pt x="403640" y="1222691"/>
                        <a:pt x="404785" y="1209525"/>
                        <a:pt x="408792" y="1206663"/>
                      </a:cubicBezTo>
                      <a:cubicBezTo>
                        <a:pt x="456303" y="1172890"/>
                        <a:pt x="454013" y="1109924"/>
                        <a:pt x="490075" y="1068137"/>
                      </a:cubicBezTo>
                      <a:cubicBezTo>
                        <a:pt x="522131" y="1030930"/>
                        <a:pt x="541593" y="982847"/>
                        <a:pt x="567352" y="939915"/>
                      </a:cubicBezTo>
                      <a:cubicBezTo>
                        <a:pt x="574794" y="926749"/>
                        <a:pt x="583952" y="914729"/>
                        <a:pt x="592539" y="902135"/>
                      </a:cubicBezTo>
                      <a:cubicBezTo>
                        <a:pt x="563345" y="883245"/>
                        <a:pt x="594256" y="876376"/>
                        <a:pt x="599980" y="864356"/>
                      </a:cubicBezTo>
                      <a:cubicBezTo>
                        <a:pt x="607422" y="849473"/>
                        <a:pt x="614291" y="834017"/>
                        <a:pt x="622877" y="820279"/>
                      </a:cubicBezTo>
                      <a:cubicBezTo>
                        <a:pt x="650353" y="776775"/>
                        <a:pt x="668098" y="726402"/>
                        <a:pt x="719044" y="700071"/>
                      </a:cubicBezTo>
                      <a:cubicBezTo>
                        <a:pt x="733927" y="692629"/>
                        <a:pt x="737361" y="665153"/>
                        <a:pt x="750527" y="650270"/>
                      </a:cubicBezTo>
                      <a:cubicBezTo>
                        <a:pt x="763693" y="635960"/>
                        <a:pt x="773424" y="625656"/>
                        <a:pt x="751672" y="611918"/>
                      </a:cubicBezTo>
                      <a:cubicBezTo>
                        <a:pt x="776858" y="580435"/>
                        <a:pt x="798038" y="544372"/>
                        <a:pt x="840969" y="533496"/>
                      </a:cubicBezTo>
                      <a:cubicBezTo>
                        <a:pt x="879322" y="523765"/>
                        <a:pt x="922825" y="518041"/>
                        <a:pt x="882184" y="460226"/>
                      </a:cubicBezTo>
                      <a:cubicBezTo>
                        <a:pt x="876459" y="452213"/>
                        <a:pt x="893632" y="425309"/>
                        <a:pt x="905080" y="410426"/>
                      </a:cubicBezTo>
                      <a:cubicBezTo>
                        <a:pt x="915384" y="396688"/>
                        <a:pt x="929122" y="370356"/>
                        <a:pt x="949729" y="402412"/>
                      </a:cubicBezTo>
                      <a:cubicBezTo>
                        <a:pt x="954309" y="394970"/>
                        <a:pt x="957171" y="386384"/>
                        <a:pt x="963467" y="381232"/>
                      </a:cubicBezTo>
                      <a:cubicBezTo>
                        <a:pt x="972626" y="373791"/>
                        <a:pt x="990371" y="361198"/>
                        <a:pt x="992661" y="363487"/>
                      </a:cubicBezTo>
                      <a:cubicBezTo>
                        <a:pt x="1024716" y="394970"/>
                        <a:pt x="1035592" y="376081"/>
                        <a:pt x="1025861" y="345742"/>
                      </a:cubicBezTo>
                      <a:cubicBezTo>
                        <a:pt x="1014413" y="310252"/>
                        <a:pt x="999530" y="282776"/>
                        <a:pt x="1054482" y="275907"/>
                      </a:cubicBezTo>
                      <a:cubicBezTo>
                        <a:pt x="1073372" y="273617"/>
                        <a:pt x="1091117" y="257017"/>
                        <a:pt x="1110007" y="256445"/>
                      </a:cubicBezTo>
                      <a:cubicBezTo>
                        <a:pt x="1151221" y="255300"/>
                        <a:pt x="1179843" y="244424"/>
                        <a:pt x="1177553" y="196913"/>
                      </a:cubicBezTo>
                      <a:cubicBezTo>
                        <a:pt x="1176408" y="171726"/>
                        <a:pt x="1195298" y="176306"/>
                        <a:pt x="1209036" y="167719"/>
                      </a:cubicBezTo>
                      <a:cubicBezTo>
                        <a:pt x="1280589" y="124215"/>
                        <a:pt x="1356148" y="92732"/>
                        <a:pt x="1436287" y="68691"/>
                      </a:cubicBezTo>
                      <a:cubicBezTo>
                        <a:pt x="1454604" y="63539"/>
                        <a:pt x="1465481" y="99601"/>
                        <a:pt x="1483798" y="69263"/>
                      </a:cubicBezTo>
                      <a:cubicBezTo>
                        <a:pt x="1492384" y="54952"/>
                        <a:pt x="1516998" y="49228"/>
                        <a:pt x="1535316" y="41214"/>
                      </a:cubicBezTo>
                      <a:cubicBezTo>
                        <a:pt x="1553633" y="33773"/>
                        <a:pt x="1573096" y="28621"/>
                        <a:pt x="1591985" y="22897"/>
                      </a:cubicBezTo>
                      <a:cubicBezTo>
                        <a:pt x="1617172" y="14883"/>
                        <a:pt x="1642359" y="0"/>
                        <a:pt x="1667545" y="0"/>
                      </a:cubicBezTo>
                      <a:cubicBezTo>
                        <a:pt x="1692732" y="0"/>
                        <a:pt x="1713911" y="30911"/>
                        <a:pt x="1744249" y="19462"/>
                      </a:cubicBezTo>
                      <a:cubicBezTo>
                        <a:pt x="1759705" y="53808"/>
                        <a:pt x="1810650" y="3435"/>
                        <a:pt x="1820954" y="51518"/>
                      </a:cubicBezTo>
                      <a:cubicBezTo>
                        <a:pt x="1820954" y="52663"/>
                        <a:pt x="1840416" y="53235"/>
                        <a:pt x="1842133" y="49801"/>
                      </a:cubicBezTo>
                      <a:cubicBezTo>
                        <a:pt x="1859879" y="9731"/>
                        <a:pt x="1908534" y="32628"/>
                        <a:pt x="1931431" y="4579"/>
                      </a:cubicBezTo>
                      <a:cubicBezTo>
                        <a:pt x="1972073" y="25187"/>
                        <a:pt x="2016149" y="15455"/>
                        <a:pt x="2058508" y="20607"/>
                      </a:cubicBezTo>
                      <a:cubicBezTo>
                        <a:pt x="2072819" y="22324"/>
                        <a:pt x="2085985" y="40069"/>
                        <a:pt x="2098578" y="51518"/>
                      </a:cubicBezTo>
                      <a:cubicBezTo>
                        <a:pt x="2147806" y="94449"/>
                        <a:pt x="2148379" y="95594"/>
                        <a:pt x="2201614" y="54380"/>
                      </a:cubicBezTo>
                      <a:cubicBezTo>
                        <a:pt x="2228518" y="33773"/>
                        <a:pt x="2244545" y="27476"/>
                        <a:pt x="2248552" y="69835"/>
                      </a:cubicBezTo>
                      <a:cubicBezTo>
                        <a:pt x="2284042" y="75560"/>
                        <a:pt x="2318960" y="81856"/>
                        <a:pt x="2351016" y="99029"/>
                      </a:cubicBezTo>
                      <a:cubicBezTo>
                        <a:pt x="2375057" y="66401"/>
                        <a:pt x="2388223" y="124788"/>
                        <a:pt x="2410547" y="106470"/>
                      </a:cubicBezTo>
                      <a:cubicBezTo>
                        <a:pt x="2463783" y="176878"/>
                        <a:pt x="2564529" y="151119"/>
                        <a:pt x="2625205" y="210651"/>
                      </a:cubicBezTo>
                      <a:cubicBezTo>
                        <a:pt x="2636081" y="221527"/>
                        <a:pt x="2666992" y="208934"/>
                        <a:pt x="2687599" y="212941"/>
                      </a:cubicBezTo>
                      <a:cubicBezTo>
                        <a:pt x="2721944" y="219237"/>
                        <a:pt x="2763731" y="175733"/>
                        <a:pt x="2792925" y="228968"/>
                      </a:cubicBezTo>
                      <a:cubicBezTo>
                        <a:pt x="2797504" y="236982"/>
                        <a:pt x="2826125" y="231258"/>
                        <a:pt x="2843298" y="233548"/>
                      </a:cubicBezTo>
                      <a:cubicBezTo>
                        <a:pt x="2918857" y="243851"/>
                        <a:pt x="2997851" y="211796"/>
                        <a:pt x="3071121" y="252438"/>
                      </a:cubicBezTo>
                      <a:cubicBezTo>
                        <a:pt x="3104894" y="219237"/>
                        <a:pt x="3135232" y="240417"/>
                        <a:pt x="3170722" y="252438"/>
                      </a:cubicBezTo>
                      <a:cubicBezTo>
                        <a:pt x="3202778" y="263314"/>
                        <a:pt x="3242847" y="247858"/>
                        <a:pt x="3276620" y="255872"/>
                      </a:cubicBezTo>
                      <a:cubicBezTo>
                        <a:pt x="3399691" y="285638"/>
                        <a:pt x="3532492" y="275907"/>
                        <a:pt x="3643542" y="352039"/>
                      </a:cubicBezTo>
                      <a:cubicBezTo>
                        <a:pt x="3669873" y="369784"/>
                        <a:pt x="3705936" y="372074"/>
                        <a:pt x="3737419" y="383522"/>
                      </a:cubicBezTo>
                      <a:cubicBezTo>
                        <a:pt x="3752874" y="389246"/>
                        <a:pt x="3767757" y="397260"/>
                        <a:pt x="3780350" y="407564"/>
                      </a:cubicBezTo>
                      <a:cubicBezTo>
                        <a:pt x="3782640" y="409853"/>
                        <a:pt x="3767185" y="431033"/>
                        <a:pt x="3770619" y="435612"/>
                      </a:cubicBezTo>
                      <a:cubicBezTo>
                        <a:pt x="3779206" y="447061"/>
                        <a:pt x="3800958" y="464806"/>
                        <a:pt x="3805537" y="461944"/>
                      </a:cubicBezTo>
                      <a:cubicBezTo>
                        <a:pt x="3842172" y="438474"/>
                        <a:pt x="3865641" y="469958"/>
                        <a:pt x="3874228" y="487703"/>
                      </a:cubicBezTo>
                      <a:cubicBezTo>
                        <a:pt x="3898842" y="539793"/>
                        <a:pt x="3941201" y="565552"/>
                        <a:pt x="3991574" y="574138"/>
                      </a:cubicBezTo>
                      <a:cubicBezTo>
                        <a:pt x="4018478" y="578718"/>
                        <a:pt x="4022485" y="588449"/>
                        <a:pt x="4029926" y="610201"/>
                      </a:cubicBezTo>
                      <a:cubicBezTo>
                        <a:pt x="4036795" y="630808"/>
                        <a:pt x="4052250" y="587876"/>
                        <a:pt x="4075720" y="611346"/>
                      </a:cubicBezTo>
                      <a:cubicBezTo>
                        <a:pt x="4110065" y="646263"/>
                        <a:pt x="4158721" y="667443"/>
                        <a:pt x="4199363" y="697209"/>
                      </a:cubicBezTo>
                      <a:cubicBezTo>
                        <a:pt x="4238287" y="725257"/>
                        <a:pt x="4282936" y="751589"/>
                        <a:pt x="4309840" y="789368"/>
                      </a:cubicBezTo>
                      <a:cubicBezTo>
                        <a:pt x="4337889" y="829438"/>
                        <a:pt x="4387117" y="860349"/>
                        <a:pt x="4398565" y="901563"/>
                      </a:cubicBezTo>
                      <a:cubicBezTo>
                        <a:pt x="4414020" y="954798"/>
                        <a:pt x="4456380" y="970253"/>
                        <a:pt x="4485573" y="1003454"/>
                      </a:cubicBezTo>
                      <a:cubicBezTo>
                        <a:pt x="4504463" y="1024633"/>
                        <a:pt x="4522780" y="1042378"/>
                        <a:pt x="4520491" y="1075579"/>
                      </a:cubicBezTo>
                      <a:cubicBezTo>
                        <a:pt x="4519346" y="1092752"/>
                        <a:pt x="4534229" y="1112786"/>
                        <a:pt x="4546250" y="1128242"/>
                      </a:cubicBezTo>
                      <a:cubicBezTo>
                        <a:pt x="4590899" y="1183766"/>
                        <a:pt x="4615513" y="1250167"/>
                        <a:pt x="4641844" y="1313706"/>
                      </a:cubicBezTo>
                      <a:cubicBezTo>
                        <a:pt x="4663024" y="1363507"/>
                        <a:pt x="4661306" y="1424756"/>
                        <a:pt x="4668748" y="1475701"/>
                      </a:cubicBezTo>
                      <a:close/>
                      <a:moveTo>
                        <a:pt x="4221115" y="2417334"/>
                      </a:moveTo>
                      <a:cubicBezTo>
                        <a:pt x="4225694" y="2409892"/>
                        <a:pt x="4238860" y="2398444"/>
                        <a:pt x="4239432" y="2386423"/>
                      </a:cubicBezTo>
                      <a:cubicBezTo>
                        <a:pt x="4248018" y="2251331"/>
                        <a:pt x="4250308" y="2234731"/>
                        <a:pt x="4307550" y="2125399"/>
                      </a:cubicBezTo>
                      <a:cubicBezTo>
                        <a:pt x="4329302" y="2084184"/>
                        <a:pt x="4365937" y="2049267"/>
                        <a:pt x="4380820" y="2005763"/>
                      </a:cubicBezTo>
                      <a:cubicBezTo>
                        <a:pt x="4415165" y="1909024"/>
                        <a:pt x="4463821" y="1818581"/>
                        <a:pt x="4497021" y="1721842"/>
                      </a:cubicBezTo>
                      <a:cubicBezTo>
                        <a:pt x="4504463" y="1700090"/>
                        <a:pt x="4516484" y="1677766"/>
                        <a:pt x="4517056" y="1656014"/>
                      </a:cubicBezTo>
                      <a:cubicBezTo>
                        <a:pt x="4517629" y="1625675"/>
                        <a:pt x="4546250" y="1617089"/>
                        <a:pt x="4554836" y="1596482"/>
                      </a:cubicBezTo>
                      <a:cubicBezTo>
                        <a:pt x="4561705" y="1579309"/>
                        <a:pt x="4539381" y="1565571"/>
                        <a:pt x="4546822" y="1536950"/>
                      </a:cubicBezTo>
                      <a:cubicBezTo>
                        <a:pt x="4563423" y="1473984"/>
                        <a:pt x="4557698" y="1405293"/>
                        <a:pt x="4559988" y="1338892"/>
                      </a:cubicBezTo>
                      <a:cubicBezTo>
                        <a:pt x="4559988" y="1334313"/>
                        <a:pt x="4551401" y="1325154"/>
                        <a:pt x="4546822" y="1325154"/>
                      </a:cubicBezTo>
                      <a:cubicBezTo>
                        <a:pt x="4501028" y="1327444"/>
                        <a:pt x="4511905" y="1282795"/>
                        <a:pt x="4519346" y="1274209"/>
                      </a:cubicBezTo>
                      <a:cubicBezTo>
                        <a:pt x="4561133" y="1224981"/>
                        <a:pt x="4539381" y="1220974"/>
                        <a:pt x="4490152" y="1214677"/>
                      </a:cubicBezTo>
                      <a:cubicBezTo>
                        <a:pt x="4468400" y="1211815"/>
                        <a:pt x="4441497" y="1180904"/>
                        <a:pt x="4434055" y="1158007"/>
                      </a:cubicBezTo>
                      <a:cubicBezTo>
                        <a:pt x="4419745" y="1112786"/>
                        <a:pt x="4378530" y="1085882"/>
                        <a:pt x="4363075" y="1048103"/>
                      </a:cubicBezTo>
                      <a:cubicBezTo>
                        <a:pt x="4342468" y="996585"/>
                        <a:pt x="4272060" y="977122"/>
                        <a:pt x="4280646" y="910149"/>
                      </a:cubicBezTo>
                      <a:cubicBezTo>
                        <a:pt x="4281219" y="906715"/>
                        <a:pt x="4265764" y="899846"/>
                        <a:pt x="4257177" y="896411"/>
                      </a:cubicBezTo>
                      <a:cubicBezTo>
                        <a:pt x="4244584" y="891832"/>
                        <a:pt x="4219970" y="887252"/>
                        <a:pt x="4219970" y="886680"/>
                      </a:cubicBezTo>
                      <a:cubicBezTo>
                        <a:pt x="4228556" y="841459"/>
                        <a:pt x="4178183" y="859204"/>
                        <a:pt x="4165590" y="835162"/>
                      </a:cubicBezTo>
                      <a:cubicBezTo>
                        <a:pt x="4151279" y="808258"/>
                        <a:pt x="4131817" y="782499"/>
                        <a:pt x="4109492" y="762465"/>
                      </a:cubicBezTo>
                      <a:cubicBezTo>
                        <a:pt x="4091175" y="746437"/>
                        <a:pt x="4060837" y="744147"/>
                        <a:pt x="4041374" y="728692"/>
                      </a:cubicBezTo>
                      <a:cubicBezTo>
                        <a:pt x="3989857" y="688050"/>
                        <a:pt x="3941201" y="643401"/>
                        <a:pt x="3890255" y="601042"/>
                      </a:cubicBezTo>
                      <a:cubicBezTo>
                        <a:pt x="3877662" y="590166"/>
                        <a:pt x="3861634" y="574711"/>
                        <a:pt x="3847896" y="575855"/>
                      </a:cubicBezTo>
                      <a:cubicBezTo>
                        <a:pt x="3811834" y="578718"/>
                        <a:pt x="3795234" y="552959"/>
                        <a:pt x="3780923" y="531779"/>
                      </a:cubicBezTo>
                      <a:cubicBezTo>
                        <a:pt x="3761461" y="503158"/>
                        <a:pt x="3754591" y="460226"/>
                        <a:pt x="3711088" y="508882"/>
                      </a:cubicBezTo>
                      <a:cubicBezTo>
                        <a:pt x="3708225" y="511744"/>
                        <a:pt x="3688191" y="495144"/>
                        <a:pt x="3676170" y="494572"/>
                      </a:cubicBezTo>
                      <a:cubicBezTo>
                        <a:pt x="3645259" y="493427"/>
                        <a:pt x="3641825" y="464233"/>
                        <a:pt x="3624652" y="449350"/>
                      </a:cubicBezTo>
                      <a:cubicBezTo>
                        <a:pt x="3596603" y="483696"/>
                        <a:pt x="3571417" y="447061"/>
                        <a:pt x="3559968" y="437330"/>
                      </a:cubicBezTo>
                      <a:cubicBezTo>
                        <a:pt x="3531347" y="412715"/>
                        <a:pt x="3499292" y="431033"/>
                        <a:pt x="3470671" y="418440"/>
                      </a:cubicBezTo>
                      <a:cubicBezTo>
                        <a:pt x="3419725" y="395543"/>
                        <a:pt x="3364773" y="381805"/>
                        <a:pt x="3311538" y="364060"/>
                      </a:cubicBezTo>
                      <a:cubicBezTo>
                        <a:pt x="3256013" y="413860"/>
                        <a:pt x="3204495" y="341735"/>
                        <a:pt x="3148398" y="358908"/>
                      </a:cubicBezTo>
                      <a:cubicBezTo>
                        <a:pt x="3130080" y="364632"/>
                        <a:pt x="3099742" y="363487"/>
                        <a:pt x="3088866" y="352611"/>
                      </a:cubicBezTo>
                      <a:cubicBezTo>
                        <a:pt x="3060818" y="323990"/>
                        <a:pt x="3050514" y="380660"/>
                        <a:pt x="3027045" y="360625"/>
                      </a:cubicBezTo>
                      <a:cubicBezTo>
                        <a:pt x="3020176" y="354901"/>
                        <a:pt x="3000141" y="354329"/>
                        <a:pt x="3000141" y="351466"/>
                      </a:cubicBezTo>
                      <a:cubicBezTo>
                        <a:pt x="2999569" y="303383"/>
                        <a:pt x="2978961" y="331432"/>
                        <a:pt x="2958926" y="337156"/>
                      </a:cubicBezTo>
                      <a:cubicBezTo>
                        <a:pt x="2945189" y="341163"/>
                        <a:pt x="2926871" y="331432"/>
                        <a:pt x="2910843" y="327425"/>
                      </a:cubicBezTo>
                      <a:cubicBezTo>
                        <a:pt x="2872491" y="317121"/>
                        <a:pt x="2834139" y="301666"/>
                        <a:pt x="2795214" y="297659"/>
                      </a:cubicBezTo>
                      <a:cubicBezTo>
                        <a:pt x="2770600" y="295369"/>
                        <a:pt x="2743696" y="317694"/>
                        <a:pt x="2719082" y="315404"/>
                      </a:cubicBezTo>
                      <a:cubicBezTo>
                        <a:pt x="2693896" y="313114"/>
                        <a:pt x="2672716" y="292507"/>
                        <a:pt x="2641806" y="294224"/>
                      </a:cubicBezTo>
                      <a:cubicBezTo>
                        <a:pt x="2616619" y="295942"/>
                        <a:pt x="2590288" y="275334"/>
                        <a:pt x="2565101" y="275907"/>
                      </a:cubicBezTo>
                      <a:cubicBezTo>
                        <a:pt x="2534763" y="277052"/>
                        <a:pt x="2523314" y="254155"/>
                        <a:pt x="2503280" y="242706"/>
                      </a:cubicBezTo>
                      <a:cubicBezTo>
                        <a:pt x="2488397" y="234693"/>
                        <a:pt x="2455769" y="259307"/>
                        <a:pt x="2458058" y="217520"/>
                      </a:cubicBezTo>
                      <a:cubicBezTo>
                        <a:pt x="2458058" y="215230"/>
                        <a:pt x="2453479" y="212368"/>
                        <a:pt x="2450617" y="210078"/>
                      </a:cubicBezTo>
                      <a:cubicBezTo>
                        <a:pt x="2420851" y="263314"/>
                        <a:pt x="2389940" y="210651"/>
                        <a:pt x="2361319" y="207789"/>
                      </a:cubicBezTo>
                      <a:cubicBezTo>
                        <a:pt x="2323539" y="203209"/>
                        <a:pt x="2288049" y="176306"/>
                        <a:pt x="2250269" y="168864"/>
                      </a:cubicBezTo>
                      <a:cubicBezTo>
                        <a:pt x="2209628" y="160850"/>
                        <a:pt x="2171848" y="157416"/>
                        <a:pt x="2157537" y="111050"/>
                      </a:cubicBezTo>
                      <a:cubicBezTo>
                        <a:pt x="2156965" y="109905"/>
                        <a:pt x="2146089" y="108760"/>
                        <a:pt x="2143227" y="111622"/>
                      </a:cubicBezTo>
                      <a:cubicBezTo>
                        <a:pt x="2129489" y="125933"/>
                        <a:pt x="2112888" y="134519"/>
                        <a:pt x="2099150" y="115629"/>
                      </a:cubicBezTo>
                      <a:cubicBezTo>
                        <a:pt x="2075109" y="81856"/>
                        <a:pt x="1991535" y="110477"/>
                        <a:pt x="1954900" y="113912"/>
                      </a:cubicBezTo>
                      <a:cubicBezTo>
                        <a:pt x="1868465" y="121353"/>
                        <a:pt x="1832975" y="96167"/>
                        <a:pt x="1747112" y="103608"/>
                      </a:cubicBezTo>
                      <a:cubicBezTo>
                        <a:pt x="1727649" y="154554"/>
                        <a:pt x="1691587" y="95594"/>
                        <a:pt x="1662966" y="116774"/>
                      </a:cubicBezTo>
                      <a:cubicBezTo>
                        <a:pt x="1642359" y="131657"/>
                        <a:pt x="1606868" y="160278"/>
                        <a:pt x="1581109" y="113912"/>
                      </a:cubicBezTo>
                      <a:cubicBezTo>
                        <a:pt x="1579965" y="112194"/>
                        <a:pt x="1555351" y="117919"/>
                        <a:pt x="1553061" y="124215"/>
                      </a:cubicBezTo>
                      <a:cubicBezTo>
                        <a:pt x="1541612" y="156843"/>
                        <a:pt x="1519861" y="162568"/>
                        <a:pt x="1487805" y="171726"/>
                      </a:cubicBezTo>
                      <a:cubicBezTo>
                        <a:pt x="1456894" y="180885"/>
                        <a:pt x="1435715" y="199202"/>
                        <a:pt x="1405376" y="173444"/>
                      </a:cubicBezTo>
                      <a:cubicBezTo>
                        <a:pt x="1399080" y="168292"/>
                        <a:pt x="1373321" y="172871"/>
                        <a:pt x="1371031" y="178023"/>
                      </a:cubicBezTo>
                      <a:cubicBezTo>
                        <a:pt x="1346989" y="241562"/>
                        <a:pt x="1244526" y="208934"/>
                        <a:pt x="1235940" y="289645"/>
                      </a:cubicBezTo>
                      <a:cubicBezTo>
                        <a:pt x="1228498" y="286210"/>
                        <a:pt x="1221057" y="282204"/>
                        <a:pt x="1213043" y="279341"/>
                      </a:cubicBezTo>
                      <a:cubicBezTo>
                        <a:pt x="1195298" y="271900"/>
                        <a:pt x="1183277" y="269610"/>
                        <a:pt x="1174691" y="294797"/>
                      </a:cubicBezTo>
                      <a:cubicBezTo>
                        <a:pt x="1168966" y="311969"/>
                        <a:pt x="1148932" y="337156"/>
                        <a:pt x="1136339" y="336583"/>
                      </a:cubicBezTo>
                      <a:cubicBezTo>
                        <a:pt x="1067076" y="333721"/>
                        <a:pt x="1067076" y="390391"/>
                        <a:pt x="1047613" y="431033"/>
                      </a:cubicBezTo>
                      <a:cubicBezTo>
                        <a:pt x="1041889" y="442481"/>
                        <a:pt x="1041889" y="460799"/>
                        <a:pt x="1033875" y="465951"/>
                      </a:cubicBezTo>
                      <a:cubicBezTo>
                        <a:pt x="1023572" y="472247"/>
                        <a:pt x="1006399" y="468240"/>
                        <a:pt x="992661" y="468813"/>
                      </a:cubicBezTo>
                      <a:cubicBezTo>
                        <a:pt x="996668" y="479116"/>
                        <a:pt x="1006399" y="491710"/>
                        <a:pt x="1003537" y="498579"/>
                      </a:cubicBezTo>
                      <a:cubicBezTo>
                        <a:pt x="998385" y="510599"/>
                        <a:pt x="984647" y="518613"/>
                        <a:pt x="975488" y="529489"/>
                      </a:cubicBezTo>
                      <a:cubicBezTo>
                        <a:pt x="935419" y="577000"/>
                        <a:pt x="891342" y="621649"/>
                        <a:pt x="856425" y="673167"/>
                      </a:cubicBezTo>
                      <a:cubicBezTo>
                        <a:pt x="811776" y="738995"/>
                        <a:pt x="763120" y="805969"/>
                        <a:pt x="736216" y="879811"/>
                      </a:cubicBezTo>
                      <a:cubicBezTo>
                        <a:pt x="707023" y="959950"/>
                        <a:pt x="628029" y="1009178"/>
                        <a:pt x="617725" y="1099048"/>
                      </a:cubicBezTo>
                      <a:cubicBezTo>
                        <a:pt x="614863" y="1125379"/>
                        <a:pt x="584525" y="1148849"/>
                        <a:pt x="566780" y="1173463"/>
                      </a:cubicBezTo>
                      <a:cubicBezTo>
                        <a:pt x="555331" y="1164876"/>
                        <a:pt x="550180" y="1148276"/>
                        <a:pt x="527855" y="1167166"/>
                      </a:cubicBezTo>
                      <a:cubicBezTo>
                        <a:pt x="496944" y="1192925"/>
                        <a:pt x="542166" y="1199222"/>
                        <a:pt x="534724" y="1217539"/>
                      </a:cubicBezTo>
                      <a:cubicBezTo>
                        <a:pt x="527855" y="1232422"/>
                        <a:pt x="527283" y="1250740"/>
                        <a:pt x="518696" y="1264478"/>
                      </a:cubicBezTo>
                      <a:cubicBezTo>
                        <a:pt x="500379" y="1293099"/>
                        <a:pt x="465461" y="1318285"/>
                        <a:pt x="462027" y="1346906"/>
                      </a:cubicBezTo>
                      <a:cubicBezTo>
                        <a:pt x="457447" y="1388693"/>
                        <a:pt x="412226" y="1381252"/>
                        <a:pt x="403067" y="1418459"/>
                      </a:cubicBezTo>
                      <a:cubicBezTo>
                        <a:pt x="392191" y="1463108"/>
                        <a:pt x="356701" y="1498026"/>
                        <a:pt x="301176" y="1495736"/>
                      </a:cubicBezTo>
                      <a:cubicBezTo>
                        <a:pt x="288583" y="1495163"/>
                        <a:pt x="270266" y="1495736"/>
                        <a:pt x="288011" y="1516343"/>
                      </a:cubicBezTo>
                      <a:cubicBezTo>
                        <a:pt x="316632" y="1550116"/>
                        <a:pt x="296025" y="1572440"/>
                        <a:pt x="272555" y="1597627"/>
                      </a:cubicBezTo>
                      <a:cubicBezTo>
                        <a:pt x="233058" y="1641131"/>
                        <a:pt x="195851" y="1686924"/>
                        <a:pt x="159788" y="1732718"/>
                      </a:cubicBezTo>
                      <a:cubicBezTo>
                        <a:pt x="156354" y="1737297"/>
                        <a:pt x="171237" y="1753898"/>
                        <a:pt x="168375" y="1761912"/>
                      </a:cubicBezTo>
                      <a:cubicBezTo>
                        <a:pt x="162078" y="1780229"/>
                        <a:pt x="151202" y="1797402"/>
                        <a:pt x="140899" y="1814002"/>
                      </a:cubicBezTo>
                      <a:cubicBezTo>
                        <a:pt x="134602" y="1823733"/>
                        <a:pt x="103691" y="1883265"/>
                        <a:pt x="106553" y="1886699"/>
                      </a:cubicBezTo>
                      <a:cubicBezTo>
                        <a:pt x="148913" y="1940507"/>
                        <a:pt x="119719" y="2002328"/>
                        <a:pt x="126588" y="2060143"/>
                      </a:cubicBezTo>
                      <a:cubicBezTo>
                        <a:pt x="128305" y="2074453"/>
                        <a:pt x="106553" y="2091626"/>
                        <a:pt x="109415" y="2104219"/>
                      </a:cubicBezTo>
                      <a:cubicBezTo>
                        <a:pt x="111705" y="2114523"/>
                        <a:pt x="147768" y="2123109"/>
                        <a:pt x="147195" y="2127116"/>
                      </a:cubicBezTo>
                      <a:cubicBezTo>
                        <a:pt x="140326" y="2155737"/>
                        <a:pt x="198713" y="2178061"/>
                        <a:pt x="154064" y="2208400"/>
                      </a:cubicBezTo>
                      <a:cubicBezTo>
                        <a:pt x="144333" y="2215269"/>
                        <a:pt x="139181" y="2227862"/>
                        <a:pt x="131740" y="2238166"/>
                      </a:cubicBezTo>
                      <a:cubicBezTo>
                        <a:pt x="143761" y="2243317"/>
                        <a:pt x="156354" y="2248469"/>
                        <a:pt x="168375" y="2253049"/>
                      </a:cubicBezTo>
                      <a:cubicBezTo>
                        <a:pt x="164368" y="2263352"/>
                        <a:pt x="154064" y="2279953"/>
                        <a:pt x="156926" y="2282242"/>
                      </a:cubicBezTo>
                      <a:cubicBezTo>
                        <a:pt x="243362" y="2354940"/>
                        <a:pt x="255955" y="2372112"/>
                        <a:pt x="299459" y="2479155"/>
                      </a:cubicBezTo>
                      <a:cubicBezTo>
                        <a:pt x="302894" y="2487169"/>
                        <a:pt x="308618" y="2498617"/>
                        <a:pt x="315487" y="2500907"/>
                      </a:cubicBezTo>
                      <a:cubicBezTo>
                        <a:pt x="344108" y="2510066"/>
                        <a:pt x="370439" y="2524376"/>
                        <a:pt x="362425" y="2557577"/>
                      </a:cubicBezTo>
                      <a:cubicBezTo>
                        <a:pt x="352122" y="2599936"/>
                        <a:pt x="416233" y="2574177"/>
                        <a:pt x="407074" y="2613101"/>
                      </a:cubicBezTo>
                      <a:cubicBezTo>
                        <a:pt x="401923" y="2635426"/>
                        <a:pt x="411654" y="2643440"/>
                        <a:pt x="436840" y="2654888"/>
                      </a:cubicBezTo>
                      <a:cubicBezTo>
                        <a:pt x="468323" y="2669199"/>
                        <a:pt x="488358" y="2709268"/>
                        <a:pt x="513545" y="2737889"/>
                      </a:cubicBezTo>
                      <a:cubicBezTo>
                        <a:pt x="519269" y="2744758"/>
                        <a:pt x="526710" y="2757924"/>
                        <a:pt x="531290" y="2757351"/>
                      </a:cubicBezTo>
                      <a:cubicBezTo>
                        <a:pt x="574794" y="2751055"/>
                        <a:pt x="595973" y="2783110"/>
                        <a:pt x="616580" y="2809442"/>
                      </a:cubicBezTo>
                      <a:cubicBezTo>
                        <a:pt x="645201" y="2846649"/>
                        <a:pt x="695574" y="2858098"/>
                        <a:pt x="716754" y="2904464"/>
                      </a:cubicBezTo>
                      <a:cubicBezTo>
                        <a:pt x="723623" y="2919919"/>
                        <a:pt x="773996" y="2893015"/>
                        <a:pt x="773424" y="2942244"/>
                      </a:cubicBezTo>
                      <a:cubicBezTo>
                        <a:pt x="772851" y="2980595"/>
                        <a:pt x="840397" y="2952547"/>
                        <a:pt x="835818" y="3000058"/>
                      </a:cubicBezTo>
                      <a:cubicBezTo>
                        <a:pt x="835818" y="3001203"/>
                        <a:pt x="851845" y="3007499"/>
                        <a:pt x="854135" y="3005210"/>
                      </a:cubicBezTo>
                      <a:cubicBezTo>
                        <a:pt x="894777" y="2968002"/>
                        <a:pt x="910805" y="3028679"/>
                        <a:pt x="942288" y="3026389"/>
                      </a:cubicBezTo>
                      <a:cubicBezTo>
                        <a:pt x="937136" y="3071611"/>
                        <a:pt x="972054" y="3052721"/>
                        <a:pt x="992661" y="3057872"/>
                      </a:cubicBezTo>
                      <a:cubicBezTo>
                        <a:pt x="1004109" y="3060734"/>
                        <a:pt x="1014985" y="3065886"/>
                        <a:pt x="1025861" y="3070466"/>
                      </a:cubicBezTo>
                      <a:cubicBezTo>
                        <a:pt x="1018420" y="3077907"/>
                        <a:pt x="1009834" y="3085349"/>
                        <a:pt x="1003537" y="3093362"/>
                      </a:cubicBezTo>
                      <a:cubicBezTo>
                        <a:pt x="997813" y="3100232"/>
                        <a:pt x="994378" y="3108246"/>
                        <a:pt x="989799" y="3115687"/>
                      </a:cubicBezTo>
                      <a:cubicBezTo>
                        <a:pt x="999530" y="3117976"/>
                        <a:pt x="1009834" y="3121411"/>
                        <a:pt x="1019565" y="3121411"/>
                      </a:cubicBezTo>
                      <a:cubicBezTo>
                        <a:pt x="1029296" y="3120839"/>
                        <a:pt x="1038455" y="3115687"/>
                        <a:pt x="1048186" y="3112825"/>
                      </a:cubicBezTo>
                      <a:cubicBezTo>
                        <a:pt x="1059062" y="3109963"/>
                        <a:pt x="1112869" y="3126563"/>
                        <a:pt x="1112297" y="3133432"/>
                      </a:cubicBezTo>
                      <a:cubicBezTo>
                        <a:pt x="1111152" y="3141446"/>
                        <a:pt x="1101421" y="3148887"/>
                        <a:pt x="1095124" y="3156329"/>
                      </a:cubicBezTo>
                      <a:cubicBezTo>
                        <a:pt x="1107145" y="3156901"/>
                        <a:pt x="1119738" y="3159763"/>
                        <a:pt x="1131759" y="3157474"/>
                      </a:cubicBezTo>
                      <a:cubicBezTo>
                        <a:pt x="1144352" y="3155184"/>
                        <a:pt x="1156946" y="3149460"/>
                        <a:pt x="1168394" y="3143163"/>
                      </a:cubicBezTo>
                      <a:cubicBezTo>
                        <a:pt x="1197015" y="3125990"/>
                        <a:pt x="1207319" y="3191819"/>
                        <a:pt x="1242809" y="3156901"/>
                      </a:cubicBezTo>
                      <a:cubicBezTo>
                        <a:pt x="1263416" y="3136867"/>
                        <a:pt x="1297189" y="3160336"/>
                        <a:pt x="1311499" y="3168350"/>
                      </a:cubicBezTo>
                      <a:cubicBezTo>
                        <a:pt x="1341838" y="3185522"/>
                        <a:pt x="1370459" y="3184377"/>
                        <a:pt x="1400797" y="3186667"/>
                      </a:cubicBezTo>
                      <a:cubicBezTo>
                        <a:pt x="1420832" y="3188385"/>
                        <a:pt x="1443728" y="3189529"/>
                        <a:pt x="1459184" y="3200405"/>
                      </a:cubicBezTo>
                      <a:cubicBezTo>
                        <a:pt x="1488950" y="3221012"/>
                        <a:pt x="1532454" y="3187812"/>
                        <a:pt x="1554206" y="3229026"/>
                      </a:cubicBezTo>
                      <a:cubicBezTo>
                        <a:pt x="1567944" y="3204412"/>
                        <a:pt x="1583399" y="3212999"/>
                        <a:pt x="1599427" y="3226736"/>
                      </a:cubicBezTo>
                      <a:cubicBezTo>
                        <a:pt x="1623469" y="3194681"/>
                        <a:pt x="1659531" y="3217006"/>
                        <a:pt x="1687580" y="3207274"/>
                      </a:cubicBezTo>
                      <a:cubicBezTo>
                        <a:pt x="1715628" y="3197543"/>
                        <a:pt x="1740243" y="3243337"/>
                        <a:pt x="1767146" y="3208992"/>
                      </a:cubicBezTo>
                      <a:cubicBezTo>
                        <a:pt x="1794050" y="3221012"/>
                        <a:pt x="1820954" y="3232461"/>
                        <a:pt x="1847858" y="3245054"/>
                      </a:cubicBezTo>
                      <a:cubicBezTo>
                        <a:pt x="1866175" y="3253640"/>
                        <a:pt x="1883348" y="3257647"/>
                        <a:pt x="1885065" y="3231316"/>
                      </a:cubicBezTo>
                      <a:cubicBezTo>
                        <a:pt x="1887355" y="3203267"/>
                        <a:pt x="1905100" y="3209564"/>
                        <a:pt x="1921700" y="3207274"/>
                      </a:cubicBezTo>
                      <a:cubicBezTo>
                        <a:pt x="1938300" y="3205557"/>
                        <a:pt x="1968638" y="3199833"/>
                        <a:pt x="1968638" y="3197543"/>
                      </a:cubicBezTo>
                      <a:cubicBezTo>
                        <a:pt x="1966349" y="3165488"/>
                        <a:pt x="1985811" y="3167205"/>
                        <a:pt x="2008708" y="3164343"/>
                      </a:cubicBezTo>
                      <a:cubicBezTo>
                        <a:pt x="2059081" y="3158046"/>
                        <a:pt x="2109454" y="3150605"/>
                        <a:pt x="2158110" y="3137439"/>
                      </a:cubicBezTo>
                      <a:cubicBezTo>
                        <a:pt x="2230807" y="3118549"/>
                        <a:pt x="2272594" y="3121411"/>
                        <a:pt x="2338995" y="3134577"/>
                      </a:cubicBezTo>
                      <a:cubicBezTo>
                        <a:pt x="2393375" y="3145453"/>
                        <a:pt x="2447182" y="3177508"/>
                        <a:pt x="2507859" y="3135149"/>
                      </a:cubicBezTo>
                      <a:cubicBezTo>
                        <a:pt x="2553653" y="3103094"/>
                        <a:pt x="2634364" y="3131142"/>
                        <a:pt x="2680730" y="3177508"/>
                      </a:cubicBezTo>
                      <a:cubicBezTo>
                        <a:pt x="2695613" y="3192391"/>
                        <a:pt x="2711068" y="3192964"/>
                        <a:pt x="2721372" y="3170639"/>
                      </a:cubicBezTo>
                      <a:cubicBezTo>
                        <a:pt x="2725379" y="3162053"/>
                        <a:pt x="2721944" y="3134005"/>
                        <a:pt x="2738545" y="3152322"/>
                      </a:cubicBezTo>
                      <a:cubicBezTo>
                        <a:pt x="2768883" y="3186095"/>
                        <a:pt x="2814104" y="3166632"/>
                        <a:pt x="2845015" y="3191247"/>
                      </a:cubicBezTo>
                      <a:cubicBezTo>
                        <a:pt x="2851311" y="3196398"/>
                        <a:pt x="2861615" y="3202122"/>
                        <a:pt x="2867339" y="3199833"/>
                      </a:cubicBezTo>
                      <a:cubicBezTo>
                        <a:pt x="2894816" y="3189529"/>
                        <a:pt x="2920575" y="3171212"/>
                        <a:pt x="2949196" y="3166060"/>
                      </a:cubicBezTo>
                      <a:cubicBezTo>
                        <a:pt x="2983541" y="3159763"/>
                        <a:pt x="3024755" y="3174646"/>
                        <a:pt x="3054521" y="3160908"/>
                      </a:cubicBezTo>
                      <a:cubicBezTo>
                        <a:pt x="3126646" y="3127135"/>
                        <a:pt x="3198771" y="3149460"/>
                        <a:pt x="3270896" y="3147170"/>
                      </a:cubicBezTo>
                      <a:cubicBezTo>
                        <a:pt x="3280055" y="3146597"/>
                        <a:pt x="3282344" y="3167205"/>
                        <a:pt x="3302379" y="3154612"/>
                      </a:cubicBezTo>
                      <a:cubicBezTo>
                        <a:pt x="3322414" y="3142018"/>
                        <a:pt x="3345883" y="3110535"/>
                        <a:pt x="3375649" y="3143163"/>
                      </a:cubicBezTo>
                      <a:cubicBezTo>
                        <a:pt x="3395684" y="3110535"/>
                        <a:pt x="3422015" y="3100804"/>
                        <a:pt x="3456360" y="3121411"/>
                      </a:cubicBezTo>
                      <a:cubicBezTo>
                        <a:pt x="3458650" y="3122556"/>
                        <a:pt x="3470099" y="3114542"/>
                        <a:pt x="3470671" y="3109963"/>
                      </a:cubicBezTo>
                      <a:cubicBezTo>
                        <a:pt x="3476395" y="3054438"/>
                        <a:pt x="3516464" y="3057300"/>
                        <a:pt x="3555962" y="3057872"/>
                      </a:cubicBezTo>
                      <a:cubicBezTo>
                        <a:pt x="3569127" y="3057872"/>
                        <a:pt x="3593741" y="3055583"/>
                        <a:pt x="3594314" y="3051003"/>
                      </a:cubicBezTo>
                      <a:cubicBezTo>
                        <a:pt x="3598893" y="3020093"/>
                        <a:pt x="3614348" y="3009789"/>
                        <a:pt x="3643542" y="3014941"/>
                      </a:cubicBezTo>
                      <a:cubicBezTo>
                        <a:pt x="3682467" y="3021810"/>
                        <a:pt x="3712805" y="3009216"/>
                        <a:pt x="3734557" y="2976589"/>
                      </a:cubicBezTo>
                      <a:cubicBezTo>
                        <a:pt x="3784357" y="3006927"/>
                        <a:pt x="3772337" y="2948540"/>
                        <a:pt x="3791799" y="2935374"/>
                      </a:cubicBezTo>
                      <a:cubicBezTo>
                        <a:pt x="3807254" y="2925071"/>
                        <a:pt x="3812978" y="2890153"/>
                        <a:pt x="3825572" y="2889008"/>
                      </a:cubicBezTo>
                      <a:cubicBezTo>
                        <a:pt x="3883959" y="2882712"/>
                        <a:pt x="3904566" y="2815166"/>
                        <a:pt x="3963525" y="2811159"/>
                      </a:cubicBezTo>
                      <a:cubicBezTo>
                        <a:pt x="4001877" y="2808869"/>
                        <a:pt x="4010464" y="2781966"/>
                        <a:pt x="4007029" y="2745903"/>
                      </a:cubicBezTo>
                      <a:cubicBezTo>
                        <a:pt x="4003022" y="2704689"/>
                        <a:pt x="4020195" y="2716137"/>
                        <a:pt x="4037940" y="2736172"/>
                      </a:cubicBezTo>
                      <a:cubicBezTo>
                        <a:pt x="4047671" y="2703544"/>
                        <a:pt x="4060837" y="2674923"/>
                        <a:pt x="4090603" y="2652598"/>
                      </a:cubicBezTo>
                      <a:cubicBezTo>
                        <a:pt x="4101479" y="2644585"/>
                        <a:pt x="4087740" y="2602225"/>
                        <a:pt x="4098617" y="2594784"/>
                      </a:cubicBezTo>
                      <a:cubicBezTo>
                        <a:pt x="4118651" y="2580473"/>
                        <a:pt x="4100334" y="2544411"/>
                        <a:pt x="4139258" y="2542121"/>
                      </a:cubicBezTo>
                      <a:cubicBezTo>
                        <a:pt x="4182763" y="2539832"/>
                        <a:pt x="4118651" y="2516362"/>
                        <a:pt x="4143265" y="2502052"/>
                      </a:cubicBezTo>
                      <a:cubicBezTo>
                        <a:pt x="4173604" y="2484879"/>
                        <a:pt x="4179328" y="2455113"/>
                        <a:pt x="4178755" y="2420768"/>
                      </a:cubicBezTo>
                      <a:cubicBezTo>
                        <a:pt x="4176466" y="2366388"/>
                        <a:pt x="4198790" y="2415616"/>
                        <a:pt x="4221115" y="2417334"/>
                      </a:cubicBezTo>
                      <a:close/>
                    </a:path>
                  </a:pathLst>
                </a:custGeom>
                <a:solidFill>
                  <a:srgbClr val="FEB89F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</p:grpSp>
          <p:grpSp>
            <p:nvGrpSpPr>
              <p:cNvPr id="38" name="图形 2"/>
              <p:cNvGrpSpPr/>
              <p:nvPr/>
            </p:nvGrpSpPr>
            <p:grpSpPr>
              <a:xfrm>
                <a:off x="9081299" y="3050685"/>
                <a:ext cx="1035241" cy="1068744"/>
                <a:chOff x="9081299" y="3050685"/>
                <a:chExt cx="1035241" cy="1068744"/>
              </a:xfrm>
            </p:grpSpPr>
            <p:sp>
              <p:nvSpPr>
                <p:cNvPr id="39" name="任意多边形: 形状 8"/>
                <p:cNvSpPr/>
                <p:nvPr/>
              </p:nvSpPr>
              <p:spPr>
                <a:xfrm>
                  <a:off x="9081299" y="3050685"/>
                  <a:ext cx="1035241" cy="1068744"/>
                </a:xfrm>
                <a:custGeom>
                  <a:avLst/>
                  <a:gdLst>
                    <a:gd name="connsiteX0" fmla="*/ 1033106 w 1035241"/>
                    <a:gd name="connsiteY0" fmla="*/ 241297 h 1068744"/>
                    <a:gd name="connsiteX1" fmla="*/ 912325 w 1035241"/>
                    <a:gd name="connsiteY1" fmla="*/ 84454 h 1068744"/>
                    <a:gd name="connsiteX2" fmla="*/ 695378 w 1035241"/>
                    <a:gd name="connsiteY2" fmla="*/ 172606 h 1068744"/>
                    <a:gd name="connsiteX3" fmla="*/ 583756 w 1035241"/>
                    <a:gd name="connsiteY3" fmla="*/ 331167 h 1068744"/>
                    <a:gd name="connsiteX4" fmla="*/ 474423 w 1035241"/>
                    <a:gd name="connsiteY4" fmla="*/ 43812 h 1068744"/>
                    <a:gd name="connsiteX5" fmla="*/ 318725 w 1035241"/>
                    <a:gd name="connsiteY5" fmla="*/ 29501 h 1068744"/>
                    <a:gd name="connsiteX6" fmla="*/ 310711 w 1035241"/>
                    <a:gd name="connsiteY6" fmla="*/ 209241 h 1068744"/>
                    <a:gd name="connsiteX7" fmla="*/ 398864 w 1035241"/>
                    <a:gd name="connsiteY7" fmla="*/ 388981 h 1068744"/>
                    <a:gd name="connsiteX8" fmla="*/ 243738 w 1035241"/>
                    <a:gd name="connsiteY8" fmla="*/ 285373 h 1068744"/>
                    <a:gd name="connsiteX9" fmla="*/ 47397 w 1035241"/>
                    <a:gd name="connsiteY9" fmla="*/ 265339 h 1068744"/>
                    <a:gd name="connsiteX10" fmla="*/ 9045 w 1035241"/>
                    <a:gd name="connsiteY10" fmla="*/ 414168 h 1068744"/>
                    <a:gd name="connsiteX11" fmla="*/ 153295 w 1035241"/>
                    <a:gd name="connsiteY11" fmla="*/ 537811 h 1068744"/>
                    <a:gd name="connsiteX12" fmla="*/ 384553 w 1035241"/>
                    <a:gd name="connsiteY12" fmla="*/ 579025 h 1068744"/>
                    <a:gd name="connsiteX13" fmla="*/ 146998 w 1035241"/>
                    <a:gd name="connsiteY13" fmla="*/ 882981 h 1068744"/>
                    <a:gd name="connsiteX14" fmla="*/ 240876 w 1035241"/>
                    <a:gd name="connsiteY14" fmla="*/ 1032955 h 1068744"/>
                    <a:gd name="connsiteX15" fmla="*/ 421760 w 1035241"/>
                    <a:gd name="connsiteY15" fmla="*/ 998037 h 1068744"/>
                    <a:gd name="connsiteX16" fmla="*/ 519072 w 1035241"/>
                    <a:gd name="connsiteY16" fmla="*/ 812573 h 1068744"/>
                    <a:gd name="connsiteX17" fmla="*/ 562004 w 1035241"/>
                    <a:gd name="connsiteY17" fmla="*/ 970561 h 1068744"/>
                    <a:gd name="connsiteX18" fmla="*/ 686219 w 1035241"/>
                    <a:gd name="connsiteY18" fmla="*/ 1066728 h 1068744"/>
                    <a:gd name="connsiteX19" fmla="*/ 818448 w 1035241"/>
                    <a:gd name="connsiteY19" fmla="*/ 1011203 h 1068744"/>
                    <a:gd name="connsiteX20" fmla="*/ 817303 w 1035241"/>
                    <a:gd name="connsiteY20" fmla="*/ 846346 h 1068744"/>
                    <a:gd name="connsiteX21" fmla="*/ 755482 w 1035241"/>
                    <a:gd name="connsiteY21" fmla="*/ 740448 h 1068744"/>
                    <a:gd name="connsiteX22" fmla="*/ 995326 w 1035241"/>
                    <a:gd name="connsiteY22" fmla="*/ 719841 h 1068744"/>
                    <a:gd name="connsiteX23" fmla="*/ 1018223 w 1035241"/>
                    <a:gd name="connsiteY23" fmla="*/ 589329 h 1068744"/>
                    <a:gd name="connsiteX24" fmla="*/ 899732 w 1035241"/>
                    <a:gd name="connsiteY24" fmla="*/ 501748 h 1068744"/>
                    <a:gd name="connsiteX25" fmla="*/ 782386 w 1035241"/>
                    <a:gd name="connsiteY25" fmla="*/ 506900 h 1068744"/>
                    <a:gd name="connsiteX26" fmla="*/ 889428 w 1035241"/>
                    <a:gd name="connsiteY26" fmla="*/ 437637 h 1068744"/>
                    <a:gd name="connsiteX27" fmla="*/ 1033106 w 1035241"/>
                    <a:gd name="connsiteY27" fmla="*/ 241297 h 1068744"/>
                    <a:gd name="connsiteX28" fmla="*/ 679922 w 1035241"/>
                    <a:gd name="connsiteY28" fmla="*/ 493162 h 1068744"/>
                    <a:gd name="connsiteX29" fmla="*/ 640998 w 1035241"/>
                    <a:gd name="connsiteY29" fmla="*/ 637412 h 1068744"/>
                    <a:gd name="connsiteX30" fmla="*/ 574597 w 1035241"/>
                    <a:gd name="connsiteY30" fmla="*/ 666606 h 1068744"/>
                    <a:gd name="connsiteX31" fmla="*/ 500754 w 1035241"/>
                    <a:gd name="connsiteY31" fmla="*/ 654585 h 1068744"/>
                    <a:gd name="connsiteX32" fmla="*/ 410312 w 1035241"/>
                    <a:gd name="connsiteY32" fmla="*/ 560708 h 1068744"/>
                    <a:gd name="connsiteX33" fmla="*/ 412602 w 1035241"/>
                    <a:gd name="connsiteY33" fmla="*/ 485148 h 1068744"/>
                    <a:gd name="connsiteX34" fmla="*/ 433781 w 1035241"/>
                    <a:gd name="connsiteY34" fmla="*/ 437065 h 1068744"/>
                    <a:gd name="connsiteX35" fmla="*/ 565438 w 1035241"/>
                    <a:gd name="connsiteY35" fmla="*/ 396423 h 1068744"/>
                    <a:gd name="connsiteX36" fmla="*/ 615239 w 1035241"/>
                    <a:gd name="connsiteY36" fmla="*/ 414740 h 1068744"/>
                    <a:gd name="connsiteX37" fmla="*/ 679922 w 1035241"/>
                    <a:gd name="connsiteY37" fmla="*/ 493162 h 1068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35241" h="1068744">
                      <a:moveTo>
                        <a:pt x="1033106" y="241297"/>
                      </a:moveTo>
                      <a:cubicBezTo>
                        <a:pt x="1047416" y="162303"/>
                        <a:pt x="987885" y="97047"/>
                        <a:pt x="912325" y="84454"/>
                      </a:cubicBezTo>
                      <a:cubicBezTo>
                        <a:pt x="830469" y="70715"/>
                        <a:pt x="752620" y="118799"/>
                        <a:pt x="695378" y="172606"/>
                      </a:cubicBezTo>
                      <a:cubicBezTo>
                        <a:pt x="647867" y="217255"/>
                        <a:pt x="610087" y="271635"/>
                        <a:pt x="583756" y="331167"/>
                      </a:cubicBezTo>
                      <a:cubicBezTo>
                        <a:pt x="586045" y="226414"/>
                        <a:pt x="548838" y="117654"/>
                        <a:pt x="474423" y="43812"/>
                      </a:cubicBezTo>
                      <a:cubicBezTo>
                        <a:pt x="432637" y="2025"/>
                        <a:pt x="363946" y="-22589"/>
                        <a:pt x="318725" y="29501"/>
                      </a:cubicBezTo>
                      <a:cubicBezTo>
                        <a:pt x="274076" y="80447"/>
                        <a:pt x="290676" y="151427"/>
                        <a:pt x="310711" y="209241"/>
                      </a:cubicBezTo>
                      <a:cubicBezTo>
                        <a:pt x="332463" y="272780"/>
                        <a:pt x="362229" y="332884"/>
                        <a:pt x="398864" y="388981"/>
                      </a:cubicBezTo>
                      <a:cubicBezTo>
                        <a:pt x="351925" y="348340"/>
                        <a:pt x="299835" y="313422"/>
                        <a:pt x="243738" y="285373"/>
                      </a:cubicBezTo>
                      <a:cubicBezTo>
                        <a:pt x="185923" y="256752"/>
                        <a:pt x="106929" y="224697"/>
                        <a:pt x="47397" y="265339"/>
                      </a:cubicBezTo>
                      <a:cubicBezTo>
                        <a:pt x="-114" y="297394"/>
                        <a:pt x="-9845" y="363223"/>
                        <a:pt x="9045" y="414168"/>
                      </a:cubicBezTo>
                      <a:cubicBezTo>
                        <a:pt x="32514" y="476562"/>
                        <a:pt x="94336" y="514342"/>
                        <a:pt x="153295" y="537811"/>
                      </a:cubicBezTo>
                      <a:cubicBezTo>
                        <a:pt x="226565" y="566432"/>
                        <a:pt x="306131" y="580743"/>
                        <a:pt x="384553" y="579025"/>
                      </a:cubicBezTo>
                      <a:cubicBezTo>
                        <a:pt x="268924" y="644281"/>
                        <a:pt x="140129" y="736441"/>
                        <a:pt x="146998" y="882981"/>
                      </a:cubicBezTo>
                      <a:cubicBezTo>
                        <a:pt x="149861" y="944230"/>
                        <a:pt x="185351" y="1005479"/>
                        <a:pt x="240876" y="1032955"/>
                      </a:cubicBezTo>
                      <a:cubicBezTo>
                        <a:pt x="302124" y="1063293"/>
                        <a:pt x="373105" y="1041541"/>
                        <a:pt x="421760" y="998037"/>
                      </a:cubicBezTo>
                      <a:cubicBezTo>
                        <a:pt x="476140" y="949954"/>
                        <a:pt x="500754" y="881263"/>
                        <a:pt x="519072" y="812573"/>
                      </a:cubicBezTo>
                      <a:cubicBezTo>
                        <a:pt x="525369" y="867525"/>
                        <a:pt x="534527" y="921905"/>
                        <a:pt x="562004" y="970561"/>
                      </a:cubicBezTo>
                      <a:cubicBezTo>
                        <a:pt x="588907" y="1017500"/>
                        <a:pt x="631266" y="1057569"/>
                        <a:pt x="686219" y="1066728"/>
                      </a:cubicBezTo>
                      <a:cubicBezTo>
                        <a:pt x="736020" y="1075314"/>
                        <a:pt x="792117" y="1056424"/>
                        <a:pt x="818448" y="1011203"/>
                      </a:cubicBezTo>
                      <a:cubicBezTo>
                        <a:pt x="847642" y="960830"/>
                        <a:pt x="836766" y="897864"/>
                        <a:pt x="817303" y="846346"/>
                      </a:cubicBezTo>
                      <a:cubicBezTo>
                        <a:pt x="802420" y="807994"/>
                        <a:pt x="781813" y="771931"/>
                        <a:pt x="755482" y="740448"/>
                      </a:cubicBezTo>
                      <a:cubicBezTo>
                        <a:pt x="836766" y="773648"/>
                        <a:pt x="931215" y="789676"/>
                        <a:pt x="995326" y="719841"/>
                      </a:cubicBezTo>
                      <a:cubicBezTo>
                        <a:pt x="1028527" y="683778"/>
                        <a:pt x="1038258" y="634550"/>
                        <a:pt x="1018223" y="589329"/>
                      </a:cubicBezTo>
                      <a:cubicBezTo>
                        <a:pt x="997043" y="541245"/>
                        <a:pt x="950105" y="510907"/>
                        <a:pt x="899732" y="501748"/>
                      </a:cubicBezTo>
                      <a:cubicBezTo>
                        <a:pt x="860235" y="494307"/>
                        <a:pt x="820738" y="498314"/>
                        <a:pt x="782386" y="506900"/>
                      </a:cubicBezTo>
                      <a:cubicBezTo>
                        <a:pt x="820165" y="487438"/>
                        <a:pt x="856228" y="464541"/>
                        <a:pt x="889428" y="437637"/>
                      </a:cubicBezTo>
                      <a:cubicBezTo>
                        <a:pt x="950105" y="388981"/>
                        <a:pt x="1018223" y="321436"/>
                        <a:pt x="1033106" y="241297"/>
                      </a:cubicBezTo>
                      <a:close/>
                      <a:moveTo>
                        <a:pt x="679922" y="493162"/>
                      </a:moveTo>
                      <a:cubicBezTo>
                        <a:pt x="696522" y="543535"/>
                        <a:pt x="681067" y="603067"/>
                        <a:pt x="640998" y="637412"/>
                      </a:cubicBezTo>
                      <a:cubicBezTo>
                        <a:pt x="622108" y="653440"/>
                        <a:pt x="598639" y="663171"/>
                        <a:pt x="574597" y="666606"/>
                      </a:cubicBezTo>
                      <a:cubicBezTo>
                        <a:pt x="547121" y="670040"/>
                        <a:pt x="526513" y="662599"/>
                        <a:pt x="500754" y="654585"/>
                      </a:cubicBezTo>
                      <a:cubicBezTo>
                        <a:pt x="453816" y="639702"/>
                        <a:pt x="421188" y="611081"/>
                        <a:pt x="410312" y="560708"/>
                      </a:cubicBezTo>
                      <a:cubicBezTo>
                        <a:pt x="405160" y="536094"/>
                        <a:pt x="405160" y="509762"/>
                        <a:pt x="412602" y="485148"/>
                      </a:cubicBezTo>
                      <a:cubicBezTo>
                        <a:pt x="417181" y="469693"/>
                        <a:pt x="422333" y="448513"/>
                        <a:pt x="433781" y="437065"/>
                      </a:cubicBezTo>
                      <a:cubicBezTo>
                        <a:pt x="465264" y="403292"/>
                        <a:pt x="521362" y="388981"/>
                        <a:pt x="565438" y="396423"/>
                      </a:cubicBezTo>
                      <a:cubicBezTo>
                        <a:pt x="583183" y="399285"/>
                        <a:pt x="599783" y="405582"/>
                        <a:pt x="615239" y="414740"/>
                      </a:cubicBezTo>
                      <a:cubicBezTo>
                        <a:pt x="645005" y="432485"/>
                        <a:pt x="669046" y="460534"/>
                        <a:pt x="679922" y="493162"/>
                      </a:cubicBezTo>
                      <a:close/>
                    </a:path>
                  </a:pathLst>
                </a:custGeom>
                <a:solidFill>
                  <a:srgbClr val="FFB9B7"/>
                </a:solidFill>
                <a:ln w="572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40" name="图形 2"/>
                <p:cNvGrpSpPr/>
                <p:nvPr/>
              </p:nvGrpSpPr>
              <p:grpSpPr>
                <a:xfrm>
                  <a:off x="9529634" y="3487071"/>
                  <a:ext cx="203466" cy="205165"/>
                  <a:chOff x="9529634" y="3487071"/>
                  <a:chExt cx="203466" cy="205165"/>
                </a:xfrm>
                <a:solidFill>
                  <a:srgbClr val="FC9175"/>
                </a:solidFill>
              </p:grpSpPr>
              <p:sp>
                <p:nvSpPr>
                  <p:cNvPr id="41" name="任意多边形: 形状 10"/>
                  <p:cNvSpPr/>
                  <p:nvPr/>
                </p:nvSpPr>
                <p:spPr>
                  <a:xfrm>
                    <a:off x="9529634" y="3487071"/>
                    <a:ext cx="203466" cy="205165"/>
                  </a:xfrm>
                  <a:custGeom>
                    <a:avLst/>
                    <a:gdLst>
                      <a:gd name="connsiteX0" fmla="*/ 177779 w 203466"/>
                      <a:gd name="connsiteY0" fmla="*/ 33308 h 205165"/>
                      <a:gd name="connsiteX1" fmla="*/ 329 w 203466"/>
                      <a:gd name="connsiteY1" fmla="*/ 111157 h 205165"/>
                      <a:gd name="connsiteX2" fmla="*/ 76460 w 203466"/>
                      <a:gd name="connsiteY2" fmla="*/ 202172 h 205165"/>
                      <a:gd name="connsiteX3" fmla="*/ 189227 w 203466"/>
                      <a:gd name="connsiteY3" fmla="*/ 155233 h 205165"/>
                      <a:gd name="connsiteX4" fmla="*/ 177779 w 203466"/>
                      <a:gd name="connsiteY4" fmla="*/ 33308 h 205165"/>
                      <a:gd name="connsiteX5" fmla="*/ 182931 w 203466"/>
                      <a:gd name="connsiteY5" fmla="*/ 131764 h 205165"/>
                      <a:gd name="connsiteX6" fmla="*/ 100502 w 203466"/>
                      <a:gd name="connsiteY6" fmla="*/ 189006 h 205165"/>
                      <a:gd name="connsiteX7" fmla="*/ 18646 w 203466"/>
                      <a:gd name="connsiteY7" fmla="*/ 123178 h 205165"/>
                      <a:gd name="connsiteX8" fmla="*/ 154882 w 203466"/>
                      <a:gd name="connsiteY8" fmla="*/ 32163 h 205165"/>
                      <a:gd name="connsiteX9" fmla="*/ 182931 w 203466"/>
                      <a:gd name="connsiteY9" fmla="*/ 131764 h 2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3466" h="205165">
                        <a:moveTo>
                          <a:pt x="177779" y="33308"/>
                        </a:moveTo>
                        <a:cubicBezTo>
                          <a:pt x="113668" y="-39390"/>
                          <a:pt x="-7113" y="16135"/>
                          <a:pt x="329" y="111157"/>
                        </a:cubicBezTo>
                        <a:cubicBezTo>
                          <a:pt x="3763" y="153516"/>
                          <a:pt x="34674" y="191868"/>
                          <a:pt x="76460" y="202172"/>
                        </a:cubicBezTo>
                        <a:cubicBezTo>
                          <a:pt x="119964" y="213048"/>
                          <a:pt x="166903" y="193585"/>
                          <a:pt x="189227" y="155233"/>
                        </a:cubicBezTo>
                        <a:cubicBezTo>
                          <a:pt x="211552" y="116309"/>
                          <a:pt x="207545" y="67080"/>
                          <a:pt x="177779" y="33308"/>
                        </a:cubicBezTo>
                        <a:close/>
                        <a:moveTo>
                          <a:pt x="182931" y="131764"/>
                        </a:moveTo>
                        <a:cubicBezTo>
                          <a:pt x="170338" y="166682"/>
                          <a:pt x="137137" y="189006"/>
                          <a:pt x="100502" y="189006"/>
                        </a:cubicBezTo>
                        <a:cubicBezTo>
                          <a:pt x="61578" y="189006"/>
                          <a:pt x="27805" y="160957"/>
                          <a:pt x="18646" y="123178"/>
                        </a:cubicBezTo>
                        <a:cubicBezTo>
                          <a:pt x="329" y="47618"/>
                          <a:pt x="92488" y="-16493"/>
                          <a:pt x="154882" y="32163"/>
                        </a:cubicBezTo>
                        <a:cubicBezTo>
                          <a:pt x="184076" y="55632"/>
                          <a:pt x="195524" y="96274"/>
                          <a:pt x="182931" y="13176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11"/>
                  <p:cNvSpPr/>
                  <p:nvPr/>
                </p:nvSpPr>
                <p:spPr>
                  <a:xfrm>
                    <a:off x="9569435" y="3562299"/>
                    <a:ext cx="46744" cy="46267"/>
                  </a:xfrm>
                  <a:custGeom>
                    <a:avLst/>
                    <a:gdLst>
                      <a:gd name="connsiteX0" fmla="*/ 29791 w 46744"/>
                      <a:gd name="connsiteY0" fmla="*/ 439 h 46267"/>
                      <a:gd name="connsiteX1" fmla="*/ 13764 w 46744"/>
                      <a:gd name="connsiteY1" fmla="*/ 3301 h 46267"/>
                      <a:gd name="connsiteX2" fmla="*/ 7467 w 46744"/>
                      <a:gd name="connsiteY2" fmla="*/ 5018 h 46267"/>
                      <a:gd name="connsiteX3" fmla="*/ 12046 w 46744"/>
                      <a:gd name="connsiteY3" fmla="*/ 43370 h 46267"/>
                      <a:gd name="connsiteX4" fmla="*/ 45819 w 46744"/>
                      <a:gd name="connsiteY4" fmla="*/ 30205 h 46267"/>
                      <a:gd name="connsiteX5" fmla="*/ 29791 w 46744"/>
                      <a:gd name="connsiteY5" fmla="*/ 439 h 4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744" h="46267">
                        <a:moveTo>
                          <a:pt x="29791" y="439"/>
                        </a:moveTo>
                        <a:cubicBezTo>
                          <a:pt x="24640" y="-706"/>
                          <a:pt x="18915" y="439"/>
                          <a:pt x="13764" y="3301"/>
                        </a:cubicBezTo>
                        <a:cubicBezTo>
                          <a:pt x="11474" y="2728"/>
                          <a:pt x="9184" y="2728"/>
                          <a:pt x="7467" y="5018"/>
                        </a:cubicBezTo>
                        <a:cubicBezTo>
                          <a:pt x="-3409" y="15894"/>
                          <a:pt x="-2837" y="35356"/>
                          <a:pt x="12046" y="43370"/>
                        </a:cubicBezTo>
                        <a:cubicBezTo>
                          <a:pt x="24640" y="50239"/>
                          <a:pt x="41240" y="44515"/>
                          <a:pt x="45819" y="30205"/>
                        </a:cubicBezTo>
                        <a:cubicBezTo>
                          <a:pt x="49254" y="18184"/>
                          <a:pt x="42957" y="2728"/>
                          <a:pt x="29791" y="43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12"/>
                  <p:cNvSpPr/>
                  <p:nvPr/>
                </p:nvSpPr>
                <p:spPr>
                  <a:xfrm>
                    <a:off x="9631816" y="3609311"/>
                    <a:ext cx="45538" cy="44840"/>
                  </a:xfrm>
                  <a:custGeom>
                    <a:avLst/>
                    <a:gdLst>
                      <a:gd name="connsiteX0" fmla="*/ 40680 w 45538"/>
                      <a:gd name="connsiteY0" fmla="*/ 8379 h 44840"/>
                      <a:gd name="connsiteX1" fmla="*/ 18928 w 45538"/>
                      <a:gd name="connsiteY1" fmla="*/ 1510 h 44840"/>
                      <a:gd name="connsiteX2" fmla="*/ 9769 w 45538"/>
                      <a:gd name="connsiteY2" fmla="*/ 1510 h 44840"/>
                      <a:gd name="connsiteX3" fmla="*/ 4617 w 45538"/>
                      <a:gd name="connsiteY3" fmla="*/ 35855 h 44840"/>
                      <a:gd name="connsiteX4" fmla="*/ 36673 w 45538"/>
                      <a:gd name="connsiteY4" fmla="*/ 40435 h 44840"/>
                      <a:gd name="connsiteX5" fmla="*/ 40680 w 45538"/>
                      <a:gd name="connsiteY5" fmla="*/ 8379 h 4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38" h="44840">
                        <a:moveTo>
                          <a:pt x="40680" y="8379"/>
                        </a:moveTo>
                        <a:cubicBezTo>
                          <a:pt x="35528" y="2083"/>
                          <a:pt x="26942" y="-207"/>
                          <a:pt x="18928" y="1510"/>
                        </a:cubicBezTo>
                        <a:cubicBezTo>
                          <a:pt x="16638" y="-207"/>
                          <a:pt x="12631" y="-779"/>
                          <a:pt x="9769" y="1510"/>
                        </a:cubicBezTo>
                        <a:cubicBezTo>
                          <a:pt x="-534" y="9524"/>
                          <a:pt x="-3396" y="25552"/>
                          <a:pt x="4617" y="35855"/>
                        </a:cubicBezTo>
                        <a:cubicBezTo>
                          <a:pt x="12059" y="45587"/>
                          <a:pt x="26942" y="47876"/>
                          <a:pt x="36673" y="40435"/>
                        </a:cubicBezTo>
                        <a:cubicBezTo>
                          <a:pt x="46404" y="33566"/>
                          <a:pt x="48694" y="18110"/>
                          <a:pt x="40680" y="8379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13"/>
                  <p:cNvSpPr/>
                  <p:nvPr/>
                </p:nvSpPr>
                <p:spPr>
                  <a:xfrm>
                    <a:off x="9674020" y="3565935"/>
                    <a:ext cx="25354" cy="26857"/>
                  </a:xfrm>
                  <a:custGeom>
                    <a:avLst/>
                    <a:gdLst>
                      <a:gd name="connsiteX0" fmla="*/ 23662 w 25354"/>
                      <a:gd name="connsiteY0" fmla="*/ 6534 h 26857"/>
                      <a:gd name="connsiteX1" fmla="*/ 15076 w 25354"/>
                      <a:gd name="connsiteY1" fmla="*/ 810 h 26857"/>
                      <a:gd name="connsiteX2" fmla="*/ 10497 w 25354"/>
                      <a:gd name="connsiteY2" fmla="*/ 237 h 26857"/>
                      <a:gd name="connsiteX3" fmla="*/ 193 w 25354"/>
                      <a:gd name="connsiteY3" fmla="*/ 16837 h 26857"/>
                      <a:gd name="connsiteX4" fmla="*/ 16793 w 25354"/>
                      <a:gd name="connsiteY4" fmla="*/ 25996 h 26857"/>
                      <a:gd name="connsiteX5" fmla="*/ 23662 w 25354"/>
                      <a:gd name="connsiteY5" fmla="*/ 6534 h 26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54" h="26857">
                        <a:moveTo>
                          <a:pt x="23662" y="6534"/>
                        </a:moveTo>
                        <a:cubicBezTo>
                          <a:pt x="21373" y="3099"/>
                          <a:pt x="18510" y="1382"/>
                          <a:pt x="15076" y="810"/>
                        </a:cubicBezTo>
                        <a:cubicBezTo>
                          <a:pt x="13359" y="237"/>
                          <a:pt x="12214" y="-335"/>
                          <a:pt x="10497" y="237"/>
                        </a:cubicBezTo>
                        <a:cubicBezTo>
                          <a:pt x="3055" y="1382"/>
                          <a:pt x="-952" y="9396"/>
                          <a:pt x="193" y="16837"/>
                        </a:cubicBezTo>
                        <a:cubicBezTo>
                          <a:pt x="1910" y="24279"/>
                          <a:pt x="9924" y="28858"/>
                          <a:pt x="16793" y="25996"/>
                        </a:cubicBezTo>
                        <a:cubicBezTo>
                          <a:pt x="24235" y="22562"/>
                          <a:pt x="27669" y="13403"/>
                          <a:pt x="23662" y="653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14"/>
                  <p:cNvSpPr/>
                  <p:nvPr/>
                </p:nvSpPr>
                <p:spPr>
                  <a:xfrm>
                    <a:off x="9628992" y="3534689"/>
                    <a:ext cx="23548" cy="20607"/>
                  </a:xfrm>
                  <a:custGeom>
                    <a:avLst/>
                    <a:gdLst>
                      <a:gd name="connsiteX0" fmla="*/ 21752 w 23548"/>
                      <a:gd name="connsiteY0" fmla="*/ 5724 h 20607"/>
                      <a:gd name="connsiteX1" fmla="*/ 10876 w 23548"/>
                      <a:gd name="connsiteY1" fmla="*/ 0 h 20607"/>
                      <a:gd name="connsiteX2" fmla="*/ 0 w 23548"/>
                      <a:gd name="connsiteY2" fmla="*/ 7441 h 20607"/>
                      <a:gd name="connsiteX3" fmla="*/ 0 w 23548"/>
                      <a:gd name="connsiteY3" fmla="*/ 7441 h 20607"/>
                      <a:gd name="connsiteX4" fmla="*/ 0 w 23548"/>
                      <a:gd name="connsiteY4" fmla="*/ 7441 h 20607"/>
                      <a:gd name="connsiteX5" fmla="*/ 0 w 23548"/>
                      <a:gd name="connsiteY5" fmla="*/ 9159 h 20607"/>
                      <a:gd name="connsiteX6" fmla="*/ 0 w 23548"/>
                      <a:gd name="connsiteY6" fmla="*/ 7441 h 20607"/>
                      <a:gd name="connsiteX7" fmla="*/ 0 w 23548"/>
                      <a:gd name="connsiteY7" fmla="*/ 9731 h 20607"/>
                      <a:gd name="connsiteX8" fmla="*/ 572 w 23548"/>
                      <a:gd name="connsiteY8" fmla="*/ 12593 h 20607"/>
                      <a:gd name="connsiteX9" fmla="*/ 3434 w 23548"/>
                      <a:gd name="connsiteY9" fmla="*/ 17173 h 20607"/>
                      <a:gd name="connsiteX10" fmla="*/ 12593 w 23548"/>
                      <a:gd name="connsiteY10" fmla="*/ 20607 h 20607"/>
                      <a:gd name="connsiteX11" fmla="*/ 22325 w 23548"/>
                      <a:gd name="connsiteY11" fmla="*/ 14883 h 20607"/>
                      <a:gd name="connsiteX12" fmla="*/ 21752 w 23548"/>
                      <a:gd name="connsiteY12" fmla="*/ 5724 h 2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548" h="20607">
                        <a:moveTo>
                          <a:pt x="21752" y="5724"/>
                        </a:moveTo>
                        <a:cubicBezTo>
                          <a:pt x="19462" y="2290"/>
                          <a:pt x="15455" y="0"/>
                          <a:pt x="10876" y="0"/>
                        </a:cubicBezTo>
                        <a:cubicBezTo>
                          <a:pt x="6296" y="0"/>
                          <a:pt x="1145" y="2862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cubicBezTo>
                          <a:pt x="0" y="7441"/>
                          <a:pt x="0" y="7441"/>
                          <a:pt x="0" y="7441"/>
                        </a:cubicBezTo>
                        <a:lnTo>
                          <a:pt x="0" y="9159"/>
                        </a:lnTo>
                        <a:cubicBezTo>
                          <a:pt x="0" y="8586"/>
                          <a:pt x="0" y="8014"/>
                          <a:pt x="0" y="7441"/>
                        </a:cubicBezTo>
                        <a:cubicBezTo>
                          <a:pt x="0" y="8014"/>
                          <a:pt x="0" y="9159"/>
                          <a:pt x="0" y="9731"/>
                        </a:cubicBezTo>
                        <a:cubicBezTo>
                          <a:pt x="0" y="10876"/>
                          <a:pt x="0" y="12021"/>
                          <a:pt x="572" y="12593"/>
                        </a:cubicBezTo>
                        <a:cubicBezTo>
                          <a:pt x="1145" y="14311"/>
                          <a:pt x="2290" y="16028"/>
                          <a:pt x="3434" y="17173"/>
                        </a:cubicBezTo>
                        <a:cubicBezTo>
                          <a:pt x="5724" y="19462"/>
                          <a:pt x="9159" y="20607"/>
                          <a:pt x="12593" y="20607"/>
                        </a:cubicBezTo>
                        <a:cubicBezTo>
                          <a:pt x="16600" y="20607"/>
                          <a:pt x="20035" y="18317"/>
                          <a:pt x="22325" y="14883"/>
                        </a:cubicBezTo>
                        <a:cubicBezTo>
                          <a:pt x="24042" y="13738"/>
                          <a:pt x="24042" y="9159"/>
                          <a:pt x="21752" y="5724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15"/>
                  <p:cNvSpPr/>
                  <p:nvPr/>
                </p:nvSpPr>
                <p:spPr>
                  <a:xfrm>
                    <a:off x="9591212" y="3525530"/>
                    <a:ext cx="16752" cy="15455"/>
                  </a:xfrm>
                  <a:custGeom>
                    <a:avLst/>
                    <a:gdLst>
                      <a:gd name="connsiteX0" fmla="*/ 14311 w 16752"/>
                      <a:gd name="connsiteY0" fmla="*/ 1717 h 15455"/>
                      <a:gd name="connsiteX1" fmla="*/ 8586 w 16752"/>
                      <a:gd name="connsiteY1" fmla="*/ 0 h 15455"/>
                      <a:gd name="connsiteX2" fmla="*/ 7441 w 16752"/>
                      <a:gd name="connsiteY2" fmla="*/ 0 h 15455"/>
                      <a:gd name="connsiteX3" fmla="*/ 2289 w 16752"/>
                      <a:gd name="connsiteY3" fmla="*/ 2290 h 15455"/>
                      <a:gd name="connsiteX4" fmla="*/ 0 w 16752"/>
                      <a:gd name="connsiteY4" fmla="*/ 8014 h 15455"/>
                      <a:gd name="connsiteX5" fmla="*/ 8014 w 16752"/>
                      <a:gd name="connsiteY5" fmla="*/ 15455 h 15455"/>
                      <a:gd name="connsiteX6" fmla="*/ 9731 w 16752"/>
                      <a:gd name="connsiteY6" fmla="*/ 15455 h 15455"/>
                      <a:gd name="connsiteX7" fmla="*/ 14883 w 16752"/>
                      <a:gd name="connsiteY7" fmla="*/ 12593 h 15455"/>
                      <a:gd name="connsiteX8" fmla="*/ 16600 w 16752"/>
                      <a:gd name="connsiteY8" fmla="*/ 6869 h 15455"/>
                      <a:gd name="connsiteX9" fmla="*/ 14311 w 16752"/>
                      <a:gd name="connsiteY9" fmla="*/ 1717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752" h="15455">
                        <a:moveTo>
                          <a:pt x="14311" y="1717"/>
                        </a:moveTo>
                        <a:cubicBezTo>
                          <a:pt x="12593" y="572"/>
                          <a:pt x="10876" y="0"/>
                          <a:pt x="8586" y="0"/>
                        </a:cubicBezTo>
                        <a:cubicBezTo>
                          <a:pt x="8014" y="0"/>
                          <a:pt x="8014" y="0"/>
                          <a:pt x="7441" y="0"/>
                        </a:cubicBezTo>
                        <a:cubicBezTo>
                          <a:pt x="5724" y="0"/>
                          <a:pt x="3434" y="1145"/>
                          <a:pt x="2289" y="2290"/>
                        </a:cubicBezTo>
                        <a:cubicBezTo>
                          <a:pt x="1145" y="3435"/>
                          <a:pt x="0" y="6297"/>
                          <a:pt x="0" y="8014"/>
                        </a:cubicBezTo>
                        <a:cubicBezTo>
                          <a:pt x="572" y="12593"/>
                          <a:pt x="4007" y="15455"/>
                          <a:pt x="8014" y="15455"/>
                        </a:cubicBezTo>
                        <a:cubicBezTo>
                          <a:pt x="8586" y="15455"/>
                          <a:pt x="9159" y="15455"/>
                          <a:pt x="9731" y="15455"/>
                        </a:cubicBezTo>
                        <a:cubicBezTo>
                          <a:pt x="11448" y="15455"/>
                          <a:pt x="13738" y="14311"/>
                          <a:pt x="14883" y="12593"/>
                        </a:cubicBezTo>
                        <a:cubicBezTo>
                          <a:pt x="16028" y="10876"/>
                          <a:pt x="17173" y="8586"/>
                          <a:pt x="16600" y="6869"/>
                        </a:cubicBezTo>
                        <a:cubicBezTo>
                          <a:pt x="17173" y="5152"/>
                          <a:pt x="16028" y="2862"/>
                          <a:pt x="14311" y="1717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grpSp>
                <p:nvGrpSpPr>
                  <p:cNvPr id="47" name="图形 2"/>
                  <p:cNvGrpSpPr/>
                  <p:nvPr/>
                </p:nvGrpSpPr>
                <p:grpSpPr>
                  <a:xfrm>
                    <a:off x="9593502" y="3634862"/>
                    <a:ext cx="15455" cy="16476"/>
                    <a:chOff x="9593502" y="3634862"/>
                    <a:chExt cx="15455" cy="16476"/>
                  </a:xfrm>
                  <a:solidFill>
                    <a:srgbClr val="FC9175"/>
                  </a:solidFill>
                </p:grpSpPr>
                <p:sp>
                  <p:nvSpPr>
                    <p:cNvPr id="48" name="任意多边形: 形状 17"/>
                    <p:cNvSpPr/>
                    <p:nvPr/>
                  </p:nvSpPr>
                  <p:spPr>
                    <a:xfrm>
                      <a:off x="9593502" y="3641731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  <a:gd name="connsiteX3" fmla="*/ 0 w 5724"/>
                        <a:gd name="connsiteY3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18"/>
                    <p:cNvSpPr/>
                    <p:nvPr/>
                  </p:nvSpPr>
                  <p:spPr>
                    <a:xfrm>
                      <a:off x="9593502" y="3641159"/>
                      <a:ext cx="5724" cy="5724"/>
                    </a:xfrm>
                    <a:custGeom>
                      <a:avLst/>
                      <a:gdLst>
                        <a:gd name="connsiteX0" fmla="*/ 0 w 5724"/>
                        <a:gd name="connsiteY0" fmla="*/ 0 h 5724"/>
                        <a:gd name="connsiteX1" fmla="*/ 0 w 5724"/>
                        <a:gd name="connsiteY1" fmla="*/ 0 h 5724"/>
                        <a:gd name="connsiteX2" fmla="*/ 0 w 5724"/>
                        <a:gd name="connsiteY2" fmla="*/ 0 h 5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5724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19"/>
                    <p:cNvSpPr/>
                    <p:nvPr/>
                  </p:nvSpPr>
                  <p:spPr>
                    <a:xfrm>
                      <a:off x="9593502" y="3634862"/>
                      <a:ext cx="14883" cy="16476"/>
                    </a:xfrm>
                    <a:custGeom>
                      <a:avLst/>
                      <a:gdLst>
                        <a:gd name="connsiteX0" fmla="*/ 12021 w 14883"/>
                        <a:gd name="connsiteY0" fmla="*/ 1717 h 16476"/>
                        <a:gd name="connsiteX1" fmla="*/ 7441 w 14883"/>
                        <a:gd name="connsiteY1" fmla="*/ 0 h 16476"/>
                        <a:gd name="connsiteX2" fmla="*/ 2862 w 14883"/>
                        <a:gd name="connsiteY2" fmla="*/ 1717 h 16476"/>
                        <a:gd name="connsiteX3" fmla="*/ 0 w 14883"/>
                        <a:gd name="connsiteY3" fmla="*/ 6869 h 16476"/>
                        <a:gd name="connsiteX4" fmla="*/ 0 w 14883"/>
                        <a:gd name="connsiteY4" fmla="*/ 6869 h 16476"/>
                        <a:gd name="connsiteX5" fmla="*/ 0 w 14883"/>
                        <a:gd name="connsiteY5" fmla="*/ 8586 h 16476"/>
                        <a:gd name="connsiteX6" fmla="*/ 5152 w 14883"/>
                        <a:gd name="connsiteY6" fmla="*/ 16028 h 16476"/>
                        <a:gd name="connsiteX7" fmla="*/ 13166 w 14883"/>
                        <a:gd name="connsiteY7" fmla="*/ 13738 h 16476"/>
                        <a:gd name="connsiteX8" fmla="*/ 14883 w 14883"/>
                        <a:gd name="connsiteY8" fmla="*/ 9731 h 16476"/>
                        <a:gd name="connsiteX9" fmla="*/ 14883 w 14883"/>
                        <a:gd name="connsiteY9" fmla="*/ 8014 h 16476"/>
                        <a:gd name="connsiteX10" fmla="*/ 14883 w 14883"/>
                        <a:gd name="connsiteY10" fmla="*/ 5724 h 16476"/>
                        <a:gd name="connsiteX11" fmla="*/ 12021 w 14883"/>
                        <a:gd name="connsiteY11" fmla="*/ 1717 h 16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4883" h="16476">
                          <a:moveTo>
                            <a:pt x="12021" y="1717"/>
                          </a:moveTo>
                          <a:cubicBezTo>
                            <a:pt x="10304" y="572"/>
                            <a:pt x="9159" y="0"/>
                            <a:pt x="7441" y="0"/>
                          </a:cubicBezTo>
                          <a:cubicBezTo>
                            <a:pt x="5724" y="0"/>
                            <a:pt x="4007" y="572"/>
                            <a:pt x="2862" y="1717"/>
                          </a:cubicBezTo>
                          <a:cubicBezTo>
                            <a:pt x="1145" y="2862"/>
                            <a:pt x="0" y="5152"/>
                            <a:pt x="0" y="6869"/>
                          </a:cubicBezTo>
                          <a:cubicBezTo>
                            <a:pt x="0" y="6869"/>
                            <a:pt x="0" y="6869"/>
                            <a:pt x="0" y="6869"/>
                          </a:cubicBezTo>
                          <a:cubicBezTo>
                            <a:pt x="0" y="7441"/>
                            <a:pt x="0" y="8014"/>
                            <a:pt x="0" y="8586"/>
                          </a:cubicBezTo>
                          <a:cubicBezTo>
                            <a:pt x="0" y="12021"/>
                            <a:pt x="2290" y="14883"/>
                            <a:pt x="5152" y="16028"/>
                          </a:cubicBezTo>
                          <a:cubicBezTo>
                            <a:pt x="8014" y="17173"/>
                            <a:pt x="11448" y="16028"/>
                            <a:pt x="13166" y="13738"/>
                          </a:cubicBezTo>
                          <a:cubicBezTo>
                            <a:pt x="14311" y="12593"/>
                            <a:pt x="14883" y="11448"/>
                            <a:pt x="14883" y="9731"/>
                          </a:cubicBezTo>
                          <a:cubicBezTo>
                            <a:pt x="14883" y="9159"/>
                            <a:pt x="14883" y="8586"/>
                            <a:pt x="14883" y="8014"/>
                          </a:cubicBezTo>
                          <a:cubicBezTo>
                            <a:pt x="14883" y="7441"/>
                            <a:pt x="14883" y="6869"/>
                            <a:pt x="14883" y="5724"/>
                          </a:cubicBezTo>
                          <a:cubicBezTo>
                            <a:pt x="14883" y="4579"/>
                            <a:pt x="13738" y="2290"/>
                            <a:pt x="12021" y="1717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51" name="任意多边形: 形状 20"/>
                    <p:cNvSpPr/>
                    <p:nvPr/>
                  </p:nvSpPr>
                  <p:spPr>
                    <a:xfrm>
                      <a:off x="9608957" y="3643019"/>
                      <a:ext cx="5724" cy="858"/>
                    </a:xfrm>
                    <a:custGeom>
                      <a:avLst/>
                      <a:gdLst>
                        <a:gd name="connsiteX0" fmla="*/ 0 w 5724"/>
                        <a:gd name="connsiteY0" fmla="*/ 429 h 858"/>
                        <a:gd name="connsiteX1" fmla="*/ 0 w 5724"/>
                        <a:gd name="connsiteY1" fmla="*/ 429 h 858"/>
                        <a:gd name="connsiteX2" fmla="*/ 0 w 5724"/>
                        <a:gd name="connsiteY2" fmla="*/ 429 h 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724" h="858">
                          <a:moveTo>
                            <a:pt x="0" y="429"/>
                          </a:moveTo>
                          <a:cubicBezTo>
                            <a:pt x="0" y="1002"/>
                            <a:pt x="0" y="1002"/>
                            <a:pt x="0" y="429"/>
                          </a:cubicBezTo>
                          <a:cubicBezTo>
                            <a:pt x="0" y="-143"/>
                            <a:pt x="0" y="-143"/>
                            <a:pt x="0" y="429"/>
                          </a:cubicBezTo>
                          <a:close/>
                        </a:path>
                      </a:pathLst>
                    </a:custGeom>
                    <a:solidFill>
                      <a:srgbClr val="FC9175"/>
                    </a:solidFill>
                    <a:ln w="57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52" name="任意多边形: 形状 21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22"/>
                  <p:cNvSpPr/>
                  <p:nvPr/>
                </p:nvSpPr>
                <p:spPr>
                  <a:xfrm>
                    <a:off x="9562162" y="3615400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23"/>
                  <p:cNvSpPr/>
                  <p:nvPr/>
                </p:nvSpPr>
                <p:spPr>
                  <a:xfrm>
                    <a:off x="9570175" y="3542703"/>
                    <a:ext cx="14596" cy="15455"/>
                  </a:xfrm>
                  <a:custGeom>
                    <a:avLst/>
                    <a:gdLst>
                      <a:gd name="connsiteX0" fmla="*/ 7298 w 14596"/>
                      <a:gd name="connsiteY0" fmla="*/ 0 h 15455"/>
                      <a:gd name="connsiteX1" fmla="*/ 7298 w 14596"/>
                      <a:gd name="connsiteY1" fmla="*/ 15455 h 15455"/>
                      <a:gd name="connsiteX2" fmla="*/ 7298 w 1459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030" y="15455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24"/>
                  <p:cNvSpPr/>
                  <p:nvPr/>
                </p:nvSpPr>
                <p:spPr>
                  <a:xfrm>
                    <a:off x="9633142" y="3578765"/>
                    <a:ext cx="15026" cy="15455"/>
                  </a:xfrm>
                  <a:custGeom>
                    <a:avLst/>
                    <a:gdLst>
                      <a:gd name="connsiteX0" fmla="*/ 7298 w 15026"/>
                      <a:gd name="connsiteY0" fmla="*/ 0 h 15455"/>
                      <a:gd name="connsiteX1" fmla="*/ 7298 w 15026"/>
                      <a:gd name="connsiteY1" fmla="*/ 15455 h 15455"/>
                      <a:gd name="connsiteX2" fmla="*/ 7298 w 15026"/>
                      <a:gd name="connsiteY2" fmla="*/ 0 h 15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6" h="15455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5455"/>
                          <a:pt x="17602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25"/>
                  <p:cNvSpPr/>
                  <p:nvPr/>
                </p:nvSpPr>
                <p:spPr>
                  <a:xfrm>
                    <a:off x="9634716" y="3508357"/>
                    <a:ext cx="17172" cy="16027"/>
                  </a:xfrm>
                  <a:custGeom>
                    <a:avLst/>
                    <a:gdLst>
                      <a:gd name="connsiteX0" fmla="*/ 10304 w 17172"/>
                      <a:gd name="connsiteY0" fmla="*/ 0 h 16027"/>
                      <a:gd name="connsiteX1" fmla="*/ 8014 w 17172"/>
                      <a:gd name="connsiteY1" fmla="*/ 0 h 16027"/>
                      <a:gd name="connsiteX2" fmla="*/ 2290 w 17172"/>
                      <a:gd name="connsiteY2" fmla="*/ 2290 h 16027"/>
                      <a:gd name="connsiteX3" fmla="*/ 0 w 17172"/>
                      <a:gd name="connsiteY3" fmla="*/ 8014 h 16027"/>
                      <a:gd name="connsiteX4" fmla="*/ 7441 w 17172"/>
                      <a:gd name="connsiteY4" fmla="*/ 16028 h 16027"/>
                      <a:gd name="connsiteX5" fmla="*/ 10876 w 17172"/>
                      <a:gd name="connsiteY5" fmla="*/ 16028 h 16027"/>
                      <a:gd name="connsiteX6" fmla="*/ 16028 w 17172"/>
                      <a:gd name="connsiteY6" fmla="*/ 12593 h 16027"/>
                      <a:gd name="connsiteX7" fmla="*/ 17173 w 17172"/>
                      <a:gd name="connsiteY7" fmla="*/ 8014 h 16027"/>
                      <a:gd name="connsiteX8" fmla="*/ 10304 w 17172"/>
                      <a:gd name="connsiteY8" fmla="*/ 0 h 16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72" h="16027">
                        <a:moveTo>
                          <a:pt x="10304" y="0"/>
                        </a:moveTo>
                        <a:cubicBezTo>
                          <a:pt x="9731" y="0"/>
                          <a:pt x="8586" y="0"/>
                          <a:pt x="8014" y="0"/>
                        </a:cubicBezTo>
                        <a:cubicBezTo>
                          <a:pt x="6296" y="0"/>
                          <a:pt x="4007" y="572"/>
                          <a:pt x="2290" y="2290"/>
                        </a:cubicBezTo>
                        <a:cubicBezTo>
                          <a:pt x="1145" y="3435"/>
                          <a:pt x="0" y="5724"/>
                          <a:pt x="0" y="8014"/>
                        </a:cubicBezTo>
                        <a:cubicBezTo>
                          <a:pt x="0" y="12021"/>
                          <a:pt x="3434" y="16028"/>
                          <a:pt x="7441" y="16028"/>
                        </a:cubicBezTo>
                        <a:cubicBezTo>
                          <a:pt x="8586" y="16028"/>
                          <a:pt x="9731" y="16028"/>
                          <a:pt x="10876" y="16028"/>
                        </a:cubicBezTo>
                        <a:cubicBezTo>
                          <a:pt x="12593" y="16028"/>
                          <a:pt x="14883" y="14311"/>
                          <a:pt x="16028" y="12593"/>
                        </a:cubicBezTo>
                        <a:cubicBezTo>
                          <a:pt x="17173" y="10876"/>
                          <a:pt x="17173" y="9731"/>
                          <a:pt x="17173" y="8014"/>
                        </a:cubicBezTo>
                        <a:cubicBezTo>
                          <a:pt x="17173" y="3435"/>
                          <a:pt x="13738" y="0"/>
                          <a:pt x="10304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26"/>
                  <p:cNvSpPr/>
                  <p:nvPr/>
                </p:nvSpPr>
                <p:spPr>
                  <a:xfrm>
                    <a:off x="9692101" y="3604524"/>
                    <a:ext cx="14812" cy="15470"/>
                  </a:xfrm>
                  <a:custGeom>
                    <a:avLst/>
                    <a:gdLst>
                      <a:gd name="connsiteX0" fmla="*/ 7298 w 14812"/>
                      <a:gd name="connsiteY0" fmla="*/ 0 h 15470"/>
                      <a:gd name="connsiteX1" fmla="*/ 7298 w 14812"/>
                      <a:gd name="connsiteY1" fmla="*/ 15455 h 15470"/>
                      <a:gd name="connsiteX2" fmla="*/ 7298 w 14812"/>
                      <a:gd name="connsiteY2" fmla="*/ 0 h 1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812" h="15470">
                        <a:moveTo>
                          <a:pt x="7298" y="0"/>
                        </a:moveTo>
                        <a:cubicBezTo>
                          <a:pt x="-2433" y="0"/>
                          <a:pt x="-2433" y="15455"/>
                          <a:pt x="7298" y="15455"/>
                        </a:cubicBezTo>
                        <a:cubicBezTo>
                          <a:pt x="17602" y="16028"/>
                          <a:pt x="17030" y="0"/>
                          <a:pt x="7298" y="0"/>
                        </a:cubicBezTo>
                        <a:close/>
                      </a:path>
                    </a:pathLst>
                  </a:custGeom>
                  <a:solidFill>
                    <a:srgbClr val="FC9175"/>
                  </a:solidFill>
                  <a:ln w="5722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/>
                  </a:p>
                </p:txBody>
              </p:sp>
            </p:grpSp>
          </p:grpSp>
          <p:sp>
            <p:nvSpPr>
              <p:cNvPr id="86" name="任意多边形: 形状 27"/>
              <p:cNvSpPr/>
              <p:nvPr/>
            </p:nvSpPr>
            <p:spPr>
              <a:xfrm>
                <a:off x="5454899" y="5686991"/>
                <a:ext cx="295369" cy="295369"/>
              </a:xfrm>
              <a:custGeom>
                <a:avLst/>
                <a:gdLst>
                  <a:gd name="connsiteX0" fmla="*/ 295369 w 295369"/>
                  <a:gd name="connsiteY0" fmla="*/ 147685 h 295369"/>
                  <a:gd name="connsiteX1" fmla="*/ 147685 w 295369"/>
                  <a:gd name="connsiteY1" fmla="*/ 295369 h 295369"/>
                  <a:gd name="connsiteX2" fmla="*/ 0 w 295369"/>
                  <a:gd name="connsiteY2" fmla="*/ 147685 h 295369"/>
                  <a:gd name="connsiteX3" fmla="*/ 147685 w 295369"/>
                  <a:gd name="connsiteY3" fmla="*/ 0 h 295369"/>
                  <a:gd name="connsiteX4" fmla="*/ 295369 w 295369"/>
                  <a:gd name="connsiteY4" fmla="*/ 147685 h 29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69" h="295369">
                    <a:moveTo>
                      <a:pt x="295369" y="147685"/>
                    </a:moveTo>
                    <a:cubicBezTo>
                      <a:pt x="295369" y="229249"/>
                      <a:pt x="229249" y="295369"/>
                      <a:pt x="147685" y="295369"/>
                    </a:cubicBezTo>
                    <a:cubicBezTo>
                      <a:pt x="66121" y="295369"/>
                      <a:pt x="0" y="229249"/>
                      <a:pt x="0" y="147685"/>
                    </a:cubicBezTo>
                    <a:cubicBezTo>
                      <a:pt x="0" y="66121"/>
                      <a:pt x="66121" y="0"/>
                      <a:pt x="147685" y="0"/>
                    </a:cubicBezTo>
                    <a:cubicBezTo>
                      <a:pt x="229249" y="0"/>
                      <a:pt x="295369" y="66121"/>
                      <a:pt x="295369" y="147685"/>
                    </a:cubicBezTo>
                    <a:close/>
                  </a:path>
                </a:pathLst>
              </a:custGeom>
              <a:solidFill>
                <a:srgbClr val="FC9175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7" name="任意多边形: 形状 28"/>
              <p:cNvSpPr/>
              <p:nvPr/>
            </p:nvSpPr>
            <p:spPr>
              <a:xfrm>
                <a:off x="5284318" y="5348690"/>
                <a:ext cx="180884" cy="180884"/>
              </a:xfrm>
              <a:custGeom>
                <a:avLst/>
                <a:gdLst>
                  <a:gd name="connsiteX0" fmla="*/ 180885 w 180884"/>
                  <a:gd name="connsiteY0" fmla="*/ 90442 h 180884"/>
                  <a:gd name="connsiteX1" fmla="*/ 90442 w 180884"/>
                  <a:gd name="connsiteY1" fmla="*/ 180885 h 180884"/>
                  <a:gd name="connsiteX2" fmla="*/ 0 w 180884"/>
                  <a:gd name="connsiteY2" fmla="*/ 90442 h 180884"/>
                  <a:gd name="connsiteX3" fmla="*/ 90442 w 180884"/>
                  <a:gd name="connsiteY3" fmla="*/ 0 h 180884"/>
                  <a:gd name="connsiteX4" fmla="*/ 180885 w 180884"/>
                  <a:gd name="connsiteY4" fmla="*/ 90442 h 180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884" h="180884">
                    <a:moveTo>
                      <a:pt x="180885" y="90442"/>
                    </a:moveTo>
                    <a:cubicBezTo>
                      <a:pt x="180885" y="140392"/>
                      <a:pt x="140393" y="180885"/>
                      <a:pt x="90442" y="180885"/>
                    </a:cubicBezTo>
                    <a:cubicBezTo>
                      <a:pt x="40492" y="180885"/>
                      <a:pt x="0" y="140392"/>
                      <a:pt x="0" y="90442"/>
                    </a:cubicBezTo>
                    <a:cubicBezTo>
                      <a:pt x="0" y="40492"/>
                      <a:pt x="40492" y="0"/>
                      <a:pt x="90442" y="0"/>
                    </a:cubicBezTo>
                    <a:cubicBezTo>
                      <a:pt x="140393" y="0"/>
                      <a:pt x="180885" y="40493"/>
                      <a:pt x="180885" y="90442"/>
                    </a:cubicBezTo>
                    <a:close/>
                  </a:path>
                </a:pathLst>
              </a:custGeom>
              <a:solidFill>
                <a:srgbClr val="FFC80D"/>
              </a:solidFill>
              <a:ln w="5722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7645" y="4851"/>
              <a:ext cx="4400" cy="135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r>
                <a:rPr lang="zh-CN" altLang="en-US" sz="5400" b="1">
                  <a:solidFill>
                    <a:srgbClr val="E45E50"/>
                  </a:solidFill>
                  <a:latin typeface="汉仪落花诗W" panose="00020600040101010101" charset="-122"/>
                  <a:ea typeface="汉仪落花诗W" panose="00020600040101010101" charset="-122"/>
                </a:rPr>
                <a:t>伴唱组</a:t>
              </a:r>
              <a:endParaRPr lang="zh-CN" altLang="en-US" sz="5400" b="1">
                <a:solidFill>
                  <a:srgbClr val="E45E50"/>
                </a:solidFill>
                <a:latin typeface="汉仪落花诗W" panose="00020600040101010101" charset="-122"/>
                <a:ea typeface="汉仪落花诗W" panose="00020600040101010101" charset="-122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我当老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0" y="408305"/>
            <a:ext cx="8760460" cy="5862955"/>
          </a:xfrm>
          <a:prstGeom prst="rect">
            <a:avLst/>
          </a:prstGeom>
        </p:spPr>
      </p:pic>
      <p:pic>
        <p:nvPicPr>
          <p:cNvPr id="2" name="3a我当老师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3440" y="6014085"/>
            <a:ext cx="370840" cy="454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440" y="1645920"/>
            <a:ext cx="1536700" cy="39985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做个努力的小可爱" panose="02010600010101010101" charset="-122"/>
                <a:ea typeface="做个努力的小可爱" panose="02010600010101010101" charset="-122"/>
                <a:sym typeface="汉仪太极体简" panose="02010600000101010101" charset="-122"/>
              </a:rPr>
              <a:t>表演唱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做个努力的小可爱" panose="02010600010101010101" charset="-122"/>
              <a:ea typeface="做个努力的小可爱" panose="02010600010101010101" charset="-122"/>
              <a:sym typeface="汉仪太极体简" panose="02010600000101010101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337550" y="1680210"/>
            <a:ext cx="427990" cy="52070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6529705" y="2813050"/>
            <a:ext cx="427990" cy="520700"/>
          </a:xfrm>
          <a:prstGeom prst="roundRect">
            <a:avLst/>
          </a:prstGeom>
          <a:solidFill>
            <a:srgbClr val="00A64A">
              <a:alpha val="41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3834130" y="132080"/>
            <a:ext cx="51885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从未如此可爱" panose="02010600010101010101" charset="-122"/>
              </a:rPr>
              <a:t>我当老师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从未如此可爱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630045" y="1718310"/>
            <a:ext cx="8416290" cy="1445260"/>
            <a:chOff x="2567" y="2706"/>
            <a:chExt cx="13254" cy="2276"/>
          </a:xfrm>
        </p:grpSpPr>
        <p:pic>
          <p:nvPicPr>
            <p:cNvPr id="3" name="图片 2" descr="t01c2302d144439d8a7.web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567" y="2897"/>
              <a:ext cx="2505" cy="207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893" y="2706"/>
              <a:ext cx="9928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小鸡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小鸡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 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85265" y="3383915"/>
            <a:ext cx="8201025" cy="1879600"/>
            <a:chOff x="2339" y="5329"/>
            <a:chExt cx="12915" cy="2960"/>
          </a:xfrm>
        </p:grpSpPr>
        <p:pic>
          <p:nvPicPr>
            <p:cNvPr id="5" name="图片 4" descr="t013301c09d5ee0e9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" y="5329"/>
              <a:ext cx="2961" cy="296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880" y="5806"/>
              <a:ext cx="9375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小马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小马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0 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 rot="21360000">
            <a:off x="1962150" y="229870"/>
            <a:ext cx="347218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琥珀" panose="02010800040101010101" charset="-122"/>
                <a:ea typeface="华文琥珀" panose="02010800040101010101" charset="-122"/>
              </a:rPr>
              <a:t>编一编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7" name="我当老师（伴奏1遍）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2615" y="5736590"/>
            <a:ext cx="498475" cy="516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 rot="21360000">
            <a:off x="1962150" y="229870"/>
            <a:ext cx="347218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琥珀" panose="02010800040101010101" charset="-122"/>
                <a:ea typeface="华文琥珀" panose="02010800040101010101" charset="-122"/>
              </a:rPr>
              <a:t>编一编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琥珀" panose="02010800040101010101" charset="-122"/>
              <a:ea typeface="华文琥珀" panose="0201080004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90370" y="1481455"/>
            <a:ext cx="8355965" cy="1917700"/>
            <a:chOff x="2662" y="2333"/>
            <a:chExt cx="13159" cy="3020"/>
          </a:xfrm>
        </p:grpSpPr>
        <p:sp>
          <p:nvSpPr>
            <p:cNvPr id="4" name="文本框 3"/>
            <p:cNvSpPr txBox="1"/>
            <p:nvPr/>
          </p:nvSpPr>
          <p:spPr>
            <a:xfrm>
              <a:off x="5893" y="2706"/>
              <a:ext cx="9928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小兔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小兔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pic>
          <p:nvPicPr>
            <p:cNvPr id="8" name="图片 7" descr="t018d24ed5d61eb4ba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62" y="2333"/>
              <a:ext cx="2638" cy="302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690370" y="3605530"/>
            <a:ext cx="9710420" cy="2203450"/>
            <a:chOff x="2662" y="5678"/>
            <a:chExt cx="15292" cy="3470"/>
          </a:xfrm>
        </p:grpSpPr>
        <p:sp>
          <p:nvSpPr>
            <p:cNvPr id="6" name="文本框 5"/>
            <p:cNvSpPr txBox="1"/>
            <p:nvPr/>
          </p:nvSpPr>
          <p:spPr>
            <a:xfrm>
              <a:off x="5880" y="5806"/>
              <a:ext cx="12074" cy="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我教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小鸭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小鸭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 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| </a:t>
              </a:r>
              <a:r>
                <a:rPr lang="en-US" altLang="zh-CN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4400" b="1" u="sng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</a:t>
              </a:r>
              <a:r>
                <a:rPr lang="en-US" altLang="zh-CN" sz="44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|    |</a:t>
              </a:r>
              <a:endPara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9" name="图片 8" descr="10a32cf807e8172e93392fd0815badd055efe95c12c9b-peTnCq_fw236.web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2" y="5678"/>
              <a:ext cx="2898" cy="28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39595" y="2279650"/>
            <a:ext cx="9135110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喵喵喵" panose="02010600010101010101" charset="-122"/>
                <a:ea typeface="喵喵喵" panose="02010600010101010101" charset="-122"/>
              </a:rPr>
              <a:t>小朋友们，再见！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喵喵喵" panose="02010600010101010101" charset="-122"/>
              <a:ea typeface="喵喵喵" panose="02010600010101010101" charset="-122"/>
            </a:endParaRPr>
          </a:p>
        </p:txBody>
      </p:sp>
      <p:pic>
        <p:nvPicPr>
          <p:cNvPr id="3" name="3a我当老师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32515" y="5718810"/>
            <a:ext cx="361315" cy="33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 descr="动物说话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0825" y="1090295"/>
            <a:ext cx="9364345" cy="4676775"/>
          </a:xfrm>
          <a:prstGeom prst="rect">
            <a:avLst/>
          </a:prstGeom>
        </p:spPr>
      </p:pic>
      <p:sp>
        <p:nvSpPr>
          <p:cNvPr id="17411" name="WordArt 234"/>
          <p:cNvSpPr>
            <a:spLocks noTextEdit="1"/>
          </p:cNvSpPr>
          <p:nvPr/>
        </p:nvSpPr>
        <p:spPr>
          <a:xfrm>
            <a:off x="4201160" y="464185"/>
            <a:ext cx="3789680" cy="97726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动 物 说 话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90" y="2488565"/>
            <a:ext cx="472440" cy="362585"/>
          </a:xfrm>
          <a:prstGeom prst="rect">
            <a:avLst/>
          </a:prstGeom>
        </p:spPr>
      </p:pic>
      <p:pic>
        <p:nvPicPr>
          <p:cNvPr id="4" name="图片 3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30" y="4434205"/>
            <a:ext cx="472440" cy="362585"/>
          </a:xfrm>
          <a:prstGeom prst="rect">
            <a:avLst/>
          </a:prstGeom>
        </p:spPr>
      </p:pic>
      <p:pic>
        <p:nvPicPr>
          <p:cNvPr id="5" name="图片 4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4417695"/>
            <a:ext cx="472440" cy="362585"/>
          </a:xfrm>
          <a:prstGeom prst="rect">
            <a:avLst/>
          </a:prstGeom>
        </p:spPr>
      </p:pic>
      <p:pic>
        <p:nvPicPr>
          <p:cNvPr id="6" name="图片 5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455" y="4417695"/>
            <a:ext cx="472440" cy="362585"/>
          </a:xfrm>
          <a:prstGeom prst="rect">
            <a:avLst/>
          </a:prstGeom>
        </p:spPr>
      </p:pic>
      <p:pic>
        <p:nvPicPr>
          <p:cNvPr id="7" name="图片 6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365" y="2440305"/>
            <a:ext cx="472440" cy="362585"/>
          </a:xfrm>
          <a:prstGeom prst="rect">
            <a:avLst/>
          </a:prstGeom>
        </p:spPr>
      </p:pic>
      <p:pic>
        <p:nvPicPr>
          <p:cNvPr id="8" name="图片 7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535" y="2488565"/>
            <a:ext cx="472440" cy="362585"/>
          </a:xfrm>
          <a:prstGeom prst="rect">
            <a:avLst/>
          </a:prstGeom>
        </p:spPr>
      </p:pic>
      <p:pic>
        <p:nvPicPr>
          <p:cNvPr id="9" name="图片 8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585" y="2452370"/>
            <a:ext cx="472440" cy="362585"/>
          </a:xfrm>
          <a:prstGeom prst="rect">
            <a:avLst/>
          </a:prstGeom>
        </p:spPr>
      </p:pic>
      <p:pic>
        <p:nvPicPr>
          <p:cNvPr id="10" name="图片 9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25" y="2452370"/>
            <a:ext cx="472440" cy="362585"/>
          </a:xfrm>
          <a:prstGeom prst="rect">
            <a:avLst/>
          </a:prstGeom>
        </p:spPr>
      </p:pic>
      <p:pic>
        <p:nvPicPr>
          <p:cNvPr id="11" name="图片 10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130" y="4417695"/>
            <a:ext cx="472440" cy="362585"/>
          </a:xfrm>
          <a:prstGeom prst="rect">
            <a:avLst/>
          </a:prstGeom>
        </p:spPr>
      </p:pic>
      <p:pic>
        <p:nvPicPr>
          <p:cNvPr id="12" name="图片 11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685" y="4434205"/>
            <a:ext cx="472440" cy="362585"/>
          </a:xfrm>
          <a:prstGeom prst="rect">
            <a:avLst/>
          </a:prstGeom>
        </p:spPr>
      </p:pic>
      <p:pic>
        <p:nvPicPr>
          <p:cNvPr id="13" name="图片 12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195" y="4417695"/>
            <a:ext cx="472440" cy="362585"/>
          </a:xfrm>
          <a:prstGeom prst="rect">
            <a:avLst/>
          </a:prstGeom>
        </p:spPr>
      </p:pic>
      <p:pic>
        <p:nvPicPr>
          <p:cNvPr id="15" name="图片 14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55" y="2456815"/>
            <a:ext cx="472440" cy="362585"/>
          </a:xfrm>
          <a:prstGeom prst="rect">
            <a:avLst/>
          </a:prstGeom>
        </p:spPr>
      </p:pic>
      <p:pic>
        <p:nvPicPr>
          <p:cNvPr id="16" name="图片 15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440305"/>
            <a:ext cx="472440" cy="362585"/>
          </a:xfrm>
          <a:prstGeom prst="rect">
            <a:avLst/>
          </a:prstGeom>
        </p:spPr>
      </p:pic>
      <p:pic>
        <p:nvPicPr>
          <p:cNvPr id="17" name="图片 16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80" y="2440305"/>
            <a:ext cx="472440" cy="36258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362450" y="1956435"/>
            <a:ext cx="3152775" cy="57721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002020" y="3939540"/>
            <a:ext cx="1467485" cy="57721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1638935" y="3873500"/>
            <a:ext cx="3094355" cy="69278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动物说话范唱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5460" y="5918200"/>
            <a:ext cx="399415" cy="399415"/>
          </a:xfrm>
          <a:prstGeom prst="rect">
            <a:avLst/>
          </a:prstGeom>
        </p:spPr>
      </p:pic>
      <p:pic>
        <p:nvPicPr>
          <p:cNvPr id="26" name="图片 25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163945" y="4604385"/>
            <a:ext cx="360680" cy="367665"/>
          </a:xfrm>
          <a:prstGeom prst="rect">
            <a:avLst/>
          </a:prstGeom>
        </p:spPr>
      </p:pic>
      <p:pic>
        <p:nvPicPr>
          <p:cNvPr id="27" name="图片 26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434455" y="2571750"/>
            <a:ext cx="360680" cy="367665"/>
          </a:xfrm>
          <a:prstGeom prst="rect">
            <a:avLst/>
          </a:prstGeom>
        </p:spPr>
      </p:pic>
      <p:pic>
        <p:nvPicPr>
          <p:cNvPr id="28" name="图片 27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189345" y="2571750"/>
            <a:ext cx="360680" cy="367665"/>
          </a:xfrm>
          <a:prstGeom prst="rect">
            <a:avLst/>
          </a:prstGeom>
        </p:spPr>
      </p:pic>
      <p:pic>
        <p:nvPicPr>
          <p:cNvPr id="29" name="图片 28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5295265" y="2571750"/>
            <a:ext cx="360680" cy="367665"/>
          </a:xfrm>
          <a:prstGeom prst="rect">
            <a:avLst/>
          </a:prstGeom>
        </p:spPr>
      </p:pic>
      <p:pic>
        <p:nvPicPr>
          <p:cNvPr id="30" name="图片 29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629150" y="2571750"/>
            <a:ext cx="360680" cy="367665"/>
          </a:xfrm>
          <a:prstGeom prst="rect">
            <a:avLst/>
          </a:prstGeom>
        </p:spPr>
      </p:pic>
      <p:pic>
        <p:nvPicPr>
          <p:cNvPr id="31" name="图片 30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388485" y="2571750"/>
            <a:ext cx="360680" cy="367665"/>
          </a:xfrm>
          <a:prstGeom prst="rect">
            <a:avLst/>
          </a:prstGeom>
        </p:spPr>
      </p:pic>
      <p:pic>
        <p:nvPicPr>
          <p:cNvPr id="32" name="图片 31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2741930" y="4604385"/>
            <a:ext cx="360680" cy="367665"/>
          </a:xfrm>
          <a:prstGeom prst="rect">
            <a:avLst/>
          </a:prstGeom>
        </p:spPr>
      </p:pic>
      <p:pic>
        <p:nvPicPr>
          <p:cNvPr id="33" name="图片 32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2072005" y="4604385"/>
            <a:ext cx="360680" cy="367665"/>
          </a:xfrm>
          <a:prstGeom prst="rect">
            <a:avLst/>
          </a:prstGeom>
        </p:spPr>
      </p:pic>
      <p:pic>
        <p:nvPicPr>
          <p:cNvPr id="34" name="图片 33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1776730" y="4604385"/>
            <a:ext cx="360680" cy="367665"/>
          </a:xfrm>
          <a:prstGeom prst="rect">
            <a:avLst/>
          </a:prstGeom>
        </p:spPr>
      </p:pic>
      <p:pic>
        <p:nvPicPr>
          <p:cNvPr id="35" name="图片 34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7083425" y="2571750"/>
            <a:ext cx="360680" cy="367665"/>
          </a:xfrm>
          <a:prstGeom prst="rect">
            <a:avLst/>
          </a:prstGeom>
        </p:spPr>
      </p:pic>
      <p:pic>
        <p:nvPicPr>
          <p:cNvPr id="36" name="图片 35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414135" y="4604385"/>
            <a:ext cx="360680" cy="367665"/>
          </a:xfrm>
          <a:prstGeom prst="rect">
            <a:avLst/>
          </a:prstGeom>
        </p:spPr>
      </p:pic>
      <p:pic>
        <p:nvPicPr>
          <p:cNvPr id="37" name="图片 36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243070" y="4604385"/>
            <a:ext cx="360680" cy="367665"/>
          </a:xfrm>
          <a:prstGeom prst="rect">
            <a:avLst/>
          </a:prstGeom>
        </p:spPr>
      </p:pic>
      <p:pic>
        <p:nvPicPr>
          <p:cNvPr id="38" name="图片 37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3707130" y="4604385"/>
            <a:ext cx="360680" cy="367665"/>
          </a:xfrm>
          <a:prstGeom prst="rect">
            <a:avLst/>
          </a:prstGeom>
        </p:spPr>
      </p:pic>
      <p:pic>
        <p:nvPicPr>
          <p:cNvPr id="39" name="图片 38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3465195" y="4604385"/>
            <a:ext cx="360680" cy="367665"/>
          </a:xfrm>
          <a:prstGeom prst="rect">
            <a:avLst/>
          </a:prstGeom>
        </p:spPr>
      </p:pic>
      <p:pic>
        <p:nvPicPr>
          <p:cNvPr id="40" name="图片 39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7070090" y="4604385"/>
            <a:ext cx="360680" cy="36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6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889885" y="1654810"/>
            <a:ext cx="484505" cy="1084580"/>
            <a:chOff x="3092" y="2606"/>
            <a:chExt cx="763" cy="1708"/>
          </a:xfrm>
        </p:grpSpPr>
        <p:sp>
          <p:nvSpPr>
            <p:cNvPr id="12290" name="文本框 3"/>
            <p:cNvSpPr txBox="1"/>
            <p:nvPr/>
          </p:nvSpPr>
          <p:spPr>
            <a:xfrm>
              <a:off x="3160" y="3395"/>
              <a:ext cx="6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092" y="3447"/>
              <a:ext cx="761" cy="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291" name="文本框 4"/>
            <p:cNvSpPr txBox="1"/>
            <p:nvPr/>
          </p:nvSpPr>
          <p:spPr>
            <a:xfrm>
              <a:off x="3171" y="2606"/>
              <a:ext cx="66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32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019550" y="1724660"/>
            <a:ext cx="59061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/>
              <a:t>X     X  |  X     X  |</a:t>
            </a:r>
            <a:endParaRPr lang="en-US" altLang="zh-CN" sz="6000" b="1"/>
          </a:p>
        </p:txBody>
      </p:sp>
      <p:grpSp>
        <p:nvGrpSpPr>
          <p:cNvPr id="20" name="组合 19"/>
          <p:cNvGrpSpPr/>
          <p:nvPr/>
        </p:nvGrpSpPr>
        <p:grpSpPr>
          <a:xfrm>
            <a:off x="2839720" y="3373120"/>
            <a:ext cx="7218045" cy="1084580"/>
            <a:chOff x="4472" y="5312"/>
            <a:chExt cx="11367" cy="1708"/>
          </a:xfrm>
        </p:grpSpPr>
        <p:grpSp>
          <p:nvGrpSpPr>
            <p:cNvPr id="4" name="组合 3"/>
            <p:cNvGrpSpPr/>
            <p:nvPr/>
          </p:nvGrpSpPr>
          <p:grpSpPr>
            <a:xfrm>
              <a:off x="4472" y="5312"/>
              <a:ext cx="763" cy="1708"/>
              <a:chOff x="3092" y="2606"/>
              <a:chExt cx="763" cy="1708"/>
            </a:xfrm>
          </p:grpSpPr>
          <p:sp>
            <p:nvSpPr>
              <p:cNvPr id="5" name="文本框 3"/>
              <p:cNvSpPr txBox="1"/>
              <p:nvPr/>
            </p:nvSpPr>
            <p:spPr>
              <a:xfrm>
                <a:off x="3160" y="3395"/>
                <a:ext cx="695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3092" y="3447"/>
                <a:ext cx="761" cy="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文本框 4"/>
              <p:cNvSpPr txBox="1"/>
              <p:nvPr/>
            </p:nvSpPr>
            <p:spPr>
              <a:xfrm>
                <a:off x="3171" y="2606"/>
                <a:ext cx="664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32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6121" y="5312"/>
              <a:ext cx="9718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 b="1" u="sng"/>
                <a:t>XX</a:t>
              </a:r>
              <a:r>
                <a:rPr lang="en-US" altLang="zh-CN" sz="6000" b="1"/>
                <a:t>   X  |  </a:t>
              </a:r>
              <a:r>
                <a:rPr lang="en-US" altLang="zh-CN" sz="6000" b="1" u="sng"/>
                <a:t>XX</a:t>
              </a:r>
              <a:r>
                <a:rPr lang="en-US" altLang="zh-CN" sz="6000" b="1"/>
                <a:t>   X  |</a:t>
              </a:r>
              <a:endParaRPr lang="en-US" altLang="zh-CN" sz="6000" b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86835" y="2641600"/>
            <a:ext cx="4871720" cy="576580"/>
            <a:chOff x="6121" y="4160"/>
            <a:chExt cx="7672" cy="908"/>
          </a:xfrm>
        </p:grpSpPr>
        <p:pic>
          <p:nvPicPr>
            <p:cNvPr id="14" name="图片 13" descr="响板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21" y="4160"/>
              <a:ext cx="1184" cy="909"/>
            </a:xfrm>
            <a:prstGeom prst="rect">
              <a:avLst/>
            </a:prstGeom>
          </p:spPr>
        </p:pic>
        <p:pic>
          <p:nvPicPr>
            <p:cNvPr id="15" name="图片 14" descr="响板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55" y="4160"/>
              <a:ext cx="1184" cy="909"/>
            </a:xfrm>
            <a:prstGeom prst="rect">
              <a:avLst/>
            </a:prstGeom>
          </p:spPr>
        </p:pic>
        <p:pic>
          <p:nvPicPr>
            <p:cNvPr id="16" name="图片 15" descr="响板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75" y="4160"/>
              <a:ext cx="1184" cy="909"/>
            </a:xfrm>
            <a:prstGeom prst="rect">
              <a:avLst/>
            </a:prstGeom>
          </p:spPr>
        </p:pic>
        <p:pic>
          <p:nvPicPr>
            <p:cNvPr id="17" name="图片 16" descr="响板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09" y="4160"/>
              <a:ext cx="1184" cy="909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4015740" y="4436745"/>
            <a:ext cx="4688840" cy="507365"/>
            <a:chOff x="6324" y="6987"/>
            <a:chExt cx="7384" cy="799"/>
          </a:xfrm>
        </p:grpSpPr>
        <p:pic>
          <p:nvPicPr>
            <p:cNvPr id="19" name="图片 18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6324" y="6992"/>
              <a:ext cx="779" cy="795"/>
            </a:xfrm>
            <a:prstGeom prst="rect">
              <a:avLst/>
            </a:prstGeom>
          </p:spPr>
        </p:pic>
        <p:pic>
          <p:nvPicPr>
            <p:cNvPr id="21" name="图片 20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6988" y="6987"/>
              <a:ext cx="779" cy="795"/>
            </a:xfrm>
            <a:prstGeom prst="rect">
              <a:avLst/>
            </a:prstGeom>
          </p:spPr>
        </p:pic>
        <p:pic>
          <p:nvPicPr>
            <p:cNvPr id="22" name="图片 21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8552" y="6988"/>
              <a:ext cx="779" cy="795"/>
            </a:xfrm>
            <a:prstGeom prst="rect">
              <a:avLst/>
            </a:prstGeom>
          </p:spPr>
        </p:pic>
        <p:pic>
          <p:nvPicPr>
            <p:cNvPr id="23" name="图片 22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12930" y="6989"/>
              <a:ext cx="779" cy="795"/>
            </a:xfrm>
            <a:prstGeom prst="rect">
              <a:avLst/>
            </a:prstGeom>
          </p:spPr>
        </p:pic>
        <p:pic>
          <p:nvPicPr>
            <p:cNvPr id="24" name="图片 23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11478" y="6990"/>
              <a:ext cx="779" cy="795"/>
            </a:xfrm>
            <a:prstGeom prst="rect">
              <a:avLst/>
            </a:prstGeom>
          </p:spPr>
        </p:pic>
        <p:pic>
          <p:nvPicPr>
            <p:cNvPr id="25" name="图片 24" descr="沙锤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40000">
              <a:off x="10778" y="6991"/>
              <a:ext cx="779" cy="7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 descr="C:\Users\Administrator\Desktop\我当老师 新\动物说话_副本1.png动物说话_副本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1280" y="797560"/>
            <a:ext cx="9533255" cy="5135245"/>
          </a:xfrm>
          <a:prstGeom prst="rect">
            <a:avLst/>
          </a:prstGeom>
        </p:spPr>
      </p:pic>
      <p:sp>
        <p:nvSpPr>
          <p:cNvPr id="17411" name="WordArt 234"/>
          <p:cNvSpPr>
            <a:spLocks noTextEdit="1"/>
          </p:cNvSpPr>
          <p:nvPr/>
        </p:nvSpPr>
        <p:spPr>
          <a:xfrm>
            <a:off x="4201160" y="464185"/>
            <a:ext cx="3789680" cy="97726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动 物 说 话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05" y="2327910"/>
            <a:ext cx="472440" cy="362585"/>
          </a:xfrm>
          <a:prstGeom prst="rect">
            <a:avLst/>
          </a:prstGeom>
        </p:spPr>
      </p:pic>
      <p:pic>
        <p:nvPicPr>
          <p:cNvPr id="4" name="图片 3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10" y="4434205"/>
            <a:ext cx="472440" cy="362585"/>
          </a:xfrm>
          <a:prstGeom prst="rect">
            <a:avLst/>
          </a:prstGeom>
        </p:spPr>
      </p:pic>
      <p:pic>
        <p:nvPicPr>
          <p:cNvPr id="5" name="图片 4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310" y="4434840"/>
            <a:ext cx="472440" cy="362585"/>
          </a:xfrm>
          <a:prstGeom prst="rect">
            <a:avLst/>
          </a:prstGeom>
        </p:spPr>
      </p:pic>
      <p:pic>
        <p:nvPicPr>
          <p:cNvPr id="6" name="图片 5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20" y="4434840"/>
            <a:ext cx="472440" cy="362585"/>
          </a:xfrm>
          <a:prstGeom prst="rect">
            <a:avLst/>
          </a:prstGeom>
        </p:spPr>
      </p:pic>
      <p:pic>
        <p:nvPicPr>
          <p:cNvPr id="7" name="图片 6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365" y="2337435"/>
            <a:ext cx="472440" cy="362585"/>
          </a:xfrm>
          <a:prstGeom prst="rect">
            <a:avLst/>
          </a:prstGeom>
        </p:spPr>
      </p:pic>
      <p:pic>
        <p:nvPicPr>
          <p:cNvPr id="8" name="图片 7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260" y="2327910"/>
            <a:ext cx="472440" cy="362585"/>
          </a:xfrm>
          <a:prstGeom prst="rect">
            <a:avLst/>
          </a:prstGeom>
        </p:spPr>
      </p:pic>
      <p:pic>
        <p:nvPicPr>
          <p:cNvPr id="9" name="图片 8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35" y="2345055"/>
            <a:ext cx="472440" cy="362585"/>
          </a:xfrm>
          <a:prstGeom prst="rect">
            <a:avLst/>
          </a:prstGeom>
        </p:spPr>
      </p:pic>
      <p:pic>
        <p:nvPicPr>
          <p:cNvPr id="10" name="图片 9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85" y="2327910"/>
            <a:ext cx="472440" cy="362585"/>
          </a:xfrm>
          <a:prstGeom prst="rect">
            <a:avLst/>
          </a:prstGeom>
        </p:spPr>
      </p:pic>
      <p:pic>
        <p:nvPicPr>
          <p:cNvPr id="11" name="图片 10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985" y="4417695"/>
            <a:ext cx="472440" cy="362585"/>
          </a:xfrm>
          <a:prstGeom prst="rect">
            <a:avLst/>
          </a:prstGeom>
        </p:spPr>
      </p:pic>
      <p:pic>
        <p:nvPicPr>
          <p:cNvPr id="12" name="图片 11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75" y="4434205"/>
            <a:ext cx="472440" cy="362585"/>
          </a:xfrm>
          <a:prstGeom prst="rect">
            <a:avLst/>
          </a:prstGeom>
        </p:spPr>
      </p:pic>
      <p:pic>
        <p:nvPicPr>
          <p:cNvPr id="13" name="图片 12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065" y="4417695"/>
            <a:ext cx="472440" cy="362585"/>
          </a:xfrm>
          <a:prstGeom prst="rect">
            <a:avLst/>
          </a:prstGeom>
        </p:spPr>
      </p:pic>
      <p:pic>
        <p:nvPicPr>
          <p:cNvPr id="15" name="图片 14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665" y="2341245"/>
            <a:ext cx="472440" cy="362585"/>
          </a:xfrm>
          <a:prstGeom prst="rect">
            <a:avLst/>
          </a:prstGeom>
        </p:spPr>
      </p:pic>
      <p:pic>
        <p:nvPicPr>
          <p:cNvPr id="16" name="图片 15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2345055"/>
            <a:ext cx="472440" cy="362585"/>
          </a:xfrm>
          <a:prstGeom prst="rect">
            <a:avLst/>
          </a:prstGeom>
        </p:spPr>
      </p:pic>
      <p:pic>
        <p:nvPicPr>
          <p:cNvPr id="17" name="图片 16" descr="响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80" y="2337435"/>
            <a:ext cx="472440" cy="36258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225925" y="1784985"/>
            <a:ext cx="3152775" cy="57721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5984875" y="3939540"/>
            <a:ext cx="1467485" cy="57721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1433195" y="3873500"/>
            <a:ext cx="3094355" cy="692785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pic>
        <p:nvPicPr>
          <p:cNvPr id="2" name="动物说话范唱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5170" y="5932805"/>
            <a:ext cx="414655" cy="354965"/>
          </a:xfrm>
          <a:prstGeom prst="rect">
            <a:avLst/>
          </a:prstGeom>
        </p:spPr>
      </p:pic>
      <p:pic>
        <p:nvPicPr>
          <p:cNvPr id="31" name="图片 30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284980" y="2451735"/>
            <a:ext cx="360680" cy="367665"/>
          </a:xfrm>
          <a:prstGeom prst="rect">
            <a:avLst/>
          </a:prstGeom>
        </p:spPr>
      </p:pic>
      <p:pic>
        <p:nvPicPr>
          <p:cNvPr id="14" name="图片 13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643120" y="2437765"/>
            <a:ext cx="360680" cy="367665"/>
          </a:xfrm>
          <a:prstGeom prst="rect">
            <a:avLst/>
          </a:prstGeom>
        </p:spPr>
      </p:pic>
      <p:pic>
        <p:nvPicPr>
          <p:cNvPr id="22" name="图片 21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5292725" y="2400300"/>
            <a:ext cx="360680" cy="367665"/>
          </a:xfrm>
          <a:prstGeom prst="rect">
            <a:avLst/>
          </a:prstGeom>
        </p:spPr>
      </p:pic>
      <p:pic>
        <p:nvPicPr>
          <p:cNvPr id="23" name="图片 22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7051040" y="2413635"/>
            <a:ext cx="360680" cy="367665"/>
          </a:xfrm>
          <a:prstGeom prst="rect">
            <a:avLst/>
          </a:prstGeom>
        </p:spPr>
      </p:pic>
      <p:pic>
        <p:nvPicPr>
          <p:cNvPr id="24" name="图片 23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383020" y="2437765"/>
            <a:ext cx="360680" cy="367665"/>
          </a:xfrm>
          <a:prstGeom prst="rect">
            <a:avLst/>
          </a:prstGeom>
        </p:spPr>
      </p:pic>
      <p:pic>
        <p:nvPicPr>
          <p:cNvPr id="25" name="图片 24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094730" y="2413635"/>
            <a:ext cx="360680" cy="367665"/>
          </a:xfrm>
          <a:prstGeom prst="rect">
            <a:avLst/>
          </a:prstGeom>
        </p:spPr>
      </p:pic>
      <p:pic>
        <p:nvPicPr>
          <p:cNvPr id="26" name="图片 25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948170" y="4554855"/>
            <a:ext cx="360680" cy="367665"/>
          </a:xfrm>
          <a:prstGeom prst="rect">
            <a:avLst/>
          </a:prstGeom>
        </p:spPr>
      </p:pic>
      <p:pic>
        <p:nvPicPr>
          <p:cNvPr id="27" name="图片 26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459855" y="4554855"/>
            <a:ext cx="360680" cy="367665"/>
          </a:xfrm>
          <a:prstGeom prst="rect">
            <a:avLst/>
          </a:prstGeom>
        </p:spPr>
      </p:pic>
      <p:pic>
        <p:nvPicPr>
          <p:cNvPr id="28" name="图片 27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6128385" y="4554855"/>
            <a:ext cx="360680" cy="367665"/>
          </a:xfrm>
          <a:prstGeom prst="rect">
            <a:avLst/>
          </a:prstGeom>
        </p:spPr>
      </p:pic>
      <p:pic>
        <p:nvPicPr>
          <p:cNvPr id="29" name="图片 28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084320" y="4554855"/>
            <a:ext cx="360680" cy="367665"/>
          </a:xfrm>
          <a:prstGeom prst="rect">
            <a:avLst/>
          </a:prstGeom>
        </p:spPr>
      </p:pic>
      <p:pic>
        <p:nvPicPr>
          <p:cNvPr id="30" name="图片 29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3658870" y="4554855"/>
            <a:ext cx="360680" cy="367665"/>
          </a:xfrm>
          <a:prstGeom prst="rect">
            <a:avLst/>
          </a:prstGeom>
        </p:spPr>
      </p:pic>
      <p:pic>
        <p:nvPicPr>
          <p:cNvPr id="32" name="图片 31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3395980" y="4554855"/>
            <a:ext cx="360680" cy="367665"/>
          </a:xfrm>
          <a:prstGeom prst="rect">
            <a:avLst/>
          </a:prstGeom>
        </p:spPr>
      </p:pic>
      <p:pic>
        <p:nvPicPr>
          <p:cNvPr id="33" name="图片 32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2526665" y="4554855"/>
            <a:ext cx="360680" cy="367665"/>
          </a:xfrm>
          <a:prstGeom prst="rect">
            <a:avLst/>
          </a:prstGeom>
        </p:spPr>
      </p:pic>
      <p:pic>
        <p:nvPicPr>
          <p:cNvPr id="34" name="图片 33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1900555" y="4554855"/>
            <a:ext cx="360680" cy="367665"/>
          </a:xfrm>
          <a:prstGeom prst="rect">
            <a:avLst/>
          </a:prstGeom>
        </p:spPr>
      </p:pic>
      <p:pic>
        <p:nvPicPr>
          <p:cNvPr id="35" name="图片 34" descr="沙锤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1586865" y="4554855"/>
            <a:ext cx="360680" cy="36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3129915" y="2445385"/>
            <a:ext cx="6765290" cy="1452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可爱奶酪啵啵圆" panose="02000503000000000000" charset="-122"/>
              </a:rPr>
              <a:t>谁在学习呢？</a:t>
            </a:r>
            <a:endParaRPr lang="zh-CN" altLang="zh-CN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可爱奶酪啵啵圆" panose="02000503000000000000" charset="-122"/>
            </a:endParaRPr>
          </a:p>
        </p:txBody>
      </p:sp>
      <p:pic>
        <p:nvPicPr>
          <p:cNvPr id="4" name="3a我当老师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680065" y="5976620"/>
            <a:ext cx="472440" cy="443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n_v2a547d4adb0da498fbafe4b69a0acd58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60000">
            <a:off x="485775" y="1487805"/>
            <a:ext cx="3582670" cy="3597910"/>
          </a:xfrm>
          <a:prstGeom prst="rect">
            <a:avLst/>
          </a:prstGeom>
        </p:spPr>
      </p:pic>
      <p:pic>
        <p:nvPicPr>
          <p:cNvPr id="3" name="图片 2" descr="00b7906011a3427ca4e746ddcc3916c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75" y="762635"/>
            <a:ext cx="3500120" cy="5332730"/>
          </a:xfrm>
          <a:prstGeom prst="rect">
            <a:avLst/>
          </a:prstGeom>
        </p:spPr>
      </p:pic>
      <p:pic>
        <p:nvPicPr>
          <p:cNvPr id="4" name="图片 3" descr="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8414385" y="207645"/>
            <a:ext cx="3274695" cy="3160395"/>
          </a:xfrm>
          <a:prstGeom prst="rect">
            <a:avLst/>
          </a:prstGeom>
        </p:spPr>
      </p:pic>
      <p:pic>
        <p:nvPicPr>
          <p:cNvPr id="5" name="图片 4" descr="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655" y="407035"/>
            <a:ext cx="609600" cy="914400"/>
          </a:xfrm>
          <a:prstGeom prst="rect">
            <a:avLst/>
          </a:prstGeom>
        </p:spPr>
      </p:pic>
      <p:pic>
        <p:nvPicPr>
          <p:cNvPr id="6" name="3a我当老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530" y="6277610"/>
            <a:ext cx="405130" cy="358775"/>
          </a:xfrm>
          <a:prstGeom prst="rect">
            <a:avLst/>
          </a:prstGeom>
        </p:spPr>
      </p:pic>
      <p:pic>
        <p:nvPicPr>
          <p:cNvPr id="8" name="3a我当老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5720" y="6277610"/>
            <a:ext cx="403225" cy="358775"/>
          </a:xfrm>
          <a:prstGeom prst="rect">
            <a:avLst/>
          </a:prstGeom>
        </p:spPr>
      </p:pic>
      <p:pic>
        <p:nvPicPr>
          <p:cNvPr id="7" name="图片 6" descr="wKgGTFdL8CeAGp7fAAKH-8tm62s0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690" y="3478530"/>
            <a:ext cx="3355340" cy="315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90000">
                <p:cTn id="2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93795" y="2560955"/>
            <a:ext cx="572452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+mn-ea"/>
              </a:rPr>
              <a:t>谁在教呢？</a:t>
            </a:r>
            <a:endParaRPr lang="zh-CN" altLang="en-US" sz="8800" b="1">
              <a:latin typeface="可爱奶酪啵啵圆" panose="02000503000000000000" charset="-122"/>
              <a:ea typeface="可爱奶酪啵啵圆" panose="02000503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2200275" y="1967865"/>
            <a:ext cx="77908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scaled="1"/>
                </a:gradFill>
                <a:latin typeface="可爱奶酪啵啵圆" panose="02000503000000000000" charset="-122"/>
                <a:ea typeface="可爱奶酪啵啵圆" panose="02000503000000000000" charset="-122"/>
                <a:sym typeface="从未如此可爱" panose="02010600010101010101" charset="-122"/>
              </a:rPr>
              <a:t>我当老师</a:t>
            </a:r>
            <a:endParaRPr lang="zh-CN" altLang="en-US" sz="8800" b="1">
              <a:gradFill>
                <a:gsLst>
                  <a:gs pos="0">
                    <a:srgbClr val="D9717D"/>
                  </a:gs>
                  <a:gs pos="100000">
                    <a:srgbClr val="E32E37"/>
                  </a:gs>
                </a:gsLst>
                <a:lin scaled="1"/>
              </a:gradFill>
              <a:latin typeface="可爱奶酪啵啵圆" panose="02000503000000000000" charset="-122"/>
              <a:ea typeface="可爱奶酪啵啵圆" panose="02000503000000000000" charset="-122"/>
              <a:sym typeface="从未如此可爱" panose="02010600010101010101" charset="-122"/>
            </a:endParaRPr>
          </a:p>
        </p:txBody>
      </p:sp>
      <p:pic>
        <p:nvPicPr>
          <p:cNvPr id="3" name="3a我当老师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11510" y="5958840"/>
            <a:ext cx="381000" cy="4711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15995" y="4171950"/>
            <a:ext cx="5718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张家港市塘市小学     执教者：何金楠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515,&quot;width&quot;:7740}"/>
</p:tagLst>
</file>

<file path=ppt/tags/tag2.xml><?xml version="1.0" encoding="utf-8"?>
<p:tagLst xmlns:p="http://schemas.openxmlformats.org/presentationml/2006/main">
  <p:tag name="KSO_WM_UNIT_PLACING_PICTURE_USER_VIEWPORT" val="{&quot;height&quot;:5446,&quot;width&quot;:5424}"/>
</p:tagLst>
</file>

<file path=ppt/tags/tag3.xml><?xml version="1.0" encoding="utf-8"?>
<p:tagLst xmlns:p="http://schemas.openxmlformats.org/presentationml/2006/main">
  <p:tag name="KSO_WM_UNIT_PLACING_PICTURE_USER_VIEWPORT" val="{&quot;height&quot;:4500,&quot;width&quot;:4500}"/>
</p:tagLst>
</file>

<file path=ppt/tags/tag4.xml><?xml version="1.0" encoding="utf-8"?>
<p:tagLst xmlns:p="http://schemas.openxmlformats.org/presentationml/2006/main">
  <p:tag name="KSO_WPP_MARK_KEY" val="6d387288-c120-4a2c-a265-add42e932a66"/>
  <p:tag name="COMMONDATA" val="eyJoZGlkIjoiNzQwMmYyMzgyM2FiMzhkMGU2NzlhMDNmMGQwNzQxOG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WPS 演示</Application>
  <PresentationFormat>宽屏</PresentationFormat>
  <Paragraphs>190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做个努力的小可爱</vt:lpstr>
      <vt:lpstr>黑体</vt:lpstr>
      <vt:lpstr>可爱奶酪啵啵圆</vt:lpstr>
      <vt:lpstr>从未如此可爱</vt:lpstr>
      <vt:lpstr>楷体</vt:lpstr>
      <vt:lpstr>汉仪粗圆简</vt:lpstr>
      <vt:lpstr>微软雅黑</vt:lpstr>
      <vt:lpstr>Arial Unicode MS</vt:lpstr>
      <vt:lpstr>Calibri</vt:lpstr>
      <vt:lpstr>汉仪太极体简</vt:lpstr>
      <vt:lpstr>汉仪落花诗W</vt:lpstr>
      <vt:lpstr>华文琥珀</vt:lpstr>
      <vt:lpstr>喵喵喵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啊啊楠</dc:creator>
  <cp:lastModifiedBy>❤️SWEET❤️</cp:lastModifiedBy>
  <cp:revision>81</cp:revision>
  <dcterms:created xsi:type="dcterms:W3CDTF">2022-10-29T01:41:00Z</dcterms:created>
  <dcterms:modified xsi:type="dcterms:W3CDTF">2022-11-24T12:16:30Z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3A661371B7374DDD8D3DC2C1703FEFD3</vt:lpwstr>
  </property>
  <property fmtid="{D5CDD505-2E9C-101B-9397-08002B2CF9AE}" pid="4" name="KSOSaveFontToCloudKey">
    <vt:lpwstr>1102554189_embed</vt:lpwstr>
  </property>
</Properties>
</file>