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76" r:id="rId5"/>
    <p:sldMasterId id="2147483688" r:id="rId6"/>
  </p:sldMasterIdLst>
  <p:notesMasterIdLst>
    <p:notesMasterId r:id="rId36"/>
  </p:notesMasterIdLst>
  <p:sldIdLst>
    <p:sldId id="1154" r:id="rId7"/>
    <p:sldId id="1261" r:id="rId8"/>
    <p:sldId id="1155" r:id="rId9"/>
    <p:sldId id="1220" r:id="rId10"/>
    <p:sldId id="1181" r:id="rId11"/>
    <p:sldId id="1178" r:id="rId12"/>
    <p:sldId id="1091" r:id="rId13"/>
    <p:sldId id="1125" r:id="rId14"/>
    <p:sldId id="1131" r:id="rId15"/>
    <p:sldId id="1133" r:id="rId16"/>
    <p:sldId id="1242" r:id="rId17"/>
    <p:sldId id="1243" r:id="rId18"/>
    <p:sldId id="1179" r:id="rId19"/>
    <p:sldId id="1301" r:id="rId20"/>
    <p:sldId id="1209" r:id="rId21"/>
    <p:sldId id="1287" r:id="rId22"/>
    <p:sldId id="1288" r:id="rId23"/>
    <p:sldId id="1111" r:id="rId24"/>
    <p:sldId id="1211" r:id="rId25"/>
    <p:sldId id="1212" r:id="rId26"/>
    <p:sldId id="1213" r:id="rId27"/>
    <p:sldId id="1219" r:id="rId28"/>
    <p:sldId id="1215" r:id="rId29"/>
    <p:sldId id="1217" r:id="rId30"/>
    <p:sldId id="1121" r:id="rId31"/>
    <p:sldId id="1298" r:id="rId32"/>
    <p:sldId id="1246" r:id="rId33"/>
    <p:sldId id="1259" r:id="rId34"/>
    <p:sldId id="1122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ACDE"/>
    <a:srgbClr val="345E7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086" autoAdjust="0"/>
  </p:normalViewPr>
  <p:slideViewPr>
    <p:cSldViewPr snapToGrid="0">
      <p:cViewPr varScale="1">
        <p:scale>
          <a:sx n="106" d="100"/>
          <a:sy n="106" d="100"/>
        </p:scale>
        <p:origin x="792" y="132"/>
      </p:cViewPr>
      <p:guideLst>
        <p:guide pos="3845"/>
        <p:guide orient="horz" pos="21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3F7B3-13C8-4C78-A4EC-2FB43C8CA3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01918-5321-40B7-944D-2F31AB3B968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970805-C879-4825-B0C7-6B742F5F46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2CD80-54BF-44FB-B72D-21A48BAE1D8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8" b="37730"/>
          <a:stretch>
            <a:fillRect/>
          </a:stretch>
        </p:blipFill>
        <p:spPr>
          <a:xfrm>
            <a:off x="0" y="5193631"/>
            <a:ext cx="12192000" cy="16643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2EA85A-467B-4D3D-B859-946C6692EF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78FFC-C919-498E-ACAE-62DD05BE2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5" Type="http://schemas.openxmlformats.org/officeDocument/2006/relationships/theme" Target="../theme/theme4.xml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5" Type="http://schemas.openxmlformats.org/officeDocument/2006/relationships/theme" Target="../theme/theme5.xml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657225" y="552450"/>
            <a:ext cx="10877550" cy="5753100"/>
          </a:xfrm>
          <a:prstGeom prst="roundRect">
            <a:avLst>
              <a:gd name="adj" fmla="val 11038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47D16-A395-4F66-967B-6E7D1F75D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C963C-904F-4823-A712-11DD013FC80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>
          <a:xfrm flipH="1">
            <a:off x="0" y="4121577"/>
            <a:ext cx="3160889" cy="2736422"/>
          </a:xfrm>
          <a:custGeom>
            <a:avLst/>
            <a:gdLst>
              <a:gd name="connsiteX0" fmla="*/ 0 w 1896533"/>
              <a:gd name="connsiteY0" fmla="*/ 0 h 1641853"/>
              <a:gd name="connsiteX1" fmla="*/ 1896533 w 1896533"/>
              <a:gd name="connsiteY1" fmla="*/ 0 h 1641853"/>
              <a:gd name="connsiteX2" fmla="*/ 1896533 w 1896533"/>
              <a:gd name="connsiteY2" fmla="*/ 1641853 h 1641853"/>
              <a:gd name="connsiteX3" fmla="*/ 0 w 1896533"/>
              <a:gd name="connsiteY3" fmla="*/ 1641853 h 164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6533" h="1641853">
                <a:moveTo>
                  <a:pt x="0" y="0"/>
                </a:moveTo>
                <a:lnTo>
                  <a:pt x="1896533" y="0"/>
                </a:lnTo>
                <a:lnTo>
                  <a:pt x="1896533" y="1641853"/>
                </a:lnTo>
                <a:lnTo>
                  <a:pt x="0" y="164185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8144932" y="2810932"/>
            <a:ext cx="4047067" cy="40470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614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3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57047D16-A395-4F66-967B-6E7D1F75D7CD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211C963C-904F-4823-A712-11DD013FC80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pic>
        <p:nvPicPr>
          <p:cNvPr id="6151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>
          <a:xfrm flipH="1">
            <a:off x="0" y="4121577"/>
            <a:ext cx="3160888" cy="2736422"/>
          </a:xfrm>
          <a:custGeom>
            <a:avLst/>
            <a:gdLst>
              <a:gd name="connsiteX0" fmla="*/ 0 w 1896533"/>
              <a:gd name="connsiteY0" fmla="*/ 0 h 1641853"/>
              <a:gd name="connsiteX1" fmla="*/ 1896533 w 1896533"/>
              <a:gd name="connsiteY1" fmla="*/ 0 h 1641853"/>
              <a:gd name="connsiteX2" fmla="*/ 1896533 w 1896533"/>
              <a:gd name="connsiteY2" fmla="*/ 1641853 h 1641853"/>
              <a:gd name="connsiteX3" fmla="*/ 0 w 1896533"/>
              <a:gd name="connsiteY3" fmla="*/ 1641853 h 164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6533" h="1641853">
                <a:moveTo>
                  <a:pt x="0" y="0"/>
                </a:moveTo>
                <a:lnTo>
                  <a:pt x="1896533" y="0"/>
                </a:lnTo>
                <a:lnTo>
                  <a:pt x="1896533" y="1641853"/>
                </a:lnTo>
                <a:lnTo>
                  <a:pt x="0" y="1641853"/>
                </a:lnTo>
                <a:close/>
              </a:path>
            </a:pathLst>
          </a:custGeom>
        </p:spPr>
      </p:pic>
      <p:pic>
        <p:nvPicPr>
          <p:cNvPr id="6153" name="图片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44933" y="2811463"/>
            <a:ext cx="4047067" cy="40465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7.png"/><Relationship Id="rId2" Type="http://schemas.microsoft.com/office/2007/relationships/media" Target="file:///C:\Documents%20and%20Settings\Administrator\&#26700;&#38754;\&#23567;&#23398;+&#22616;&#24066;&#23567;&#23398;+&#20307;&#32946;+&#33931;&#32418;&#26757;+&#20581;&#24247;&#25945;&#32946;&#24773;&#32490;&#31649;&#29702;\&#20570;&#24773;&#32490;&#30340;&#20027;&#20154;\&#38899;&#20048;.mp4" TargetMode="External"/><Relationship Id="rId1" Type="http://schemas.openxmlformats.org/officeDocument/2006/relationships/video" Target="file:///C:\Documents%20and%20Settings\Administrator\&#26700;&#38754;\&#23567;&#23398;+&#22616;&#24066;&#23567;&#23398;+&#20307;&#32946;+&#33931;&#32418;&#26757;+&#20581;&#24247;&#25945;&#32946;&#24773;&#32490;&#31649;&#29702;\&#20570;&#24773;&#32490;&#30340;&#20027;&#20154;\&#38899;&#20048;.mp4" TargetMode="Externa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tags" Target="../tags/tag86.xml"/><Relationship Id="rId7" Type="http://schemas.openxmlformats.org/officeDocument/2006/relationships/image" Target="../media/image33.png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7" Type="http://schemas.openxmlformats.org/officeDocument/2006/relationships/tags" Target="../tags/tag89.xml"/><Relationship Id="rId6" Type="http://schemas.openxmlformats.org/officeDocument/2006/relationships/image" Target="../media/image33.png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6.png"/><Relationship Id="rId3" Type="http://schemas.openxmlformats.org/officeDocument/2006/relationships/tags" Target="../tags/tag90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7.png"/><Relationship Id="rId3" Type="http://schemas.openxmlformats.org/officeDocument/2006/relationships/tags" Target="../tags/tag9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9.png"/><Relationship Id="rId2" Type="http://schemas.microsoft.com/office/2007/relationships/media" Target="file:///C:\Documents%20and%20Settings\Administrator\&#26700;&#38754;\&#23567;&#23398;+&#22616;&#24066;&#23567;&#23398;+&#20307;&#32946;+&#33931;&#32418;&#26757;+&#20581;&#24247;&#25945;&#32946;&#24773;&#32490;&#31649;&#29702;\&#20570;&#24773;&#32490;&#30340;&#20027;&#20154;\&#31168;&#25165;&#36214;&#32771;.mp4" TargetMode="External"/><Relationship Id="rId1" Type="http://schemas.openxmlformats.org/officeDocument/2006/relationships/video" Target="file:///C:\Documents%20and%20Settings\Administrator\&#26700;&#38754;\&#23567;&#23398;+&#22616;&#24066;&#23567;&#23398;+&#20307;&#32946;+&#33931;&#32418;&#26757;+&#20581;&#24247;&#25945;&#32946;&#24773;&#32490;&#31649;&#29702;\&#20570;&#24773;&#32490;&#30340;&#20027;&#20154;\&#31168;&#25165;&#36214;&#32771;.mp4" TargetMode="Externa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image" Target="../media/image42.png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../media/image41.png"/><Relationship Id="rId4" Type="http://schemas.openxmlformats.org/officeDocument/2006/relationships/tags" Target="../tags/tag94.xml"/><Relationship Id="rId3" Type="http://schemas.openxmlformats.org/officeDocument/2006/relationships/image" Target="../media/image40.png"/><Relationship Id="rId2" Type="http://schemas.openxmlformats.org/officeDocument/2006/relationships/tags" Target="../tags/tag93.xml"/><Relationship Id="rId18" Type="http://schemas.openxmlformats.org/officeDocument/2006/relationships/slideLayout" Target="../slideLayouts/slideLayout13.xml"/><Relationship Id="rId17" Type="http://schemas.openxmlformats.org/officeDocument/2006/relationships/image" Target="../media/image13.png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image" Target="../media/image43.png"/><Relationship Id="rId10" Type="http://schemas.openxmlformats.org/officeDocument/2006/relationships/tags" Target="../tags/tag98.xml"/><Relationship Id="rId1" Type="http://schemas.openxmlformats.org/officeDocument/2006/relationships/tags" Target="../tags/tag9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8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1.png"/><Relationship Id="rId14" Type="http://schemas.openxmlformats.org/officeDocument/2006/relationships/tags" Target="../tags/tag11.xml"/><Relationship Id="rId13" Type="http://schemas.openxmlformats.org/officeDocument/2006/relationships/image" Target="../media/image10.png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image" Target="../media/image34.png"/><Relationship Id="rId7" Type="http://schemas.openxmlformats.org/officeDocument/2006/relationships/tags" Target="../tags/tag108.xml"/><Relationship Id="rId6" Type="http://schemas.openxmlformats.org/officeDocument/2006/relationships/image" Target="../media/image35.png"/><Relationship Id="rId5" Type="http://schemas.openxmlformats.org/officeDocument/2006/relationships/tags" Target="../tags/tag107.xml"/><Relationship Id="rId4" Type="http://schemas.openxmlformats.org/officeDocument/2006/relationships/image" Target="../media/image44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8" Type="http://schemas.openxmlformats.org/officeDocument/2006/relationships/slideLayout" Target="../slideLayouts/slideLayout13.xml"/><Relationship Id="rId17" Type="http://schemas.openxmlformats.org/officeDocument/2006/relationships/image" Target="../media/image48.png"/><Relationship Id="rId16" Type="http://schemas.openxmlformats.org/officeDocument/2006/relationships/tags" Target="../tags/tag113.xml"/><Relationship Id="rId15" Type="http://schemas.openxmlformats.org/officeDocument/2006/relationships/image" Target="../media/image47.png"/><Relationship Id="rId14" Type="http://schemas.openxmlformats.org/officeDocument/2006/relationships/tags" Target="../tags/tag112.xml"/><Relationship Id="rId13" Type="http://schemas.openxmlformats.org/officeDocument/2006/relationships/image" Target="../media/image46.png"/><Relationship Id="rId12" Type="http://schemas.openxmlformats.org/officeDocument/2006/relationships/tags" Target="../tags/tag111.xml"/><Relationship Id="rId11" Type="http://schemas.openxmlformats.org/officeDocument/2006/relationships/image" Target="../media/image45.png"/><Relationship Id="rId10" Type="http://schemas.openxmlformats.org/officeDocument/2006/relationships/tags" Target="../tags/tag110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../media/image50.png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../media/image49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124.xml"/><Relationship Id="rId15" Type="http://schemas.openxmlformats.org/officeDocument/2006/relationships/image" Target="../media/image52.png"/><Relationship Id="rId14" Type="http://schemas.openxmlformats.org/officeDocument/2006/relationships/tags" Target="../tags/tag123.xml"/><Relationship Id="rId13" Type="http://schemas.openxmlformats.org/officeDocument/2006/relationships/image" Target="../media/image51.png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1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../media/image13.png"/><Relationship Id="rId7" Type="http://schemas.openxmlformats.org/officeDocument/2006/relationships/tags" Target="../tags/tag129.xml"/><Relationship Id="rId6" Type="http://schemas.openxmlformats.org/officeDocument/2006/relationships/image" Target="../media/image55.png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image" Target="../media/image54.png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132.xml"/><Relationship Id="rId11" Type="http://schemas.openxmlformats.org/officeDocument/2006/relationships/image" Target="../media/image33.png"/><Relationship Id="rId10" Type="http://schemas.openxmlformats.org/officeDocument/2006/relationships/tags" Target="../tags/tag131.xml"/><Relationship Id="rId1" Type="http://schemas.openxmlformats.org/officeDocument/2006/relationships/tags" Target="../tags/tag12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6.png"/><Relationship Id="rId2" Type="http://schemas.microsoft.com/office/2007/relationships/media" Target="file:///C:\Documents%20and%20Settings\Administrator\&#26700;&#38754;\&#24773;&#32490;\&#20840;&#36523;&#36816;&#21160;.mp4" TargetMode="External"/><Relationship Id="rId1" Type="http://schemas.openxmlformats.org/officeDocument/2006/relationships/video" Target="file:///C:\Documents%20and%20Settings\Administrator\&#26700;&#38754;\&#24773;&#32490;\&#20840;&#36523;&#36816;&#21160;.mp4" TargetMode="Externa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image" Target="../media/image58.png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image" Target="../media/image57.png"/><Relationship Id="rId15" Type="http://schemas.openxmlformats.org/officeDocument/2006/relationships/slideLayout" Target="../slideLayouts/slideLayout25.xml"/><Relationship Id="rId14" Type="http://schemas.openxmlformats.org/officeDocument/2006/relationships/tags" Target="../tags/tag141.xml"/><Relationship Id="rId13" Type="http://schemas.microsoft.com/office/2007/relationships/hdphoto" Target="../media/image61.wdp"/><Relationship Id="rId12" Type="http://schemas.openxmlformats.org/officeDocument/2006/relationships/image" Target="../media/image60.png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2.png"/><Relationship Id="rId2" Type="http://schemas.microsoft.com/office/2007/relationships/media" Target="file:///C:\Documents%20and%20Settings\Administrator\&#26700;&#38754;\&#24773;&#32490;\&#24184;&#31119;&#25293;&#25163;&#25805;.mp4" TargetMode="External"/><Relationship Id="rId1" Type="http://schemas.openxmlformats.org/officeDocument/2006/relationships/video" Target="file:///C:\Documents%20and%20Settings\Administrator\&#26700;&#38754;\&#24773;&#32490;\&#24184;&#31119;&#25293;&#25163;&#25805;.mp4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2.png"/><Relationship Id="rId2" Type="http://schemas.microsoft.com/office/2007/relationships/media" Target="file:///C:\Documents%20and%20Settings\Administrator\&#26700;&#38754;\&#24773;&#32490;\&#24773;&#32490;&#20808;&#29983;.mp4" TargetMode="External"/><Relationship Id="rId1" Type="http://schemas.openxmlformats.org/officeDocument/2006/relationships/video" Target="file:///C:\Documents%20and%20Settings\Administrator\&#26700;&#38754;\&#24773;&#32490;\&#24773;&#32490;&#20808;&#29983;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tags" Target="../tags/tag16.xml"/><Relationship Id="rId4" Type="http://schemas.openxmlformats.org/officeDocument/2006/relationships/image" Target="../media/image14.png"/><Relationship Id="rId39" Type="http://schemas.openxmlformats.org/officeDocument/2006/relationships/slideLayout" Target="../slideLayouts/slideLayout14.xml"/><Relationship Id="rId38" Type="http://schemas.openxmlformats.org/officeDocument/2006/relationships/image" Target="../media/image13.png"/><Relationship Id="rId37" Type="http://schemas.openxmlformats.org/officeDocument/2006/relationships/tags" Target="../tags/tag42.xml"/><Relationship Id="rId36" Type="http://schemas.openxmlformats.org/officeDocument/2006/relationships/tags" Target="../tags/tag41.xml"/><Relationship Id="rId35" Type="http://schemas.openxmlformats.org/officeDocument/2006/relationships/image" Target="../media/image20.png"/><Relationship Id="rId34" Type="http://schemas.openxmlformats.org/officeDocument/2006/relationships/tags" Target="../tags/tag40.xml"/><Relationship Id="rId33" Type="http://schemas.openxmlformats.org/officeDocument/2006/relationships/tags" Target="../tags/tag39.xml"/><Relationship Id="rId32" Type="http://schemas.openxmlformats.org/officeDocument/2006/relationships/tags" Target="../tags/tag38.xml"/><Relationship Id="rId31" Type="http://schemas.openxmlformats.org/officeDocument/2006/relationships/tags" Target="../tags/tag37.xml"/><Relationship Id="rId30" Type="http://schemas.openxmlformats.org/officeDocument/2006/relationships/tags" Target="../tags/tag36.xml"/><Relationship Id="rId3" Type="http://schemas.openxmlformats.org/officeDocument/2006/relationships/tags" Target="../tags/tag15.xml"/><Relationship Id="rId29" Type="http://schemas.openxmlformats.org/officeDocument/2006/relationships/image" Target="../media/image19.png"/><Relationship Id="rId28" Type="http://schemas.openxmlformats.org/officeDocument/2006/relationships/tags" Target="../tags/tag35.xml"/><Relationship Id="rId27" Type="http://schemas.openxmlformats.org/officeDocument/2006/relationships/tags" Target="../tags/tag34.xml"/><Relationship Id="rId26" Type="http://schemas.openxmlformats.org/officeDocument/2006/relationships/tags" Target="../tags/tag33.xml"/><Relationship Id="rId25" Type="http://schemas.openxmlformats.org/officeDocument/2006/relationships/tags" Target="../tags/tag32.xml"/><Relationship Id="rId24" Type="http://schemas.openxmlformats.org/officeDocument/2006/relationships/tags" Target="../tags/tag31.xml"/><Relationship Id="rId23" Type="http://schemas.openxmlformats.org/officeDocument/2006/relationships/image" Target="../media/image18.png"/><Relationship Id="rId22" Type="http://schemas.openxmlformats.org/officeDocument/2006/relationships/tags" Target="../tags/tag30.xml"/><Relationship Id="rId21" Type="http://schemas.openxmlformats.org/officeDocument/2006/relationships/tags" Target="../tags/tag29.xml"/><Relationship Id="rId20" Type="http://schemas.openxmlformats.org/officeDocument/2006/relationships/tags" Target="../tags/tag28.xml"/><Relationship Id="rId2" Type="http://schemas.openxmlformats.org/officeDocument/2006/relationships/tags" Target="../tags/tag14.xml"/><Relationship Id="rId19" Type="http://schemas.openxmlformats.org/officeDocument/2006/relationships/tags" Target="../tags/tag27.xml"/><Relationship Id="rId18" Type="http://schemas.openxmlformats.org/officeDocument/2006/relationships/tags" Target="../tags/tag26.xml"/><Relationship Id="rId17" Type="http://schemas.openxmlformats.org/officeDocument/2006/relationships/image" Target="../media/image17.png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image" Target="../media/image16.png"/><Relationship Id="rId10" Type="http://schemas.openxmlformats.org/officeDocument/2006/relationships/tags" Target="../tags/tag20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image" Target="../media/image15.png"/><Relationship Id="rId6" Type="http://schemas.openxmlformats.org/officeDocument/2006/relationships/tags" Target="../tags/tag46.xml"/><Relationship Id="rId51" Type="http://schemas.openxmlformats.org/officeDocument/2006/relationships/slideLayout" Target="../slideLayouts/slideLayout14.xml"/><Relationship Id="rId50" Type="http://schemas.openxmlformats.org/officeDocument/2006/relationships/tags" Target="../tags/tag82.xml"/><Relationship Id="rId5" Type="http://schemas.openxmlformats.org/officeDocument/2006/relationships/image" Target="../media/image21.png"/><Relationship Id="rId49" Type="http://schemas.openxmlformats.org/officeDocument/2006/relationships/tags" Target="../tags/tag81.xml"/><Relationship Id="rId48" Type="http://schemas.openxmlformats.org/officeDocument/2006/relationships/image" Target="../media/image28.png"/><Relationship Id="rId47" Type="http://schemas.openxmlformats.org/officeDocument/2006/relationships/tags" Target="../tags/tag80.xml"/><Relationship Id="rId46" Type="http://schemas.openxmlformats.org/officeDocument/2006/relationships/tags" Target="../tags/tag79.xml"/><Relationship Id="rId45" Type="http://schemas.openxmlformats.org/officeDocument/2006/relationships/tags" Target="../tags/tag78.xml"/><Relationship Id="rId44" Type="http://schemas.openxmlformats.org/officeDocument/2006/relationships/tags" Target="../tags/tag77.xml"/><Relationship Id="rId43" Type="http://schemas.openxmlformats.org/officeDocument/2006/relationships/tags" Target="../tags/tag76.xml"/><Relationship Id="rId42" Type="http://schemas.openxmlformats.org/officeDocument/2006/relationships/image" Target="../media/image27.png"/><Relationship Id="rId41" Type="http://schemas.openxmlformats.org/officeDocument/2006/relationships/tags" Target="../tags/tag75.xml"/><Relationship Id="rId40" Type="http://schemas.openxmlformats.org/officeDocument/2006/relationships/tags" Target="../tags/tag74.xml"/><Relationship Id="rId4" Type="http://schemas.openxmlformats.org/officeDocument/2006/relationships/tags" Target="../tags/tag45.xml"/><Relationship Id="rId39" Type="http://schemas.openxmlformats.org/officeDocument/2006/relationships/tags" Target="../tags/tag73.xml"/><Relationship Id="rId38" Type="http://schemas.openxmlformats.org/officeDocument/2006/relationships/tags" Target="../tags/tag72.xml"/><Relationship Id="rId37" Type="http://schemas.openxmlformats.org/officeDocument/2006/relationships/tags" Target="../tags/tag71.xml"/><Relationship Id="rId36" Type="http://schemas.openxmlformats.org/officeDocument/2006/relationships/image" Target="../media/image26.png"/><Relationship Id="rId35" Type="http://schemas.openxmlformats.org/officeDocument/2006/relationships/tags" Target="../tags/tag70.xml"/><Relationship Id="rId34" Type="http://schemas.openxmlformats.org/officeDocument/2006/relationships/tags" Target="../tags/tag69.xml"/><Relationship Id="rId33" Type="http://schemas.openxmlformats.org/officeDocument/2006/relationships/tags" Target="../tags/tag68.xml"/><Relationship Id="rId32" Type="http://schemas.openxmlformats.org/officeDocument/2006/relationships/tags" Target="../tags/tag67.xml"/><Relationship Id="rId31" Type="http://schemas.openxmlformats.org/officeDocument/2006/relationships/tags" Target="../tags/tag66.xml"/><Relationship Id="rId30" Type="http://schemas.openxmlformats.org/officeDocument/2006/relationships/image" Target="../media/image25.png"/><Relationship Id="rId3" Type="http://schemas.openxmlformats.org/officeDocument/2006/relationships/tags" Target="../tags/tag44.xml"/><Relationship Id="rId29" Type="http://schemas.openxmlformats.org/officeDocument/2006/relationships/tags" Target="../tags/tag65.xml"/><Relationship Id="rId28" Type="http://schemas.openxmlformats.org/officeDocument/2006/relationships/tags" Target="../tags/tag64.xml"/><Relationship Id="rId27" Type="http://schemas.openxmlformats.org/officeDocument/2006/relationships/tags" Target="../tags/tag63.xml"/><Relationship Id="rId26" Type="http://schemas.openxmlformats.org/officeDocument/2006/relationships/tags" Target="../tags/tag62.xml"/><Relationship Id="rId25" Type="http://schemas.openxmlformats.org/officeDocument/2006/relationships/tags" Target="../tags/tag61.xml"/><Relationship Id="rId24" Type="http://schemas.openxmlformats.org/officeDocument/2006/relationships/image" Target="../media/image24.png"/><Relationship Id="rId23" Type="http://schemas.openxmlformats.org/officeDocument/2006/relationships/tags" Target="../tags/tag60.xml"/><Relationship Id="rId22" Type="http://schemas.openxmlformats.org/officeDocument/2006/relationships/tags" Target="../tags/tag59.xml"/><Relationship Id="rId21" Type="http://schemas.openxmlformats.org/officeDocument/2006/relationships/tags" Target="../tags/tag58.xml"/><Relationship Id="rId20" Type="http://schemas.openxmlformats.org/officeDocument/2006/relationships/tags" Target="../tags/tag57.xml"/><Relationship Id="rId2" Type="http://schemas.openxmlformats.org/officeDocument/2006/relationships/tags" Target="../tags/tag43.xml"/><Relationship Id="rId19" Type="http://schemas.openxmlformats.org/officeDocument/2006/relationships/tags" Target="../tags/tag56.xml"/><Relationship Id="rId18" Type="http://schemas.openxmlformats.org/officeDocument/2006/relationships/image" Target="../media/image23.png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image" Target="../media/image22.png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 rot="-10800000" flipV="1">
            <a:off x="3516313" y="993775"/>
            <a:ext cx="5648325" cy="64008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 anchor="t">
            <a:spAutoFit/>
          </a:bodyPr>
          <a:p>
            <a:pPr lvl="0" indent="0" algn="ctr"/>
            <a:r>
              <a:rPr lang="zh-CN" altLang="en-US" sz="3600" b="1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热身游戏：抢凳子</a:t>
            </a:r>
            <a:endParaRPr lang="en-US" altLang="zh-CN" sz="3600" b="1" dirty="0">
              <a:solidFill>
                <a:srgbClr val="FFFF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3515995" y="2599055"/>
            <a:ext cx="7026910" cy="1615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/>
            <a:r>
              <a:rPr lang="zh-CN" altLang="en-US" sz="2800" b="1" strike="noStrike" noProof="1">
                <a:latin typeface="楷体_GB2312" panose="02010609030101010101" charset="-122"/>
                <a:ea typeface="楷体_GB2312" panose="02010609030101010101" charset="-122"/>
                <a:cs typeface="宋体" panose="02010600030101010101" pitchFamily="2" charset="-122"/>
              </a:rPr>
              <a:t>游戏规则</a:t>
            </a:r>
            <a:r>
              <a:rPr lang="zh-CN" altLang="en-US" sz="2400" strike="noStrike" noProof="1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：以小组为单位，裁判指挥游戏者听音乐</a:t>
            </a:r>
            <a:r>
              <a:rPr lang="zh-CN" altLang="en-US" sz="2400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顺时针</a:t>
            </a:r>
            <a:r>
              <a:rPr lang="zh-CN" altLang="en-US" sz="2400" strike="noStrike" noProof="1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围绕凳子转圈，音乐停，游戏者立即抢凳子坐下，未抢到位置者原地</a:t>
            </a:r>
            <a:r>
              <a:rPr lang="zh-CN" altLang="en-US" sz="2400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下蹲一次</a:t>
            </a:r>
            <a:r>
              <a:rPr lang="zh-CN" altLang="en-US" sz="2400" strike="noStrike" noProof="1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。进入下一轮游戏，小组长将凳子</a:t>
            </a:r>
            <a:r>
              <a:rPr lang="zh-CN" altLang="en-US" sz="2400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依次减少</a:t>
            </a:r>
            <a:r>
              <a:rPr lang="zh-CN" altLang="en-US" sz="2400" strike="noStrike" noProof="1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400" strike="noStrike" noProof="1">
              <a:ln w="9525" cmpd="sng">
                <a:solidFill>
                  <a:srgbClr val="70AD47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音乐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57195" y="5548630"/>
            <a:ext cx="1557020" cy="10718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百度知道-插入的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30315" y="585731"/>
            <a:ext cx="4347411" cy="954310"/>
            <a:chOff x="3930315" y="585731"/>
            <a:chExt cx="4347411" cy="9543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" t="46379" r="9915" b="35431"/>
            <a:stretch>
              <a:fillRect/>
            </a:stretch>
          </p:blipFill>
          <p:spPr>
            <a:xfrm>
              <a:off x="3930315" y="585731"/>
              <a:ext cx="4347411" cy="95431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652210" y="697648"/>
              <a:ext cx="2887579" cy="64008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dist"/>
              <a:r>
                <a:rPr lang="zh-CN" altLang="en-US" sz="3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积极情绪</a:t>
              </a:r>
              <a:endPara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27748" y="1604607"/>
            <a:ext cx="2942936" cy="3512826"/>
            <a:chOff x="1427748" y="1604607"/>
            <a:chExt cx="2942936" cy="351282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748" y="1604607"/>
              <a:ext cx="2942936" cy="2942936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1732549" y="4500469"/>
              <a:ext cx="2149642" cy="616964"/>
              <a:chOff x="1716507" y="4885478"/>
              <a:chExt cx="2149642" cy="616964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1716507" y="4885478"/>
                <a:ext cx="2149642" cy="616964"/>
              </a:xfrm>
              <a:prstGeom prst="roundRect">
                <a:avLst/>
              </a:prstGeom>
              <a:solidFill>
                <a:srgbClr val="68C2E6"/>
              </a:solidFill>
              <a:ln w="19050">
                <a:solidFill>
                  <a:srgbClr val="52525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spc="600" dirty="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04736" y="4924744"/>
                <a:ext cx="19651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迷你简书魂" panose="02010609000101010101" pitchFamily="49" charset="-122"/>
                    <a:ea typeface="迷你简书魂" panose="02010609000101010101" pitchFamily="49" charset="-122"/>
                    <a:cs typeface="Times New Roman" panose="02020603050405020304" pitchFamily="18" charset="0"/>
                  </a:rPr>
                  <a:t>保持健康</a:t>
                </a:r>
                <a:endParaRPr lang="zh-CN" altLang="en-US" sz="28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536908" y="1228225"/>
            <a:ext cx="3374858" cy="3889208"/>
            <a:chOff x="4536908" y="1228225"/>
            <a:chExt cx="3374858" cy="388920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908" y="1228225"/>
              <a:ext cx="3374858" cy="3374858"/>
            </a:xfrm>
            <a:prstGeom prst="rect">
              <a:avLst/>
            </a:prstGeom>
          </p:spPr>
        </p:pic>
        <p:grpSp>
          <p:nvGrpSpPr>
            <p:cNvPr id="30" name="组合 29"/>
            <p:cNvGrpSpPr/>
            <p:nvPr/>
          </p:nvGrpSpPr>
          <p:grpSpPr>
            <a:xfrm>
              <a:off x="5043240" y="4500469"/>
              <a:ext cx="2149642" cy="616964"/>
              <a:chOff x="5025192" y="4893499"/>
              <a:chExt cx="2149642" cy="616964"/>
            </a:xfrm>
          </p:grpSpPr>
          <p:sp>
            <p:nvSpPr>
              <p:cNvPr id="25" name="矩形: 圆角 24"/>
              <p:cNvSpPr/>
              <p:nvPr/>
            </p:nvSpPr>
            <p:spPr>
              <a:xfrm>
                <a:off x="5025192" y="4893499"/>
                <a:ext cx="2149642" cy="616964"/>
              </a:xfrm>
              <a:prstGeom prst="roundRect">
                <a:avLst/>
              </a:prstGeom>
              <a:solidFill>
                <a:srgbClr val="68C2E6"/>
              </a:solidFill>
              <a:ln w="19050">
                <a:solidFill>
                  <a:srgbClr val="52525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spc="600" dirty="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5113421" y="4932765"/>
                <a:ext cx="19651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迷你简书魂" panose="02010609000101010101" pitchFamily="49" charset="-122"/>
                    <a:ea typeface="迷你简书魂" panose="02010609000101010101" pitchFamily="49" charset="-122"/>
                    <a:cs typeface="Times New Roman" panose="02020603050405020304" pitchFamily="18" charset="0"/>
                  </a:rPr>
                  <a:t>振奋精神</a:t>
                </a:r>
                <a:endParaRPr lang="zh-CN" altLang="en-US" sz="28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7956885" y="1507516"/>
            <a:ext cx="2976695" cy="3609917"/>
            <a:chOff x="7956885" y="1507516"/>
            <a:chExt cx="2976695" cy="360991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885" y="1507516"/>
              <a:ext cx="2976695" cy="2976695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8353931" y="4500469"/>
              <a:ext cx="2149642" cy="616964"/>
              <a:chOff x="8642687" y="4853394"/>
              <a:chExt cx="2149642" cy="616964"/>
            </a:xfrm>
          </p:grpSpPr>
          <p:sp>
            <p:nvSpPr>
              <p:cNvPr id="27" name="矩形: 圆角 26"/>
              <p:cNvSpPr/>
              <p:nvPr/>
            </p:nvSpPr>
            <p:spPr>
              <a:xfrm>
                <a:off x="8642687" y="4853394"/>
                <a:ext cx="2149642" cy="616964"/>
              </a:xfrm>
              <a:prstGeom prst="roundRect">
                <a:avLst/>
              </a:prstGeom>
              <a:solidFill>
                <a:srgbClr val="68C2E6"/>
              </a:solidFill>
              <a:ln w="19050">
                <a:solidFill>
                  <a:srgbClr val="52525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spc="600" dirty="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8730916" y="4892660"/>
                <a:ext cx="19651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迷你简书魂" panose="02010609000101010101" pitchFamily="49" charset="-122"/>
                    <a:ea typeface="迷你简书魂" panose="02010609000101010101" pitchFamily="49" charset="-122"/>
                    <a:cs typeface="Times New Roman" panose="02020603050405020304" pitchFamily="18" charset="0"/>
                  </a:rPr>
                  <a:t>提高效率</a:t>
                </a:r>
                <a:endParaRPr lang="zh-CN" altLang="en-US" sz="28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PA-组合 22"/>
          <p:cNvGrpSpPr/>
          <p:nvPr>
            <p:custDataLst>
              <p:tags r:id="rId5"/>
            </p:custDataLst>
          </p:nvPr>
        </p:nvGrpSpPr>
        <p:grpSpPr>
          <a:xfrm rot="2062605">
            <a:off x="9341172" y="277899"/>
            <a:ext cx="2802890" cy="2035175"/>
            <a:chOff x="817270" y="321611"/>
            <a:chExt cx="3344270" cy="2644365"/>
          </a:xfrm>
        </p:grpSpPr>
        <p:pic>
          <p:nvPicPr>
            <p:cNvPr id="33" name="PA-图片 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98945">
              <a:off x="817270" y="321611"/>
              <a:ext cx="3344270" cy="2644365"/>
            </a:xfrm>
            <a:prstGeom prst="rect">
              <a:avLst/>
            </a:prstGeom>
          </p:spPr>
        </p:pic>
        <p:sp>
          <p:nvSpPr>
            <p:cNvPr id="34" name="PA-文本框 17"/>
            <p:cNvSpPr txBox="1"/>
            <p:nvPr>
              <p:custDataLst>
                <p:tags r:id="rId8"/>
              </p:custDataLst>
            </p:nvPr>
          </p:nvSpPr>
          <p:spPr>
            <a:xfrm rot="20515068">
              <a:off x="1120330" y="1288599"/>
              <a:ext cx="2546464" cy="5940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zh-CN" sz="2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有益身心发展</a:t>
              </a:r>
              <a:endParaRPr lang="zh-CN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30315" y="585731"/>
            <a:ext cx="4347411" cy="954310"/>
            <a:chOff x="3930315" y="585731"/>
            <a:chExt cx="4347411" cy="95431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" t="46379" r="9915" b="35431"/>
            <a:stretch>
              <a:fillRect/>
            </a:stretch>
          </p:blipFill>
          <p:spPr>
            <a:xfrm>
              <a:off x="3930315" y="585731"/>
              <a:ext cx="4347411" cy="95431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652210" y="697648"/>
              <a:ext cx="2887579" cy="64633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消极的情绪</a:t>
              </a:r>
              <a:endParaRPr kumimoji="0" lang="zh-CN" altLang="en-US" sz="36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088110" y="1712892"/>
            <a:ext cx="2942936" cy="3512826"/>
            <a:chOff x="3088110" y="1712892"/>
            <a:chExt cx="2942936" cy="351282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88110" y="1712892"/>
              <a:ext cx="2942936" cy="2942936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3392911" y="4608754"/>
              <a:ext cx="2149642" cy="616964"/>
              <a:chOff x="1716507" y="4885478"/>
              <a:chExt cx="2149642" cy="616964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1716507" y="4885478"/>
                <a:ext cx="2149642" cy="616964"/>
              </a:xfrm>
              <a:prstGeom prst="roundRect">
                <a:avLst/>
              </a:prstGeom>
              <a:solidFill>
                <a:srgbClr val="68C2E6"/>
              </a:solidFill>
              <a:ln w="19050">
                <a:solidFill>
                  <a:srgbClr val="52525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04736" y="4924744"/>
                <a:ext cx="19651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迷你简书魂" panose="02010609000101010101" pitchFamily="49" charset="-122"/>
                    <a:ea typeface="迷你简书魂" panose="02010609000101010101" pitchFamily="49" charset="-122"/>
                    <a:cs typeface="Times New Roman" panose="02020603050405020304" pitchFamily="18" charset="0"/>
                  </a:rPr>
                  <a:t>精神萎靡</a:t>
                </a:r>
                <a:endParaRPr kumimoji="0" lang="zh-CN" alt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413500" y="1713230"/>
            <a:ext cx="3098800" cy="3488128"/>
            <a:chOff x="6027806" y="1407694"/>
            <a:chExt cx="3484147" cy="380599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7806" y="1407694"/>
              <a:ext cx="3484147" cy="3484147"/>
            </a:xfrm>
            <a:prstGeom prst="rect">
              <a:avLst/>
            </a:prstGeom>
          </p:spPr>
        </p:pic>
        <p:grpSp>
          <p:nvGrpSpPr>
            <p:cNvPr id="30" name="组合 29"/>
            <p:cNvGrpSpPr/>
            <p:nvPr/>
          </p:nvGrpSpPr>
          <p:grpSpPr>
            <a:xfrm>
              <a:off x="6571238" y="4596722"/>
              <a:ext cx="2149642" cy="616964"/>
              <a:chOff x="5025192" y="4893499"/>
              <a:chExt cx="2149642" cy="616964"/>
            </a:xfrm>
          </p:grpSpPr>
          <p:sp>
            <p:nvSpPr>
              <p:cNvPr id="25" name="矩形: 圆角 24"/>
              <p:cNvSpPr/>
              <p:nvPr/>
            </p:nvSpPr>
            <p:spPr>
              <a:xfrm>
                <a:off x="5025192" y="4893499"/>
                <a:ext cx="2149642" cy="616964"/>
              </a:xfrm>
              <a:prstGeom prst="roundRect">
                <a:avLst/>
              </a:prstGeom>
              <a:solidFill>
                <a:srgbClr val="68C2E6"/>
              </a:solidFill>
              <a:ln w="19050">
                <a:solidFill>
                  <a:srgbClr val="52525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5113421" y="4932765"/>
                <a:ext cx="1965158" cy="565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迷你简书魂" panose="02010609000101010101" pitchFamily="49" charset="-122"/>
                    <a:ea typeface="迷你简书魂" panose="02010609000101010101" pitchFamily="49" charset="-122"/>
                    <a:cs typeface="Times New Roman" panose="02020603050405020304" pitchFamily="18" charset="0"/>
                  </a:rPr>
                  <a:t>效率低下</a:t>
                </a:r>
                <a:endParaRPr kumimoji="0" lang="zh-CN" alt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PA-组合 22"/>
          <p:cNvGrpSpPr/>
          <p:nvPr>
            <p:custDataLst>
              <p:tags r:id="rId4"/>
            </p:custDataLst>
          </p:nvPr>
        </p:nvGrpSpPr>
        <p:grpSpPr>
          <a:xfrm rot="2062605">
            <a:off x="9016903" y="191894"/>
            <a:ext cx="3150345" cy="2361427"/>
            <a:chOff x="578651" y="329649"/>
            <a:chExt cx="3276623" cy="2591070"/>
          </a:xfrm>
        </p:grpSpPr>
        <p:pic>
          <p:nvPicPr>
            <p:cNvPr id="18" name="PA-图片 1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98945">
              <a:off x="578651" y="329649"/>
              <a:ext cx="3276623" cy="2591070"/>
            </a:xfrm>
            <a:prstGeom prst="rect">
              <a:avLst/>
            </a:prstGeom>
          </p:spPr>
        </p:pic>
        <p:sp>
          <p:nvSpPr>
            <p:cNvPr id="21" name="PA-文本框 17"/>
            <p:cNvSpPr txBox="1"/>
            <p:nvPr>
              <p:custDataLst>
                <p:tags r:id="rId7"/>
              </p:custDataLst>
            </p:nvPr>
          </p:nvSpPr>
          <p:spPr>
            <a:xfrm rot="20851438">
              <a:off x="1039767" y="1404629"/>
              <a:ext cx="2281966" cy="5521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有害身心发展</a:t>
              </a:r>
              <a:endPara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微笑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4535" y="0"/>
            <a:ext cx="107784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微笑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1830" y="0"/>
            <a:ext cx="107600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404" name="文本框 18"/>
          <p:cNvSpPr txBox="1"/>
          <p:nvPr/>
        </p:nvSpPr>
        <p:spPr>
          <a:xfrm>
            <a:off x="699135" y="2326005"/>
            <a:ext cx="10674350" cy="11887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fontAlgn="base">
              <a:lnSpc>
                <a:spcPct val="150000"/>
              </a:lnSpc>
            </a:pPr>
            <a:r>
              <a:rPr lang="en-US" altLang="zh-CN" sz="3600" b="1" strike="noStrike" noProof="1" dirty="0">
                <a:solidFill>
                  <a:srgbClr val="595959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思源黑体" pitchFamily="34" charset="-122"/>
              </a:rPr>
              <a:t>    </a:t>
            </a:r>
            <a:r>
              <a:rPr lang="zh-CN" altLang="en-US" sz="2800" b="1" strike="noStrike" noProof="1" dirty="0">
                <a:solidFill>
                  <a:srgbClr val="595959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思源黑体" pitchFamily="34" charset="-122"/>
              </a:rPr>
              <a:t>  </a:t>
            </a:r>
            <a:r>
              <a:rPr lang="zh-CN" altLang="en-US" sz="4800" b="1" strike="noStrike" noProof="1" dirty="0">
                <a:solidFill>
                  <a:srgbClr val="00B0F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等线" panose="02010600030101010101" pitchFamily="2" charset="-122"/>
                <a:sym typeface="思源黑体" pitchFamily="34" charset="-122"/>
              </a:rPr>
              <a:t>情绪是可以转变的</a:t>
            </a:r>
            <a:r>
              <a:rPr lang="en-US" altLang="zh-CN" sz="4800" b="1" strike="noStrike" noProof="1" dirty="0">
                <a:solidFill>
                  <a:srgbClr val="00B0F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楷体_GB2312" panose="02010609030101010101" charset="-122"/>
                <a:ea typeface="楷体_GB2312" panose="02010609030101010101" charset="-122"/>
                <a:cs typeface="+mn-ea"/>
                <a:sym typeface="思源黑体" pitchFamily="34" charset="-122"/>
              </a:rPr>
              <a:t>!</a:t>
            </a:r>
            <a:endParaRPr lang="en-US" altLang="zh-CN" sz="4800" b="1" strike="noStrike" noProof="1" dirty="0">
              <a:solidFill>
                <a:srgbClr val="00B0F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楷体_GB2312" panose="02010609030101010101" charset="-122"/>
              <a:ea typeface="楷体_GB2312" panose="02010609030101010101" charset="-122"/>
              <a:cs typeface="+mn-ea"/>
              <a:sym typeface="思源黑体" pitchFamily="34" charset="-122"/>
            </a:endParaRPr>
          </a:p>
        </p:txBody>
      </p:sp>
      <p:grpSp>
        <p:nvGrpSpPr>
          <p:cNvPr id="50177" name="组合 19"/>
          <p:cNvGrpSpPr/>
          <p:nvPr/>
        </p:nvGrpSpPr>
        <p:grpSpPr>
          <a:xfrm>
            <a:off x="7787640" y="782320"/>
            <a:ext cx="3352800" cy="3068955"/>
            <a:chOff x="1384526" y="1211262"/>
            <a:chExt cx="2965224" cy="2994025"/>
          </a:xfrm>
        </p:grpSpPr>
        <p:sp>
          <p:nvSpPr>
            <p:cNvPr id="21" name="椭圆 20"/>
            <p:cNvSpPr/>
            <p:nvPr/>
          </p:nvSpPr>
          <p:spPr>
            <a:xfrm rot="10800000">
              <a:off x="1384526" y="3195637"/>
              <a:ext cx="463550" cy="463550"/>
            </a:xfrm>
            <a:prstGeom prst="ellipse">
              <a:avLst/>
            </a:prstGeom>
            <a:solidFill>
              <a:srgbClr val="F7A693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997075" y="2959100"/>
              <a:ext cx="147637" cy="149225"/>
            </a:xfrm>
            <a:prstGeom prst="ellipse">
              <a:avLst/>
            </a:prstGeom>
            <a:solidFill>
              <a:srgbClr val="F06853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849687" y="3195637"/>
              <a:ext cx="242888" cy="242888"/>
            </a:xfrm>
            <a:prstGeom prst="ellipse">
              <a:avLst/>
            </a:prstGeom>
            <a:solidFill>
              <a:srgbClr val="FFCDB8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197350" y="2913062"/>
              <a:ext cx="152400" cy="152400"/>
            </a:xfrm>
            <a:prstGeom prst="ellipse">
              <a:avLst/>
            </a:prstGeom>
            <a:solidFill>
              <a:srgbClr val="E40082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 rot="11047877">
              <a:off x="3240087" y="3651250"/>
              <a:ext cx="387350" cy="387350"/>
            </a:xfrm>
            <a:prstGeom prst="ellipse">
              <a:avLst/>
            </a:prstGeom>
            <a:solidFill>
              <a:srgbClr val="FFCDB8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 rot="11047877">
              <a:off x="2460625" y="3255962"/>
              <a:ext cx="169862" cy="169863"/>
            </a:xfrm>
            <a:prstGeom prst="ellipse">
              <a:avLst/>
            </a:prstGeom>
            <a:solidFill>
              <a:srgbClr val="E40082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450975" y="1211262"/>
              <a:ext cx="344487" cy="344488"/>
            </a:xfrm>
            <a:prstGeom prst="ellipse">
              <a:avLst/>
            </a:prstGeom>
            <a:solidFill>
              <a:srgbClr val="F4B3B3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 rot="10800000">
              <a:off x="1490662" y="2149475"/>
              <a:ext cx="528638" cy="527050"/>
            </a:xfrm>
            <a:prstGeom prst="ellipse">
              <a:avLst/>
            </a:prstGeom>
            <a:solidFill>
              <a:srgbClr val="F38065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197100" y="4052887"/>
              <a:ext cx="152400" cy="152400"/>
            </a:xfrm>
            <a:prstGeom prst="ellipse">
              <a:avLst/>
            </a:prstGeom>
            <a:solidFill>
              <a:srgbClr val="F06853"/>
            </a:solidFill>
            <a:ln>
              <a:noFill/>
            </a:ln>
          </p:spPr>
          <p:style>
            <a:lnRef idx="2">
              <a:srgbClr val="009BB0">
                <a:shade val="50000"/>
              </a:srgbClr>
            </a:lnRef>
            <a:fillRef idx="1">
              <a:srgbClr val="009BB0"/>
            </a:fillRef>
            <a:effectRef idx="0">
              <a:srgbClr val="009BB0"/>
            </a:effectRef>
            <a:fontRef idx="minor">
              <a:sysClr val="window" lastClr="FFFFFF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 dirty="0">
                <a:latin typeface="思源黑体" pitchFamily="34" charset="-122"/>
                <a:ea typeface="思源黑体" pitchFamily="34" charset="-122"/>
                <a:sym typeface="思源黑体" pitchFamily="34" charset="-122"/>
              </a:endParaRPr>
            </a:p>
          </p:txBody>
        </p:sp>
        <p:pic>
          <p:nvPicPr>
            <p:cNvPr id="50187" name="图片 3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87286" y="1496178"/>
              <a:ext cx="1638619" cy="163861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4062199" y="668320"/>
            <a:ext cx="4257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rPr>
              <a:t>转换角度看问题法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迷你简书魂" panose="02010609000101010101" pitchFamily="49" charset="-122"/>
              <a:ea typeface="迷你简书魂" panose="0201060900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秀才赶考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showWhenStopped="1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PA-组合 25"/>
          <p:cNvGrpSpPr/>
          <p:nvPr>
            <p:custDataLst>
              <p:tags r:id="rId1"/>
            </p:custDataLst>
          </p:nvPr>
        </p:nvGrpSpPr>
        <p:grpSpPr>
          <a:xfrm>
            <a:off x="2820530" y="2682353"/>
            <a:ext cx="6391689" cy="3267502"/>
            <a:chOff x="2820530" y="2682353"/>
            <a:chExt cx="6391689" cy="3267502"/>
          </a:xfrm>
        </p:grpSpPr>
        <p:pic>
          <p:nvPicPr>
            <p:cNvPr id="2" name="PA-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27"/>
            <a:stretch>
              <a:fillRect/>
            </a:stretch>
          </p:blipFill>
          <p:spPr>
            <a:xfrm>
              <a:off x="2820530" y="2682353"/>
              <a:ext cx="3684902" cy="3267502"/>
            </a:xfrm>
            <a:prstGeom prst="rect">
              <a:avLst/>
            </a:prstGeom>
          </p:spPr>
        </p:pic>
        <p:pic>
          <p:nvPicPr>
            <p:cNvPr id="3" name="PA-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629" y="3220303"/>
              <a:ext cx="519690" cy="1064526"/>
            </a:xfrm>
            <a:prstGeom prst="rect">
              <a:avLst/>
            </a:prstGeom>
          </p:spPr>
        </p:pic>
        <p:sp>
          <p:nvSpPr>
            <p:cNvPr id="4" name="PA-文本框 3"/>
            <p:cNvSpPr txBox="1"/>
            <p:nvPr>
              <p:custDataLst>
                <p:tags r:id="rId6"/>
              </p:custDataLst>
            </p:nvPr>
          </p:nvSpPr>
          <p:spPr>
            <a:xfrm flipH="1">
              <a:off x="3357347" y="3288120"/>
              <a:ext cx="40943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迷你简少儿" panose="03000509000000000000" pitchFamily="65" charset="-122"/>
                  <a:ea typeface="迷你简少儿" panose="03000509000000000000" pitchFamily="65" charset="-122"/>
                  <a:cs typeface="+mn-cs"/>
                </a:rPr>
                <a:t>王秀才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少儿" panose="03000509000000000000" pitchFamily="65" charset="-122"/>
                <a:ea typeface="迷你简少儿" panose="03000509000000000000" pitchFamily="65" charset="-122"/>
                <a:cs typeface="+mn-cs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444619" y="4820502"/>
              <a:ext cx="1519451" cy="757343"/>
              <a:chOff x="3598459" y="5175912"/>
              <a:chExt cx="1519451" cy="757343"/>
            </a:xfrm>
          </p:grpSpPr>
          <p:pic>
            <p:nvPicPr>
              <p:cNvPr id="6" name="PA-图片 5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8459" y="5175912"/>
                <a:ext cx="1290817" cy="757343"/>
              </a:xfrm>
              <a:prstGeom prst="rect">
                <a:avLst/>
              </a:prstGeom>
            </p:spPr>
          </p:pic>
          <p:sp>
            <p:nvSpPr>
              <p:cNvPr id="7" name="PA-文本框 6"/>
              <p:cNvSpPr txBox="1"/>
              <p:nvPr>
                <p:custDataLst>
                  <p:tags r:id="rId9"/>
                </p:custDataLst>
              </p:nvPr>
            </p:nvSpPr>
            <p:spPr>
              <a:xfrm rot="20491754">
                <a:off x="3620069" y="5303336"/>
                <a:ext cx="14978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迷你简书魂" panose="02010609000101010101" pitchFamily="49" charset="-122"/>
                    <a:ea typeface="迷你简书魂" panose="02010609000101010101" pitchFamily="49" charset="-122"/>
                    <a:cs typeface="Times New Roman" panose="02020603050405020304" pitchFamily="18" charset="0"/>
                  </a:rPr>
                  <a:t>名落孙山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3" name="PA-图片 1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58"/>
            <a:stretch>
              <a:fillRect/>
            </a:stretch>
          </p:blipFill>
          <p:spPr>
            <a:xfrm>
              <a:off x="5809396" y="2773906"/>
              <a:ext cx="3402823" cy="3084395"/>
            </a:xfrm>
            <a:prstGeom prst="rect">
              <a:avLst/>
            </a:prstGeom>
          </p:spPr>
        </p:pic>
        <p:pic>
          <p:nvPicPr>
            <p:cNvPr id="14" name="PA-图片 1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233" y="3278873"/>
              <a:ext cx="519690" cy="1064526"/>
            </a:xfrm>
            <a:prstGeom prst="rect">
              <a:avLst/>
            </a:prstGeom>
          </p:spPr>
        </p:pic>
        <p:sp>
          <p:nvSpPr>
            <p:cNvPr id="15" name="PA-文本框 14"/>
            <p:cNvSpPr txBox="1"/>
            <p:nvPr>
              <p:custDataLst>
                <p:tags r:id="rId13"/>
              </p:custDataLst>
            </p:nvPr>
          </p:nvSpPr>
          <p:spPr>
            <a:xfrm flipH="1">
              <a:off x="6359951" y="3346690"/>
              <a:ext cx="40943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迷你简少儿" panose="03000509000000000000" pitchFamily="65" charset="-122"/>
                  <a:ea typeface="迷你简少儿" panose="03000509000000000000" pitchFamily="65" charset="-122"/>
                  <a:cs typeface="+mn-cs"/>
                </a:rPr>
                <a:t>张秀才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少儿" panose="03000509000000000000" pitchFamily="65" charset="-122"/>
                <a:ea typeface="迷你简少儿" panose="03000509000000000000" pitchFamily="65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7146972" y="4728946"/>
              <a:ext cx="1533099" cy="757343"/>
              <a:chOff x="3598459" y="5175912"/>
              <a:chExt cx="1533099" cy="757343"/>
            </a:xfrm>
          </p:grpSpPr>
          <p:pic>
            <p:nvPicPr>
              <p:cNvPr id="17" name="PA-图片 16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8459" y="5175912"/>
                <a:ext cx="1290817" cy="757343"/>
              </a:xfrm>
              <a:prstGeom prst="rect">
                <a:avLst/>
              </a:prstGeom>
            </p:spPr>
          </p:pic>
          <p:sp>
            <p:nvSpPr>
              <p:cNvPr id="18" name="PA-文本框 17"/>
              <p:cNvSpPr txBox="1"/>
              <p:nvPr>
                <p:custDataLst>
                  <p:tags r:id="rId15"/>
                </p:custDataLst>
              </p:nvPr>
            </p:nvSpPr>
            <p:spPr>
              <a:xfrm rot="20491754">
                <a:off x="3633717" y="5303336"/>
                <a:ext cx="14978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迷你简书魂" panose="02010609000101010101" pitchFamily="49" charset="-122"/>
                    <a:ea typeface="迷你简书魂" panose="02010609000101010101" pitchFamily="49" charset="-122"/>
                    <a:cs typeface="Times New Roman" panose="02020603050405020304" pitchFamily="18" charset="0"/>
                  </a:rPr>
                  <a:t>荣登榜首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PA-圆角矩形 23"/>
          <p:cNvSpPr/>
          <p:nvPr>
            <p:custDataLst>
              <p:tags r:id="rId16"/>
            </p:custDataLst>
          </p:nvPr>
        </p:nvSpPr>
        <p:spPr>
          <a:xfrm>
            <a:off x="2313624" y="1854684"/>
            <a:ext cx="7551946" cy="751434"/>
          </a:xfrm>
          <a:prstGeom prst="roundRect">
            <a:avLst/>
          </a:prstGeom>
          <a:solidFill>
            <a:srgbClr val="68C2E6"/>
          </a:solidFill>
          <a:ln w="19050">
            <a:solidFill>
              <a:srgbClr val="52525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05537" y="1812707"/>
            <a:ext cx="7208221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121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rPr>
              <a:t>面对相同的事件，看问题的角度不同，产生的情绪也不同，所以，改变想法，就能改变情绪。</a:t>
            </a:r>
            <a:endParaRPr kumimoji="0" lang="zh-CN" altLang="en-US" sz="2400" b="0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迷你简书魂" panose="02010609000101010101" pitchFamily="49" charset="-122"/>
              <a:ea typeface="迷你简书魂" panose="0201060900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46379" r="9915" b="35431"/>
          <a:stretch>
            <a:fillRect/>
          </a:stretch>
        </p:blipFill>
        <p:spPr>
          <a:xfrm>
            <a:off x="3067334" y="572084"/>
            <a:ext cx="6084627" cy="9543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062199" y="668320"/>
            <a:ext cx="425724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30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rPr>
              <a:t>转换角度看问题法</a:t>
            </a:r>
            <a:endParaRPr kumimoji="0" lang="zh-CN" altLang="en-US" sz="3600" b="0" i="0" u="none" strike="noStrike" kern="1200" cap="none" spc="30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迷你简书魂" panose="02010609000101010101" pitchFamily="49" charset="-122"/>
              <a:ea typeface="迷你简书魂" panose="0201060900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文本框 标题"/>
          <p:cNvSpPr txBox="1"/>
          <p:nvPr>
            <p:custDataLst>
              <p:tags r:id="rId1"/>
            </p:custDataLst>
          </p:nvPr>
        </p:nvSpPr>
        <p:spPr>
          <a:xfrm>
            <a:off x="2465461" y="2767280"/>
            <a:ext cx="7549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迷你简少儿" panose="03000509000000000000" pitchFamily="65" charset="-122"/>
                <a:ea typeface="迷你简少儿" panose="03000509000000000000" pitchFamily="65" charset="-122"/>
                <a:cs typeface="+mn-cs"/>
              </a:rPr>
              <a:t>如何调节情绪？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迷你简少儿" panose="03000509000000000000" pitchFamily="65" charset="-122"/>
              <a:ea typeface="迷你简少儿" panose="03000509000000000000" pitchFamily="65" charset="-122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8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1"/>
          <p:cNvSpPr txBox="1"/>
          <p:nvPr/>
        </p:nvSpPr>
        <p:spPr>
          <a:xfrm>
            <a:off x="1357630" y="90805"/>
            <a:ext cx="9804400" cy="2164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609600" indent="-609600" fontAlgn="base">
              <a:buNone/>
            </a:pPr>
            <a:r>
              <a:rPr lang="zh-CN" altLang="en-US" sz="3600" b="1" strike="noStrike" noProof="1" dirty="0">
                <a:solidFill>
                  <a:srgbClr val="00B0F0"/>
                </a:solidFill>
                <a:latin typeface="Arial" panose="020B0604020202020204" pitchFamily="34" charset="0"/>
                <a:ea typeface="宋体" panose="02010600030101010101" pitchFamily="2" charset="-122"/>
                <a:cs typeface="等线" panose="02010600030101010101" pitchFamily="2" charset="-122"/>
                <a:sym typeface="等线" panose="02010600030101010101" pitchFamily="2" charset="-122"/>
              </a:rPr>
              <a:t>小组讨论：</a:t>
            </a:r>
            <a:endParaRPr lang="zh-CN" altLang="en-US" sz="3600" b="1" strike="noStrike" noProof="1" dirty="0">
              <a:solidFill>
                <a:srgbClr val="00B0F0"/>
              </a:solidFill>
              <a:latin typeface="Arial" panose="020B0604020202020204" pitchFamily="34" charset="0"/>
              <a:ea typeface="宋体" panose="02010600030101010101" pitchFamily="2" charset="-122"/>
              <a:cs typeface="等线" panose="02010600030101010101" pitchFamily="2" charset="-122"/>
              <a:sym typeface="等线" panose="02010600030101010101" pitchFamily="2" charset="-122"/>
            </a:endParaRPr>
          </a:p>
          <a:p>
            <a:pPr marL="609600" indent="-609600" algn="l" fontAlgn="base">
              <a:buNone/>
            </a:pPr>
            <a:r>
              <a:rPr lang="zh-CN" altLang="zh-CN" sz="3600" b="1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等线" panose="02010600030101010101" pitchFamily="2" charset="-122"/>
                <a:sym typeface="等线" panose="02010600030101010101" pitchFamily="2" charset="-122"/>
              </a:rPr>
              <a:t>       </a:t>
            </a:r>
            <a:r>
              <a:rPr lang="zh-CN" altLang="en-US" sz="3200" b="1" strike="noStrike" noProof="1" dirty="0"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Arial" panose="020B0604020202020204" pitchFamily="34" charset="0"/>
                <a:ea typeface="楷体_GB2312" panose="02010609030101010101" charset="-122"/>
                <a:cs typeface="等线" panose="02010600030101010101" pitchFamily="2" charset="-122"/>
                <a:sym typeface="等线" panose="02010600030101010101" pitchFamily="2" charset="-122"/>
              </a:rPr>
              <a:t>当我们在生活中产生愤怒、悲伤、沮丧、恐惧等消极情绪的时候，我们还可以运用哪些方法来调节自己的情绪？</a:t>
            </a:r>
            <a:endParaRPr lang="zh-CN" altLang="en-US" sz="3200" b="1" strike="noStrike" noProof="1" dirty="0"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Arial" panose="020B0604020202020204" pitchFamily="34" charset="0"/>
              <a:ea typeface="楷体_GB2312" panose="02010609030101010101" charset="-122"/>
              <a:cs typeface="等线" panose="02010600030101010101" pitchFamily="2" charset="-122"/>
              <a:sym typeface="等线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2417445" y="2925445"/>
          <a:ext cx="7623175" cy="3419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8700"/>
                <a:gridCol w="1786255"/>
                <a:gridCol w="1716405"/>
                <a:gridCol w="3091815"/>
              </a:tblGrid>
              <a:tr h="732155">
                <a:tc rowSpan="3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   </a:t>
                      </a: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4800" b="1" u="none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情</a:t>
                      </a:r>
                      <a:endParaRPr lang="zh-CN" altLang="en-US" sz="4800" b="1" u="none">
                        <a:solidFill>
                          <a:schemeClr val="tx1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4800" b="1" u="none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 </a:t>
                      </a:r>
                      <a:endParaRPr lang="zh-CN" altLang="en-US" sz="4800" b="1" u="none">
                        <a:solidFill>
                          <a:schemeClr val="tx1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4800" b="1" u="none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绪</a:t>
                      </a:r>
                      <a:r>
                        <a:rPr lang="zh-CN" altLang="en-US" sz="1000" b="0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zh-CN" altLang="en-US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2400" b="1" u="none"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类别</a:t>
                      </a:r>
                      <a:endParaRPr lang="zh-CN" altLang="en-US" sz="2400" b="1" u="none"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2400" b="1" u="none"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词语</a:t>
                      </a:r>
                      <a:endParaRPr lang="zh-CN" altLang="en-US" sz="2400" b="1" u="none"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2400" b="1" u="none">
                          <a:solidFill>
                            <a:srgbClr val="FF0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调节方法</a:t>
                      </a:r>
                      <a:endParaRPr lang="zh-CN" altLang="en-US" sz="2400" b="1" u="none">
                        <a:solidFill>
                          <a:srgbClr val="FF0000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2400" b="1" u="none">
                          <a:solidFill>
                            <a:srgbClr val="00B0F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（写关键词）</a:t>
                      </a:r>
                      <a:endParaRPr lang="zh-CN" altLang="en-US" sz="2400" b="1" u="none">
                        <a:solidFill>
                          <a:srgbClr val="00B0F0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22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en-US" altLang="zh-CN" sz="1200" b="1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buNone/>
                      </a:pPr>
                      <a:endParaRPr lang="en-US" altLang="zh-CN" sz="1000" b="1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zh-CN" altLang="en-US" sz="2800" b="1" u="none">
                          <a:solidFill>
                            <a:srgbClr val="FFC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宋体" panose="02010600030101010101" pitchFamily="2" charset="-122"/>
                        </a:rPr>
                        <a:t>积极情绪</a:t>
                      </a:r>
                      <a:endParaRPr lang="zh-CN" altLang="en-US" sz="2800" b="1" u="none">
                        <a:solidFill>
                          <a:srgbClr val="FFC000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zh-CN" sz="1200" b="1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zh-CN" sz="1200" b="1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51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en-US" altLang="zh-CN" sz="2400" b="1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1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zh-CN" altLang="en-US" sz="2800" b="1" u="none">
                          <a:solidFill>
                            <a:srgbClr val="00B0F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宋体" panose="02010600030101010101" pitchFamily="2" charset="-122"/>
                        </a:rPr>
                        <a:t>消极情绪</a:t>
                      </a:r>
                      <a:endParaRPr lang="zh-CN" altLang="en-US" sz="2800" b="1" u="none">
                        <a:solidFill>
                          <a:srgbClr val="00B0F0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zh-CN" sz="1200" b="1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endParaRPr lang="zh-CN" altLang="en-US" sz="1200" b="1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PA-组合 56"/>
          <p:cNvGrpSpPr/>
          <p:nvPr>
            <p:custDataLst>
              <p:tags r:id="rId1"/>
            </p:custDataLst>
          </p:nvPr>
        </p:nvGrpSpPr>
        <p:grpSpPr>
          <a:xfrm>
            <a:off x="448463" y="3041683"/>
            <a:ext cx="5761828" cy="2592635"/>
            <a:chOff x="1251285" y="2678612"/>
            <a:chExt cx="4367336" cy="1965159"/>
          </a:xfrm>
        </p:grpSpPr>
        <p:sp>
          <p:nvSpPr>
            <p:cNvPr id="27" name="PA-椭圆 15"/>
            <p:cNvSpPr/>
            <p:nvPr>
              <p:custDataLst>
                <p:tags r:id="rId2"/>
              </p:custDataLst>
            </p:nvPr>
          </p:nvSpPr>
          <p:spPr>
            <a:xfrm>
              <a:off x="1251285" y="2678613"/>
              <a:ext cx="1957138" cy="1957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8" name="PA-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1" b="46433"/>
            <a:stretch>
              <a:fillRect/>
            </a:stretch>
          </p:blipFill>
          <p:spPr>
            <a:xfrm>
              <a:off x="1349259" y="2678612"/>
              <a:ext cx="1740706" cy="186489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PA-椭圆 19"/>
            <p:cNvSpPr/>
            <p:nvPr>
              <p:custDataLst>
                <p:tags r:id="rId5"/>
              </p:custDataLst>
            </p:nvPr>
          </p:nvSpPr>
          <p:spPr>
            <a:xfrm>
              <a:off x="3661483" y="2686633"/>
              <a:ext cx="1957138" cy="1957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PA-图片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" t="54840" r="48161" b="-1"/>
            <a:stretch>
              <a:fillRect/>
            </a:stretch>
          </p:blipFill>
          <p:spPr>
            <a:xfrm>
              <a:off x="3679246" y="2810959"/>
              <a:ext cx="1929934" cy="179671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2" name="PA-组合 57"/>
          <p:cNvGrpSpPr/>
          <p:nvPr>
            <p:custDataLst>
              <p:tags r:id="rId7"/>
            </p:custDataLst>
          </p:nvPr>
        </p:nvGrpSpPr>
        <p:grpSpPr>
          <a:xfrm>
            <a:off x="1721224" y="0"/>
            <a:ext cx="4195960" cy="4195960"/>
            <a:chOff x="2213810" y="589547"/>
            <a:chExt cx="3192385" cy="3192385"/>
          </a:xfrm>
        </p:grpSpPr>
        <p:pic>
          <p:nvPicPr>
            <p:cNvPr id="33" name="PA-图片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10" y="589547"/>
              <a:ext cx="3192385" cy="3192385"/>
            </a:xfrm>
            <a:prstGeom prst="rect">
              <a:avLst/>
            </a:prstGeom>
          </p:spPr>
        </p:pic>
        <p:sp>
          <p:nvSpPr>
            <p:cNvPr id="34" name="PA-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2639500" y="1437137"/>
              <a:ext cx="2316174" cy="99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647700">
                <a:lnSpc>
                  <a:spcPts val="3200"/>
                </a:lnSpc>
              </a:pPr>
              <a:r>
                <a:rPr lang="zh-CN" altLang="en-US" sz="2400" dirty="0">
                  <a:solidFill>
                    <a:srgbClr val="00206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因为某个事件而引发的短暂、强烈的感受，就是情绪。</a:t>
              </a:r>
              <a:endParaRPr lang="zh-CN" altLang="en-US" sz="2400" dirty="0">
                <a:solidFill>
                  <a:srgbClr val="002060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35" name="PA-组合 58"/>
          <p:cNvGrpSpPr/>
          <p:nvPr>
            <p:custDataLst>
              <p:tags r:id="rId11"/>
            </p:custDataLst>
          </p:nvPr>
        </p:nvGrpSpPr>
        <p:grpSpPr>
          <a:xfrm>
            <a:off x="6096000" y="0"/>
            <a:ext cx="5818094" cy="1904105"/>
            <a:chOff x="6096000" y="363071"/>
            <a:chExt cx="5818094" cy="1904105"/>
          </a:xfrm>
        </p:grpSpPr>
        <p:pic>
          <p:nvPicPr>
            <p:cNvPr id="36" name="PA-图片 1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" t="34625" r="6779" b="36319"/>
            <a:stretch>
              <a:fillRect/>
            </a:stretch>
          </p:blipFill>
          <p:spPr>
            <a:xfrm flipH="1">
              <a:off x="6096000" y="363071"/>
              <a:ext cx="5818094" cy="1904105"/>
            </a:xfrm>
            <a:prstGeom prst="rect">
              <a:avLst/>
            </a:prstGeom>
          </p:spPr>
        </p:pic>
        <p:sp>
          <p:nvSpPr>
            <p:cNvPr id="37" name="PA-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6600385" y="729499"/>
              <a:ext cx="4315326" cy="1142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612140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其实，在我们每个人的身上，都存在着各种各样的情绪。</a:t>
              </a:r>
              <a:endParaRPr lang="zh-CN" altLang="en-US" sz="2400" dirty="0">
                <a:solidFill>
                  <a:schemeClr val="bg1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9400" y="-2226771"/>
            <a:ext cx="1571429" cy="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766783" y="585731"/>
            <a:ext cx="4674717" cy="954310"/>
            <a:chOff x="3766783" y="585731"/>
            <a:chExt cx="4674717" cy="9543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" t="46379" r="9915" b="35431"/>
            <a:stretch>
              <a:fillRect/>
            </a:stretch>
          </p:blipFill>
          <p:spPr>
            <a:xfrm>
              <a:off x="3766783" y="585731"/>
              <a:ext cx="4674717" cy="95431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555510" y="681967"/>
              <a:ext cx="31554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30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转移注意力法</a:t>
              </a:r>
              <a:endParaRPr kumimoji="0" lang="zh-CN" altLang="en-US" sz="3600" b="0" i="0" u="none" strike="noStrike" kern="1200" cap="none" spc="30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PA-组合 25"/>
          <p:cNvGrpSpPr/>
          <p:nvPr>
            <p:custDataLst>
              <p:tags r:id="rId2"/>
            </p:custDataLst>
          </p:nvPr>
        </p:nvGrpSpPr>
        <p:grpSpPr>
          <a:xfrm>
            <a:off x="1199922" y="1983087"/>
            <a:ext cx="4759602" cy="3185324"/>
            <a:chOff x="1199922" y="1983087"/>
            <a:chExt cx="4759602" cy="3185324"/>
          </a:xfrm>
        </p:grpSpPr>
        <p:pic>
          <p:nvPicPr>
            <p:cNvPr id="12" name="PA-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screen"/>
            <a:stretch>
              <a:fillRect/>
            </a:stretch>
          </p:blipFill>
          <p:spPr>
            <a:xfrm>
              <a:off x="1199922" y="1983087"/>
              <a:ext cx="4664067" cy="3185324"/>
            </a:xfrm>
            <a:prstGeom prst="rect">
              <a:avLst/>
            </a:prstGeom>
          </p:spPr>
        </p:pic>
        <p:pic>
          <p:nvPicPr>
            <p:cNvPr id="8" name="PA-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74155" y="2122667"/>
              <a:ext cx="2585369" cy="2585369"/>
            </a:xfrm>
            <a:prstGeom prst="rect">
              <a:avLst/>
            </a:prstGeom>
          </p:spPr>
        </p:pic>
        <p:pic>
          <p:nvPicPr>
            <p:cNvPr id="9" name="PA-图片 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51130" y="2235453"/>
              <a:ext cx="2359797" cy="2359797"/>
            </a:xfrm>
            <a:prstGeom prst="rect">
              <a:avLst/>
            </a:prstGeom>
          </p:spPr>
        </p:pic>
        <p:sp>
          <p:nvSpPr>
            <p:cNvPr id="11" name="PA-文本框 10"/>
            <p:cNvSpPr txBox="1"/>
            <p:nvPr>
              <p:custDataLst>
                <p:tags r:id="rId9"/>
              </p:custDataLst>
            </p:nvPr>
          </p:nvSpPr>
          <p:spPr>
            <a:xfrm>
              <a:off x="2678373" y="4312270"/>
              <a:ext cx="1811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3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迷你简少儿" panose="03000509000000000000" pitchFamily="65" charset="-122"/>
                  <a:ea typeface="迷你简少儿" panose="03000509000000000000" pitchFamily="65" charset="-122"/>
                  <a:cs typeface="+mn-cs"/>
                </a:rPr>
                <a:t>消极情绪</a:t>
              </a:r>
              <a:endPara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迷你简少儿" panose="03000509000000000000" pitchFamily="65" charset="-122"/>
                <a:ea typeface="迷你简少儿" panose="03000509000000000000" pitchFamily="65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513696" y="1696230"/>
            <a:ext cx="2060315" cy="2060315"/>
            <a:chOff x="5513696" y="1696230"/>
            <a:chExt cx="2060315" cy="2060315"/>
          </a:xfrm>
        </p:grpSpPr>
        <p:pic>
          <p:nvPicPr>
            <p:cNvPr id="22" name="PA-图片 2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696" y="1696230"/>
              <a:ext cx="2060315" cy="206031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6918159" y="1828800"/>
              <a:ext cx="3489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/>
                  </a:solidFill>
                  <a:latin typeface="迷你简书魂" panose="02010609000101010101" pitchFamily="49" charset="-122"/>
                  <a:ea typeface="迷你简书魂" panose="02010609000101010101" pitchFamily="49" charset="-122"/>
                </a:rPr>
                <a:t>听音乐</a:t>
              </a:r>
              <a:endParaRPr lang="zh-CN" altLang="en-US" sz="2400" dirty="0">
                <a:solidFill>
                  <a:schemeClr val="accent1"/>
                </a:solidFill>
                <a:latin typeface="迷你简书魂" panose="02010609000101010101" pitchFamily="49" charset="-122"/>
                <a:ea typeface="迷你简书魂" panose="0201060900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970295" y="1232847"/>
            <a:ext cx="1819402" cy="1786719"/>
            <a:chOff x="7970295" y="1232847"/>
            <a:chExt cx="1819402" cy="1786719"/>
          </a:xfrm>
        </p:grpSpPr>
        <p:pic>
          <p:nvPicPr>
            <p:cNvPr id="14" name="PA-图片 1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295" y="1232847"/>
              <a:ext cx="1786719" cy="178671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440781" y="1391653"/>
              <a:ext cx="3489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/>
                  </a:solidFill>
                  <a:latin typeface="迷你简书魂" panose="02010609000101010101" pitchFamily="49" charset="-122"/>
                  <a:ea typeface="迷你简书魂" panose="02010609000101010101" pitchFamily="49" charset="-122"/>
                </a:rPr>
                <a:t>画画</a:t>
              </a:r>
              <a:endParaRPr lang="zh-CN" altLang="en-US" sz="2400" dirty="0">
                <a:solidFill>
                  <a:schemeClr val="accent1"/>
                </a:solidFill>
                <a:latin typeface="迷你简书魂" panose="02010609000101010101" pitchFamily="49" charset="-122"/>
                <a:ea typeface="迷你简书魂" panose="0201060900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092215" y="2286000"/>
            <a:ext cx="2232411" cy="2289394"/>
            <a:chOff x="9092215" y="2286000"/>
            <a:chExt cx="2232411" cy="2289394"/>
          </a:xfrm>
        </p:grpSpPr>
        <p:pic>
          <p:nvPicPr>
            <p:cNvPr id="20" name="PA-图片 1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215" y="2674962"/>
              <a:ext cx="2232411" cy="1900432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323095" y="2286000"/>
              <a:ext cx="794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/>
                  </a:solidFill>
                  <a:latin typeface="迷你简书魂" panose="02010609000101010101" pitchFamily="49" charset="-122"/>
                  <a:ea typeface="迷你简书魂" panose="02010609000101010101" pitchFamily="49" charset="-122"/>
                </a:rPr>
                <a:t>看书</a:t>
              </a:r>
              <a:endParaRPr lang="zh-CN" altLang="en-US" sz="2400" dirty="0">
                <a:solidFill>
                  <a:schemeClr val="accent1"/>
                </a:solidFill>
                <a:latin typeface="迷你简书魂" panose="02010609000101010101" pitchFamily="49" charset="-122"/>
                <a:ea typeface="迷你简书魂" panose="0201060900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812207" y="4130841"/>
            <a:ext cx="2068528" cy="2100254"/>
            <a:chOff x="7812207" y="4130841"/>
            <a:chExt cx="2068528" cy="2100254"/>
          </a:xfrm>
        </p:grpSpPr>
        <p:pic>
          <p:nvPicPr>
            <p:cNvPr id="18" name="PA-图片 17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207" y="4162567"/>
              <a:ext cx="2068528" cy="2068528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8377988" y="4130841"/>
              <a:ext cx="1138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/>
                  </a:solidFill>
                  <a:latin typeface="迷你简书魂" panose="02010609000101010101" pitchFamily="49" charset="-122"/>
                  <a:ea typeface="迷你简书魂" panose="02010609000101010101" pitchFamily="49" charset="-122"/>
                </a:rPr>
                <a:t>玩游戏</a:t>
              </a:r>
              <a:endParaRPr lang="zh-CN" altLang="en-US" sz="2400" dirty="0">
                <a:solidFill>
                  <a:schemeClr val="accent1"/>
                </a:solidFill>
                <a:latin typeface="迷你简书魂" panose="02010609000101010101" pitchFamily="49" charset="-122"/>
                <a:ea typeface="迷你简书魂" panose="0201060900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4021541" y="599379"/>
            <a:ext cx="4148918" cy="954310"/>
            <a:chOff x="4021541" y="599379"/>
            <a:chExt cx="4148918" cy="9543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" t="46379" r="9915" b="35431"/>
            <a:stretch>
              <a:fillRect/>
            </a:stretch>
          </p:blipFill>
          <p:spPr>
            <a:xfrm>
              <a:off x="4021541" y="599379"/>
              <a:ext cx="4148918" cy="95431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758946" y="709262"/>
              <a:ext cx="2674108" cy="64633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30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合理宣泄法</a:t>
              </a:r>
              <a:endParaRPr kumimoji="0" lang="zh-CN" altLang="en-US" sz="3600" b="0" i="0" u="none" strike="noStrike" kern="1200" cap="none" spc="30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PA-组合 35"/>
          <p:cNvGrpSpPr/>
          <p:nvPr>
            <p:custDataLst>
              <p:tags r:id="rId2"/>
            </p:custDataLst>
          </p:nvPr>
        </p:nvGrpSpPr>
        <p:grpSpPr>
          <a:xfrm>
            <a:off x="1342262" y="2666300"/>
            <a:ext cx="2453448" cy="2762869"/>
            <a:chOff x="1342262" y="2666300"/>
            <a:chExt cx="2453448" cy="2762869"/>
          </a:xfrm>
        </p:grpSpPr>
        <p:pic>
          <p:nvPicPr>
            <p:cNvPr id="19" name="PA-图片 1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262" y="2666300"/>
              <a:ext cx="2453448" cy="2453448"/>
            </a:xfrm>
            <a:prstGeom prst="rect">
              <a:avLst/>
            </a:prstGeom>
          </p:spPr>
        </p:pic>
        <p:sp>
          <p:nvSpPr>
            <p:cNvPr id="26" name="PA-文本框 25"/>
            <p:cNvSpPr txBox="1"/>
            <p:nvPr>
              <p:custDataLst>
                <p:tags r:id="rId5"/>
              </p:custDataLst>
            </p:nvPr>
          </p:nvSpPr>
          <p:spPr>
            <a:xfrm>
              <a:off x="1542572" y="4905949"/>
              <a:ext cx="192395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大哭一场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PA-组合 36"/>
          <p:cNvGrpSpPr/>
          <p:nvPr>
            <p:custDataLst>
              <p:tags r:id="rId6"/>
            </p:custDataLst>
          </p:nvPr>
        </p:nvGrpSpPr>
        <p:grpSpPr>
          <a:xfrm>
            <a:off x="3543869" y="2507775"/>
            <a:ext cx="2552131" cy="2921394"/>
            <a:chOff x="3543869" y="2507775"/>
            <a:chExt cx="2552131" cy="2921394"/>
          </a:xfrm>
        </p:grpSpPr>
        <p:pic>
          <p:nvPicPr>
            <p:cNvPr id="23" name="PA-图片 2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869" y="2507775"/>
              <a:ext cx="2552131" cy="2552131"/>
            </a:xfrm>
            <a:prstGeom prst="rect">
              <a:avLst/>
            </a:prstGeom>
          </p:spPr>
        </p:pic>
        <p:sp>
          <p:nvSpPr>
            <p:cNvPr id="28" name="PA-文本框 27"/>
            <p:cNvSpPr txBox="1"/>
            <p:nvPr>
              <p:custDataLst>
                <p:tags r:id="rId9"/>
              </p:custDataLst>
            </p:nvPr>
          </p:nvSpPr>
          <p:spPr>
            <a:xfrm>
              <a:off x="3821373" y="4905949"/>
              <a:ext cx="208507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accent1">
                      <a:lumMod val="75000"/>
                    </a:schemeClr>
                  </a:solidFill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ea typeface="迷你简书魂" panose="02010609000101010101" pitchFamily="49" charset="-122"/>
                  <a:cs typeface="Times New Roman" panose="02020603050405020304" pitchFamily="18" charset="0"/>
                </a:rPr>
                <a:t>大吼一嗓子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PA-圆角矩形 32"/>
          <p:cNvSpPr/>
          <p:nvPr>
            <p:custDataLst>
              <p:tags r:id="rId10"/>
            </p:custDataLst>
          </p:nvPr>
        </p:nvSpPr>
        <p:spPr>
          <a:xfrm>
            <a:off x="2947916" y="1786445"/>
            <a:ext cx="6414448" cy="751434"/>
          </a:xfrm>
          <a:prstGeom prst="roundRect">
            <a:avLst/>
          </a:prstGeom>
          <a:solidFill>
            <a:srgbClr val="68C2E6"/>
          </a:solidFill>
          <a:ln w="19050">
            <a:solidFill>
              <a:srgbClr val="52525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38" name="PA-组合 37"/>
          <p:cNvGrpSpPr/>
          <p:nvPr>
            <p:custDataLst>
              <p:tags r:id="rId11"/>
            </p:custDataLst>
          </p:nvPr>
        </p:nvGrpSpPr>
        <p:grpSpPr>
          <a:xfrm>
            <a:off x="6215416" y="2627131"/>
            <a:ext cx="5029076" cy="2836159"/>
            <a:chOff x="6215416" y="2627131"/>
            <a:chExt cx="5029076" cy="2836159"/>
          </a:xfrm>
        </p:grpSpPr>
        <p:pic>
          <p:nvPicPr>
            <p:cNvPr id="6" name="PA-图片 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40"/>
            <a:stretch>
              <a:fillRect/>
            </a:stretch>
          </p:blipFill>
          <p:spPr>
            <a:xfrm>
              <a:off x="6215416" y="2722729"/>
              <a:ext cx="2695433" cy="2176818"/>
            </a:xfrm>
            <a:prstGeom prst="rect">
              <a:avLst/>
            </a:prstGeom>
          </p:spPr>
        </p:pic>
        <p:pic>
          <p:nvPicPr>
            <p:cNvPr id="13" name="PA-图片 1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47"/>
            <a:stretch>
              <a:fillRect/>
            </a:stretch>
          </p:blipFill>
          <p:spPr>
            <a:xfrm>
              <a:off x="8549059" y="2627131"/>
              <a:ext cx="2695433" cy="2368013"/>
            </a:xfrm>
            <a:prstGeom prst="rect">
              <a:avLst/>
            </a:prstGeom>
          </p:spPr>
        </p:pic>
        <p:sp>
          <p:nvSpPr>
            <p:cNvPr id="30" name="PA-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7100248" y="4940070"/>
              <a:ext cx="33948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accent1">
                      <a:lumMod val="75000"/>
                    </a:schemeClr>
                  </a:solidFill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ea typeface="迷你简书魂" panose="02010609000101010101" pitchFamily="49" charset="-122"/>
                  <a:cs typeface="Times New Roman" panose="02020603050405020304" pitchFamily="18" charset="0"/>
                </a:rPr>
                <a:t>找朋友家人倾诉烦恼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2932317" y="1706531"/>
            <a:ext cx="632687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6121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rPr>
              <a:t>不良情绪长期积郁在心中，我们就需要寻找一个恰当的方式将它们宣泄出去。</a:t>
            </a:r>
            <a:endParaRPr kumimoji="0" lang="zh-CN" altLang="en-US" sz="2400" b="0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迷你简书魂" panose="02010609000101010101" pitchFamily="49" charset="-122"/>
              <a:ea typeface="迷你简书魂" panose="0201060900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5" name="图片 1" descr="深呼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670" y="1268730"/>
            <a:ext cx="10848975" cy="5546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3787140" y="140970"/>
            <a:ext cx="4654550" cy="1257300"/>
            <a:chOff x="3766783" y="585731"/>
            <a:chExt cx="4674717" cy="95431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" t="46379" r="9915" b="35431"/>
            <a:stretch>
              <a:fillRect/>
            </a:stretch>
          </p:blipFill>
          <p:spPr>
            <a:xfrm>
              <a:off x="3766783" y="585731"/>
              <a:ext cx="4674717" cy="95431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555510" y="681967"/>
              <a:ext cx="3155476" cy="48583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zh-CN" altLang="en-US" sz="3600" b="0" i="0" u="none" strike="noStrike" kern="1200" cap="none" spc="30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生理调节</a:t>
              </a:r>
              <a:endParaRPr kumimoji="0" lang="zh-CN" altLang="en-US" sz="3600" b="0" i="0" u="none" strike="noStrike" kern="1200" cap="none" spc="30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-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7" y="2328082"/>
            <a:ext cx="3956711" cy="3956711"/>
          </a:xfrm>
          <a:prstGeom prst="rect">
            <a:avLst/>
          </a:prstGeom>
        </p:spPr>
      </p:pic>
      <p:sp>
        <p:nvSpPr>
          <p:cNvPr id="21" name="PA-文本框 20"/>
          <p:cNvSpPr txBox="1"/>
          <p:nvPr>
            <p:custDataLst>
              <p:tags r:id="rId3"/>
            </p:custDataLst>
          </p:nvPr>
        </p:nvSpPr>
        <p:spPr>
          <a:xfrm>
            <a:off x="5271450" y="1669940"/>
            <a:ext cx="5510281" cy="2235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82804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AAD99"/>
                </a:solidFill>
                <a:effectLst/>
                <a:uLnTx/>
                <a:uFillTx/>
                <a:latin typeface="方正正中黑简体" panose="02000000000000000000" pitchFamily="2" charset="-122"/>
                <a:ea typeface="方正正中黑简体" panose="02000000000000000000" pitchFamily="2" charset="-122"/>
                <a:cs typeface="+mn-cs"/>
              </a:rPr>
              <a:t>运动能产生让人开心的物质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AAD99"/>
                </a:solidFill>
                <a:effectLst/>
                <a:uLnTx/>
                <a:uFillTx/>
                <a:latin typeface="方正正中黑简体" panose="02000000000000000000" pitchFamily="2" charset="-122"/>
                <a:ea typeface="方正正中黑简体" panose="02000000000000000000" pitchFamily="2" charset="-122"/>
                <a:cs typeface="+mn-cs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AAD99"/>
                </a:solidFill>
                <a:effectLst/>
                <a:uLnTx/>
                <a:uFillTx/>
                <a:latin typeface="方正正中黑简体" panose="02000000000000000000" pitchFamily="2" charset="-122"/>
                <a:ea typeface="方正正中黑简体" panose="02000000000000000000" pitchFamily="2" charset="-122"/>
                <a:cs typeface="+mn-cs"/>
              </a:rPr>
              <a:t>多巴胺。多巴胺是一种神经传导物质，它能传递兴奋及开心的信息。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AAD99"/>
              </a:solidFill>
              <a:effectLst/>
              <a:uLnTx/>
              <a:uFillTx/>
              <a:latin typeface="方正正中黑简体" panose="02000000000000000000" pitchFamily="2" charset="-122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40" name="PA-组合 39"/>
          <p:cNvGrpSpPr/>
          <p:nvPr>
            <p:custDataLst>
              <p:tags r:id="rId4"/>
            </p:custDataLst>
          </p:nvPr>
        </p:nvGrpSpPr>
        <p:grpSpPr>
          <a:xfrm>
            <a:off x="5683076" y="3550245"/>
            <a:ext cx="4974767" cy="4011516"/>
            <a:chOff x="5683076" y="3550245"/>
            <a:chExt cx="4974767" cy="4011516"/>
          </a:xfrm>
        </p:grpSpPr>
        <p:pic>
          <p:nvPicPr>
            <p:cNvPr id="33" name="PA-图片 3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070">
              <a:off x="5683076" y="3550245"/>
              <a:ext cx="4974767" cy="4011516"/>
            </a:xfrm>
            <a:prstGeom prst="rect">
              <a:avLst/>
            </a:prstGeom>
          </p:spPr>
        </p:pic>
        <p:sp>
          <p:nvSpPr>
            <p:cNvPr id="31" name="PA-文本框 30"/>
            <p:cNvSpPr txBox="1"/>
            <p:nvPr>
              <p:custDataLst>
                <p:tags r:id="rId7"/>
              </p:custDataLst>
            </p:nvPr>
          </p:nvSpPr>
          <p:spPr>
            <a:xfrm>
              <a:off x="6439472" y="4720119"/>
              <a:ext cx="330503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61214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6190C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适当的体育运动能够有效调节负面情绪。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190C"/>
                </a:solidFill>
                <a:effectLst/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5281683" y="1624084"/>
            <a:ext cx="5462146" cy="2292824"/>
          </a:xfrm>
          <a:prstGeom prst="rect">
            <a:avLst/>
          </a:prstGeom>
          <a:noFill/>
          <a:ln w="28575" cap="flat" cmpd="sng" algn="ctr">
            <a:solidFill>
              <a:srgbClr val="4AAD9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66783" y="585731"/>
            <a:ext cx="4674717" cy="954310"/>
            <a:chOff x="3766783" y="585731"/>
            <a:chExt cx="4674717" cy="95431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" t="46379" r="9915" b="35431"/>
            <a:stretch>
              <a:fillRect/>
            </a:stretch>
          </p:blipFill>
          <p:spPr>
            <a:xfrm>
              <a:off x="3766783" y="585731"/>
              <a:ext cx="4674717" cy="95431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555510" y="681967"/>
              <a:ext cx="3155476" cy="64008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30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运动调节法</a:t>
              </a:r>
              <a:endParaRPr kumimoji="0" lang="zh-CN" altLang="en-US" sz="3600" b="0" i="0" u="none" strike="noStrike" kern="1200" cap="none" spc="30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PA-组合 22"/>
          <p:cNvGrpSpPr/>
          <p:nvPr>
            <p:custDataLst>
              <p:tags r:id="rId9"/>
            </p:custDataLst>
          </p:nvPr>
        </p:nvGrpSpPr>
        <p:grpSpPr>
          <a:xfrm rot="21341934">
            <a:off x="1170336" y="742990"/>
            <a:ext cx="2676138" cy="2005972"/>
            <a:chOff x="664404" y="801999"/>
            <a:chExt cx="2783408" cy="2201048"/>
          </a:xfrm>
        </p:grpSpPr>
        <p:pic>
          <p:nvPicPr>
            <p:cNvPr id="13" name="PA-图片 1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98945">
              <a:off x="664404" y="801999"/>
              <a:ext cx="2783408" cy="2201048"/>
            </a:xfrm>
            <a:prstGeom prst="rect">
              <a:avLst/>
            </a:prstGeom>
          </p:spPr>
        </p:pic>
        <p:sp>
          <p:nvSpPr>
            <p:cNvPr id="14" name="PA-文本框 17"/>
            <p:cNvSpPr txBox="1"/>
            <p:nvPr>
              <p:custDataLst>
                <p:tags r:id="rId12"/>
              </p:custDataLst>
            </p:nvPr>
          </p:nvSpPr>
          <p:spPr>
            <a:xfrm rot="20421839">
              <a:off x="1168731" y="1653701"/>
              <a:ext cx="1649090" cy="50656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dist"/>
              <a:r>
                <a:rPr lang="zh-CN" altLang="en-US" sz="2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研究证实</a:t>
              </a:r>
              <a:endPara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全身运动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240" y="-21590"/>
            <a:ext cx="12223115" cy="6395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-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30" y="-946245"/>
            <a:ext cx="2520286" cy="3150358"/>
          </a:xfrm>
          <a:prstGeom prst="rect">
            <a:avLst/>
          </a:prstGeom>
        </p:spPr>
      </p:pic>
      <p:sp>
        <p:nvSpPr>
          <p:cNvPr id="5" name="PA-文本框 4"/>
          <p:cNvSpPr txBox="1"/>
          <p:nvPr>
            <p:custDataLst>
              <p:tags r:id="rId3"/>
            </p:custDataLst>
          </p:nvPr>
        </p:nvSpPr>
        <p:spPr>
          <a:xfrm>
            <a:off x="2009634" y="559136"/>
            <a:ext cx="8703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+mn-cs"/>
              </a:rPr>
              <a:t>思考：如果你遇到以下情景，会如何调节情绪呢？</a:t>
            </a:r>
            <a:endParaRPr kumimoji="0" lang="zh-CN" altLang="en-US" sz="2800" b="0" i="0" u="none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迷你简书魂" panose="02010609000101010101" pitchFamily="49" charset="-122"/>
              <a:ea typeface="迷你简书魂" panose="02010609000101010101" pitchFamily="49" charset="-122"/>
              <a:cs typeface="+mn-cs"/>
            </a:endParaRPr>
          </a:p>
        </p:txBody>
      </p:sp>
      <p:grpSp>
        <p:nvGrpSpPr>
          <p:cNvPr id="24" name="PA-组合 23"/>
          <p:cNvGrpSpPr/>
          <p:nvPr>
            <p:custDataLst>
              <p:tags r:id="rId4"/>
            </p:custDataLst>
          </p:nvPr>
        </p:nvGrpSpPr>
        <p:grpSpPr>
          <a:xfrm>
            <a:off x="941696" y="1822156"/>
            <a:ext cx="5154304" cy="3516083"/>
            <a:chOff x="941696" y="1822156"/>
            <a:chExt cx="5154304" cy="3516083"/>
          </a:xfrm>
        </p:grpSpPr>
        <p:pic>
          <p:nvPicPr>
            <p:cNvPr id="9" name="PA-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2" t="3035" r="17894" b="52439"/>
            <a:stretch>
              <a:fillRect/>
            </a:stretch>
          </p:blipFill>
          <p:spPr>
            <a:xfrm>
              <a:off x="941696" y="1822156"/>
              <a:ext cx="5154304" cy="3516083"/>
            </a:xfrm>
            <a:prstGeom prst="rect">
              <a:avLst/>
            </a:prstGeom>
          </p:spPr>
        </p:pic>
        <p:sp>
          <p:nvSpPr>
            <p:cNvPr id="12" name="PA-文本框 11"/>
            <p:cNvSpPr txBox="1"/>
            <p:nvPr>
              <p:custDataLst>
                <p:tags r:id="rId7"/>
              </p:custDataLst>
            </p:nvPr>
          </p:nvSpPr>
          <p:spPr>
            <a:xfrm>
              <a:off x="1169125" y="2010782"/>
              <a:ext cx="4722160" cy="1371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+mn-cs"/>
                </a:rPr>
                <a:t>情景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+mn-cs"/>
                </a:rPr>
                <a:t>1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+mn-cs"/>
                </a:rPr>
                <a:t>：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+mn-cs"/>
                </a:rPr>
                <a:t>你这次数学考试考得不好，爸爸妈妈批评你了，你很难过，很沮丧。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+mn-cs"/>
              </a:endParaRPr>
            </a:p>
          </p:txBody>
        </p:sp>
        <p:pic>
          <p:nvPicPr>
            <p:cNvPr id="16" name="PA-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061" y="3068052"/>
              <a:ext cx="2129589" cy="2129589"/>
            </a:xfrm>
            <a:prstGeom prst="rect">
              <a:avLst/>
            </a:prstGeom>
          </p:spPr>
        </p:pic>
      </p:grpSp>
      <p:grpSp>
        <p:nvGrpSpPr>
          <p:cNvPr id="25" name="PA-组合 24"/>
          <p:cNvGrpSpPr/>
          <p:nvPr>
            <p:custDataLst>
              <p:tags r:id="rId10"/>
            </p:custDataLst>
          </p:nvPr>
        </p:nvGrpSpPr>
        <p:grpSpPr>
          <a:xfrm>
            <a:off x="6185774" y="1455287"/>
            <a:ext cx="5498521" cy="3742356"/>
            <a:chOff x="6185774" y="1455287"/>
            <a:chExt cx="5498521" cy="3742356"/>
          </a:xfrm>
        </p:grpSpPr>
        <p:pic>
          <p:nvPicPr>
            <p:cNvPr id="10" name="PA-图片 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682" b="99414" l="2441" r="94434">
                          <a14:foregroundMark x1="30078" y1="50732" x2="16699" y2="54785"/>
                          <a14:foregroundMark x1="16699" y1="54785" x2="15674" y2="71777"/>
                          <a14:foregroundMark x1="15674" y1="71777" x2="28906" y2="83887"/>
                          <a14:foregroundMark x1="28906" y1="83887" x2="59863" y2="83154"/>
                          <a14:foregroundMark x1="59863" y1="83154" x2="76416" y2="76660"/>
                          <a14:foregroundMark x1="50000" y1="61279" x2="7715" y2="83154"/>
                          <a14:foregroundMark x1="7715" y1="83154" x2="7715" y2="83154"/>
                          <a14:foregroundMark x1="39209" y1="56104" x2="30078" y2="61914"/>
                          <a14:foregroundMark x1="23877" y1="54834" x2="87207" y2="55078"/>
                          <a14:foregroundMark x1="60938" y1="48486" x2="94336" y2="68945"/>
                          <a14:foregroundMark x1="94336" y1="68945" x2="94482" y2="69189"/>
                          <a14:foregroundMark x1="64355" y1="48730" x2="81494" y2="55078"/>
                          <a14:foregroundMark x1="59424" y1="50391" x2="68311" y2="53809"/>
                          <a14:foregroundMark x1="63330" y1="49463" x2="76318" y2="57764"/>
                          <a14:foregroundMark x1="20313" y1="86963" x2="89355" y2="90283"/>
                          <a14:foregroundMark x1="17773" y1="96729" x2="66943" y2="94727"/>
                          <a14:foregroundMark x1="66943" y1="94727" x2="89502" y2="95996"/>
                          <a14:foregroundMark x1="2539" y1="98145" x2="2539" y2="98145"/>
                          <a14:foregroundMark x1="2637" y1="98291" x2="2637" y2="98291"/>
                          <a14:foregroundMark x1="16357" y1="79492" x2="17334" y2="97119"/>
                          <a14:foregroundMark x1="17334" y1="97119" x2="20166" y2="99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5" t="47453" r="9569" b="1458"/>
            <a:stretch>
              <a:fillRect/>
            </a:stretch>
          </p:blipFill>
          <p:spPr>
            <a:xfrm>
              <a:off x="6185774" y="1455287"/>
              <a:ext cx="5498521" cy="3742356"/>
            </a:xfrm>
            <a:prstGeom prst="rect">
              <a:avLst/>
            </a:prstGeom>
          </p:spPr>
        </p:pic>
        <p:sp>
          <p:nvSpPr>
            <p:cNvPr id="14" name="PA-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6352673" y="2228671"/>
              <a:ext cx="3465095" cy="1371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+mn-cs"/>
                </a:rPr>
                <a:t>情景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+mn-cs"/>
                </a:rPr>
                <a:t>2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cs typeface="+mn-cs"/>
                </a:rPr>
                <a:t>：</a:t>
              </a:r>
              <a:r>
                <a:rPr lang="zh-CN" altLang="en-US" sz="28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迷你简书魂" panose="02010609000101010101" pitchFamily="49" charset="-122"/>
                  <a:ea typeface="迷你简书魂" panose="02010609000101010101" pitchFamily="49" charset="-122"/>
                  <a:sym typeface="+mn-ea"/>
                </a:rPr>
                <a:t>听到有同学说你的坏话，你顿时感到非常气愤。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迷你简书魂" panose="02010609000101010101" pitchFamily="49" charset="-122"/>
                <a:ea typeface="迷你简书魂" panose="02010609000101010101" pitchFamily="49" charset="-122"/>
                <a:cs typeface="+mn-cs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0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20"/>
                            </p:stCondLst>
                            <p:childTnLst>
                              <p:par>
                                <p:cTn id="15" presetID="0" presetClass="entr" presetSubtype="0" fill="hold" nodeType="afterEffect">
                                  <p:stCondLst>
                                    <p:cond delay="230"/>
                                  </p:stCondLst>
                                  <p:childTnLst>
                                    <p:set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50"/>
                            </p:stCondLst>
                            <p:childTnLst>
                              <p:par>
                                <p:cTn id="20" presetID="0" presetClass="entr" presetSubtype="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50000" y="150000"/>
                                      <p:to x="50000" y="50000"/>
                                    </p:animScale>
                                    <p:anim to="" calcmode="lin" valueType="num">
                                      <p:cBhvr>
                                        <p:cTn id="23" dur="2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02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375" accel="5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50000" y="5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5" dur="375" accel="5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2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375" accel="5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Rot by="21600000">
                                      <p:cBhvr>
                                        <p:cTn id="2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1600000">
                                      <p:cBhvr>
                                        <p:cTn id="29" dur="375" accel="5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Effect filter="fade">
                                      <p:cBhvr>
                                        <p:cTn id="30" dur="2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648200" y="212725"/>
            <a:ext cx="4511675" cy="61855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我是情绪小主人，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调节情绪有妙招。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经常运动更阳光，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生气时，要宣泄，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烦恼时，讲出来，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紧张时，深呼吸，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伤心时，哭出来，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换个角度看一看，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情绪转变一念间。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8315" y="996950"/>
            <a:ext cx="921385" cy="35579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800" b="1">
                <a:solidFill>
                  <a:srgbClr val="FFC000"/>
                </a:solidFill>
              </a:rPr>
              <a:t>情绪小儿歌</a:t>
            </a:r>
            <a:endParaRPr lang="zh-CN" altLang="en-US" sz="48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64815" y="1233170"/>
            <a:ext cx="53848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/>
              <a:t>  </a:t>
            </a:r>
            <a:r>
              <a:rPr lang="zh-CN" altLang="en-US" sz="5400"/>
              <a:t>幸福拍手歌</a:t>
            </a:r>
            <a:endParaRPr lang="zh-CN" altLang="en-US" sz="5400"/>
          </a:p>
        </p:txBody>
      </p:sp>
      <p:pic>
        <p:nvPicPr>
          <p:cNvPr id="3" name="幸福拍手操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495" y="0"/>
            <a:ext cx="121685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83615" y="1352550"/>
            <a:ext cx="9781540" cy="2834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希望我们每个人都能学会调节消极情绪的方法，都能成为自己情绪的主人，更希望我们每一个同学都能将所学分享给身边的同学、老师、家人，让更多的人拥有好情绪，遇见更好的自己！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7930" y="535305"/>
            <a:ext cx="1742440" cy="7010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rgbClr val="32AC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总结</a:t>
            </a:r>
            <a:endParaRPr lang="zh-CN" altLang="en-US" sz="4000" b="1">
              <a:solidFill>
                <a:srgbClr val="32ACD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A-组合 10"/>
          <p:cNvGrpSpPr/>
          <p:nvPr>
            <p:custDataLst>
              <p:tags r:id="rId1"/>
            </p:custDataLst>
          </p:nvPr>
        </p:nvGrpSpPr>
        <p:grpSpPr>
          <a:xfrm>
            <a:off x="3305346" y="2653968"/>
            <a:ext cx="5606717" cy="1236425"/>
            <a:chOff x="3305346" y="2653968"/>
            <a:chExt cx="5606717" cy="1236425"/>
          </a:xfrm>
        </p:grpSpPr>
        <p:sp>
          <p:nvSpPr>
            <p:cNvPr id="9" name="PA_文本框 39"/>
            <p:cNvSpPr txBox="1"/>
            <p:nvPr>
              <p:custDataLst>
                <p:tags r:id="rId2"/>
              </p:custDataLst>
            </p:nvPr>
          </p:nvSpPr>
          <p:spPr>
            <a:xfrm>
              <a:off x="3348248" y="2690064"/>
              <a:ext cx="55638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谢谢观看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  <p:sp>
          <p:nvSpPr>
            <p:cNvPr id="10" name="PA_文本框 39"/>
            <p:cNvSpPr txBox="1"/>
            <p:nvPr>
              <p:custDataLst>
                <p:tags r:id="rId3"/>
              </p:custDataLst>
            </p:nvPr>
          </p:nvSpPr>
          <p:spPr>
            <a:xfrm>
              <a:off x="3305346" y="2653968"/>
              <a:ext cx="55813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rgbClr val="4AAD99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谢谢观看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rgbClr val="4AAD99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043408" y="0"/>
            <a:ext cx="9380604" cy="1924334"/>
          </a:xfrm>
          <a:custGeom>
            <a:avLst/>
            <a:gdLst>
              <a:gd name="connsiteX0" fmla="*/ 0 w 8082844"/>
              <a:gd name="connsiteY0" fmla="*/ 0 h 1658112"/>
              <a:gd name="connsiteX1" fmla="*/ 8082844 w 8082844"/>
              <a:gd name="connsiteY1" fmla="*/ 0 h 1658112"/>
              <a:gd name="connsiteX2" fmla="*/ 8082844 w 8082844"/>
              <a:gd name="connsiteY2" fmla="*/ 1658112 h 1658112"/>
              <a:gd name="connsiteX3" fmla="*/ 0 w 8082844"/>
              <a:gd name="connsiteY3" fmla="*/ 1658112 h 165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2844" h="1658112">
                <a:moveTo>
                  <a:pt x="0" y="0"/>
                </a:moveTo>
                <a:lnTo>
                  <a:pt x="8082844" y="0"/>
                </a:lnTo>
                <a:lnTo>
                  <a:pt x="8082844" y="1658112"/>
                </a:lnTo>
                <a:lnTo>
                  <a:pt x="0" y="1658112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782749" y="4728680"/>
            <a:ext cx="2178762" cy="21787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087" y="38671"/>
            <a:ext cx="2836992" cy="175623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341285" y="-245659"/>
            <a:ext cx="6684360" cy="2906972"/>
            <a:chOff x="-416547" y="-69019"/>
            <a:chExt cx="7477533" cy="268497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171678" y="-17818"/>
              <a:ext cx="2017895" cy="201789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-416547" y="-69019"/>
              <a:ext cx="7477533" cy="2684971"/>
            </a:xfrm>
            <a:custGeom>
              <a:avLst/>
              <a:gdLst>
                <a:gd name="connsiteX0" fmla="*/ 0 w 6096012"/>
                <a:gd name="connsiteY0" fmla="*/ 0 h 2188906"/>
                <a:gd name="connsiteX1" fmla="*/ 6096012 w 6096012"/>
                <a:gd name="connsiteY1" fmla="*/ 0 h 2188906"/>
                <a:gd name="connsiteX2" fmla="*/ 6096012 w 6096012"/>
                <a:gd name="connsiteY2" fmla="*/ 2188906 h 2188906"/>
                <a:gd name="connsiteX3" fmla="*/ 0 w 6096012"/>
                <a:gd name="connsiteY3" fmla="*/ 2188906 h 21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12" h="2188906">
                  <a:moveTo>
                    <a:pt x="0" y="0"/>
                  </a:moveTo>
                  <a:lnTo>
                    <a:pt x="6096012" y="0"/>
                  </a:lnTo>
                  <a:lnTo>
                    <a:pt x="6096012" y="2188906"/>
                  </a:lnTo>
                  <a:lnTo>
                    <a:pt x="0" y="2188906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5*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2*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1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9" name="文本框 12"/>
          <p:cNvSpPr txBox="1"/>
          <p:nvPr/>
        </p:nvSpPr>
        <p:spPr>
          <a:xfrm>
            <a:off x="2299970" y="2153285"/>
            <a:ext cx="8093075" cy="10972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base"/>
            <a:r>
              <a:rPr lang="en-US" altLang="zh-CN" sz="2400" b="1" strike="noStrike" noProof="1" dirty="0">
                <a:solidFill>
                  <a:srgbClr val="26690B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</a:t>
            </a:r>
            <a:r>
              <a:rPr lang="en-US" altLang="zh-CN" sz="3200" b="1" strike="noStrike" noProof="1" dirty="0">
                <a:solidFill>
                  <a:srgbClr val="26690B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</a:t>
            </a:r>
            <a:r>
              <a:rPr lang="zh-CN" altLang="en-US" sz="6600" b="1" strike="noStrike" noProof="1" dirty="0">
                <a:ln>
                  <a:solidFill>
                    <a:srgbClr val="000000"/>
                  </a:solidFill>
                </a:ln>
                <a:latin typeface="楷体_GB2312" panose="02010609030101010101" charset="-122"/>
                <a:ea typeface="楷体_GB2312" panose="02010609030101010101" charset="-122"/>
                <a:cs typeface="宋体" panose="02010600030101010101" pitchFamily="2" charset="-122"/>
              </a:rPr>
              <a:t>做情绪的主人</a:t>
            </a:r>
            <a:endParaRPr lang="zh-CN" altLang="en-US" sz="6600" b="1" strike="noStrike" noProof="1" dirty="0">
              <a:ln>
                <a:solidFill>
                  <a:srgbClr val="000000"/>
                </a:solidFill>
              </a:ln>
              <a:latin typeface="楷体_GB2312" panose="02010609030101010101" charset="-122"/>
              <a:ea typeface="楷体_GB2312" panose="02010609030101010101" charset="-122"/>
              <a:cs typeface="宋体" panose="02010600030101010101" pitchFamily="2" charset="-122"/>
            </a:endParaRPr>
          </a:p>
        </p:txBody>
      </p:sp>
      <p:sp>
        <p:nvSpPr>
          <p:cNvPr id="3" name="文本框 1"/>
          <p:cNvSpPr txBox="1"/>
          <p:nvPr/>
        </p:nvSpPr>
        <p:spPr>
          <a:xfrm>
            <a:off x="5077460" y="3968115"/>
            <a:ext cx="531495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/>
            <a:r>
              <a:rPr lang="zh-CN" altLang="en-US" sz="2400" strike="noStrike" noProof="1">
                <a:ln>
                  <a:solidFill>
                    <a:srgbClr val="333399">
                      <a:lumMod val="60000"/>
                      <a:lumOff val="40000"/>
                    </a:srgbClr>
                  </a:solidFill>
                </a:ln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张家港市塘市小学 蒋红梅</a:t>
            </a:r>
            <a:endParaRPr lang="zh-CN" altLang="en-US" sz="2400" strike="noStrike" noProof="1">
              <a:ln>
                <a:solidFill>
                  <a:srgbClr val="333399">
                    <a:lumMod val="60000"/>
                    <a:lumOff val="40000"/>
                  </a:srgbClr>
                </a:solidFill>
              </a:ln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489400" y="-2226771"/>
            <a:ext cx="1571429" cy="600000"/>
          </a:xfrm>
          <a:prstGeom prst="rect">
            <a:avLst/>
          </a:prstGeom>
        </p:spPr>
      </p:pic>
      <p:sp>
        <p:nvSpPr>
          <p:cNvPr id="38" name="PA-文本框 标题"/>
          <p:cNvSpPr txBox="1"/>
          <p:nvPr>
            <p:custDataLst>
              <p:tags r:id="rId1"/>
            </p:custDataLst>
          </p:nvPr>
        </p:nvSpPr>
        <p:spPr>
          <a:xfrm>
            <a:off x="1905531" y="2767280"/>
            <a:ext cx="8446252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迷你简少儿" panose="03000509000000000000" pitchFamily="65" charset="-122"/>
                <a:ea typeface="迷你简少儿" panose="03000509000000000000" pitchFamily="65" charset="-122"/>
                <a:cs typeface="+mn-cs"/>
              </a:rPr>
              <a:t>认识情绪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迷你简少儿" panose="03000509000000000000" pitchFamily="65" charset="-122"/>
              <a:ea typeface="迷你简少儿" panose="03000509000000000000" pitchFamily="65" charset="-122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8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情绪先生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6270" y="381635"/>
            <a:ext cx="10824210" cy="6031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64585" y="702945"/>
            <a:ext cx="3813175" cy="7620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fontAlgn="base"/>
            <a:r>
              <a:rPr lang="zh-CN" altLang="en-US" sz="4400" b="1" strike="noStrike" noProof="1">
                <a:solidFill>
                  <a:schemeClr val="accent4"/>
                </a:solidFill>
                <a:effectLst/>
                <a:latin typeface="楷体_GB2312" panose="02010609030101010101" charset="-122"/>
                <a:ea typeface="楷体_GB2312" panose="02010609030101010101" charset="-122"/>
                <a:cs typeface="等线" panose="02010600030101010101" pitchFamily="2" charset="-122"/>
              </a:rPr>
              <a:t>情绪享学单</a:t>
            </a:r>
            <a:endParaRPr lang="zh-CN" altLang="en-US" sz="4400" b="1" strike="noStrike" noProof="1">
              <a:solidFill>
                <a:schemeClr val="accent4"/>
              </a:solidFill>
              <a:effectLst/>
              <a:latin typeface="楷体_GB2312" panose="02010609030101010101" charset="-122"/>
              <a:ea typeface="楷体_GB2312" panose="02010609030101010101" charset="-122"/>
              <a:cs typeface="等线" panose="02010600030101010101" pitchFamily="2" charset="-122"/>
            </a:endParaRPr>
          </a:p>
        </p:txBody>
      </p:sp>
      <p:sp>
        <p:nvSpPr>
          <p:cNvPr id="46085" name="文本框 2"/>
          <p:cNvSpPr txBox="1"/>
          <p:nvPr/>
        </p:nvSpPr>
        <p:spPr>
          <a:xfrm>
            <a:off x="866775" y="1464945"/>
            <a:ext cx="9729470" cy="14935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just" fontAlgn="base"/>
            <a:r>
              <a:rPr lang="en-US" altLang="zh-CN" b="1" strike="noStrike" noProof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      </a:t>
            </a:r>
            <a:r>
              <a:rPr lang="zh-CN" altLang="en-US" sz="2800" b="1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集思广益</a:t>
            </a:r>
            <a:r>
              <a:rPr lang="en-US" altLang="zh-CN" sz="3600" b="1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 </a:t>
            </a:r>
            <a:r>
              <a:rPr lang="zh-CN" altLang="en-US" sz="3600" b="1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，</a:t>
            </a:r>
            <a:r>
              <a:rPr lang="zh-CN" altLang="en-US" sz="2800" b="1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在享学单上写下你知道的表达情绪的词语（</a:t>
            </a:r>
            <a:r>
              <a:rPr lang="en-US" altLang="zh-CN" sz="2800" b="1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1</a:t>
            </a:r>
            <a:r>
              <a:rPr lang="zh-CN" altLang="en-US" sz="2800" b="1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</a:rPr>
              <a:t>分钟）。小组长负责写，组员们一起想一想，说一说。</a:t>
            </a:r>
            <a:endParaRPr lang="zh-CN" altLang="en-US" sz="2800" b="1" strike="noStrike" noProof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ea"/>
            </a:endParaRPr>
          </a:p>
          <a:p>
            <a:pPr lvl="0" algn="just" fontAlgn="base"/>
            <a:r>
              <a:rPr lang="zh-CN" altLang="en-US" sz="2800" b="1" strike="noStrike" noProof="1" dirty="0">
                <a:solidFill>
                  <a:srgbClr val="FF66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charset="-122"/>
                <a:ea typeface="楷体" panose="02010609060101010101" charset="-122"/>
                <a:cs typeface="等线" panose="02010600030101010101" pitchFamily="2" charset="-122"/>
              </a:rPr>
              <a:t>        </a:t>
            </a:r>
            <a:endParaRPr lang="zh-CN" altLang="en-US" sz="2800" b="1" strike="noStrike" noProof="1" dirty="0">
              <a:solidFill>
                <a:srgbClr val="FF66FF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930315" y="585731"/>
            <a:ext cx="4347411" cy="954310"/>
            <a:chOff x="3930315" y="585731"/>
            <a:chExt cx="4347411" cy="9543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" t="46379" r="9915" b="35431"/>
            <a:stretch>
              <a:fillRect/>
            </a:stretch>
          </p:blipFill>
          <p:spPr>
            <a:xfrm>
              <a:off x="3930315" y="585731"/>
              <a:ext cx="4347411" cy="95431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652210" y="697648"/>
              <a:ext cx="2887579" cy="64008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 algn="dist"/>
              <a:r>
                <a:rPr lang="zh-CN" altLang="en-US" sz="3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书魂" panose="02010609000101010101" pitchFamily="49" charset="-122"/>
                  <a:ea typeface="迷你简书魂" panose="02010609000101010101" pitchFamily="49" charset="-122"/>
                  <a:cs typeface="Times New Roman" panose="02020603050405020304" pitchFamily="18" charset="0"/>
                </a:rPr>
                <a:t>情绪享学单</a:t>
              </a:r>
              <a:endPara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书魂" panose="02010609000101010101" pitchFamily="49" charset="-122"/>
                <a:ea typeface="迷你简书魂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" name="表格 4"/>
          <p:cNvGraphicFramePr/>
          <p:nvPr/>
        </p:nvGraphicFramePr>
        <p:xfrm>
          <a:off x="2290445" y="2567305"/>
          <a:ext cx="7750175" cy="3777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845"/>
                <a:gridCol w="1816100"/>
                <a:gridCol w="2627630"/>
                <a:gridCol w="2260600"/>
              </a:tblGrid>
              <a:tr h="808990">
                <a:tc rowSpan="3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   </a:t>
                      </a: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4800" b="1" u="none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情</a:t>
                      </a:r>
                      <a:endParaRPr lang="zh-CN" altLang="en-US" sz="4800" b="1" u="none">
                        <a:solidFill>
                          <a:schemeClr val="tx1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4800" b="1" u="none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 </a:t>
                      </a:r>
                      <a:endParaRPr lang="zh-CN" altLang="en-US" sz="4800" b="1" u="none">
                        <a:solidFill>
                          <a:schemeClr val="tx1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4800" b="1" u="none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绪</a:t>
                      </a:r>
                      <a:r>
                        <a:rPr lang="zh-CN" altLang="en-US" sz="1000" b="0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zh-CN" altLang="en-US" sz="1000" b="0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2400" b="1" u="none"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类别</a:t>
                      </a:r>
                      <a:endParaRPr lang="zh-CN" altLang="en-US" sz="2400" b="1" u="none"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2400" b="1" u="none">
                          <a:solidFill>
                            <a:srgbClr val="FF0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词语</a:t>
                      </a:r>
                      <a:endParaRPr lang="zh-CN" altLang="en-US" sz="2400" b="1" u="none">
                        <a:solidFill>
                          <a:srgbClr val="FF0000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2400" b="1" u="none">
                          <a:latin typeface="楷体_GB2312" panose="02010609030101010101" charset="-122"/>
                          <a:ea typeface="楷体_GB2312" panose="02010609030101010101" charset="-122"/>
                          <a:cs typeface="楷体_GB2312" panose="02010609030101010101" charset="-122"/>
                        </a:rPr>
                        <a:t>调节方法</a:t>
                      </a:r>
                      <a:endParaRPr lang="zh-CN" altLang="en-US" sz="2400" b="1" u="none">
                        <a:latin typeface="楷体_GB2312" panose="02010609030101010101" charset="-122"/>
                        <a:ea typeface="楷体_GB2312" panose="02010609030101010101" charset="-122"/>
                        <a:cs typeface="楷体_GB2312" panose="02010609030101010101" charset="-122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03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en-US" altLang="zh-CN" sz="1200" b="1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buNone/>
                      </a:pPr>
                      <a:endParaRPr lang="en-US" altLang="zh-CN" sz="1000" b="1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zh-CN" altLang="en-US" sz="2800" b="1" u="none">
                          <a:solidFill>
                            <a:srgbClr val="FFC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宋体" panose="02010600030101010101" pitchFamily="2" charset="-122"/>
                        </a:rPr>
                        <a:t>积极情绪</a:t>
                      </a:r>
                      <a:endParaRPr lang="zh-CN" altLang="en-US" sz="2800" b="1" u="none">
                        <a:solidFill>
                          <a:srgbClr val="FFC000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zh-CN" sz="1200" b="1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zh-CN" sz="1200" b="1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831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en-US" altLang="zh-CN" sz="2400" b="1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1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zh-CN" altLang="en-US" sz="2800" b="1" u="none">
                          <a:solidFill>
                            <a:srgbClr val="00B0F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cs typeface="宋体" panose="02010600030101010101" pitchFamily="2" charset="-122"/>
                        </a:rPr>
                        <a:t>消极情绪</a:t>
                      </a:r>
                      <a:endParaRPr lang="zh-CN" altLang="en-US" sz="2800" b="1" u="none">
                        <a:solidFill>
                          <a:srgbClr val="00B0F0"/>
                        </a:solidFill>
                        <a:latin typeface="楷体_GB2312" panose="02010609030101010101" charset="-122"/>
                        <a:ea typeface="楷体_GB2312" panose="02010609030101010101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zh-CN" sz="1200" b="1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endParaRPr lang="zh-CN" altLang="en-US" sz="1200" b="1" u="none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A-组合 50"/>
          <p:cNvGrpSpPr/>
          <p:nvPr>
            <p:custDataLst>
              <p:tags r:id="rId1"/>
            </p:custDataLst>
          </p:nvPr>
        </p:nvGrpSpPr>
        <p:grpSpPr>
          <a:xfrm>
            <a:off x="1732279" y="1540008"/>
            <a:ext cx="2357938" cy="2184848"/>
            <a:chOff x="3352799" y="1552073"/>
            <a:chExt cx="2357938" cy="2184848"/>
          </a:xfrm>
        </p:grpSpPr>
        <p:grpSp>
          <p:nvGrpSpPr>
            <p:cNvPr id="54" name="组合 53"/>
            <p:cNvGrpSpPr/>
            <p:nvPr/>
          </p:nvGrpSpPr>
          <p:grpSpPr>
            <a:xfrm>
              <a:off x="3497179" y="1552073"/>
              <a:ext cx="2053390" cy="2053390"/>
              <a:chOff x="3497179" y="1684421"/>
              <a:chExt cx="2053390" cy="2053390"/>
            </a:xfrm>
          </p:grpSpPr>
          <p:sp>
            <p:nvSpPr>
              <p:cNvPr id="62" name="PA-椭圆 16"/>
              <p:cNvSpPr/>
              <p:nvPr>
                <p:custDataLst>
                  <p:tags r:id="rId2"/>
                </p:custDataLst>
              </p:nvPr>
            </p:nvSpPr>
            <p:spPr>
              <a:xfrm>
                <a:off x="3497179" y="1684421"/>
                <a:ext cx="2053390" cy="2053390"/>
              </a:xfrm>
              <a:prstGeom prst="ellipse">
                <a:avLst/>
              </a:prstGeom>
              <a:solidFill>
                <a:srgbClr val="C0BC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3" name="PA-图片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11" t="9506" r="20618" b="5968"/>
              <a:stretch>
                <a:fillRect/>
              </a:stretch>
            </p:blipFill>
            <p:spPr>
              <a:xfrm>
                <a:off x="3898233" y="1780675"/>
                <a:ext cx="1315452" cy="1844842"/>
              </a:xfrm>
              <a:prstGeom prst="rect">
                <a:avLst/>
              </a:prstGeom>
            </p:spPr>
          </p:pic>
        </p:grpSp>
        <p:pic>
          <p:nvPicPr>
            <p:cNvPr id="60" name="PA-图片 3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352799" y="3072152"/>
              <a:ext cx="2357938" cy="640672"/>
            </a:xfrm>
            <a:prstGeom prst="rect">
              <a:avLst/>
            </a:prstGeom>
          </p:spPr>
        </p:pic>
        <p:sp>
          <p:nvSpPr>
            <p:cNvPr id="61" name="PA-文本框 36"/>
            <p:cNvSpPr txBox="1"/>
            <p:nvPr>
              <p:custDataLst>
                <p:tags r:id="rId7"/>
              </p:custDataLst>
            </p:nvPr>
          </p:nvSpPr>
          <p:spPr>
            <a:xfrm>
              <a:off x="4106779" y="3336811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快乐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64" name="PA-组合 58"/>
          <p:cNvGrpSpPr/>
          <p:nvPr>
            <p:custDataLst>
              <p:tags r:id="rId8"/>
            </p:custDataLst>
          </p:nvPr>
        </p:nvGrpSpPr>
        <p:grpSpPr>
          <a:xfrm>
            <a:off x="5063523" y="1584458"/>
            <a:ext cx="2357938" cy="2184848"/>
            <a:chOff x="6007768" y="1552073"/>
            <a:chExt cx="2357938" cy="2184848"/>
          </a:xfrm>
        </p:grpSpPr>
        <p:grpSp>
          <p:nvGrpSpPr>
            <p:cNvPr id="65" name="组合 64"/>
            <p:cNvGrpSpPr/>
            <p:nvPr/>
          </p:nvGrpSpPr>
          <p:grpSpPr>
            <a:xfrm>
              <a:off x="6160169" y="1552073"/>
              <a:ext cx="2053390" cy="2053390"/>
              <a:chOff x="6132513" y="1628274"/>
              <a:chExt cx="2053390" cy="2053390"/>
            </a:xfrm>
          </p:grpSpPr>
          <p:sp>
            <p:nvSpPr>
              <p:cNvPr id="68" name="PA-椭圆 24"/>
              <p:cNvSpPr/>
              <p:nvPr>
                <p:custDataLst>
                  <p:tags r:id="rId9"/>
                </p:custDataLst>
              </p:nvPr>
            </p:nvSpPr>
            <p:spPr>
              <a:xfrm>
                <a:off x="6132513" y="1628274"/>
                <a:ext cx="2053390" cy="2053390"/>
              </a:xfrm>
              <a:prstGeom prst="ellipse">
                <a:avLst/>
              </a:prstGeom>
              <a:solidFill>
                <a:srgbClr val="C0BC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9" name="PA-图片 15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0640" y="1679994"/>
                <a:ext cx="1889413" cy="1889413"/>
              </a:xfrm>
              <a:prstGeom prst="rect">
                <a:avLst/>
              </a:prstGeom>
            </p:spPr>
          </p:pic>
        </p:grpSp>
        <p:pic>
          <p:nvPicPr>
            <p:cNvPr id="66" name="PA-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007768" y="3072152"/>
              <a:ext cx="2357938" cy="640672"/>
            </a:xfrm>
            <a:prstGeom prst="rect">
              <a:avLst/>
            </a:prstGeom>
          </p:spPr>
        </p:pic>
        <p:sp>
          <p:nvSpPr>
            <p:cNvPr id="67" name="PA-文本框 38"/>
            <p:cNvSpPr txBox="1"/>
            <p:nvPr>
              <p:custDataLst>
                <p:tags r:id="rId13"/>
              </p:custDataLst>
            </p:nvPr>
          </p:nvSpPr>
          <p:spPr>
            <a:xfrm>
              <a:off x="6761748" y="3336811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幸福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70" name="PA-组合 55"/>
          <p:cNvGrpSpPr/>
          <p:nvPr>
            <p:custDataLst>
              <p:tags r:id="rId14"/>
            </p:custDataLst>
          </p:nvPr>
        </p:nvGrpSpPr>
        <p:grpSpPr>
          <a:xfrm>
            <a:off x="8423341" y="1556518"/>
            <a:ext cx="2357938" cy="2184848"/>
            <a:chOff x="8662736" y="1552073"/>
            <a:chExt cx="2357938" cy="2184848"/>
          </a:xfrm>
        </p:grpSpPr>
        <p:grpSp>
          <p:nvGrpSpPr>
            <p:cNvPr id="71" name="组合 70"/>
            <p:cNvGrpSpPr/>
            <p:nvPr/>
          </p:nvGrpSpPr>
          <p:grpSpPr>
            <a:xfrm>
              <a:off x="8823158" y="1552073"/>
              <a:ext cx="2053390" cy="2053390"/>
              <a:chOff x="8823158" y="1668378"/>
              <a:chExt cx="2053390" cy="2053390"/>
            </a:xfrm>
          </p:grpSpPr>
          <p:sp>
            <p:nvSpPr>
              <p:cNvPr id="74" name="PA-椭圆 27"/>
              <p:cNvSpPr/>
              <p:nvPr>
                <p:custDataLst>
                  <p:tags r:id="rId15"/>
                </p:custDataLst>
              </p:nvPr>
            </p:nvSpPr>
            <p:spPr>
              <a:xfrm>
                <a:off x="8823158" y="1668378"/>
                <a:ext cx="2053390" cy="2053390"/>
              </a:xfrm>
              <a:prstGeom prst="ellipse">
                <a:avLst/>
              </a:prstGeom>
              <a:solidFill>
                <a:srgbClr val="C0BC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5" name="PA-图片 3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46" t="13269"/>
              <a:stretch>
                <a:fillRect/>
              </a:stretch>
            </p:blipFill>
            <p:spPr>
              <a:xfrm>
                <a:off x="9031704" y="1828799"/>
                <a:ext cx="1796723" cy="1808753"/>
              </a:xfrm>
              <a:prstGeom prst="rect">
                <a:avLst/>
              </a:prstGeom>
            </p:spPr>
          </p:pic>
        </p:grpSp>
        <p:pic>
          <p:nvPicPr>
            <p:cNvPr id="72" name="PA-图片 3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8662736" y="3072152"/>
              <a:ext cx="2357938" cy="640672"/>
            </a:xfrm>
            <a:prstGeom prst="rect">
              <a:avLst/>
            </a:prstGeom>
          </p:spPr>
        </p:pic>
        <p:sp>
          <p:nvSpPr>
            <p:cNvPr id="73" name="PA-文本框 40"/>
            <p:cNvSpPr txBox="1"/>
            <p:nvPr>
              <p:custDataLst>
                <p:tags r:id="rId19"/>
              </p:custDataLst>
            </p:nvPr>
          </p:nvSpPr>
          <p:spPr>
            <a:xfrm>
              <a:off x="9448800" y="3336811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满意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76" name="PA-组合 57"/>
          <p:cNvGrpSpPr/>
          <p:nvPr>
            <p:custDataLst>
              <p:tags r:id="rId20"/>
            </p:custDataLst>
          </p:nvPr>
        </p:nvGrpSpPr>
        <p:grpSpPr>
          <a:xfrm>
            <a:off x="1531218" y="3946725"/>
            <a:ext cx="2357938" cy="2132711"/>
            <a:chOff x="3344778" y="3890210"/>
            <a:chExt cx="2357938" cy="2132711"/>
          </a:xfrm>
        </p:grpSpPr>
        <p:grpSp>
          <p:nvGrpSpPr>
            <p:cNvPr id="77" name="组合 76"/>
            <p:cNvGrpSpPr/>
            <p:nvPr/>
          </p:nvGrpSpPr>
          <p:grpSpPr>
            <a:xfrm>
              <a:off x="3489159" y="3890210"/>
              <a:ext cx="2053390" cy="2092288"/>
              <a:chOff x="3489159" y="3890210"/>
              <a:chExt cx="2053390" cy="2092288"/>
            </a:xfrm>
          </p:grpSpPr>
          <p:sp>
            <p:nvSpPr>
              <p:cNvPr id="80" name="PA-椭圆 28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3489159" y="3890210"/>
                <a:ext cx="2053390" cy="2053390"/>
              </a:xfrm>
              <a:prstGeom prst="ellipse">
                <a:avLst/>
              </a:prstGeom>
              <a:solidFill>
                <a:srgbClr val="C0BC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1" name="PA-图片 8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3" t="4891" r="15324"/>
              <a:stretch>
                <a:fillRect/>
              </a:stretch>
            </p:blipFill>
            <p:spPr>
              <a:xfrm>
                <a:off x="3529263" y="3946358"/>
                <a:ext cx="1636296" cy="2036140"/>
              </a:xfrm>
              <a:prstGeom prst="rect">
                <a:avLst/>
              </a:prstGeom>
            </p:spPr>
          </p:pic>
        </p:grpSp>
        <p:pic>
          <p:nvPicPr>
            <p:cNvPr id="78" name="PA-图片 41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344778" y="5377202"/>
              <a:ext cx="2357938" cy="640672"/>
            </a:xfrm>
            <a:prstGeom prst="rect">
              <a:avLst/>
            </a:prstGeom>
          </p:spPr>
        </p:pic>
        <p:sp>
          <p:nvSpPr>
            <p:cNvPr id="79" name="PA-文本框 42"/>
            <p:cNvSpPr txBox="1"/>
            <p:nvPr>
              <p:custDataLst>
                <p:tags r:id="rId25"/>
              </p:custDataLst>
            </p:nvPr>
          </p:nvSpPr>
          <p:spPr>
            <a:xfrm>
              <a:off x="4130842" y="5622811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喜悦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82" name="PA-组合 56"/>
          <p:cNvGrpSpPr/>
          <p:nvPr>
            <p:custDataLst>
              <p:tags r:id="rId26"/>
            </p:custDataLst>
          </p:nvPr>
        </p:nvGrpSpPr>
        <p:grpSpPr>
          <a:xfrm>
            <a:off x="5012607" y="3993878"/>
            <a:ext cx="2357938" cy="2088766"/>
            <a:chOff x="5972092" y="3929108"/>
            <a:chExt cx="2357938" cy="2088766"/>
          </a:xfrm>
        </p:grpSpPr>
        <p:grpSp>
          <p:nvGrpSpPr>
            <p:cNvPr id="83" name="组合 82"/>
            <p:cNvGrpSpPr/>
            <p:nvPr/>
          </p:nvGrpSpPr>
          <p:grpSpPr>
            <a:xfrm>
              <a:off x="6160169" y="3929108"/>
              <a:ext cx="2053390" cy="2053390"/>
              <a:chOff x="6132513" y="3882191"/>
              <a:chExt cx="2053390" cy="2053390"/>
            </a:xfrm>
          </p:grpSpPr>
          <p:sp>
            <p:nvSpPr>
              <p:cNvPr id="86" name="PA-椭圆 29"/>
              <p:cNvSpPr/>
              <p:nvPr>
                <p:custDataLst>
                  <p:tags r:id="rId27"/>
                </p:custDataLst>
              </p:nvPr>
            </p:nvSpPr>
            <p:spPr>
              <a:xfrm>
                <a:off x="6132513" y="3882191"/>
                <a:ext cx="2053390" cy="2053390"/>
              </a:xfrm>
              <a:prstGeom prst="ellipse">
                <a:avLst/>
              </a:prstGeom>
              <a:solidFill>
                <a:srgbClr val="C0BC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7" name="PA-图片 13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1373" y="4124183"/>
                <a:ext cx="1526438" cy="1526438"/>
              </a:xfrm>
              <a:prstGeom prst="rect">
                <a:avLst/>
              </a:prstGeom>
            </p:spPr>
          </p:pic>
        </p:grpSp>
        <p:pic>
          <p:nvPicPr>
            <p:cNvPr id="84" name="PA-图片 43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972092" y="5377202"/>
              <a:ext cx="2357938" cy="640672"/>
            </a:xfrm>
            <a:prstGeom prst="rect">
              <a:avLst/>
            </a:prstGeom>
          </p:spPr>
        </p:pic>
        <p:sp>
          <p:nvSpPr>
            <p:cNvPr id="85" name="PA-文本框 44"/>
            <p:cNvSpPr txBox="1"/>
            <p:nvPr>
              <p:custDataLst>
                <p:tags r:id="rId31"/>
              </p:custDataLst>
            </p:nvPr>
          </p:nvSpPr>
          <p:spPr>
            <a:xfrm>
              <a:off x="6453355" y="5593735"/>
              <a:ext cx="1599781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兴高采烈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88" name="PA-组合 54"/>
          <p:cNvGrpSpPr/>
          <p:nvPr>
            <p:custDataLst>
              <p:tags r:id="rId32"/>
            </p:custDataLst>
          </p:nvPr>
        </p:nvGrpSpPr>
        <p:grpSpPr>
          <a:xfrm>
            <a:off x="8398509" y="3947523"/>
            <a:ext cx="2357938" cy="2088766"/>
            <a:chOff x="8686799" y="3929108"/>
            <a:chExt cx="2357938" cy="2088766"/>
          </a:xfrm>
        </p:grpSpPr>
        <p:grpSp>
          <p:nvGrpSpPr>
            <p:cNvPr id="89" name="组合 88"/>
            <p:cNvGrpSpPr/>
            <p:nvPr/>
          </p:nvGrpSpPr>
          <p:grpSpPr>
            <a:xfrm>
              <a:off x="8823158" y="3929108"/>
              <a:ext cx="2053390" cy="2053390"/>
              <a:chOff x="8799094" y="3874170"/>
              <a:chExt cx="2053390" cy="2053390"/>
            </a:xfrm>
          </p:grpSpPr>
          <p:sp>
            <p:nvSpPr>
              <p:cNvPr id="92" name="PA-椭圆 30"/>
              <p:cNvSpPr/>
              <p:nvPr>
                <p:custDataLst>
                  <p:tags r:id="rId33"/>
                </p:custDataLst>
              </p:nvPr>
            </p:nvSpPr>
            <p:spPr>
              <a:xfrm>
                <a:off x="8799094" y="3874170"/>
                <a:ext cx="2053390" cy="2053390"/>
              </a:xfrm>
              <a:prstGeom prst="ellipse">
                <a:avLst/>
              </a:prstGeom>
              <a:solidFill>
                <a:srgbClr val="C0BC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3" name="PA-图片 5"/>
              <p:cNvPicPr>
                <a:picLocks noChangeAspect="1"/>
              </p:cNvPicPr>
              <p:nvPr>
                <p:custDataLst>
                  <p:tags r:id="rId34"/>
                </p:custDataLst>
              </p:nvPr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1389" y="4103598"/>
                <a:ext cx="1836032" cy="1480671"/>
              </a:xfrm>
              <a:prstGeom prst="rect">
                <a:avLst/>
              </a:prstGeom>
            </p:spPr>
          </p:pic>
        </p:grpSp>
        <p:pic>
          <p:nvPicPr>
            <p:cNvPr id="90" name="PA-图片 45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8686799" y="5377202"/>
              <a:ext cx="2357938" cy="640672"/>
            </a:xfrm>
            <a:prstGeom prst="rect">
              <a:avLst/>
            </a:prstGeom>
          </p:spPr>
        </p:pic>
        <p:sp>
          <p:nvSpPr>
            <p:cNvPr id="91" name="PA-文本框 46"/>
            <p:cNvSpPr txBox="1"/>
            <p:nvPr>
              <p:custDataLst>
                <p:tags r:id="rId37"/>
              </p:custDataLst>
            </p:nvPr>
          </p:nvSpPr>
          <p:spPr>
            <a:xfrm>
              <a:off x="9127958" y="5617328"/>
              <a:ext cx="1532021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欢欣鼓舞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400926" y="453073"/>
            <a:ext cx="5354471" cy="1183223"/>
            <a:chOff x="3400926" y="453073"/>
            <a:chExt cx="5354471" cy="1183223"/>
          </a:xfrm>
        </p:grpSpPr>
        <p:pic>
          <p:nvPicPr>
            <p:cNvPr id="95" name="图片 94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3" t="44756" r="10032" b="34156"/>
            <a:stretch>
              <a:fillRect/>
            </a:stretch>
          </p:blipFill>
          <p:spPr>
            <a:xfrm>
              <a:off x="3400926" y="453073"/>
              <a:ext cx="5354471" cy="1183223"/>
            </a:xfrm>
            <a:prstGeom prst="rect">
              <a:avLst/>
            </a:prstGeom>
          </p:spPr>
        </p:pic>
        <p:sp>
          <p:nvSpPr>
            <p:cNvPr id="96" name="文本框 95"/>
            <p:cNvSpPr txBox="1"/>
            <p:nvPr/>
          </p:nvSpPr>
          <p:spPr>
            <a:xfrm>
              <a:off x="4325561" y="777861"/>
              <a:ext cx="3613903" cy="701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  </a:t>
              </a:r>
              <a:r>
                <a:rPr lang="zh-CN" altLang="zh-CN" sz="4000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积极情绪</a:t>
              </a:r>
              <a:endParaRPr lang="zh-CN" altLang="zh-CN" sz="4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3400926" y="453073"/>
            <a:ext cx="5354471" cy="1183223"/>
            <a:chOff x="3400926" y="453073"/>
            <a:chExt cx="5354471" cy="1183223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3" t="44756" r="10032" b="34156"/>
            <a:stretch>
              <a:fillRect/>
            </a:stretch>
          </p:blipFill>
          <p:spPr>
            <a:xfrm>
              <a:off x="3400926" y="453073"/>
              <a:ext cx="5354471" cy="118322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4325561" y="777861"/>
              <a:ext cx="3613903" cy="762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 </a:t>
              </a:r>
              <a:r>
                <a:rPr lang="zh-CN" altLang="en-US" sz="4400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消极情绪</a:t>
              </a:r>
              <a:endParaRPr lang="zh-CN" altLang="en-US" sz="44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20" name="PA-组合 19"/>
          <p:cNvGrpSpPr/>
          <p:nvPr>
            <p:custDataLst>
              <p:tags r:id="rId2"/>
            </p:custDataLst>
          </p:nvPr>
        </p:nvGrpSpPr>
        <p:grpSpPr>
          <a:xfrm>
            <a:off x="3213208" y="1631146"/>
            <a:ext cx="2357938" cy="2216931"/>
            <a:chOff x="6132513" y="1576137"/>
            <a:chExt cx="2357938" cy="2216931"/>
          </a:xfrm>
        </p:grpSpPr>
        <p:sp>
          <p:nvSpPr>
            <p:cNvPr id="33" name="PA-椭圆 32"/>
            <p:cNvSpPr/>
            <p:nvPr>
              <p:custDataLst>
                <p:tags r:id="rId3"/>
              </p:custDataLst>
            </p:nvPr>
          </p:nvSpPr>
          <p:spPr>
            <a:xfrm>
              <a:off x="6280485" y="1576137"/>
              <a:ext cx="2053390" cy="2053390"/>
            </a:xfrm>
            <a:prstGeom prst="ellipse">
              <a:avLst/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A-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589" y="1712494"/>
              <a:ext cx="1898594" cy="1898594"/>
            </a:xfrm>
            <a:prstGeom prst="rect">
              <a:avLst/>
            </a:prstGeom>
          </p:spPr>
        </p:pic>
        <p:pic>
          <p:nvPicPr>
            <p:cNvPr id="36" name="PA-图片 3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132513" y="3108664"/>
              <a:ext cx="2357938" cy="640672"/>
            </a:xfrm>
            <a:prstGeom prst="rect">
              <a:avLst/>
            </a:prstGeom>
          </p:spPr>
        </p:pic>
        <p:sp>
          <p:nvSpPr>
            <p:cNvPr id="37" name="PA-文本框 36"/>
            <p:cNvSpPr txBox="1"/>
            <p:nvPr>
              <p:custDataLst>
                <p:tags r:id="rId8"/>
              </p:custDataLst>
            </p:nvPr>
          </p:nvSpPr>
          <p:spPr>
            <a:xfrm>
              <a:off x="6950661" y="3392958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烦躁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22" name="PA-组合 21"/>
          <p:cNvGrpSpPr/>
          <p:nvPr>
            <p:custDataLst>
              <p:tags r:id="rId9"/>
            </p:custDataLst>
          </p:nvPr>
        </p:nvGrpSpPr>
        <p:grpSpPr>
          <a:xfrm>
            <a:off x="690879" y="1767036"/>
            <a:ext cx="2357938" cy="2216933"/>
            <a:chOff x="3352799" y="1552072"/>
            <a:chExt cx="2357938" cy="2216933"/>
          </a:xfrm>
        </p:grpSpPr>
        <p:grpSp>
          <p:nvGrpSpPr>
            <p:cNvPr id="19" name="组合 18"/>
            <p:cNvGrpSpPr/>
            <p:nvPr/>
          </p:nvGrpSpPr>
          <p:grpSpPr>
            <a:xfrm>
              <a:off x="3352799" y="1552072"/>
              <a:ext cx="2357938" cy="2197263"/>
              <a:chOff x="3352799" y="1552073"/>
              <a:chExt cx="2357938" cy="2197263"/>
            </a:xfrm>
          </p:grpSpPr>
          <p:sp>
            <p:nvSpPr>
              <p:cNvPr id="29" name="PA-椭圆 28"/>
              <p:cNvSpPr/>
              <p:nvPr>
                <p:custDataLst>
                  <p:tags r:id="rId10"/>
                </p:custDataLst>
              </p:nvPr>
            </p:nvSpPr>
            <p:spPr>
              <a:xfrm>
                <a:off x="3497179" y="1552073"/>
                <a:ext cx="2053390" cy="2053390"/>
              </a:xfrm>
              <a:prstGeom prst="ellipse">
                <a:avLst/>
              </a:prstGeom>
              <a:solidFill>
                <a:srgbClr val="8064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" name="PA-图片 9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7444" y="1668380"/>
                <a:ext cx="1917850" cy="1917850"/>
              </a:xfrm>
              <a:prstGeom prst="rect">
                <a:avLst/>
              </a:prstGeom>
            </p:spPr>
          </p:pic>
          <p:pic>
            <p:nvPicPr>
              <p:cNvPr id="27" name="PA-图片 26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3352799" y="3108664"/>
                <a:ext cx="2357938" cy="640672"/>
              </a:xfrm>
              <a:prstGeom prst="rect">
                <a:avLst/>
              </a:prstGeom>
            </p:spPr>
          </p:pic>
        </p:grpSp>
        <p:sp>
          <p:nvSpPr>
            <p:cNvPr id="28" name="PA-文本框 27"/>
            <p:cNvSpPr txBox="1"/>
            <p:nvPr>
              <p:custDataLst>
                <p:tags r:id="rId14"/>
              </p:custDataLst>
            </p:nvPr>
          </p:nvSpPr>
          <p:spPr>
            <a:xfrm>
              <a:off x="4122821" y="3368895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愤怒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25" name="PA-组合 24"/>
          <p:cNvGrpSpPr/>
          <p:nvPr>
            <p:custDataLst>
              <p:tags r:id="rId15"/>
            </p:custDataLst>
          </p:nvPr>
        </p:nvGrpSpPr>
        <p:grpSpPr>
          <a:xfrm>
            <a:off x="5873114" y="1650831"/>
            <a:ext cx="2357938" cy="2216933"/>
            <a:chOff x="3352799" y="1552072"/>
            <a:chExt cx="2357938" cy="2216933"/>
          </a:xfrm>
        </p:grpSpPr>
        <p:grpSp>
          <p:nvGrpSpPr>
            <p:cNvPr id="26" name="组合 25"/>
            <p:cNvGrpSpPr/>
            <p:nvPr/>
          </p:nvGrpSpPr>
          <p:grpSpPr>
            <a:xfrm>
              <a:off x="3352799" y="1552072"/>
              <a:ext cx="2357938" cy="2197263"/>
              <a:chOff x="3352799" y="1552073"/>
              <a:chExt cx="2357938" cy="2197263"/>
            </a:xfrm>
          </p:grpSpPr>
          <p:sp>
            <p:nvSpPr>
              <p:cNvPr id="2" name="PA-椭圆 27"/>
              <p:cNvSpPr/>
              <p:nvPr>
                <p:custDataLst>
                  <p:tags r:id="rId16"/>
                </p:custDataLst>
              </p:nvPr>
            </p:nvSpPr>
            <p:spPr>
              <a:xfrm>
                <a:off x="3497179" y="1552073"/>
                <a:ext cx="2053390" cy="2053390"/>
              </a:xfrm>
              <a:prstGeom prst="ellipse">
                <a:avLst/>
              </a:prstGeom>
              <a:solidFill>
                <a:srgbClr val="C0BC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3" name="PA-图片 28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501192" y="1668380"/>
                <a:ext cx="1917850" cy="1917850"/>
              </a:xfrm>
              <a:prstGeom prst="rect">
                <a:avLst/>
              </a:prstGeom>
            </p:spPr>
          </p:pic>
          <p:pic>
            <p:nvPicPr>
              <p:cNvPr id="30" name="PA-图片 29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3352799" y="3108664"/>
                <a:ext cx="2357938" cy="640672"/>
              </a:xfrm>
              <a:prstGeom prst="rect">
                <a:avLst/>
              </a:prstGeom>
            </p:spPr>
          </p:pic>
        </p:grpSp>
        <p:sp>
          <p:nvSpPr>
            <p:cNvPr id="5" name="PA-文本框 26"/>
            <p:cNvSpPr txBox="1"/>
            <p:nvPr>
              <p:custDataLst>
                <p:tags r:id="rId20"/>
              </p:custDataLst>
            </p:nvPr>
          </p:nvSpPr>
          <p:spPr>
            <a:xfrm>
              <a:off x="4122821" y="3368895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难过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14" name="PA-组合 13"/>
          <p:cNvGrpSpPr/>
          <p:nvPr>
            <p:custDataLst>
              <p:tags r:id="rId21"/>
            </p:custDataLst>
          </p:nvPr>
        </p:nvGrpSpPr>
        <p:grpSpPr>
          <a:xfrm>
            <a:off x="8556098" y="1631146"/>
            <a:ext cx="2357938" cy="2173199"/>
            <a:chOff x="6132513" y="1576137"/>
            <a:chExt cx="2357938" cy="2173199"/>
          </a:xfrm>
        </p:grpSpPr>
        <p:sp>
          <p:nvSpPr>
            <p:cNvPr id="7" name="PA-椭圆 14"/>
            <p:cNvSpPr/>
            <p:nvPr>
              <p:custDataLst>
                <p:tags r:id="rId22"/>
              </p:custDataLst>
            </p:nvPr>
          </p:nvSpPr>
          <p:spPr>
            <a:xfrm>
              <a:off x="6280485" y="1576137"/>
              <a:ext cx="2053390" cy="2053390"/>
            </a:xfrm>
            <a:prstGeom prst="ellipse">
              <a:avLst/>
            </a:prstGeom>
            <a:solidFill>
              <a:srgbClr val="C0B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PA-图片 1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4286" y="1596192"/>
              <a:ext cx="1966770" cy="1966770"/>
            </a:xfrm>
            <a:prstGeom prst="rect">
              <a:avLst/>
            </a:prstGeom>
          </p:spPr>
        </p:pic>
        <p:pic>
          <p:nvPicPr>
            <p:cNvPr id="11" name="PA-图片 16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132513" y="3108664"/>
              <a:ext cx="2357938" cy="640672"/>
            </a:xfrm>
            <a:prstGeom prst="rect">
              <a:avLst/>
            </a:prstGeom>
          </p:spPr>
        </p:pic>
        <p:sp>
          <p:nvSpPr>
            <p:cNvPr id="18" name="PA-文本框 17"/>
            <p:cNvSpPr txBox="1"/>
            <p:nvPr>
              <p:custDataLst>
                <p:tags r:id="rId26"/>
              </p:custDataLst>
            </p:nvPr>
          </p:nvSpPr>
          <p:spPr>
            <a:xfrm>
              <a:off x="6950661" y="3344832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悲伤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23" name="PA-组合 24"/>
          <p:cNvGrpSpPr/>
          <p:nvPr>
            <p:custDataLst>
              <p:tags r:id="rId27"/>
            </p:custDataLst>
          </p:nvPr>
        </p:nvGrpSpPr>
        <p:grpSpPr>
          <a:xfrm>
            <a:off x="620430" y="4094311"/>
            <a:ext cx="2369967" cy="2216933"/>
            <a:chOff x="3340770" y="1552072"/>
            <a:chExt cx="2369967" cy="2216933"/>
          </a:xfrm>
        </p:grpSpPr>
        <p:grpSp>
          <p:nvGrpSpPr>
            <p:cNvPr id="24" name="组合 23"/>
            <p:cNvGrpSpPr/>
            <p:nvPr/>
          </p:nvGrpSpPr>
          <p:grpSpPr>
            <a:xfrm>
              <a:off x="3340770" y="1552072"/>
              <a:ext cx="2369967" cy="2197263"/>
              <a:chOff x="3340770" y="1552073"/>
              <a:chExt cx="2369967" cy="2197263"/>
            </a:xfrm>
          </p:grpSpPr>
          <p:sp>
            <p:nvSpPr>
              <p:cNvPr id="35" name="PA-椭圆 27"/>
              <p:cNvSpPr/>
              <p:nvPr>
                <p:custDataLst>
                  <p:tags r:id="rId28"/>
                </p:custDataLst>
              </p:nvPr>
            </p:nvSpPr>
            <p:spPr>
              <a:xfrm>
                <a:off x="3497179" y="1552073"/>
                <a:ext cx="2053390" cy="2053390"/>
              </a:xfrm>
              <a:prstGeom prst="ellipse">
                <a:avLst/>
              </a:prstGeom>
              <a:solidFill>
                <a:srgbClr val="8064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40" name="PA-图片 28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402"/>
              <a:stretch>
                <a:fillRect/>
              </a:stretch>
            </p:blipFill>
            <p:spPr>
              <a:xfrm>
                <a:off x="3340770" y="1780675"/>
                <a:ext cx="2232408" cy="1821597"/>
              </a:xfrm>
              <a:prstGeom prst="rect">
                <a:avLst/>
              </a:prstGeom>
            </p:spPr>
          </p:pic>
          <p:pic>
            <p:nvPicPr>
              <p:cNvPr id="41" name="PA-图片 29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3352799" y="3108664"/>
                <a:ext cx="2357938" cy="640672"/>
              </a:xfrm>
              <a:prstGeom prst="rect">
                <a:avLst/>
              </a:prstGeom>
            </p:spPr>
          </p:pic>
        </p:grpSp>
        <p:sp>
          <p:nvSpPr>
            <p:cNvPr id="46" name="PA-文本框 26"/>
            <p:cNvSpPr txBox="1"/>
            <p:nvPr>
              <p:custDataLst>
                <p:tags r:id="rId32"/>
              </p:custDataLst>
            </p:nvPr>
          </p:nvSpPr>
          <p:spPr>
            <a:xfrm>
              <a:off x="4122821" y="3368895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恐惧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47" name="PA-组合 13"/>
          <p:cNvGrpSpPr/>
          <p:nvPr>
            <p:custDataLst>
              <p:tags r:id="rId33"/>
            </p:custDataLst>
          </p:nvPr>
        </p:nvGrpSpPr>
        <p:grpSpPr>
          <a:xfrm>
            <a:off x="3329413" y="3983990"/>
            <a:ext cx="2357938" cy="2233355"/>
            <a:chOff x="6132513" y="1515981"/>
            <a:chExt cx="2357938" cy="2233355"/>
          </a:xfrm>
        </p:grpSpPr>
        <p:sp>
          <p:nvSpPr>
            <p:cNvPr id="48" name="PA-椭圆 14"/>
            <p:cNvSpPr/>
            <p:nvPr>
              <p:custDataLst>
                <p:tags r:id="rId34"/>
              </p:custDataLst>
            </p:nvPr>
          </p:nvSpPr>
          <p:spPr>
            <a:xfrm>
              <a:off x="6280485" y="1576137"/>
              <a:ext cx="2053390" cy="2053390"/>
            </a:xfrm>
            <a:prstGeom prst="ellipse">
              <a:avLst/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9" name="PA-图片 15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4286" y="1515981"/>
              <a:ext cx="2046981" cy="2046981"/>
            </a:xfrm>
            <a:prstGeom prst="rect">
              <a:avLst/>
            </a:prstGeom>
          </p:spPr>
        </p:pic>
        <p:pic>
          <p:nvPicPr>
            <p:cNvPr id="50" name="PA-图片 16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132513" y="3108664"/>
              <a:ext cx="2357938" cy="640672"/>
            </a:xfrm>
            <a:prstGeom prst="rect">
              <a:avLst/>
            </a:prstGeom>
          </p:spPr>
        </p:pic>
        <p:sp>
          <p:nvSpPr>
            <p:cNvPr id="54" name="PA-文本框 17"/>
            <p:cNvSpPr txBox="1"/>
            <p:nvPr>
              <p:custDataLst>
                <p:tags r:id="rId38"/>
              </p:custDataLst>
            </p:nvPr>
          </p:nvSpPr>
          <p:spPr>
            <a:xfrm>
              <a:off x="6950661" y="3344832"/>
              <a:ext cx="86627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害怕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16" name="PA-组合 15"/>
          <p:cNvGrpSpPr/>
          <p:nvPr>
            <p:custDataLst>
              <p:tags r:id="rId39"/>
            </p:custDataLst>
          </p:nvPr>
        </p:nvGrpSpPr>
        <p:grpSpPr>
          <a:xfrm>
            <a:off x="6041777" y="3921593"/>
            <a:ext cx="2357938" cy="2215510"/>
            <a:chOff x="7624428" y="3773906"/>
            <a:chExt cx="2357938" cy="2215510"/>
          </a:xfrm>
        </p:grpSpPr>
        <p:sp>
          <p:nvSpPr>
            <p:cNvPr id="31" name="PA-椭圆 30"/>
            <p:cNvSpPr/>
            <p:nvPr>
              <p:custDataLst>
                <p:tags r:id="rId40"/>
              </p:custDataLst>
            </p:nvPr>
          </p:nvSpPr>
          <p:spPr>
            <a:xfrm>
              <a:off x="7772400" y="3773906"/>
              <a:ext cx="2053390" cy="2053390"/>
            </a:xfrm>
            <a:prstGeom prst="ellipse">
              <a:avLst/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PA-图片 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011" y="3884366"/>
              <a:ext cx="1648324" cy="1648324"/>
            </a:xfrm>
            <a:prstGeom prst="rect">
              <a:avLst/>
            </a:prstGeom>
          </p:spPr>
        </p:pic>
        <p:pic>
          <p:nvPicPr>
            <p:cNvPr id="44" name="PA-图片 43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624428" y="5340689"/>
              <a:ext cx="2357938" cy="640672"/>
            </a:xfrm>
            <a:prstGeom prst="rect">
              <a:avLst/>
            </a:prstGeom>
          </p:spPr>
        </p:pic>
        <p:sp>
          <p:nvSpPr>
            <p:cNvPr id="45" name="PA-文本框 44"/>
            <p:cNvSpPr txBox="1"/>
            <p:nvPr>
              <p:custDataLst>
                <p:tags r:id="rId44"/>
              </p:custDataLst>
            </p:nvPr>
          </p:nvSpPr>
          <p:spPr>
            <a:xfrm>
              <a:off x="8101263" y="5589306"/>
              <a:ext cx="17048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怒发冲冠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  <p:grpSp>
        <p:nvGrpSpPr>
          <p:cNvPr id="8" name="PA-组合 35"/>
          <p:cNvGrpSpPr/>
          <p:nvPr>
            <p:custDataLst>
              <p:tags r:id="rId45"/>
            </p:custDataLst>
          </p:nvPr>
        </p:nvGrpSpPr>
        <p:grpSpPr>
          <a:xfrm>
            <a:off x="8680202" y="3903178"/>
            <a:ext cx="2357938" cy="2215510"/>
            <a:chOff x="7624428" y="3773906"/>
            <a:chExt cx="2357938" cy="2215510"/>
          </a:xfrm>
        </p:grpSpPr>
        <p:sp>
          <p:nvSpPr>
            <p:cNvPr id="12" name="PA-椭圆 36"/>
            <p:cNvSpPr/>
            <p:nvPr>
              <p:custDataLst>
                <p:tags r:id="rId46"/>
              </p:custDataLst>
            </p:nvPr>
          </p:nvSpPr>
          <p:spPr>
            <a:xfrm>
              <a:off x="7772400" y="3773906"/>
              <a:ext cx="2053390" cy="2053390"/>
            </a:xfrm>
            <a:prstGeom prst="ellipse">
              <a:avLst/>
            </a:prstGeom>
            <a:solidFill>
              <a:srgbClr val="C0B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8" name="PA-图片 37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906583" y="4106780"/>
              <a:ext cx="1794879" cy="1794879"/>
            </a:xfrm>
            <a:prstGeom prst="rect">
              <a:avLst/>
            </a:prstGeom>
          </p:spPr>
        </p:pic>
        <p:pic>
          <p:nvPicPr>
            <p:cNvPr id="39" name="PA-图片 38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624428" y="5340689"/>
              <a:ext cx="2357938" cy="640672"/>
            </a:xfrm>
            <a:prstGeom prst="rect">
              <a:avLst/>
            </a:prstGeom>
          </p:spPr>
        </p:pic>
        <p:sp>
          <p:nvSpPr>
            <p:cNvPr id="13" name="PA-文本框 39"/>
            <p:cNvSpPr txBox="1"/>
            <p:nvPr>
              <p:custDataLst>
                <p:tags r:id="rId50"/>
              </p:custDataLst>
            </p:nvPr>
          </p:nvSpPr>
          <p:spPr>
            <a:xfrm>
              <a:off x="8101263" y="5589306"/>
              <a:ext cx="17048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000" spc="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少儿" panose="03000509000000000000" pitchFamily="65" charset="-122"/>
                  <a:ea typeface="迷你简少儿" panose="03000509000000000000" pitchFamily="65" charset="-122"/>
                </a:rPr>
                <a:t>泪流满面</a:t>
              </a:r>
              <a:endParaRPr lang="zh-CN" altLang="en-US" sz="20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-文本框 标题"/>
          <p:cNvSpPr txBox="1"/>
          <p:nvPr>
            <p:custDataLst>
              <p:tags r:id="rId1"/>
            </p:custDataLst>
          </p:nvPr>
        </p:nvSpPr>
        <p:spPr>
          <a:xfrm>
            <a:off x="1872874" y="2767280"/>
            <a:ext cx="8446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8000" dirty="0">
                <a:solidFill>
                  <a:srgbClr val="FFFFFF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情绪对人的影响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8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PA" val="v5.2.11"/>
  <p:tag name="RESOURCELIBID_ANIM" val="431"/>
</p:tagLst>
</file>

<file path=ppt/tags/tag10.xml><?xml version="1.0" encoding="utf-8"?>
<p:tagLst xmlns:p="http://schemas.openxmlformats.org/presentationml/2006/main">
  <p:tag name="PA" val="v5.2.11"/>
</p:tagLst>
</file>

<file path=ppt/tags/tag100.xml><?xml version="1.0" encoding="utf-8"?>
<p:tagLst xmlns:p="http://schemas.openxmlformats.org/presentationml/2006/main">
  <p:tag name="PA" val="v5.2.11"/>
</p:tagLst>
</file>

<file path=ppt/tags/tag101.xml><?xml version="1.0" encoding="utf-8"?>
<p:tagLst xmlns:p="http://schemas.openxmlformats.org/presentationml/2006/main">
  <p:tag name="PA" val="v5.2.11"/>
</p:tagLst>
</file>

<file path=ppt/tags/tag102.xml><?xml version="1.0" encoding="utf-8"?>
<p:tagLst xmlns:p="http://schemas.openxmlformats.org/presentationml/2006/main">
  <p:tag name="PA" val="v5.2.11"/>
</p:tagLst>
</file>

<file path=ppt/tags/tag103.xml><?xml version="1.0" encoding="utf-8"?>
<p:tagLst xmlns:p="http://schemas.openxmlformats.org/presentationml/2006/main">
  <p:tag name="PA" val="v5.2.11"/>
  <p:tag name="RESOURCELIBID_ANIM" val="431"/>
</p:tagLst>
</file>

<file path=ppt/tags/tag104.xml><?xml version="1.0" encoding="utf-8"?>
<p:tagLst xmlns:p="http://schemas.openxmlformats.org/presentationml/2006/main">
  <p:tag name="PA" val="v4.3.1"/>
  <p:tag name="SCENECOLOR-TEXT" val="Color_Theme"/>
  <p:tag name="SCENECOLOR-TEXT-VALUE" val="7"/>
  <p:tag name="SCENESHAPETYPE" val="SceneText"/>
  <p:tag name="SCENESHAPESUBTYPE" val="SceneTitleText"/>
  <p:tag name="TXTGRP" val="0"/>
  <p:tag name="POCKET_APPLY_TIME" val="2021年8月3日 星期二"/>
  <p:tag name="POCKET_APPLY_TYPE" val="Slide"/>
  <p:tag name="RESOURCEID" val="637636036159708371"/>
  <p:tag name="SCENEID" val="637636036159708371"/>
  <p:tag name="SCENELINKIDS" val="5|10|4|9|6|8|11|12|18|20"/>
  <p:tag name="ANIMSTRING" val="s_637636036159708371"/>
</p:tagLst>
</file>

<file path=ppt/tags/tag105.xml><?xml version="1.0" encoding="utf-8"?>
<p:tagLst xmlns:p="http://schemas.openxmlformats.org/presentationml/2006/main">
  <p:tag name="PA" val="v5.2.11"/>
  <p:tag name="RESOURCELIBID_ANIM" val="431"/>
</p:tagLst>
</file>

<file path=ppt/tags/tag106.xml><?xml version="1.0" encoding="utf-8"?>
<p:tagLst xmlns:p="http://schemas.openxmlformats.org/presentationml/2006/main">
  <p:tag name="PA" val="v5.2.11"/>
</p:tagLst>
</file>

<file path=ppt/tags/tag107.xml><?xml version="1.0" encoding="utf-8"?>
<p:tagLst xmlns:p="http://schemas.openxmlformats.org/presentationml/2006/main">
  <p:tag name="PA" val="v5.2.11"/>
</p:tagLst>
</file>

<file path=ppt/tags/tag108.xml><?xml version="1.0" encoding="utf-8"?>
<p:tagLst xmlns:p="http://schemas.openxmlformats.org/presentationml/2006/main">
  <p:tag name="PA" val="v5.2.11"/>
</p:tagLst>
</file>

<file path=ppt/tags/tag109.xml><?xml version="1.0" encoding="utf-8"?>
<p:tagLst xmlns:p="http://schemas.openxmlformats.org/presentationml/2006/main">
  <p:tag name="PA" val="v5.2.11"/>
</p:tagLst>
</file>

<file path=ppt/tags/tag11.xml><?xml version="1.0" encoding="utf-8"?>
<p:tagLst xmlns:p="http://schemas.openxmlformats.org/presentationml/2006/main">
  <p:tag name="PA" val="v5.2.11"/>
</p:tagLst>
</file>

<file path=ppt/tags/tag110.xml><?xml version="1.0" encoding="utf-8"?>
<p:tagLst xmlns:p="http://schemas.openxmlformats.org/presentationml/2006/main">
  <p:tag name="PA" val="v5.2.11"/>
  <p:tag name="RESOURCELIBID_ANIM" val="439"/>
</p:tagLst>
</file>

<file path=ppt/tags/tag111.xml><?xml version="1.0" encoding="utf-8"?>
<p:tagLst xmlns:p="http://schemas.openxmlformats.org/presentationml/2006/main">
  <p:tag name="PA" val="v5.2.11"/>
  <p:tag name="RESOURCELIBID_ANIM" val="439"/>
</p:tagLst>
</file>

<file path=ppt/tags/tag112.xml><?xml version="1.0" encoding="utf-8"?>
<p:tagLst xmlns:p="http://schemas.openxmlformats.org/presentationml/2006/main">
  <p:tag name="PA" val="v5.2.11"/>
  <p:tag name="RESOURCELIBID_ANIM" val="439"/>
</p:tagLst>
</file>

<file path=ppt/tags/tag113.xml><?xml version="1.0" encoding="utf-8"?>
<p:tagLst xmlns:p="http://schemas.openxmlformats.org/presentationml/2006/main">
  <p:tag name="PA" val="v5.2.11"/>
  <p:tag name="RESOURCELIBID_ANIM" val="439"/>
</p:tagLst>
</file>

<file path=ppt/tags/tag114.xml><?xml version="1.0" encoding="utf-8"?>
<p:tagLst xmlns:p="http://schemas.openxmlformats.org/presentationml/2006/main">
  <p:tag name="PA" val="v5.2.11"/>
  <p:tag name="RESOURCELIBID_ANIM" val="439"/>
</p:tagLst>
</file>

<file path=ppt/tags/tag115.xml><?xml version="1.0" encoding="utf-8"?>
<p:tagLst xmlns:p="http://schemas.openxmlformats.org/presentationml/2006/main">
  <p:tag name="PA" val="v5.2.11"/>
</p:tagLst>
</file>

<file path=ppt/tags/tag116.xml><?xml version="1.0" encoding="utf-8"?>
<p:tagLst xmlns:p="http://schemas.openxmlformats.org/presentationml/2006/main">
  <p:tag name="PA" val="v5.2.11"/>
</p:tagLst>
</file>

<file path=ppt/tags/tag117.xml><?xml version="1.0" encoding="utf-8"?>
<p:tagLst xmlns:p="http://schemas.openxmlformats.org/presentationml/2006/main">
  <p:tag name="PA" val="v5.2.11"/>
  <p:tag name="RESOURCELIBID_ANIM" val="439"/>
</p:tagLst>
</file>

<file path=ppt/tags/tag118.xml><?xml version="1.0" encoding="utf-8"?>
<p:tagLst xmlns:p="http://schemas.openxmlformats.org/presentationml/2006/main">
  <p:tag name="PA" val="v5.2.11"/>
</p:tagLst>
</file>

<file path=ppt/tags/tag119.xml><?xml version="1.0" encoding="utf-8"?>
<p:tagLst xmlns:p="http://schemas.openxmlformats.org/presentationml/2006/main">
  <p:tag name="PA" val="v5.2.11"/>
</p:tagLst>
</file>

<file path=ppt/tags/tag12.xml><?xml version="1.0" encoding="utf-8"?>
<p:tagLst xmlns:p="http://schemas.openxmlformats.org/presentationml/2006/main">
  <p:tag name="PA" val="v4.3.1"/>
  <p:tag name="SCENECOLOR-TEXT" val="Color_Theme"/>
  <p:tag name="SCENECOLOR-TEXT-VALUE" val="7"/>
  <p:tag name="SCENESHAPETYPE" val="SceneText"/>
  <p:tag name="SCENESHAPESUBTYPE" val="SceneTitleText"/>
  <p:tag name="TXTGRP" val="0"/>
  <p:tag name="POCKET_APPLY_TIME" val="2021年8月3日 星期二"/>
  <p:tag name="POCKET_APPLY_TYPE" val="Slide"/>
  <p:tag name="RESOURCEID" val="637636036159708371"/>
  <p:tag name="SCENEID" val="637636036159708371"/>
  <p:tag name="SCENELINKIDS" val="5|10|4|9|6|8|11|12|18|20"/>
  <p:tag name="ANIMSTRING" val="s_637636036159708371"/>
</p:tagLst>
</file>

<file path=ppt/tags/tag120.xml><?xml version="1.0" encoding="utf-8"?>
<p:tagLst xmlns:p="http://schemas.openxmlformats.org/presentationml/2006/main">
  <p:tag name="PA" val="v5.2.11"/>
  <p:tag name="RESOURCELIBID_ANIM" val="431"/>
</p:tagLst>
</file>

<file path=ppt/tags/tag121.xml><?xml version="1.0" encoding="utf-8"?>
<p:tagLst xmlns:p="http://schemas.openxmlformats.org/presentationml/2006/main">
  <p:tag name="PA" val="v5.2.11"/>
  <p:tag name="RESOURCELIBID_ANIM" val="439"/>
</p:tagLst>
</file>

<file path=ppt/tags/tag122.xml><?xml version="1.0" encoding="utf-8"?>
<p:tagLst xmlns:p="http://schemas.openxmlformats.org/presentationml/2006/main">
  <p:tag name="PA" val="v5.2.11"/>
</p:tagLst>
</file>

<file path=ppt/tags/tag123.xml><?xml version="1.0" encoding="utf-8"?>
<p:tagLst xmlns:p="http://schemas.openxmlformats.org/presentationml/2006/main">
  <p:tag name="PA" val="v5.2.11"/>
</p:tagLst>
</file>

<file path=ppt/tags/tag124.xml><?xml version="1.0" encoding="utf-8"?>
<p:tagLst xmlns:p="http://schemas.openxmlformats.org/presentationml/2006/main">
  <p:tag name="PA" val="v5.2.11"/>
</p:tagLst>
</file>

<file path=ppt/tags/tag125.xml><?xml version="1.0" encoding="utf-8"?>
<p:tagLst xmlns:p="http://schemas.openxmlformats.org/presentationml/2006/main">
  <p:tag name="PA" val="v5.2.11"/>
  <p:tag name="RESOURCELIBID_ANIM" val="437"/>
</p:tagLst>
</file>

<file path=ppt/tags/tag126.xml><?xml version="1.0" encoding="utf-8"?>
<p:tagLst xmlns:p="http://schemas.openxmlformats.org/presentationml/2006/main">
  <p:tag name="PA" val="v5.2.11"/>
  <p:tag name="RESOURCELIBID_ANIM" val="451"/>
</p:tagLst>
</file>

<file path=ppt/tags/tag127.xml><?xml version="1.0" encoding="utf-8"?>
<p:tagLst xmlns:p="http://schemas.openxmlformats.org/presentationml/2006/main">
  <p:tag name="PA" val="v5.2.11"/>
  <p:tag name="RESOURCELIBID_ANIM" val="431"/>
</p:tagLst>
</file>

<file path=ppt/tags/tag128.xml><?xml version="1.0" encoding="utf-8"?>
<p:tagLst xmlns:p="http://schemas.openxmlformats.org/presentationml/2006/main">
  <p:tag name="PA" val="v5.2.11"/>
</p:tagLst>
</file>

<file path=ppt/tags/tag129.xml><?xml version="1.0" encoding="utf-8"?>
<p:tagLst xmlns:p="http://schemas.openxmlformats.org/presentationml/2006/main">
  <p:tag name="PA" val="v5.2.11"/>
</p:tagLst>
</file>

<file path=ppt/tags/tag13.xml><?xml version="1.0" encoding="utf-8"?>
<p:tagLst xmlns:p="http://schemas.openxmlformats.org/presentationml/2006/main">
  <p:tag name="PA" val="v5.2.11"/>
  <p:tag name="RESOURCELIBID_ANIM" val="439"/>
</p:tagLst>
</file>

<file path=ppt/tags/tag130.xml><?xml version="1.0" encoding="utf-8"?>
<p:tagLst xmlns:p="http://schemas.openxmlformats.org/presentationml/2006/main">
  <p:tag name="PA" val="v5.2.11"/>
  <p:tag name="RESOURCELIBID_ANIM" val="431"/>
</p:tagLst>
</file>

<file path=ppt/tags/tag131.xml><?xml version="1.0" encoding="utf-8"?>
<p:tagLst xmlns:p="http://schemas.openxmlformats.org/presentationml/2006/main">
  <p:tag name="PA" val="v5.2.11"/>
</p:tagLst>
</file>

<file path=ppt/tags/tag132.xml><?xml version="1.0" encoding="utf-8"?>
<p:tagLst xmlns:p="http://schemas.openxmlformats.org/presentationml/2006/main">
  <p:tag name="PA" val="v5.2.11"/>
</p:tagLst>
</file>

<file path=ppt/tags/tag133.xml><?xml version="1.0" encoding="utf-8"?>
<p:tagLst xmlns:p="http://schemas.openxmlformats.org/presentationml/2006/main">
  <p:tag name="PA" val="v5.2.11"/>
  <p:tag name="RESOURCELIBID_ANIM" val="431"/>
</p:tagLst>
</file>

<file path=ppt/tags/tag134.xml><?xml version="1.0" encoding="utf-8"?>
<p:tagLst xmlns:p="http://schemas.openxmlformats.org/presentationml/2006/main">
  <p:tag name="PA" val="v5.2.11"/>
  <p:tag name="RESOURCELIBID_ANIM" val="438"/>
</p:tagLst>
</file>

<file path=ppt/tags/tag135.xml><?xml version="1.0" encoding="utf-8"?>
<p:tagLst xmlns:p="http://schemas.openxmlformats.org/presentationml/2006/main">
  <p:tag name="PA" val="v5.2.11"/>
  <p:tag name="RESOURCELIBID_ANIM" val="452"/>
</p:tagLst>
</file>

<file path=ppt/tags/tag136.xml><?xml version="1.0" encoding="utf-8"?>
<p:tagLst xmlns:p="http://schemas.openxmlformats.org/presentationml/2006/main">
  <p:tag name="PA" val="v5.2.11"/>
</p:tagLst>
</file>

<file path=ppt/tags/tag137.xml><?xml version="1.0" encoding="utf-8"?>
<p:tagLst xmlns:p="http://schemas.openxmlformats.org/presentationml/2006/main">
  <p:tag name="PA" val="v5.2.11"/>
</p:tagLst>
</file>

<file path=ppt/tags/tag138.xml><?xml version="1.0" encoding="utf-8"?>
<p:tagLst xmlns:p="http://schemas.openxmlformats.org/presentationml/2006/main">
  <p:tag name="PA" val="v5.2.11"/>
</p:tagLst>
</file>

<file path=ppt/tags/tag139.xml><?xml version="1.0" encoding="utf-8"?>
<p:tagLst xmlns:p="http://schemas.openxmlformats.org/presentationml/2006/main">
  <p:tag name="PA" val="v5.2.11"/>
  <p:tag name="RESOURCELIBID_ANIM" val="449"/>
</p:tagLst>
</file>

<file path=ppt/tags/tag14.xml><?xml version="1.0" encoding="utf-8"?>
<p:tagLst xmlns:p="http://schemas.openxmlformats.org/presentationml/2006/main">
  <p:tag name="PA" val="v5.2.11"/>
</p:tagLst>
</file>

<file path=ppt/tags/tag140.xml><?xml version="1.0" encoding="utf-8"?>
<p:tagLst xmlns:p="http://schemas.openxmlformats.org/presentationml/2006/main">
  <p:tag name="PA" val="v5.2.11"/>
</p:tagLst>
</file>

<file path=ppt/tags/tag141.xml><?xml version="1.0" encoding="utf-8"?>
<p:tagLst xmlns:p="http://schemas.openxmlformats.org/presentationml/2006/main">
  <p:tag name="PA" val="v5.2.11"/>
</p:tagLst>
</file>

<file path=ppt/tags/tag142.xml><?xml version="1.0" encoding="utf-8"?>
<p:tagLst xmlns:p="http://schemas.openxmlformats.org/presentationml/2006/main">
  <p:tag name="PA" val="v5.2.11"/>
  <p:tag name="RESOURCELIBID_ANIM" val="461"/>
</p:tagLst>
</file>

<file path=ppt/tags/tag143.xml><?xml version="1.0" encoding="utf-8"?>
<p:tagLst xmlns:p="http://schemas.openxmlformats.org/presentationml/2006/main">
  <p:tag name="PA" val="v5.2.11"/>
</p:tagLst>
</file>

<file path=ppt/tags/tag144.xml><?xml version="1.0" encoding="utf-8"?>
<p:tagLst xmlns:p="http://schemas.openxmlformats.org/presentationml/2006/main">
  <p:tag name="PA" val="v5.2.11"/>
</p:tagLst>
</file>

<file path=ppt/tags/tag15.xml><?xml version="1.0" encoding="utf-8"?>
<p:tagLst xmlns:p="http://schemas.openxmlformats.org/presentationml/2006/main">
  <p:tag name="PA" val="v5.2.11"/>
</p:tagLst>
</file>

<file path=ppt/tags/tag16.xml><?xml version="1.0" encoding="utf-8"?>
<p:tagLst xmlns:p="http://schemas.openxmlformats.org/presentationml/2006/main">
  <p:tag name="PA" val="v5.2.11"/>
</p:tagLst>
</file>

<file path=ppt/tags/tag17.xml><?xml version="1.0" encoding="utf-8"?>
<p:tagLst xmlns:p="http://schemas.openxmlformats.org/presentationml/2006/main">
  <p:tag name="PA" val="v5.2.11"/>
</p:tagLst>
</file>

<file path=ppt/tags/tag18.xml><?xml version="1.0" encoding="utf-8"?>
<p:tagLst xmlns:p="http://schemas.openxmlformats.org/presentationml/2006/main">
  <p:tag name="PA" val="v5.2.11"/>
  <p:tag name="RESOURCELIBID_ANIM" val="439"/>
</p:tagLst>
</file>

<file path=ppt/tags/tag19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PA" val="v5.2.11"/>
</p:tagLst>
</file>

<file path=ppt/tags/tag20.xml><?xml version="1.0" encoding="utf-8"?>
<p:tagLst xmlns:p="http://schemas.openxmlformats.org/presentationml/2006/main">
  <p:tag name="PA" val="v5.2.11"/>
</p:tagLst>
</file>

<file path=ppt/tags/tag21.xml><?xml version="1.0" encoding="utf-8"?>
<p:tagLst xmlns:p="http://schemas.openxmlformats.org/presentationml/2006/main">
  <p:tag name="PA" val="v5.2.11"/>
</p:tagLst>
</file>

<file path=ppt/tags/tag22.xml><?xml version="1.0" encoding="utf-8"?>
<p:tagLst xmlns:p="http://schemas.openxmlformats.org/presentationml/2006/main">
  <p:tag name="PA" val="v5.2.11"/>
</p:tagLst>
</file>

<file path=ppt/tags/tag23.xml><?xml version="1.0" encoding="utf-8"?>
<p:tagLst xmlns:p="http://schemas.openxmlformats.org/presentationml/2006/main">
  <p:tag name="PA" val="v5.2.11"/>
  <p:tag name="RESOURCELIBID_ANIM" val="439"/>
</p:tagLst>
</file>

<file path=ppt/tags/tag24.xml><?xml version="1.0" encoding="utf-8"?>
<p:tagLst xmlns:p="http://schemas.openxmlformats.org/presentationml/2006/main">
  <p:tag name="PA" val="v5.2.11"/>
</p:tagLst>
</file>

<file path=ppt/tags/tag25.xml><?xml version="1.0" encoding="utf-8"?>
<p:tagLst xmlns:p="http://schemas.openxmlformats.org/presentationml/2006/main">
  <p:tag name="PA" val="v5.2.11"/>
</p:tagLst>
</file>

<file path=ppt/tags/tag26.xml><?xml version="1.0" encoding="utf-8"?>
<p:tagLst xmlns:p="http://schemas.openxmlformats.org/presentationml/2006/main">
  <p:tag name="PA" val="v5.2.11"/>
</p:tagLst>
</file>

<file path=ppt/tags/tag27.xml><?xml version="1.0" encoding="utf-8"?>
<p:tagLst xmlns:p="http://schemas.openxmlformats.org/presentationml/2006/main">
  <p:tag name="PA" val="v5.2.11"/>
</p:tagLst>
</file>

<file path=ppt/tags/tag28.xml><?xml version="1.0" encoding="utf-8"?>
<p:tagLst xmlns:p="http://schemas.openxmlformats.org/presentationml/2006/main">
  <p:tag name="PA" val="v5.2.11"/>
  <p:tag name="RESOURCELIBID_ANIM" val="439"/>
</p:tagLst>
</file>

<file path=ppt/tags/tag29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PA" val="v5.2.11"/>
</p:tagLst>
</file>

<file path=ppt/tags/tag30.xml><?xml version="1.0" encoding="utf-8"?>
<p:tagLst xmlns:p="http://schemas.openxmlformats.org/presentationml/2006/main">
  <p:tag name="PA" val="v5.2.11"/>
</p:tagLst>
</file>

<file path=ppt/tags/tag31.xml><?xml version="1.0" encoding="utf-8"?>
<p:tagLst xmlns:p="http://schemas.openxmlformats.org/presentationml/2006/main">
  <p:tag name="PA" val="v5.2.11"/>
</p:tagLst>
</file>

<file path=ppt/tags/tag32.xml><?xml version="1.0" encoding="utf-8"?>
<p:tagLst xmlns:p="http://schemas.openxmlformats.org/presentationml/2006/main">
  <p:tag name="PA" val="v5.2.11"/>
</p:tagLst>
</file>

<file path=ppt/tags/tag33.xml><?xml version="1.0" encoding="utf-8"?>
<p:tagLst xmlns:p="http://schemas.openxmlformats.org/presentationml/2006/main">
  <p:tag name="PA" val="v5.2.11"/>
  <p:tag name="RESOURCELIBID_ANIM" val="439"/>
</p:tagLst>
</file>

<file path=ppt/tags/tag34.xml><?xml version="1.0" encoding="utf-8"?>
<p:tagLst xmlns:p="http://schemas.openxmlformats.org/presentationml/2006/main">
  <p:tag name="PA" val="v5.2.11"/>
</p:tagLst>
</file>

<file path=ppt/tags/tag35.xml><?xml version="1.0" encoding="utf-8"?>
<p:tagLst xmlns:p="http://schemas.openxmlformats.org/presentationml/2006/main">
  <p:tag name="PA" val="v5.2.11"/>
</p:tagLst>
</file>

<file path=ppt/tags/tag36.xml><?xml version="1.0" encoding="utf-8"?>
<p:tagLst xmlns:p="http://schemas.openxmlformats.org/presentationml/2006/main">
  <p:tag name="PA" val="v5.2.11"/>
</p:tagLst>
</file>

<file path=ppt/tags/tag37.xml><?xml version="1.0" encoding="utf-8"?>
<p:tagLst xmlns:p="http://schemas.openxmlformats.org/presentationml/2006/main">
  <p:tag name="PA" val="v5.2.11"/>
</p:tagLst>
</file>

<file path=ppt/tags/tag38.xml><?xml version="1.0" encoding="utf-8"?>
<p:tagLst xmlns:p="http://schemas.openxmlformats.org/presentationml/2006/main">
  <p:tag name="PA" val="v5.2.11"/>
  <p:tag name="RESOURCELIBID_ANIM" val="439"/>
</p:tagLst>
</file>

<file path=ppt/tags/tag39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PA" val="v5.2.11"/>
</p:tagLst>
</file>

<file path=ppt/tags/tag40.xml><?xml version="1.0" encoding="utf-8"?>
<p:tagLst xmlns:p="http://schemas.openxmlformats.org/presentationml/2006/main">
  <p:tag name="PA" val="v5.2.11"/>
</p:tagLst>
</file>

<file path=ppt/tags/tag41.xml><?xml version="1.0" encoding="utf-8"?>
<p:tagLst xmlns:p="http://schemas.openxmlformats.org/presentationml/2006/main">
  <p:tag name="PA" val="v5.2.11"/>
</p:tagLst>
</file>

<file path=ppt/tags/tag42.xml><?xml version="1.0" encoding="utf-8"?>
<p:tagLst xmlns:p="http://schemas.openxmlformats.org/presentationml/2006/main">
  <p:tag name="PA" val="v5.2.11"/>
</p:tagLst>
</file>

<file path=ppt/tags/tag43.xml><?xml version="1.0" encoding="utf-8"?>
<p:tagLst xmlns:p="http://schemas.openxmlformats.org/presentationml/2006/main">
  <p:tag name="PA" val="v5.2.11"/>
  <p:tag name="RESOURCELIBID_ANIM" val="439"/>
</p:tagLst>
</file>

<file path=ppt/tags/tag44.xml><?xml version="1.0" encoding="utf-8"?>
<p:tagLst xmlns:p="http://schemas.openxmlformats.org/presentationml/2006/main">
  <p:tag name="PA" val="v5.2.11"/>
</p:tagLst>
</file>

<file path=ppt/tags/tag45.xml><?xml version="1.0" encoding="utf-8"?>
<p:tagLst xmlns:p="http://schemas.openxmlformats.org/presentationml/2006/main">
  <p:tag name="PA" val="v5.2.11"/>
</p:tagLst>
</file>

<file path=ppt/tags/tag46.xml><?xml version="1.0" encoding="utf-8"?>
<p:tagLst xmlns:p="http://schemas.openxmlformats.org/presentationml/2006/main">
  <p:tag name="PA" val="v5.2.11"/>
</p:tagLst>
</file>

<file path=ppt/tags/tag47.xml><?xml version="1.0" encoding="utf-8"?>
<p:tagLst xmlns:p="http://schemas.openxmlformats.org/presentationml/2006/main">
  <p:tag name="PA" val="v5.2.11"/>
</p:tagLst>
</file>

<file path=ppt/tags/tag48.xml><?xml version="1.0" encoding="utf-8"?>
<p:tagLst xmlns:p="http://schemas.openxmlformats.org/presentationml/2006/main">
  <p:tag name="PA" val="v5.2.11"/>
  <p:tag name="RESOURCELIBID_ANIM" val="439"/>
</p:tagLst>
</file>

<file path=ppt/tags/tag49.xml><?xml version="1.0" encoding="utf-8"?>
<p:tagLst xmlns:p="http://schemas.openxmlformats.org/presentationml/2006/main">
  <p:tag name="PA" val="v5.2.11"/>
</p:tagLst>
</file>

<file path=ppt/tags/tag5.xml><?xml version="1.0" encoding="utf-8"?>
<p:tagLst xmlns:p="http://schemas.openxmlformats.org/presentationml/2006/main">
  <p:tag name="PA" val="v5.2.11"/>
</p:tagLst>
</file>

<file path=ppt/tags/tag50.xml><?xml version="1.0" encoding="utf-8"?>
<p:tagLst xmlns:p="http://schemas.openxmlformats.org/presentationml/2006/main">
  <p:tag name="PA" val="v5.2.11"/>
</p:tagLst>
</file>

<file path=ppt/tags/tag51.xml><?xml version="1.0" encoding="utf-8"?>
<p:tagLst xmlns:p="http://schemas.openxmlformats.org/presentationml/2006/main">
  <p:tag name="PA" val="v5.2.11"/>
</p:tagLst>
</file>

<file path=ppt/tags/tag52.xml><?xml version="1.0" encoding="utf-8"?>
<p:tagLst xmlns:p="http://schemas.openxmlformats.org/presentationml/2006/main">
  <p:tag name="PA" val="v5.2.11"/>
</p:tagLst>
</file>

<file path=ppt/tags/tag53.xml><?xml version="1.0" encoding="utf-8"?>
<p:tagLst xmlns:p="http://schemas.openxmlformats.org/presentationml/2006/main">
  <p:tag name="PA" val="v5.2.11"/>
  <p:tag name="RESOURCELIBID_ANIM" val="439"/>
</p:tagLst>
</file>

<file path=ppt/tags/tag54.xml><?xml version="1.0" encoding="utf-8"?>
<p:tagLst xmlns:p="http://schemas.openxmlformats.org/presentationml/2006/main">
  <p:tag name="PA" val="v5.2.11"/>
</p:tagLst>
</file>

<file path=ppt/tags/tag55.xml><?xml version="1.0" encoding="utf-8"?>
<p:tagLst xmlns:p="http://schemas.openxmlformats.org/presentationml/2006/main">
  <p:tag name="PA" val="v5.2.11"/>
</p:tagLst>
</file>

<file path=ppt/tags/tag56.xml><?xml version="1.0" encoding="utf-8"?>
<p:tagLst xmlns:p="http://schemas.openxmlformats.org/presentationml/2006/main">
  <p:tag name="PA" val="v5.2.11"/>
</p:tagLst>
</file>

<file path=ppt/tags/tag57.xml><?xml version="1.0" encoding="utf-8"?>
<p:tagLst xmlns:p="http://schemas.openxmlformats.org/presentationml/2006/main">
  <p:tag name="PA" val="v5.2.11"/>
</p:tagLst>
</file>

<file path=ppt/tags/tag58.xml><?xml version="1.0" encoding="utf-8"?>
<p:tagLst xmlns:p="http://schemas.openxmlformats.org/presentationml/2006/main">
  <p:tag name="PA" val="v5.2.11"/>
  <p:tag name="RESOURCELIBID_ANIM" val="439"/>
</p:tagLst>
</file>

<file path=ppt/tags/tag59.xml><?xml version="1.0" encoding="utf-8"?>
<p:tagLst xmlns:p="http://schemas.openxmlformats.org/presentationml/2006/main">
  <p:tag name="PA" val="v5.2.11"/>
</p:tagLst>
</file>

<file path=ppt/tags/tag6.xml><?xml version="1.0" encoding="utf-8"?>
<p:tagLst xmlns:p="http://schemas.openxmlformats.org/presentationml/2006/main">
  <p:tag name="PA" val="v5.2.11"/>
  <p:tag name="RESOURCELIBID_ANIM" val="439"/>
</p:tagLst>
</file>

<file path=ppt/tags/tag60.xml><?xml version="1.0" encoding="utf-8"?>
<p:tagLst xmlns:p="http://schemas.openxmlformats.org/presentationml/2006/main">
  <p:tag name="PA" val="v5.2.11"/>
</p:tagLst>
</file>

<file path=ppt/tags/tag61.xml><?xml version="1.0" encoding="utf-8"?>
<p:tagLst xmlns:p="http://schemas.openxmlformats.org/presentationml/2006/main">
  <p:tag name="PA" val="v5.2.11"/>
</p:tagLst>
</file>

<file path=ppt/tags/tag62.xml><?xml version="1.0" encoding="utf-8"?>
<p:tagLst xmlns:p="http://schemas.openxmlformats.org/presentationml/2006/main">
  <p:tag name="PA" val="v5.2.11"/>
</p:tagLst>
</file>

<file path=ppt/tags/tag63.xml><?xml version="1.0" encoding="utf-8"?>
<p:tagLst xmlns:p="http://schemas.openxmlformats.org/presentationml/2006/main">
  <p:tag name="PA" val="v5.2.11"/>
  <p:tag name="RESOURCELIBID_ANIM" val="439"/>
</p:tagLst>
</file>

<file path=ppt/tags/tag64.xml><?xml version="1.0" encoding="utf-8"?>
<p:tagLst xmlns:p="http://schemas.openxmlformats.org/presentationml/2006/main">
  <p:tag name="PA" val="v5.2.11"/>
</p:tagLst>
</file>

<file path=ppt/tags/tag65.xml><?xml version="1.0" encoding="utf-8"?>
<p:tagLst xmlns:p="http://schemas.openxmlformats.org/presentationml/2006/main">
  <p:tag name="PA" val="v5.2.11"/>
</p:tagLst>
</file>

<file path=ppt/tags/tag66.xml><?xml version="1.0" encoding="utf-8"?>
<p:tagLst xmlns:p="http://schemas.openxmlformats.org/presentationml/2006/main">
  <p:tag name="PA" val="v5.2.11"/>
</p:tagLst>
</file>

<file path=ppt/tags/tag67.xml><?xml version="1.0" encoding="utf-8"?>
<p:tagLst xmlns:p="http://schemas.openxmlformats.org/presentationml/2006/main">
  <p:tag name="PA" val="v5.2.11"/>
</p:tagLst>
</file>

<file path=ppt/tags/tag68.xml><?xml version="1.0" encoding="utf-8"?>
<p:tagLst xmlns:p="http://schemas.openxmlformats.org/presentationml/2006/main">
  <p:tag name="PA" val="v5.2.11"/>
  <p:tag name="RESOURCELIBID_ANIM" val="439"/>
</p:tagLst>
</file>

<file path=ppt/tags/tag69.xml><?xml version="1.0" encoding="utf-8"?>
<p:tagLst xmlns:p="http://schemas.openxmlformats.org/presentationml/2006/main">
  <p:tag name="PA" val="v5.2.11"/>
</p:tagLst>
</file>

<file path=ppt/tags/tag7.xml><?xml version="1.0" encoding="utf-8"?>
<p:tagLst xmlns:p="http://schemas.openxmlformats.org/presentationml/2006/main">
  <p:tag name="PA" val="v5.2.11"/>
</p:tagLst>
</file>

<file path=ppt/tags/tag70.xml><?xml version="1.0" encoding="utf-8"?>
<p:tagLst xmlns:p="http://schemas.openxmlformats.org/presentationml/2006/main">
  <p:tag name="PA" val="v5.2.11"/>
</p:tagLst>
</file>

<file path=ppt/tags/tag71.xml><?xml version="1.0" encoding="utf-8"?>
<p:tagLst xmlns:p="http://schemas.openxmlformats.org/presentationml/2006/main">
  <p:tag name="PA" val="v5.2.11"/>
</p:tagLst>
</file>

<file path=ppt/tags/tag72.xml><?xml version="1.0" encoding="utf-8"?>
<p:tagLst xmlns:p="http://schemas.openxmlformats.org/presentationml/2006/main">
  <p:tag name="PA" val="v5.2.11"/>
</p:tagLst>
</file>

<file path=ppt/tags/tag73.xml><?xml version="1.0" encoding="utf-8"?>
<p:tagLst xmlns:p="http://schemas.openxmlformats.org/presentationml/2006/main">
  <p:tag name="PA" val="v5.2.11"/>
  <p:tag name="RESOURCELIBID_ANIM" val="439"/>
</p:tagLst>
</file>

<file path=ppt/tags/tag74.xml><?xml version="1.0" encoding="utf-8"?>
<p:tagLst xmlns:p="http://schemas.openxmlformats.org/presentationml/2006/main">
  <p:tag name="PA" val="v5.2.11"/>
</p:tagLst>
</file>

<file path=ppt/tags/tag75.xml><?xml version="1.0" encoding="utf-8"?>
<p:tagLst xmlns:p="http://schemas.openxmlformats.org/presentationml/2006/main">
  <p:tag name="PA" val="v5.2.11"/>
</p:tagLst>
</file>

<file path=ppt/tags/tag76.xml><?xml version="1.0" encoding="utf-8"?>
<p:tagLst xmlns:p="http://schemas.openxmlformats.org/presentationml/2006/main">
  <p:tag name="PA" val="v5.2.11"/>
</p:tagLst>
</file>

<file path=ppt/tags/tag77.xml><?xml version="1.0" encoding="utf-8"?>
<p:tagLst xmlns:p="http://schemas.openxmlformats.org/presentationml/2006/main">
  <p:tag name="PA" val="v5.2.11"/>
</p:tagLst>
</file>

<file path=ppt/tags/tag78.xml><?xml version="1.0" encoding="utf-8"?>
<p:tagLst xmlns:p="http://schemas.openxmlformats.org/presentationml/2006/main">
  <p:tag name="PA" val="v5.2.11"/>
  <p:tag name="RESOURCELIBID_ANIM" val="439"/>
</p:tagLst>
</file>

<file path=ppt/tags/tag79.xml><?xml version="1.0" encoding="utf-8"?>
<p:tagLst xmlns:p="http://schemas.openxmlformats.org/presentationml/2006/main">
  <p:tag name="PA" val="v5.2.11"/>
</p:tagLst>
</file>

<file path=ppt/tags/tag8.xml><?xml version="1.0" encoding="utf-8"?>
<p:tagLst xmlns:p="http://schemas.openxmlformats.org/presentationml/2006/main">
  <p:tag name="PA" val="v5.2.11"/>
</p:tagLst>
</file>

<file path=ppt/tags/tag80.xml><?xml version="1.0" encoding="utf-8"?>
<p:tagLst xmlns:p="http://schemas.openxmlformats.org/presentationml/2006/main">
  <p:tag name="PA" val="v5.2.11"/>
</p:tagLst>
</file>

<file path=ppt/tags/tag81.xml><?xml version="1.0" encoding="utf-8"?>
<p:tagLst xmlns:p="http://schemas.openxmlformats.org/presentationml/2006/main">
  <p:tag name="PA" val="v5.2.11"/>
</p:tagLst>
</file>

<file path=ppt/tags/tag82.xml><?xml version="1.0" encoding="utf-8"?>
<p:tagLst xmlns:p="http://schemas.openxmlformats.org/presentationml/2006/main">
  <p:tag name="PA" val="v5.2.11"/>
</p:tagLst>
</file>

<file path=ppt/tags/tag83.xml><?xml version="1.0" encoding="utf-8"?>
<p:tagLst xmlns:p="http://schemas.openxmlformats.org/presentationml/2006/main">
  <p:tag name="PA" val="v4.3.1"/>
  <p:tag name="SCENECOLOR-TEXT" val="Color_Theme"/>
  <p:tag name="SCENECOLOR-TEXT-VALUE" val="7"/>
  <p:tag name="SCENESHAPETYPE" val="SceneText"/>
  <p:tag name="SCENESHAPESUBTYPE" val="SceneTitleText"/>
  <p:tag name="TXTGRP" val="0"/>
  <p:tag name="POCKET_APPLY_TIME" val="2021年8月3日 星期二"/>
  <p:tag name="POCKET_APPLY_TYPE" val="Slide"/>
  <p:tag name="RESOURCEID" val="637636036159708371"/>
  <p:tag name="SCENEID" val="637636036159708371"/>
  <p:tag name="SCENELINKIDS" val="5|10|4|9|6|8|11|12|18|20"/>
  <p:tag name="ANIMSTRING" val="s_637636036159708371"/>
</p:tagLst>
</file>

<file path=ppt/tags/tag84.xml><?xml version="1.0" encoding="utf-8"?>
<p:tagLst xmlns:p="http://schemas.openxmlformats.org/presentationml/2006/main">
  <p:tag name="PA" val="v5.2.11"/>
  <p:tag name="RESOURCELIBID_ANIM" val="431"/>
</p:tagLst>
</file>

<file path=ppt/tags/tag85.xml><?xml version="1.0" encoding="utf-8"?>
<p:tagLst xmlns:p="http://schemas.openxmlformats.org/presentationml/2006/main">
  <p:tag name="PA" val="v5.2.11"/>
</p:tagLst>
</file>

<file path=ppt/tags/tag86.xml><?xml version="1.0" encoding="utf-8"?>
<p:tagLst xmlns:p="http://schemas.openxmlformats.org/presentationml/2006/main">
  <p:tag name="PA" val="v5.2.11"/>
</p:tagLst>
</file>

<file path=ppt/tags/tag87.xml><?xml version="1.0" encoding="utf-8"?>
<p:tagLst xmlns:p="http://schemas.openxmlformats.org/presentationml/2006/main">
  <p:tag name="PA" val="v5.2.11"/>
  <p:tag name="RESOURCELIBID_ANIM" val="431"/>
</p:tagLst>
</file>

<file path=ppt/tags/tag88.xml><?xml version="1.0" encoding="utf-8"?>
<p:tagLst xmlns:p="http://schemas.openxmlformats.org/presentationml/2006/main">
  <p:tag name="PA" val="v5.2.11"/>
</p:tagLst>
</file>

<file path=ppt/tags/tag89.xml><?xml version="1.0" encoding="utf-8"?>
<p:tagLst xmlns:p="http://schemas.openxmlformats.org/presentationml/2006/main">
  <p:tag name="PA" val="v5.2.11"/>
</p:tagLst>
</file>

<file path=ppt/tags/tag9.xml><?xml version="1.0" encoding="utf-8"?>
<p:tagLst xmlns:p="http://schemas.openxmlformats.org/presentationml/2006/main">
  <p:tag name="PA" val="v5.2.11"/>
  <p:tag name="RESOURCELIBID_ANIM" val="448"/>
</p:tagLst>
</file>

<file path=ppt/tags/tag9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42*5055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27*5055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2.xml><?xml version="1.0" encoding="utf-8"?>
<p:tagLst xmlns:p="http://schemas.openxmlformats.org/presentationml/2006/main">
  <p:tag name="PA" val="v5.2.11"/>
  <p:tag name="RESOURCELIBID_ANIM" val="439"/>
</p:tagLst>
</file>

<file path=ppt/tags/tag93.xml><?xml version="1.0" encoding="utf-8"?>
<p:tagLst xmlns:p="http://schemas.openxmlformats.org/presentationml/2006/main">
  <p:tag name="PA" val="v5.2.11"/>
</p:tagLst>
</file>

<file path=ppt/tags/tag94.xml><?xml version="1.0" encoding="utf-8"?>
<p:tagLst xmlns:p="http://schemas.openxmlformats.org/presentationml/2006/main">
  <p:tag name="PA" val="v5.2.11"/>
</p:tagLst>
</file>

<file path=ppt/tags/tag95.xml><?xml version="1.0" encoding="utf-8"?>
<p:tagLst xmlns:p="http://schemas.openxmlformats.org/presentationml/2006/main">
  <p:tag name="PA" val="v5.2.11"/>
</p:tagLst>
</file>

<file path=ppt/tags/tag96.xml><?xml version="1.0" encoding="utf-8"?>
<p:tagLst xmlns:p="http://schemas.openxmlformats.org/presentationml/2006/main">
  <p:tag name="PA" val="v5.2.11"/>
</p:tagLst>
</file>

<file path=ppt/tags/tag97.xml><?xml version="1.0" encoding="utf-8"?>
<p:tagLst xmlns:p="http://schemas.openxmlformats.org/presentationml/2006/main">
  <p:tag name="PA" val="v5.2.11"/>
</p:tagLst>
</file>

<file path=ppt/tags/tag98.xml><?xml version="1.0" encoding="utf-8"?>
<p:tagLst xmlns:p="http://schemas.openxmlformats.org/presentationml/2006/main">
  <p:tag name="PA" val="v5.2.11"/>
</p:tagLst>
</file>

<file path=ppt/tags/tag99.xml><?xml version="1.0" encoding="utf-8"?>
<p:tagLst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36912882023905355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1008</Words>
  <Application>WPS 演示</Application>
  <PresentationFormat>宽屏</PresentationFormat>
  <Paragraphs>247</Paragraphs>
  <Slides>29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29</vt:i4>
      </vt:variant>
    </vt:vector>
  </HeadingPairs>
  <TitlesOfParts>
    <vt:vector size="57" baseType="lpstr">
      <vt:lpstr>Arial</vt:lpstr>
      <vt:lpstr>宋体</vt:lpstr>
      <vt:lpstr>Wingdings</vt:lpstr>
      <vt:lpstr>华文新魏</vt:lpstr>
      <vt:lpstr>楷体_GB2312</vt:lpstr>
      <vt:lpstr>新宋体</vt:lpstr>
      <vt:lpstr>迷你简少儿</vt:lpstr>
      <vt:lpstr>微软雅黑</vt:lpstr>
      <vt:lpstr>等线</vt:lpstr>
      <vt:lpstr>楷体</vt:lpstr>
      <vt:lpstr>迷你简书魂</vt:lpstr>
      <vt:lpstr>Times New Roman</vt:lpstr>
      <vt:lpstr>Calibri</vt:lpstr>
      <vt:lpstr>Arial Unicode MS</vt:lpstr>
      <vt:lpstr>等线 Light</vt:lpstr>
      <vt:lpstr>字魂141号-活力悦动体</vt:lpstr>
      <vt:lpstr>思源黑体</vt:lpstr>
      <vt:lpstr>等线</vt:lpstr>
      <vt:lpstr>方正正中黑简体</vt:lpstr>
      <vt:lpstr>黑体</vt:lpstr>
      <vt:lpstr>Arial</vt:lpstr>
      <vt:lpstr>字魂131号-酷乐潮玩体</vt:lpstr>
      <vt:lpstr>等线</vt:lpstr>
      <vt:lpstr>Office 主题​​</vt:lpstr>
      <vt:lpstr>636912882023905355.paslide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60</cp:revision>
  <dcterms:created xsi:type="dcterms:W3CDTF">2022-11-15T10:42:00Z</dcterms:created>
  <dcterms:modified xsi:type="dcterms:W3CDTF">2022-11-22T22:30:04Z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2052-11.1.0.11551</vt:lpwstr>
  </property>
  <property fmtid="{D5CDD505-2E9C-101B-9397-08002B2CF9AE}" pid="3" name="ICV">
    <vt:lpwstr>4C540E08400342B382E3D1C989647D2F</vt:lpwstr>
  </property>
</Properties>
</file>