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</p:sldMasterIdLst>
  <p:notesMasterIdLst>
    <p:notesMasterId r:id="rId20"/>
  </p:notesMasterIdLst>
  <p:sldIdLst>
    <p:sldId id="259" r:id="rId4"/>
    <p:sldId id="329" r:id="rId5"/>
    <p:sldId id="388" r:id="rId6"/>
    <p:sldId id="287" r:id="rId7"/>
    <p:sldId id="276" r:id="rId8"/>
    <p:sldId id="389" r:id="rId9"/>
    <p:sldId id="406" r:id="rId10"/>
    <p:sldId id="407" r:id="rId11"/>
    <p:sldId id="362" r:id="rId12"/>
    <p:sldId id="408" r:id="rId13"/>
    <p:sldId id="390" r:id="rId14"/>
    <p:sldId id="416" r:id="rId15"/>
    <p:sldId id="420" r:id="rId16"/>
    <p:sldId id="393" r:id="rId17"/>
    <p:sldId id="421" r:id="rId18"/>
    <p:sldId id="410" r:id="rId19"/>
  </p:sldIdLst>
  <p:sldSz cx="12192000" cy="6858000"/>
  <p:notesSz cx="6858000" cy="9144000"/>
  <p:embeddedFontLst>
    <p:embeddedFont>
      <p:font typeface="Calibri" panose="020F0502020204030204" charset="0"/>
      <p:regular r:id="rId25"/>
      <p:bold r:id="rId26"/>
      <p:italic r:id="rId27"/>
      <p:boldItalic r:id="rId28"/>
    </p:embeddedFont>
    <p:embeddedFont>
      <p:font typeface="楷体" panose="02010609060101010101" charset="-122"/>
      <p:regular r:id="rId29"/>
    </p:embeddedFont>
    <p:embeddedFont>
      <p:font typeface="华文新魏" panose="02010800040101010101" charset="-122"/>
      <p:regular r:id="rId30"/>
    </p:embeddedFont>
  </p:embeddedFontLst>
  <p:custDataLst>
    <p:tags r:id="rId3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Arial" panose="020B0604020202020204" pitchFamily="34" charset="0"/>
      <a:buNone/>
      <a:defRPr b="0" i="0" u="none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Arial" panose="020B0604020202020204" pitchFamily="34" charset="0"/>
      <a:buNone/>
      <a:defRPr sz="1800" b="0" i="0" u="none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Arial" panose="020B0604020202020204" pitchFamily="34" charset="0"/>
      <a:buNone/>
      <a:defRPr sz="1800" b="0" i="0" u="none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Arial" panose="020B0604020202020204" pitchFamily="34" charset="0"/>
      <a:buNone/>
      <a:defRPr sz="1800" b="0" i="0" u="none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Arial" panose="020B0604020202020204" pitchFamily="34" charset="0"/>
      <a:buNone/>
      <a:defRPr sz="1800" b="0" i="0" u="none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ClrTx/>
      <a:buSzPct val="100000"/>
      <a:buFont typeface="Arial" panose="020B0604020202020204" pitchFamily="34" charset="0"/>
      <a:buNone/>
      <a:defRPr sz="1800" b="0" i="0" u="none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ClrTx/>
      <a:buSzPct val="100000"/>
      <a:buFont typeface="Arial" panose="020B0604020202020204" pitchFamily="34" charset="0"/>
      <a:buNone/>
      <a:defRPr sz="1800" b="0" i="0" u="none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ClrTx/>
      <a:buSzPct val="100000"/>
      <a:buFont typeface="Arial" panose="020B0604020202020204" pitchFamily="34" charset="0"/>
      <a:buNone/>
      <a:defRPr sz="1800" b="0" i="0" u="none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ClrTx/>
      <a:buSzPct val="100000"/>
      <a:buFont typeface="Arial" panose="020B0604020202020204" pitchFamily="34" charset="0"/>
      <a:buNone/>
      <a:defRPr sz="1800" b="0" i="0" u="none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帐户" initials="M帐" lastIdx="1" clrIdx="0"/>
  <p:cmAuthor id="2" name="Administra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C24"/>
    <a:srgbClr val="00A2E8"/>
    <a:srgbClr val="D8090F"/>
    <a:srgbClr val="F6FC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8" d="100"/>
          <a:sy n="108" d="100"/>
        </p:scale>
        <p:origin x="678" y="102"/>
      </p:cViewPr>
      <p:guideLst>
        <p:guide orient="horz" pos="2159"/>
        <p:guide pos="37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1" Type="http://schemas.openxmlformats.org/officeDocument/2006/relationships/tags" Target="tags/tag10.xml"/><Relationship Id="rId30" Type="http://schemas.openxmlformats.org/officeDocument/2006/relationships/font" Target="fonts/font6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5.fntdata"/><Relationship Id="rId28" Type="http://schemas.openxmlformats.org/officeDocument/2006/relationships/font" Target="fonts/font4.fntdata"/><Relationship Id="rId27" Type="http://schemas.openxmlformats.org/officeDocument/2006/relationships/font" Target="fonts/font3.fntdata"/><Relationship Id="rId26" Type="http://schemas.openxmlformats.org/officeDocument/2006/relationships/font" Target="fonts/font2.fntdata"/><Relationship Id="rId25" Type="http://schemas.openxmlformats.org/officeDocument/2006/relationships/font" Target="fonts/font1.fntdata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22.wmf"/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BB962C8B-B14F-4D97-AF65-F5344CB8AC3E}" type="datetime1">
              <a:rPr lang="zh-CN" altLang="en-US" strike="noStrike" baseline="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</a:fld>
            <a:endParaRPr lang="zh-CN" altLang="en-US" strike="noStrike" baseline="0" noProof="1">
              <a:latin typeface="Arial" panose="020B0604020202020204" pitchFamily="3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zh-CN" altLang="en-US" strike="noStrike" baseline="0" noProof="1">
              <a:sym typeface="Calibri" panose="020F050202020403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 strike="noStrike" baseline="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</a:fld>
            <a:endParaRPr lang="zh-CN" altLang="en-US" sz="1200" u="none" strike="noStrike" baseline="0" noProof="1">
              <a:solidFill>
                <a:srgbClr val="898989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BB962C8B-B14F-4D97-AF65-F5344CB8AC3E}" type="datetime1">
              <a:rPr lang="zh-CN" altLang="en-US" strike="noStrike" baseline="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</a:fld>
            <a:endParaRPr lang="zh-CN" altLang="en-US" strike="noStrike" baseline="0" noProof="1">
              <a:latin typeface="Arial" panose="020B0604020202020204" pitchFamily="3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zh-CN" altLang="en-US" strike="noStrike" baseline="0" noProof="1">
              <a:sym typeface="Calibri" panose="020F050202020403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 strike="noStrike" baseline="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</a:fld>
            <a:endParaRPr lang="zh-CN" altLang="en-US" sz="1200" u="none" strike="noStrike" baseline="0" noProof="1">
              <a:solidFill>
                <a:srgbClr val="898989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BB962C8B-B14F-4D97-AF65-F5344CB8AC3E}" type="datetime1">
              <a:rPr lang="zh-CN" altLang="en-US" strike="noStrike" baseline="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</a:fld>
            <a:endParaRPr lang="zh-CN" altLang="en-US" strike="noStrike" baseline="0" noProof="1">
              <a:latin typeface="Arial" panose="020B0604020202020204" pitchFamily="3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zh-CN" altLang="en-US" strike="noStrike" baseline="0" noProof="1">
              <a:sym typeface="Calibri" panose="020F050202020403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 strike="noStrike" baseline="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</a:fld>
            <a:endParaRPr lang="zh-CN" altLang="en-US" sz="1200" u="none" strike="noStrike" baseline="0" noProof="1">
              <a:solidFill>
                <a:srgbClr val="898989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BB962C8B-B14F-4D97-AF65-F5344CB8AC3E}" type="datetime1">
              <a:rPr lang="zh-CN" altLang="en-US" strike="noStrike" baseline="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</a:fld>
            <a:endParaRPr lang="zh-CN" altLang="en-US" strike="noStrike" baseline="0" noProof="1">
              <a:latin typeface="Arial" panose="020B0604020202020204" pitchFamily="3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zh-CN" altLang="en-US" strike="noStrike" baseline="0" noProof="1">
              <a:sym typeface="Calibri" panose="020F050202020403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 strike="noStrike" baseline="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</a:fld>
            <a:endParaRPr lang="zh-CN" altLang="en-US" sz="1200" u="none" strike="noStrike" baseline="0" noProof="1">
              <a:solidFill>
                <a:srgbClr val="898989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BB962C8B-B14F-4D97-AF65-F5344CB8AC3E}" type="datetime1">
              <a:rPr lang="zh-CN" altLang="en-US" strike="noStrike" baseline="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</a:fld>
            <a:endParaRPr lang="zh-CN" altLang="en-US" strike="noStrike" baseline="0" noProof="1">
              <a:latin typeface="Arial" panose="020B0604020202020204" pitchFamily="3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zh-CN" altLang="en-US" strike="noStrike" baseline="0" noProof="1">
              <a:sym typeface="Calibri" panose="020F050202020403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 strike="noStrike" baseline="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</a:fld>
            <a:endParaRPr lang="zh-CN" altLang="en-US" sz="1200" u="none" strike="noStrike" baseline="0" noProof="1">
              <a:solidFill>
                <a:srgbClr val="898989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BB962C8B-B14F-4D97-AF65-F5344CB8AC3E}" type="datetime1">
              <a:rPr lang="zh-CN" altLang="en-US" strike="noStrike" baseline="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</a:fld>
            <a:endParaRPr lang="zh-CN" altLang="en-US" strike="noStrike" baseline="0" noProof="1">
              <a:latin typeface="Arial" panose="020B0604020202020204" pitchFamily="3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zh-CN" altLang="en-US" strike="noStrike" baseline="0" noProof="1">
              <a:sym typeface="Calibri" panose="020F050202020403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 strike="noStrike" baseline="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</a:fld>
            <a:endParaRPr lang="zh-CN" altLang="en-US" sz="1200" u="none" strike="noStrike" baseline="0" noProof="1">
              <a:solidFill>
                <a:srgbClr val="898989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BB962C8B-B14F-4D97-AF65-F5344CB8AC3E}" type="datetime1">
              <a:rPr lang="zh-CN" altLang="en-US" strike="noStrike" baseline="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</a:fld>
            <a:endParaRPr lang="zh-CN" altLang="en-US" strike="noStrike" baseline="0" noProof="1">
              <a:latin typeface="Arial" panose="020B0604020202020204" pitchFamily="3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zh-CN" altLang="en-US" strike="noStrike" baseline="0" noProof="1">
              <a:sym typeface="Calibri" panose="020F050202020403020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 strike="noStrike" baseline="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</a:fld>
            <a:endParaRPr lang="zh-CN" altLang="en-US" sz="1200" u="none" strike="noStrike" baseline="0" noProof="1">
              <a:solidFill>
                <a:srgbClr val="898989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BB962C8B-B14F-4D97-AF65-F5344CB8AC3E}" type="datetime1">
              <a:rPr lang="zh-CN" altLang="en-US" strike="noStrike" baseline="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</a:fld>
            <a:endParaRPr lang="zh-CN" altLang="en-US" strike="noStrike" baseline="0" noProof="1">
              <a:latin typeface="Arial" panose="020B0604020202020204" pitchFamily="3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zh-CN" altLang="en-US" strike="noStrike" baseline="0" noProof="1">
              <a:sym typeface="Calibri" panose="020F050202020403020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 strike="noStrike" baseline="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</a:fld>
            <a:endParaRPr lang="zh-CN" altLang="en-US" sz="1200" u="none" strike="noStrike" baseline="0" noProof="1">
              <a:solidFill>
                <a:srgbClr val="898989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BB962C8B-B14F-4D97-AF65-F5344CB8AC3E}" type="datetime1">
              <a:rPr lang="zh-CN" altLang="en-US" strike="noStrike" baseline="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</a:fld>
            <a:endParaRPr lang="zh-CN" altLang="en-US" strike="noStrike" baseline="0" noProof="1">
              <a:latin typeface="Arial" panose="020B0604020202020204" pitchFamily="3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zh-CN" altLang="en-US" strike="noStrike" baseline="0" noProof="1">
              <a:sym typeface="Calibri" panose="020F050202020403020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 strike="noStrike" baseline="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</a:fld>
            <a:endParaRPr lang="zh-CN" altLang="en-US" sz="1200" u="none" strike="noStrike" baseline="0" noProof="1">
              <a:solidFill>
                <a:srgbClr val="898989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BB962C8B-B14F-4D97-AF65-F5344CB8AC3E}" type="datetime1">
              <a:rPr lang="zh-CN" altLang="en-US" strike="noStrike" baseline="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</a:fld>
            <a:endParaRPr lang="zh-CN" altLang="en-US" strike="noStrike" baseline="0" noProof="1">
              <a:latin typeface="Arial" panose="020B0604020202020204" pitchFamily="3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zh-CN" altLang="en-US" strike="noStrike" baseline="0" noProof="1">
              <a:sym typeface="Calibri" panose="020F05020202040302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 strike="noStrike" baseline="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</a:fld>
            <a:endParaRPr lang="zh-CN" altLang="en-US" sz="1200" u="none" strike="noStrike" baseline="0" noProof="1">
              <a:solidFill>
                <a:srgbClr val="898989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BB962C8B-B14F-4D97-AF65-F5344CB8AC3E}" type="datetime1">
              <a:rPr lang="zh-CN" altLang="en-US" strike="noStrike" baseline="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</a:fld>
            <a:endParaRPr lang="zh-CN" altLang="en-US" strike="noStrike" baseline="0" noProof="1">
              <a:latin typeface="Arial" panose="020B0604020202020204" pitchFamily="3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zh-CN" altLang="en-US" strike="noStrike" baseline="0" noProof="1">
              <a:sym typeface="Calibri" panose="020F050202020403020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 strike="noStrike" baseline="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</a:fld>
            <a:endParaRPr lang="zh-CN" altLang="en-US" sz="1200" u="none" strike="noStrike" baseline="0" noProof="1">
              <a:solidFill>
                <a:srgbClr val="898989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BB962C8B-B14F-4D97-AF65-F5344CB8AC3E}" type="datetime1">
              <a:rPr lang="zh-CN" altLang="en-US" strike="noStrike" baseline="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</a:fld>
            <a:endParaRPr lang="zh-CN" altLang="en-US" strike="noStrike" baseline="0" noProof="1">
              <a:latin typeface="Arial" panose="020B0604020202020204" pitchFamily="3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zh-CN" altLang="en-US" strike="noStrike" baseline="0" noProof="1">
              <a:sym typeface="Calibri" panose="020F050202020403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 strike="noStrike" baseline="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</a:fld>
            <a:endParaRPr lang="zh-CN" altLang="en-US" sz="1200" u="none" strike="noStrike" baseline="0" noProof="1">
              <a:solidFill>
                <a:srgbClr val="898989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BB962C8B-B14F-4D97-AF65-F5344CB8AC3E}" type="datetime1">
              <a:rPr lang="zh-CN" altLang="en-US" strike="noStrike" baseline="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</a:fld>
            <a:endParaRPr lang="zh-CN" altLang="en-US" strike="noStrike" baseline="0" noProof="1">
              <a:latin typeface="Arial" panose="020B0604020202020204" pitchFamily="3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zh-CN" altLang="en-US" strike="noStrike" baseline="0" noProof="1">
              <a:sym typeface="Calibri" panose="020F050202020403020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 strike="noStrike" baseline="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</a:fld>
            <a:endParaRPr lang="zh-CN" altLang="en-US" sz="1200" u="none" strike="noStrike" baseline="0" noProof="1">
              <a:solidFill>
                <a:srgbClr val="898989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BB962C8B-B14F-4D97-AF65-F5344CB8AC3E}" type="datetime1">
              <a:rPr lang="zh-CN" altLang="en-US" strike="noStrike" baseline="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</a:fld>
            <a:endParaRPr lang="zh-CN" altLang="en-US" strike="noStrike" baseline="0" noProof="1">
              <a:latin typeface="Arial" panose="020B0604020202020204" pitchFamily="3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zh-CN" altLang="en-US" strike="noStrike" baseline="0" noProof="1">
              <a:sym typeface="Calibri" panose="020F050202020403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 strike="noStrike" baseline="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</a:fld>
            <a:endParaRPr lang="zh-CN" altLang="en-US" sz="1200" u="none" strike="noStrike" baseline="0" noProof="1">
              <a:solidFill>
                <a:srgbClr val="898989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BB962C8B-B14F-4D97-AF65-F5344CB8AC3E}" type="datetime1">
              <a:rPr lang="zh-CN" altLang="en-US" strike="noStrike" baseline="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</a:fld>
            <a:endParaRPr lang="zh-CN" altLang="en-US" strike="noStrike" baseline="0" noProof="1">
              <a:latin typeface="Arial" panose="020B0604020202020204" pitchFamily="3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zh-CN" altLang="en-US" strike="noStrike" baseline="0" noProof="1">
              <a:sym typeface="Calibri" panose="020F050202020403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 strike="noStrike" baseline="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</a:fld>
            <a:endParaRPr lang="zh-CN" altLang="en-US" sz="1200" u="none" strike="noStrike" baseline="0" noProof="1">
              <a:solidFill>
                <a:srgbClr val="898989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344557" y="318052"/>
            <a:ext cx="11542643" cy="6331523"/>
          </a:xfrm>
          <a:prstGeom prst="rect">
            <a:avLst/>
          </a:prstGeom>
          <a:noFill/>
          <a:ln w="38100">
            <a:solidFill>
              <a:srgbClr val="0CB1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39" b="87189"/>
          <a:stretch>
            <a:fillRect/>
          </a:stretch>
        </p:blipFill>
        <p:spPr>
          <a:xfrm>
            <a:off x="417172" y="386985"/>
            <a:ext cx="1457353" cy="878567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BB962C8B-B14F-4D97-AF65-F5344CB8AC3E}" type="datetime1">
              <a:rPr lang="zh-CN" altLang="en-US" strike="noStrike" baseline="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</a:fld>
            <a:endParaRPr lang="zh-CN" altLang="en-US" strike="noStrike" baseline="0" noProof="1">
              <a:latin typeface="Arial" panose="020B0604020202020204" pitchFamily="3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zh-CN" altLang="en-US" strike="noStrike" baseline="0" noProof="1">
              <a:sym typeface="Calibri" panose="020F050202020403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 strike="noStrike" baseline="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</a:fld>
            <a:endParaRPr lang="zh-CN" altLang="en-US" sz="1200" u="none" strike="noStrike" baseline="0" noProof="1">
              <a:solidFill>
                <a:srgbClr val="898989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BB962C8B-B14F-4D97-AF65-F5344CB8AC3E}" type="datetime1">
              <a:rPr lang="zh-CN" altLang="en-US" strike="noStrike" baseline="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</a:fld>
            <a:endParaRPr lang="zh-CN" altLang="en-US" strike="noStrike" baseline="0" noProof="1">
              <a:latin typeface="Arial" panose="020B0604020202020204" pitchFamily="3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zh-CN" altLang="en-US" strike="noStrike" baseline="0" noProof="1">
              <a:sym typeface="Calibri" panose="020F050202020403020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 strike="noStrike" baseline="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</a:fld>
            <a:endParaRPr lang="zh-CN" altLang="en-US" sz="1200" u="none" strike="noStrike" baseline="0" noProof="1">
              <a:solidFill>
                <a:srgbClr val="898989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BB962C8B-B14F-4D97-AF65-F5344CB8AC3E}" type="datetime1">
              <a:rPr lang="zh-CN" altLang="en-US" strike="noStrike" baseline="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</a:fld>
            <a:endParaRPr lang="zh-CN" altLang="en-US" strike="noStrike" baseline="0" noProof="1">
              <a:latin typeface="Arial" panose="020B0604020202020204" pitchFamily="3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zh-CN" altLang="en-US" strike="noStrike" baseline="0" noProof="1">
              <a:sym typeface="Calibri" panose="020F050202020403020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 strike="noStrike" baseline="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</a:fld>
            <a:endParaRPr lang="zh-CN" altLang="en-US" sz="1200" u="none" strike="noStrike" baseline="0" noProof="1">
              <a:solidFill>
                <a:srgbClr val="898989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BB962C8B-B14F-4D97-AF65-F5344CB8AC3E}" type="datetime1">
              <a:rPr lang="zh-CN" altLang="en-US" strike="noStrike" baseline="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</a:fld>
            <a:endParaRPr lang="zh-CN" altLang="en-US" strike="noStrike" baseline="0" noProof="1">
              <a:latin typeface="Arial" panose="020B0604020202020204" pitchFamily="3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zh-CN" altLang="en-US" strike="noStrike" baseline="0" noProof="1">
              <a:sym typeface="Calibri" panose="020F050202020403020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 strike="noStrike" baseline="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</a:fld>
            <a:endParaRPr lang="zh-CN" altLang="en-US" sz="1200" u="none" strike="noStrike" baseline="0" noProof="1">
              <a:solidFill>
                <a:srgbClr val="898989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BB962C8B-B14F-4D97-AF65-F5344CB8AC3E}" type="datetime1">
              <a:rPr lang="zh-CN" altLang="en-US" strike="noStrike" baseline="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</a:fld>
            <a:endParaRPr lang="zh-CN" altLang="en-US" strike="noStrike" baseline="0" noProof="1">
              <a:latin typeface="Arial" panose="020B0604020202020204" pitchFamily="3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zh-CN" altLang="en-US" strike="noStrike" baseline="0" noProof="1">
              <a:sym typeface="Calibri" panose="020F05020202040302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 strike="noStrike" baseline="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</a:fld>
            <a:endParaRPr lang="zh-CN" altLang="en-US" sz="1200" u="none" strike="noStrike" baseline="0" noProof="1">
              <a:solidFill>
                <a:srgbClr val="898989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BB962C8B-B14F-4D97-AF65-F5344CB8AC3E}" type="datetime1">
              <a:rPr lang="zh-CN" altLang="en-US" strike="noStrike" baseline="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</a:fld>
            <a:endParaRPr lang="zh-CN" altLang="en-US" strike="noStrike" baseline="0" noProof="1">
              <a:latin typeface="Arial" panose="020B0604020202020204" pitchFamily="3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zh-CN" altLang="en-US" strike="noStrike" baseline="0" noProof="1">
              <a:sym typeface="Calibri" panose="020F050202020403020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 strike="noStrike" baseline="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</a:fld>
            <a:endParaRPr lang="zh-CN" altLang="en-US" sz="1200" u="none" strike="noStrike" baseline="0" noProof="1">
              <a:solidFill>
                <a:srgbClr val="898989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BB962C8B-B14F-4D97-AF65-F5344CB8AC3E}" type="datetime1">
              <a:rPr lang="zh-CN" altLang="en-US" strike="noStrike" baseline="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</a:fld>
            <a:endParaRPr lang="zh-CN" altLang="en-US" strike="noStrike" baseline="0" noProof="1">
              <a:latin typeface="Arial" panose="020B0604020202020204" pitchFamily="3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zh-CN" altLang="en-US" strike="noStrike" baseline="0" noProof="1">
              <a:sym typeface="Calibri" panose="020F050202020403020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 strike="noStrike" baseline="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</a:fld>
            <a:endParaRPr lang="zh-CN" altLang="en-US" sz="1200" u="none" strike="noStrike" baseline="0" noProof="1">
              <a:solidFill>
                <a:srgbClr val="898989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Calibri" panose="020F050202020403020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indent="0" algn="l" fontAlgn="base">
              <a:buFont typeface="Arial" panose="020B0604020202020204" pitchFamily="34" charset="0"/>
              <a:defRPr sz="120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BB962C8B-B14F-4D97-AF65-F5344CB8AC3E}" type="datetime1">
              <a:rPr lang="zh-CN" altLang="en-US" strike="noStrike" baseline="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</a:fld>
            <a:endParaRPr lang="zh-CN" altLang="en-US" strike="noStrike" baseline="0" noProof="1">
              <a:latin typeface="Arial" panose="020B0604020202020204" pitchFamily="3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indent="0" algn="ctr" fontAlgn="base">
              <a:buFont typeface="Arial" panose="020B0604020202020204" pitchFamily="34" charset="0"/>
              <a:defRPr sz="1200">
                <a:solidFill>
                  <a:srgbClr val="898989"/>
                </a:solidFill>
                <a:latin typeface="Calibri" panose="020F0502020204030204" charset="0"/>
                <a:ea typeface="Calibri" panose="020F0502020204030204" charset="0"/>
              </a:defRPr>
            </a:lvl1pPr>
          </a:lstStyle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zh-CN" altLang="en-US" strike="noStrike" baseline="0" noProof="1">
              <a:sym typeface="Calibri" panose="020F0502020204030204" charset="0"/>
            </a:endParaR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indent="0" algn="r" fontAlgn="base">
              <a:buFont typeface="Arial" panose="020B0604020202020204" pitchFamily="34" charset="0"/>
              <a:defRPr sz="120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 strike="noStrike" baseline="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</a:fld>
            <a:endParaRPr lang="zh-CN" altLang="en-US" sz="1200" u="none" strike="noStrike" baseline="0" noProof="1">
              <a:solidFill>
                <a:srgbClr val="898989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  <a:sym typeface="Calibri" panose="020F0502020204030204" charset="0"/>
        </a:defRPr>
      </a:lvl1pPr>
    </p:titleStyle>
    <p:bodyStyle>
      <a:lvl1pPr marL="342900" lvl="0" indent="-342900" algn="l" defTabSz="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742950" lvl="1" indent="-285750" algn="l" defTabSz="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–"/>
        <a:defRPr sz="2800" b="0" i="0" u="none" kern="1200" baseline="0">
          <a:solidFill>
            <a:schemeClr val="tx1"/>
          </a:solidFill>
          <a:latin typeface="Arial" panose="020B0604020202020204"/>
          <a:ea typeface="宋体" panose="02010600030101010101" pitchFamily="2" charset="-122"/>
          <a:cs typeface="+mn-cs"/>
          <a:sym typeface="Calibri" panose="020F0502020204030204" charset="0"/>
        </a:defRPr>
      </a:lvl2pPr>
      <a:lvl3pPr marL="1143000" lvl="2" indent="-228600" algn="l" defTabSz="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 b="0" i="0" u="none" kern="1200" baseline="0">
          <a:solidFill>
            <a:schemeClr val="tx1"/>
          </a:solidFill>
          <a:latin typeface="Arial" panose="020B0604020202020204"/>
          <a:ea typeface="宋体" panose="02010600030101010101" pitchFamily="2" charset="-122"/>
          <a:cs typeface="+mn-cs"/>
          <a:sym typeface="Calibri" panose="020F0502020204030204" charset="0"/>
        </a:defRPr>
      </a:lvl3pPr>
      <a:lvl4pPr marL="1600200" lvl="3" indent="-228600" algn="l" defTabSz="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–"/>
        <a:defRPr sz="2000" b="0" i="0" u="none" kern="1200" baseline="0">
          <a:solidFill>
            <a:schemeClr val="tx1"/>
          </a:solidFill>
          <a:latin typeface="Arial" panose="020B0604020202020204"/>
          <a:ea typeface="宋体" panose="02010600030101010101" pitchFamily="2" charset="-122"/>
          <a:cs typeface="+mn-cs"/>
          <a:sym typeface="Calibri" panose="020F0502020204030204" charset="0"/>
        </a:defRPr>
      </a:lvl4pPr>
      <a:lvl5pPr marL="2057400" lvl="4" indent="-228600" algn="l" defTabSz="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Arial" panose="020B0604020202020204"/>
          <a:ea typeface="宋体" panose="02010600030101010101" pitchFamily="2" charset="-122"/>
          <a:cs typeface="+mn-cs"/>
          <a:sym typeface="Calibri" panose="020F0502020204030204" charset="0"/>
        </a:defRPr>
      </a:lvl5pPr>
      <a:lvl6pPr marL="2514600" lvl="5" indent="-228600" algn="l" defTabSz="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Arial" panose="020B0604020202020204"/>
          <a:ea typeface="宋体" panose="02010600030101010101" pitchFamily="2" charset="-122"/>
          <a:cs typeface="+mn-cs"/>
          <a:sym typeface="Calibri" panose="020F0502020204030204" charset="0"/>
        </a:defRPr>
      </a:lvl6pPr>
      <a:lvl7pPr marL="2971800" lvl="6" indent="-228600" algn="l" defTabSz="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Arial" panose="020B0604020202020204"/>
          <a:ea typeface="宋体" panose="02010600030101010101" pitchFamily="2" charset="-122"/>
          <a:cs typeface="+mn-cs"/>
          <a:sym typeface="Calibri" panose="020F0502020204030204" charset="0"/>
        </a:defRPr>
      </a:lvl7pPr>
      <a:lvl8pPr marL="3429000" lvl="7" indent="-228600" algn="l" defTabSz="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Arial" panose="020B0604020202020204"/>
          <a:ea typeface="宋体" panose="02010600030101010101" pitchFamily="2" charset="-122"/>
          <a:cs typeface="+mn-cs"/>
          <a:sym typeface="Calibri" panose="020F0502020204030204" charset="0"/>
        </a:defRPr>
      </a:lvl8pPr>
      <a:lvl9pPr marL="3886200" lvl="8" indent="-228600" algn="l" defTabSz="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Arial" panose="020B0604020202020204"/>
          <a:ea typeface="宋体" panose="02010600030101010101" pitchFamily="2" charset="-122"/>
          <a:cs typeface="+mn-cs"/>
          <a:sym typeface="Calibri" panose="020F0502020204030204" charset="0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44387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08" name="日期占位符 1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indent="0" algn="l" fontAlgn="base">
              <a:buFont typeface="Arial" panose="020B0604020202020204" pitchFamily="34" charset="0"/>
              <a:defRPr sz="120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BB962C8B-B14F-4D97-AF65-F5344CB8AC3E}" type="datetime1">
              <a:rPr lang="zh-CN" altLang="en-US" strike="noStrike" baseline="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</a:fld>
            <a:endParaRPr lang="zh-CN" altLang="en-US" strike="noStrike" baseline="0" noProof="1">
              <a:latin typeface="Arial" panose="020B0604020202020204" pitchFamily="34" charset="0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2009" name="页脚占位符 2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indent="0" algn="ctr" fontAlgn="base">
              <a:buFont typeface="Arial" panose="020B0604020202020204" pitchFamily="34" charset="0"/>
              <a:defRPr sz="1200">
                <a:solidFill>
                  <a:srgbClr val="898989"/>
                </a:solidFill>
                <a:latin typeface="Calibri" panose="020F0502020204030204" charset="0"/>
                <a:ea typeface="Calibri" panose="020F0502020204030204" charset="0"/>
              </a:defRPr>
            </a:lvl1pPr>
          </a:lstStyle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zh-CN" altLang="en-US" strike="noStrike" baseline="0" noProof="1">
              <a:sym typeface="Calibri" panose="020F0502020204030204" charset="0"/>
            </a:endParaRPr>
          </a:p>
        </p:txBody>
      </p:sp>
      <p:sp>
        <p:nvSpPr>
          <p:cNvPr id="20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indent="0" algn="r" fontAlgn="base">
              <a:buFont typeface="Arial" panose="020B0604020202020204" pitchFamily="34" charset="0"/>
              <a:defRPr sz="120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lvl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 strike="noStrike" baseline="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Calibri" panose="020F0502020204030204" charset="0"/>
              </a:rPr>
            </a:fld>
            <a:endParaRPr lang="zh-CN" altLang="en-US" sz="1200" u="none" strike="noStrike" baseline="0" noProof="1">
              <a:solidFill>
                <a:srgbClr val="898989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  <a:sym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marL="0" lv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  <a:sym typeface="Calibri" panose="020F0502020204030204" charset="0"/>
        </a:defRPr>
      </a:lvl1pPr>
    </p:titleStyle>
    <p:bodyStyle>
      <a:lvl1pPr marL="342900" lvl="0" indent="-342900" algn="l" defTabSz="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742950" lvl="1" indent="-285750" algn="l" defTabSz="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–"/>
        <a:defRPr sz="2800" b="0" i="0" u="none" kern="1200" baseline="0">
          <a:solidFill>
            <a:schemeClr val="tx1"/>
          </a:solidFill>
          <a:latin typeface="Arial" panose="020B0604020202020204"/>
          <a:ea typeface="宋体" panose="02010600030101010101" pitchFamily="2" charset="-122"/>
          <a:cs typeface="+mn-cs"/>
          <a:sym typeface="Calibri" panose="020F0502020204030204" charset="0"/>
        </a:defRPr>
      </a:lvl2pPr>
      <a:lvl3pPr marL="1143000" lvl="2" indent="-228600" algn="l" defTabSz="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 b="0" i="0" u="none" kern="1200" baseline="0">
          <a:solidFill>
            <a:schemeClr val="tx1"/>
          </a:solidFill>
          <a:latin typeface="Arial" panose="020B0604020202020204"/>
          <a:ea typeface="宋体" panose="02010600030101010101" pitchFamily="2" charset="-122"/>
          <a:cs typeface="+mn-cs"/>
          <a:sym typeface="Calibri" panose="020F0502020204030204" charset="0"/>
        </a:defRPr>
      </a:lvl3pPr>
      <a:lvl4pPr marL="1600200" lvl="3" indent="-228600" algn="l" defTabSz="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–"/>
        <a:defRPr sz="2000" b="0" i="0" u="none" kern="1200" baseline="0">
          <a:solidFill>
            <a:schemeClr val="tx1"/>
          </a:solidFill>
          <a:latin typeface="Arial" panose="020B0604020202020204"/>
          <a:ea typeface="宋体" panose="02010600030101010101" pitchFamily="2" charset="-122"/>
          <a:cs typeface="+mn-cs"/>
          <a:sym typeface="Calibri" panose="020F0502020204030204" charset="0"/>
        </a:defRPr>
      </a:lvl4pPr>
      <a:lvl5pPr marL="2057400" lvl="4" indent="-228600" algn="l" defTabSz="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Arial" panose="020B0604020202020204"/>
          <a:ea typeface="宋体" panose="02010600030101010101" pitchFamily="2" charset="-122"/>
          <a:cs typeface="+mn-cs"/>
          <a:sym typeface="Calibri" panose="020F0502020204030204" charset="0"/>
        </a:defRPr>
      </a:lvl5pPr>
      <a:lvl6pPr marL="2514600" lvl="5" indent="-228600" algn="l" defTabSz="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Arial" panose="020B0604020202020204"/>
          <a:ea typeface="宋体" panose="02010600030101010101" pitchFamily="2" charset="-122"/>
          <a:cs typeface="+mn-cs"/>
          <a:sym typeface="Calibri" panose="020F0502020204030204" charset="0"/>
        </a:defRPr>
      </a:lvl6pPr>
      <a:lvl7pPr marL="2971800" lvl="6" indent="-228600" algn="l" defTabSz="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Arial" panose="020B0604020202020204"/>
          <a:ea typeface="宋体" panose="02010600030101010101" pitchFamily="2" charset="-122"/>
          <a:cs typeface="+mn-cs"/>
          <a:sym typeface="Calibri" panose="020F0502020204030204" charset="0"/>
        </a:defRPr>
      </a:lvl7pPr>
      <a:lvl8pPr marL="3429000" lvl="7" indent="-228600" algn="l" defTabSz="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Arial" panose="020B0604020202020204"/>
          <a:ea typeface="宋体" panose="02010600030101010101" pitchFamily="2" charset="-122"/>
          <a:cs typeface="+mn-cs"/>
          <a:sym typeface="Calibri" panose="020F0502020204030204" charset="0"/>
        </a:defRPr>
      </a:lvl8pPr>
      <a:lvl9pPr marL="3886200" lvl="8" indent="-228600" algn="l" defTabSz="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Arial" panose="020B0604020202020204"/>
          <a:ea typeface="宋体" panose="02010600030101010101" pitchFamily="2" charset="-122"/>
          <a:cs typeface="+mn-cs"/>
          <a:sym typeface="Calibri" panose="020F0502020204030204" charset="0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1.png"/><Relationship Id="rId8" Type="http://schemas.openxmlformats.org/officeDocument/2006/relationships/image" Target="../media/image50.png"/><Relationship Id="rId7" Type="http://schemas.openxmlformats.org/officeDocument/2006/relationships/image" Target="../media/image49.png"/><Relationship Id="rId6" Type="http://schemas.openxmlformats.org/officeDocument/2006/relationships/image" Target="../media/image30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57.png"/><Relationship Id="rId14" Type="http://schemas.openxmlformats.org/officeDocument/2006/relationships/image" Target="../media/image56.png"/><Relationship Id="rId13" Type="http://schemas.openxmlformats.org/officeDocument/2006/relationships/image" Target="../media/image55.png"/><Relationship Id="rId12" Type="http://schemas.openxmlformats.org/officeDocument/2006/relationships/image" Target="../media/image54.png"/><Relationship Id="rId11" Type="http://schemas.openxmlformats.org/officeDocument/2006/relationships/image" Target="../media/image53.png"/><Relationship Id="rId10" Type="http://schemas.openxmlformats.org/officeDocument/2006/relationships/image" Target="../media/image52.png"/><Relationship Id="rId1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3.png"/><Relationship Id="rId8" Type="http://schemas.openxmlformats.org/officeDocument/2006/relationships/image" Target="../media/image62.png"/><Relationship Id="rId7" Type="http://schemas.openxmlformats.org/officeDocument/2006/relationships/image" Target="../media/image61.png"/><Relationship Id="rId6" Type="http://schemas.openxmlformats.org/officeDocument/2006/relationships/image" Target="../media/image60.png"/><Relationship Id="rId5" Type="http://schemas.openxmlformats.org/officeDocument/2006/relationships/image" Target="../media/image35.png"/><Relationship Id="rId4" Type="http://schemas.openxmlformats.org/officeDocument/2006/relationships/image" Target="../media/image59.png"/><Relationship Id="rId3" Type="http://schemas.openxmlformats.org/officeDocument/2006/relationships/image" Target="../media/image58.png"/><Relationship Id="rId2" Type="http://schemas.openxmlformats.org/officeDocument/2006/relationships/image" Target="../media/image44.png"/><Relationship Id="rId12" Type="http://schemas.openxmlformats.org/officeDocument/2006/relationships/slideLayout" Target="../slideLayouts/slideLayout7.xml"/><Relationship Id="rId11" Type="http://schemas.openxmlformats.org/officeDocument/2006/relationships/themeOverride" Target="../theme/themeOverride1.xml"/><Relationship Id="rId10" Type="http://schemas.openxmlformats.org/officeDocument/2006/relationships/image" Target="../media/image64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3" Type="http://schemas.openxmlformats.org/officeDocument/2006/relationships/image" Target="../media/image65.jpeg"/><Relationship Id="rId2" Type="http://schemas.openxmlformats.org/officeDocument/2006/relationships/tags" Target="../tags/tag8.xml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3" Type="http://schemas.openxmlformats.org/officeDocument/2006/relationships/image" Target="../media/image65.jpeg"/><Relationship Id="rId2" Type="http://schemas.openxmlformats.org/officeDocument/2006/relationships/tags" Target="../tags/tag9.xml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79.png"/><Relationship Id="rId8" Type="http://schemas.openxmlformats.org/officeDocument/2006/relationships/image" Target="../media/image78.png"/><Relationship Id="rId7" Type="http://schemas.openxmlformats.org/officeDocument/2006/relationships/image" Target="../media/image77.png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3" Type="http://schemas.openxmlformats.org/officeDocument/2006/relationships/image" Target="../media/image73.png"/><Relationship Id="rId2" Type="http://schemas.openxmlformats.org/officeDocument/2006/relationships/slide" Target="slide8.x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80.png"/><Relationship Id="rId10" Type="http://schemas.openxmlformats.org/officeDocument/2006/relationships/image" Target="../media/image30.png"/><Relationship Id="rId1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tags" Target="../tags/tag1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tags" Target="../tags/tag3.xml"/><Relationship Id="rId3" Type="http://schemas.openxmlformats.org/officeDocument/2006/relationships/image" Target="../media/image11.jpeg"/><Relationship Id="rId2" Type="http://schemas.openxmlformats.org/officeDocument/2006/relationships/tags" Target="../tags/tag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tags" Target="../tags/tag5.xml"/><Relationship Id="rId4" Type="http://schemas.openxmlformats.org/officeDocument/2006/relationships/image" Target="../media/image15.png"/><Relationship Id="rId3" Type="http://schemas.openxmlformats.org/officeDocument/2006/relationships/image" Target="../media/image11.jpeg"/><Relationship Id="rId2" Type="http://schemas.openxmlformats.org/officeDocument/2006/relationships/tags" Target="../tags/tag4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image" Target="../media/image12.jpeg"/><Relationship Id="rId5" Type="http://schemas.openxmlformats.org/officeDocument/2006/relationships/tags" Target="../tags/tag7.xml"/><Relationship Id="rId4" Type="http://schemas.openxmlformats.org/officeDocument/2006/relationships/image" Target="../media/image16.png"/><Relationship Id="rId3" Type="http://schemas.openxmlformats.org/officeDocument/2006/relationships/image" Target="../media/image11.jpeg"/><Relationship Id="rId2" Type="http://schemas.openxmlformats.org/officeDocument/2006/relationships/tags" Target="../tags/tag6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w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20.wmf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18.png"/><Relationship Id="rId17" Type="http://schemas.openxmlformats.org/officeDocument/2006/relationships/vmlDrawing" Target="../drawings/vmlDrawing1.vml"/><Relationship Id="rId16" Type="http://schemas.openxmlformats.org/officeDocument/2006/relationships/slideLayout" Target="../slideLayouts/slideLayout7.xml"/><Relationship Id="rId15" Type="http://schemas.openxmlformats.org/officeDocument/2006/relationships/oleObject" Target="../embeddings/oleObject9.bin"/><Relationship Id="rId14" Type="http://schemas.openxmlformats.org/officeDocument/2006/relationships/oleObject" Target="../embeddings/oleObject8.bin"/><Relationship Id="rId13" Type="http://schemas.openxmlformats.org/officeDocument/2006/relationships/image" Target="../media/image22.wmf"/><Relationship Id="rId12" Type="http://schemas.openxmlformats.org/officeDocument/2006/relationships/oleObject" Target="../embeddings/oleObject7.bin"/><Relationship Id="rId11" Type="http://schemas.openxmlformats.org/officeDocument/2006/relationships/oleObject" Target="../embeddings/oleObject6.bin"/><Relationship Id="rId10" Type="http://schemas.openxmlformats.org/officeDocument/2006/relationships/oleObject" Target="../embeddings/oleObject5.bin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4" Type="http://schemas.openxmlformats.org/officeDocument/2006/relationships/slideLayout" Target="../slideLayouts/slideLayout7.xml"/><Relationship Id="rId13" Type="http://schemas.openxmlformats.org/officeDocument/2006/relationships/slide" Target="slide16.xml"/><Relationship Id="rId12" Type="http://schemas.openxmlformats.org/officeDocument/2006/relationships/image" Target="../media/image34.png"/><Relationship Id="rId11" Type="http://schemas.openxmlformats.org/officeDocument/2006/relationships/image" Target="../media/image33.jpeg"/><Relationship Id="rId10" Type="http://schemas.openxmlformats.org/officeDocument/2006/relationships/image" Target="../media/image32.png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39.png"/><Relationship Id="rId7" Type="http://schemas.openxmlformats.org/officeDocument/2006/relationships/image" Target="../media/image38.png"/><Relationship Id="rId6" Type="http://schemas.openxmlformats.org/officeDocument/2006/relationships/image" Target="../media/image30.png"/><Relationship Id="rId5" Type="http://schemas.openxmlformats.org/officeDocument/2006/relationships/image" Target="../media/image37.png"/><Relationship Id="rId4" Type="http://schemas.openxmlformats.org/officeDocument/2006/relationships/image" Target="../media/image27.png"/><Relationship Id="rId3" Type="http://schemas.openxmlformats.org/officeDocument/2006/relationships/image" Target="../media/image36.png"/><Relationship Id="rId2" Type="http://schemas.openxmlformats.org/officeDocument/2006/relationships/image" Target="../media/image23.pn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43.png"/><Relationship Id="rId12" Type="http://schemas.openxmlformats.org/officeDocument/2006/relationships/image" Target="../media/image42.png"/><Relationship Id="rId11" Type="http://schemas.openxmlformats.org/officeDocument/2006/relationships/image" Target="../media/image41.png"/><Relationship Id="rId10" Type="http://schemas.openxmlformats.org/officeDocument/2006/relationships/image" Target="../media/image40.png"/><Relationship Id="rId1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195" y="548640"/>
            <a:ext cx="7900035" cy="4756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0000" y="72000"/>
            <a:ext cx="882015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AutoShape 1"/>
          <p:cNvSpPr/>
          <p:nvPr/>
        </p:nvSpPr>
        <p:spPr>
          <a:xfrm>
            <a:off x="1524000" y="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eaLnBrk="0" hangingPunct="0"/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4628" name="AutoShape 2"/>
          <p:cNvSpPr/>
          <p:nvPr/>
        </p:nvSpPr>
        <p:spPr>
          <a:xfrm>
            <a:off x="1524000" y="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eaLnBrk="0" hangingPunct="0"/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4629" name="Text Box 10"/>
          <p:cNvSpPr/>
          <p:nvPr/>
        </p:nvSpPr>
        <p:spPr>
          <a:xfrm>
            <a:off x="4656138" y="2636838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4631" name="矩形 14"/>
          <p:cNvSpPr/>
          <p:nvPr/>
        </p:nvSpPr>
        <p:spPr>
          <a:xfrm>
            <a:off x="1308735" y="71755"/>
            <a:ext cx="1560195" cy="645160"/>
          </a:xfrm>
          <a:prstGeom prst="rect">
            <a:avLst/>
          </a:prstGeom>
          <a:gradFill rotWithShape="1">
            <a:gsLst>
              <a:gs pos="0">
                <a:srgbClr val="D9FDA5">
                  <a:alpha val="100000"/>
                </a:srgbClr>
              </a:gs>
              <a:gs pos="34999">
                <a:srgbClr val="E3FEBF">
                  <a:alpha val="100000"/>
                </a:srgbClr>
              </a:gs>
              <a:gs pos="100000">
                <a:srgbClr val="F4FEE6">
                  <a:alpha val="100000"/>
                </a:srgbClr>
              </a:gs>
            </a:gsLst>
            <a:lin ang="5400000"/>
            <a:tileRect/>
          </a:gradFill>
          <a:ln w="9525" cap="flat" cmpd="sng">
            <a:solidFill>
              <a:srgbClr val="9BBB5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zh-CN" altLang="en-US" sz="3600" b="1">
                <a:solidFill>
                  <a:srgbClr val="984807"/>
                </a:solidFill>
                <a:latin typeface="楷体" panose="02010609060101010101" charset="-122"/>
                <a:ea typeface="楷体" panose="02010609060101010101" charset="-122"/>
                <a:sym typeface="华文新魏" panose="02010800040101010101" charset="-122"/>
              </a:rPr>
              <a:t>练一练</a:t>
            </a:r>
            <a:endParaRPr lang="zh-CN" altLang="en-US" sz="3600" b="1">
              <a:solidFill>
                <a:srgbClr val="984807"/>
              </a:solidFill>
              <a:latin typeface="楷体" panose="02010609060101010101" charset="-122"/>
              <a:ea typeface="楷体" panose="02010609060101010101" charset="-122"/>
              <a:sym typeface="华文新魏" panose="02010800040101010101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9338945" y="908720"/>
            <a:ext cx="612140" cy="1405890"/>
            <a:chOff x="5953" y="2664"/>
            <a:chExt cx="964" cy="2214"/>
          </a:xfrm>
        </p:grpSpPr>
        <p:sp>
          <p:nvSpPr>
            <p:cNvPr id="31" name="文本框 30"/>
            <p:cNvSpPr txBox="1"/>
            <p:nvPr/>
          </p:nvSpPr>
          <p:spPr>
            <a:xfrm>
              <a:off x="6060" y="2664"/>
              <a:ext cx="778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3</a:t>
              </a:r>
              <a:endParaRPr lang="en-US" altLang="zh-CN" sz="4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5953" y="3812"/>
              <a:ext cx="964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/>
          </p:nvSpPr>
          <p:spPr>
            <a:xfrm>
              <a:off x="6060" y="3571"/>
              <a:ext cx="321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5</a:t>
              </a:r>
              <a:endParaRPr lang="en-US" altLang="zh-CN" sz="4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650" y="836930"/>
            <a:ext cx="3238500" cy="14478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790825" y="5157470"/>
            <a:ext cx="8483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>
                <a:latin typeface="楷体" panose="02010609060101010101" charset="-122"/>
                <a:ea typeface="楷体" panose="02010609060101010101" charset="-122"/>
              </a:rPr>
              <a:t>？</a:t>
            </a:r>
            <a:endParaRPr lang="zh-CN" altLang="en-US" sz="5400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2825115"/>
            <a:ext cx="3952875" cy="15430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" y="4908550"/>
            <a:ext cx="1412875" cy="13500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8830" y="5517515"/>
            <a:ext cx="481965" cy="3270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8460" y="3068955"/>
            <a:ext cx="831215" cy="1028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90" y="44450"/>
            <a:ext cx="923925" cy="733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9670" y="5250815"/>
            <a:ext cx="628650" cy="8286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5015" y="5441315"/>
            <a:ext cx="476250" cy="438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2430" y="829945"/>
            <a:ext cx="436880" cy="15043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54115" y="3024000"/>
            <a:ext cx="638175" cy="10477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33360" y="3070225"/>
            <a:ext cx="638175" cy="97155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248525" y="3213100"/>
            <a:ext cx="2907665" cy="7874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400"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en-US" altLang="zh-CN" sz="440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4400">
                <a:latin typeface="楷体" panose="02010609060101010101" charset="-122"/>
                <a:ea typeface="楷体" panose="02010609060101010101" charset="-122"/>
              </a:rPr>
              <a:t>）</a:t>
            </a:r>
            <a:endParaRPr lang="zh-CN" altLang="en-US" sz="4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581650" y="3207385"/>
            <a:ext cx="1863090" cy="7931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400"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en-US" altLang="zh-CN" sz="440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4400">
                <a:latin typeface="楷体" panose="02010609060101010101" charset="-122"/>
                <a:ea typeface="楷体" panose="02010609060101010101" charset="-122"/>
              </a:rPr>
              <a:t>）</a:t>
            </a:r>
            <a:endParaRPr lang="zh-CN" altLang="en-US" sz="440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91175" y="5295265"/>
            <a:ext cx="4573905" cy="792480"/>
            <a:chOff x="8918" y="8339"/>
            <a:chExt cx="7203" cy="1248"/>
          </a:xfrm>
        </p:grpSpPr>
        <p:sp>
          <p:nvSpPr>
            <p:cNvPr id="21" name="文本框 20"/>
            <p:cNvSpPr txBox="1"/>
            <p:nvPr/>
          </p:nvSpPr>
          <p:spPr>
            <a:xfrm>
              <a:off x="11543" y="8344"/>
              <a:ext cx="4579" cy="124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4400">
                  <a:latin typeface="楷体" panose="02010609060101010101" charset="-122"/>
                  <a:ea typeface="楷体" panose="02010609060101010101" charset="-122"/>
                </a:rPr>
                <a:t>（</a:t>
              </a:r>
              <a:r>
                <a:rPr lang="en-US" altLang="zh-CN" sz="4400">
                  <a:latin typeface="楷体" panose="02010609060101010101" charset="-122"/>
                  <a:ea typeface="楷体" panose="02010609060101010101" charset="-122"/>
                </a:rPr>
                <a:t>  </a:t>
              </a:r>
              <a:r>
                <a:rPr lang="zh-CN" altLang="en-US" sz="4400">
                  <a:latin typeface="楷体" panose="02010609060101010101" charset="-122"/>
                  <a:ea typeface="楷体" panose="02010609060101010101" charset="-122"/>
                </a:rPr>
                <a:t>）</a:t>
              </a:r>
              <a:endParaRPr lang="zh-CN" altLang="en-US" sz="440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918" y="8339"/>
              <a:ext cx="2934" cy="124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4400">
                  <a:latin typeface="楷体" panose="02010609060101010101" charset="-122"/>
                  <a:ea typeface="楷体" panose="02010609060101010101" charset="-122"/>
                </a:rPr>
                <a:t>（</a:t>
              </a:r>
              <a:r>
                <a:rPr lang="en-US" altLang="zh-CN" sz="4400">
                  <a:latin typeface="楷体" panose="02010609060101010101" charset="-122"/>
                  <a:ea typeface="楷体" panose="02010609060101010101" charset="-122"/>
                </a:rPr>
                <a:t>  </a:t>
              </a:r>
              <a:r>
                <a:rPr lang="zh-CN" altLang="en-US" sz="4400">
                  <a:latin typeface="楷体" panose="02010609060101010101" charset="-122"/>
                  <a:ea typeface="楷体" panose="02010609060101010101" charset="-122"/>
                </a:rPr>
                <a:t>）</a:t>
              </a:r>
              <a:endParaRPr lang="zh-CN" altLang="en-US" sz="440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8505" y="3415665"/>
            <a:ext cx="476250" cy="4381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28075" y="3444240"/>
            <a:ext cx="476250" cy="40005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11565" y="5436870"/>
            <a:ext cx="476250" cy="40005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34430" y="986400"/>
            <a:ext cx="672000" cy="11520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96225" y="1044575"/>
            <a:ext cx="575310" cy="118046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06285" y="1439545"/>
            <a:ext cx="419100" cy="39052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11565" y="1418590"/>
            <a:ext cx="476250" cy="40005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AutoShape 1"/>
          <p:cNvSpPr/>
          <p:nvPr/>
        </p:nvSpPr>
        <p:spPr>
          <a:xfrm>
            <a:off x="1524000" y="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eaLnBrk="0" hangingPunct="0"/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4628" name="AutoShape 2"/>
          <p:cNvSpPr/>
          <p:nvPr/>
        </p:nvSpPr>
        <p:spPr>
          <a:xfrm>
            <a:off x="1524000" y="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eaLnBrk="0" hangingPunct="0"/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4629" name="Text Box 10"/>
          <p:cNvSpPr/>
          <p:nvPr/>
        </p:nvSpPr>
        <p:spPr>
          <a:xfrm>
            <a:off x="3651568" y="2780348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4631" name="矩形 14"/>
          <p:cNvSpPr/>
          <p:nvPr/>
        </p:nvSpPr>
        <p:spPr>
          <a:xfrm>
            <a:off x="1308735" y="71755"/>
            <a:ext cx="1560195" cy="645160"/>
          </a:xfrm>
          <a:prstGeom prst="rect">
            <a:avLst/>
          </a:prstGeom>
          <a:gradFill rotWithShape="1">
            <a:gsLst>
              <a:gs pos="0">
                <a:srgbClr val="D9FDA5">
                  <a:alpha val="100000"/>
                </a:srgbClr>
              </a:gs>
              <a:gs pos="34999">
                <a:srgbClr val="E3FEBF">
                  <a:alpha val="100000"/>
                </a:srgbClr>
              </a:gs>
              <a:gs pos="100000">
                <a:srgbClr val="F4FEE6">
                  <a:alpha val="100000"/>
                </a:srgbClr>
              </a:gs>
            </a:gsLst>
            <a:lin ang="5400000"/>
            <a:tileRect/>
          </a:gradFill>
          <a:ln w="9525" cap="flat" cmpd="sng">
            <a:solidFill>
              <a:srgbClr val="9BBB5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zh-CN" altLang="en-US" sz="3600" b="1">
                <a:solidFill>
                  <a:srgbClr val="984807"/>
                </a:solidFill>
                <a:latin typeface="楷体" panose="02010609060101010101" charset="-122"/>
                <a:ea typeface="楷体" panose="02010609060101010101" charset="-122"/>
                <a:sym typeface="华文新魏" panose="02010800040101010101" charset="-122"/>
              </a:rPr>
              <a:t>比一比</a:t>
            </a:r>
            <a:endParaRPr lang="zh-CN" altLang="en-US" sz="3600" b="1">
              <a:solidFill>
                <a:srgbClr val="984807"/>
              </a:solidFill>
              <a:latin typeface="楷体" panose="02010609060101010101" charset="-122"/>
              <a:ea typeface="楷体" panose="02010609060101010101" charset="-122"/>
              <a:sym typeface="华文新魏" panose="02010800040101010101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371340" y="3161665"/>
            <a:ext cx="4940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latin typeface="楷体" panose="02010609060101010101" charset="-122"/>
                <a:ea typeface="楷体" panose="02010609060101010101" charset="-122"/>
                <a:sym typeface="+mn-ea"/>
              </a:rPr>
              <a:t>3</a:t>
            </a:r>
            <a:endParaRPr lang="en-US" altLang="zh-CN" sz="4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4303395" y="3790315"/>
            <a:ext cx="61214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4371340" y="3745230"/>
            <a:ext cx="3422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5</a:t>
            </a:r>
            <a:endParaRPr lang="en-US" altLang="zh-CN" sz="4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090" y="2853055"/>
            <a:ext cx="3238500" cy="1447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270" y="1412875"/>
            <a:ext cx="876300" cy="17805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290" y="3377565"/>
            <a:ext cx="466725" cy="155194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063240" y="3745225"/>
            <a:ext cx="2038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5</a:t>
            </a:r>
            <a:endParaRPr lang="en-US" altLang="zh-CN" sz="4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07675" y="3745225"/>
            <a:ext cx="2038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5</a:t>
            </a:r>
            <a:endParaRPr lang="en-US" altLang="zh-CN" sz="4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07430" y="3142015"/>
            <a:ext cx="2038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4</a:t>
            </a:r>
            <a:endParaRPr lang="en-US" altLang="zh-CN" sz="4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039430" y="3162335"/>
            <a:ext cx="2038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1</a:t>
            </a:r>
            <a:endParaRPr lang="en-US" altLang="zh-CN" sz="4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613830" y="3794795"/>
            <a:ext cx="61214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940685" y="3777015"/>
            <a:ext cx="61214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文本框 142"/>
          <p:cNvSpPr txBox="1"/>
          <p:nvPr/>
        </p:nvSpPr>
        <p:spPr>
          <a:xfrm>
            <a:off x="1707515" y="1917700"/>
            <a:ext cx="351790" cy="600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400">
                <a:latin typeface="楷体" panose="02010609060101010101" charset="-122"/>
                <a:ea typeface="楷体" panose="02010609060101010101" charset="-122"/>
              </a:rPr>
              <a:t>8</a:t>
            </a:r>
            <a:endParaRPr lang="en-US" altLang="zh-CN" sz="4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930525" y="1918310"/>
            <a:ext cx="351790" cy="600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400">
                <a:latin typeface="楷体" panose="02010609060101010101" charset="-122"/>
                <a:ea typeface="楷体" panose="02010609060101010101" charset="-122"/>
              </a:rPr>
              <a:t>8</a:t>
            </a:r>
            <a:endParaRPr lang="en-US" altLang="zh-CN" sz="4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306570" y="1917700"/>
            <a:ext cx="351790" cy="600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400">
                <a:latin typeface="楷体" panose="02010609060101010101" charset="-122"/>
                <a:ea typeface="楷体" panose="02010609060101010101" charset="-122"/>
              </a:rPr>
              <a:t>8</a:t>
            </a:r>
            <a:endParaRPr lang="en-US" altLang="zh-CN" sz="4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707430" y="1313510"/>
            <a:ext cx="2038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5</a:t>
            </a:r>
            <a:endParaRPr lang="en-US" altLang="zh-CN" sz="4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931160" y="1292895"/>
            <a:ext cx="2038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2</a:t>
            </a:r>
            <a:endParaRPr lang="en-US" altLang="zh-CN" sz="4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296410" y="1292895"/>
            <a:ext cx="4940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latin typeface="楷体" panose="02010609060101010101" charset="-122"/>
                <a:ea typeface="楷体" panose="02010609060101010101" charset="-122"/>
                <a:sym typeface="+mn-ea"/>
              </a:rPr>
              <a:t>3</a:t>
            </a:r>
            <a:endParaRPr lang="en-US" altLang="zh-CN" sz="4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613830" y="1968710"/>
            <a:ext cx="61214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2859405" y="1968710"/>
            <a:ext cx="61214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4178300" y="1968710"/>
            <a:ext cx="612140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8940" y="1799510"/>
            <a:ext cx="619125" cy="42862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1015" y="3646090"/>
            <a:ext cx="619125" cy="42862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2345" y="3599815"/>
            <a:ext cx="581025" cy="39052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2305" y="1772560"/>
            <a:ext cx="581025" cy="390525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7299960" y="1329055"/>
            <a:ext cx="504190" cy="504190"/>
          </a:xfrm>
          <a:prstGeom prst="rect">
            <a:avLst/>
          </a:prstGeom>
          <a:solidFill>
            <a:srgbClr val="00A2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7804150" y="1329055"/>
            <a:ext cx="504190" cy="504190"/>
          </a:xfrm>
          <a:prstGeom prst="rect">
            <a:avLst/>
          </a:prstGeom>
          <a:solidFill>
            <a:srgbClr val="00A2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299960" y="1842770"/>
            <a:ext cx="504190" cy="504190"/>
          </a:xfrm>
          <a:prstGeom prst="rect">
            <a:avLst/>
          </a:prstGeom>
          <a:solidFill>
            <a:srgbClr val="00A2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320280" y="1321435"/>
            <a:ext cx="2016125" cy="100774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/>
          <p:cNvCxnSpPr>
            <a:stCxn id="9" idx="1"/>
            <a:endCxn id="9" idx="3"/>
          </p:cNvCxnSpPr>
          <p:nvPr/>
        </p:nvCxnSpPr>
        <p:spPr>
          <a:xfrm>
            <a:off x="7320280" y="1825625"/>
            <a:ext cx="2016125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798435" y="1312545"/>
            <a:ext cx="5080" cy="1024255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8809355" y="1321435"/>
            <a:ext cx="2540" cy="1015365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8306435" y="1321435"/>
            <a:ext cx="0" cy="1007745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8472170" y="1177290"/>
            <a:ext cx="504190" cy="504190"/>
          </a:xfrm>
          <a:prstGeom prst="rect">
            <a:avLst/>
          </a:prstGeom>
          <a:solidFill>
            <a:srgbClr val="00A2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048115" y="1177290"/>
            <a:ext cx="504190" cy="504190"/>
          </a:xfrm>
          <a:prstGeom prst="rect">
            <a:avLst/>
          </a:prstGeom>
          <a:solidFill>
            <a:srgbClr val="00A2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8400415" y="1105535"/>
            <a:ext cx="1223645" cy="648335"/>
          </a:xfrm>
          <a:prstGeom prst="rect">
            <a:avLst/>
          </a:prstGeom>
          <a:noFill/>
          <a:ln w="28575">
            <a:solidFill>
              <a:srgbClr val="00A2E8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7800" y="2564765"/>
            <a:ext cx="352425" cy="115252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0235" y="4653280"/>
            <a:ext cx="3461385" cy="1461770"/>
          </a:xfrm>
          <a:prstGeom prst="rect">
            <a:avLst/>
          </a:prstGeom>
        </p:spPr>
      </p:pic>
      <p:sp>
        <p:nvSpPr>
          <p:cNvPr id="159" name="减号 158"/>
          <p:cNvSpPr/>
          <p:nvPr/>
        </p:nvSpPr>
        <p:spPr>
          <a:xfrm>
            <a:off x="1637665" y="5427980"/>
            <a:ext cx="612000" cy="75565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减号 159"/>
          <p:cNvSpPr/>
          <p:nvPr/>
        </p:nvSpPr>
        <p:spPr>
          <a:xfrm>
            <a:off x="2929255" y="5427980"/>
            <a:ext cx="612000" cy="75565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减号 160"/>
          <p:cNvSpPr/>
          <p:nvPr/>
        </p:nvSpPr>
        <p:spPr>
          <a:xfrm>
            <a:off x="4292600" y="5427980"/>
            <a:ext cx="612000" cy="75565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2" name="文本框 191"/>
          <p:cNvSpPr txBox="1"/>
          <p:nvPr/>
        </p:nvSpPr>
        <p:spPr>
          <a:xfrm>
            <a:off x="1719925" y="5320935"/>
            <a:ext cx="351790" cy="600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400">
                <a:latin typeface="楷体" panose="02010609060101010101" charset="-122"/>
                <a:ea typeface="楷体" panose="02010609060101010101" charset="-122"/>
              </a:rPr>
              <a:t>6</a:t>
            </a:r>
            <a:endParaRPr lang="en-US" altLang="zh-CN" sz="4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3" name="文本框 192"/>
          <p:cNvSpPr txBox="1"/>
          <p:nvPr/>
        </p:nvSpPr>
        <p:spPr>
          <a:xfrm>
            <a:off x="2995005" y="5321385"/>
            <a:ext cx="351790" cy="600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400">
                <a:latin typeface="楷体" panose="02010609060101010101" charset="-122"/>
                <a:ea typeface="楷体" panose="02010609060101010101" charset="-122"/>
              </a:rPr>
              <a:t>6</a:t>
            </a:r>
            <a:endParaRPr lang="en-US" altLang="zh-CN" sz="4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4" name="文本框 193"/>
          <p:cNvSpPr txBox="1"/>
          <p:nvPr/>
        </p:nvSpPr>
        <p:spPr>
          <a:xfrm>
            <a:off x="4382700" y="5321385"/>
            <a:ext cx="351790" cy="600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6</a:t>
            </a:r>
            <a:endParaRPr lang="en-US" altLang="zh-CN" sz="4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5" name="文本框 194"/>
          <p:cNvSpPr txBox="1"/>
          <p:nvPr/>
        </p:nvSpPr>
        <p:spPr>
          <a:xfrm>
            <a:off x="1719925" y="4862195"/>
            <a:ext cx="351790" cy="600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400">
                <a:latin typeface="楷体" panose="02010609060101010101" charset="-122"/>
                <a:ea typeface="楷体" panose="02010609060101010101" charset="-122"/>
              </a:rPr>
              <a:t>5</a:t>
            </a:r>
            <a:endParaRPr lang="en-US" altLang="zh-CN" sz="4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6" name="文本框 195"/>
          <p:cNvSpPr txBox="1"/>
          <p:nvPr/>
        </p:nvSpPr>
        <p:spPr>
          <a:xfrm>
            <a:off x="2979680" y="4862195"/>
            <a:ext cx="351790" cy="600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400">
                <a:latin typeface="楷体" panose="02010609060101010101" charset="-122"/>
                <a:ea typeface="楷体" panose="02010609060101010101" charset="-122"/>
              </a:rPr>
              <a:t>4</a:t>
            </a:r>
            <a:endParaRPr lang="en-US" altLang="zh-CN" sz="4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0" name="文本框 199"/>
          <p:cNvSpPr txBox="1"/>
          <p:nvPr/>
        </p:nvSpPr>
        <p:spPr>
          <a:xfrm>
            <a:off x="4381760" y="4829175"/>
            <a:ext cx="351790" cy="600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1</a:t>
            </a:r>
            <a:endParaRPr lang="en-US" altLang="zh-CN" sz="4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14" name="图片 2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23465" y="5293995"/>
            <a:ext cx="600075" cy="3810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1250" y="5179695"/>
            <a:ext cx="619125" cy="5715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1C2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1C2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1C2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1C2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1C2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1C2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1C2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1C2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1C2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10" grpId="0"/>
      <p:bldP spid="11" grpId="0"/>
      <p:bldP spid="12" grpId="0"/>
      <p:bldP spid="13" grpId="0"/>
      <p:bldP spid="143" grpId="0"/>
      <p:bldP spid="16" grpId="0"/>
      <p:bldP spid="17" grpId="0"/>
      <p:bldP spid="18" grpId="0"/>
      <p:bldP spid="19" grpId="0"/>
      <p:bldP spid="20" grpId="0"/>
      <p:bldP spid="192" grpId="0"/>
      <p:bldP spid="193" grpId="0"/>
      <p:bldP spid="194" grpId="0"/>
      <p:bldP spid="195" grpId="0"/>
      <p:bldP spid="196" grpId="0"/>
      <p:bldP spid="2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矩形 19"/>
          <p:cNvSpPr/>
          <p:nvPr/>
        </p:nvSpPr>
        <p:spPr>
          <a:xfrm>
            <a:off x="1308735" y="71755"/>
            <a:ext cx="1560195" cy="645160"/>
          </a:xfrm>
          <a:prstGeom prst="rect">
            <a:avLst/>
          </a:prstGeom>
          <a:gradFill rotWithShape="1">
            <a:gsLst>
              <a:gs pos="0">
                <a:srgbClr val="D9FDA5">
                  <a:alpha val="100000"/>
                </a:srgbClr>
              </a:gs>
              <a:gs pos="34999">
                <a:srgbClr val="E3FEBF">
                  <a:alpha val="100000"/>
                </a:srgbClr>
              </a:gs>
              <a:gs pos="100000">
                <a:srgbClr val="F4FEE6">
                  <a:alpha val="100000"/>
                </a:srgbClr>
              </a:gs>
            </a:gsLst>
            <a:lin ang="5400000"/>
            <a:tileRect/>
          </a:gradFill>
          <a:ln w="9525" cap="flat" cmpd="sng">
            <a:solidFill>
              <a:srgbClr val="9BBB5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zh-CN" altLang="en-US" sz="3600" b="1">
                <a:solidFill>
                  <a:srgbClr val="984807"/>
                </a:solidFill>
                <a:latin typeface="楷体" panose="02010609060101010101" charset="-122"/>
                <a:ea typeface="楷体" panose="02010609060101010101" charset="-122"/>
                <a:sym typeface="华文新魏" panose="02010800040101010101" charset="-122"/>
              </a:rPr>
              <a:t>算一算</a:t>
            </a:r>
            <a:endParaRPr lang="zh-CN" altLang="en-US" sz="3600" b="1">
              <a:solidFill>
                <a:srgbClr val="984807"/>
              </a:solidFill>
              <a:latin typeface="楷体" panose="02010609060101010101" charset="-122"/>
              <a:ea typeface="楷体" panose="02010609060101010101" charset="-122"/>
              <a:sym typeface="华文新魏" panose="0201080004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069437" y="1727200"/>
            <a:ext cx="4118274" cy="2847039"/>
            <a:chOff x="7452" y="6281"/>
            <a:chExt cx="3190" cy="1613"/>
          </a:xfrm>
        </p:grpSpPr>
        <p:sp>
          <p:nvSpPr>
            <p:cNvPr id="21" name="矩形 20"/>
            <p:cNvSpPr/>
            <p:nvPr/>
          </p:nvSpPr>
          <p:spPr>
            <a:xfrm>
              <a:off x="7452" y="6307"/>
              <a:ext cx="777" cy="794"/>
            </a:xfrm>
            <a:prstGeom prst="rect">
              <a:avLst/>
            </a:prstGeom>
            <a:solidFill>
              <a:srgbClr val="00A2E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8229" y="6307"/>
              <a:ext cx="794" cy="794"/>
            </a:xfrm>
            <a:prstGeom prst="rect">
              <a:avLst/>
            </a:prstGeom>
            <a:solidFill>
              <a:srgbClr val="00A2E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7454" y="7097"/>
              <a:ext cx="794" cy="780"/>
            </a:xfrm>
            <a:prstGeom prst="rect">
              <a:avLst/>
            </a:prstGeom>
            <a:solidFill>
              <a:srgbClr val="00A2E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9816" y="6307"/>
              <a:ext cx="815" cy="794"/>
            </a:xfrm>
            <a:prstGeom prst="rect">
              <a:avLst/>
            </a:prstGeom>
            <a:solidFill>
              <a:srgbClr val="00A2E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9022" y="6307"/>
              <a:ext cx="794" cy="794"/>
            </a:xfrm>
            <a:prstGeom prst="rect">
              <a:avLst/>
            </a:prstGeom>
            <a:solidFill>
              <a:srgbClr val="00A2E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7467" y="6295"/>
              <a:ext cx="3175" cy="158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0" name="直接连接符 29"/>
            <p:cNvCxnSpPr>
              <a:stCxn id="29" idx="1"/>
              <a:endCxn id="29" idx="3"/>
            </p:cNvCxnSpPr>
            <p:nvPr/>
          </p:nvCxnSpPr>
          <p:spPr>
            <a:xfrm>
              <a:off x="7467" y="7089"/>
              <a:ext cx="3175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8220" y="6281"/>
              <a:ext cx="8" cy="1613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9812" y="6295"/>
              <a:ext cx="4" cy="1599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9020" y="6295"/>
              <a:ext cx="0" cy="1587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矩形 3"/>
            <p:cNvSpPr/>
            <p:nvPr/>
          </p:nvSpPr>
          <p:spPr>
            <a:xfrm>
              <a:off x="8239" y="7109"/>
              <a:ext cx="773" cy="761"/>
            </a:xfrm>
            <a:prstGeom prst="rect">
              <a:avLst/>
            </a:prstGeom>
            <a:solidFill>
              <a:srgbClr val="ED1C2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dirty="0"/>
            </a:p>
          </p:txBody>
        </p:sp>
        <p:sp>
          <p:nvSpPr>
            <p:cNvPr id="5" name="矩形 4"/>
            <p:cNvSpPr/>
            <p:nvPr/>
          </p:nvSpPr>
          <p:spPr>
            <a:xfrm>
              <a:off x="9022" y="7101"/>
              <a:ext cx="788" cy="781"/>
            </a:xfrm>
            <a:prstGeom prst="rect">
              <a:avLst/>
            </a:prstGeom>
            <a:solidFill>
              <a:srgbClr val="ED1C2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>
    <p:strip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51" name="矩形 11"/>
          <p:cNvSpPr/>
          <p:nvPr/>
        </p:nvSpPr>
        <p:spPr>
          <a:xfrm>
            <a:off x="1276350" y="116840"/>
            <a:ext cx="2019300" cy="645160"/>
          </a:xfrm>
          <a:prstGeom prst="rect">
            <a:avLst/>
          </a:prstGeom>
          <a:gradFill rotWithShape="1">
            <a:gsLst>
              <a:gs pos="0">
                <a:srgbClr val="D9FDA5">
                  <a:alpha val="100000"/>
                </a:srgbClr>
              </a:gs>
              <a:gs pos="34999">
                <a:srgbClr val="E3FEBF">
                  <a:alpha val="100000"/>
                </a:srgbClr>
              </a:gs>
              <a:gs pos="100000">
                <a:srgbClr val="F4FEE6">
                  <a:alpha val="100000"/>
                </a:srgbClr>
              </a:gs>
            </a:gsLst>
            <a:lin ang="5400000"/>
            <a:tileRect/>
          </a:gradFill>
          <a:ln w="9525" cap="flat" cmpd="sng">
            <a:solidFill>
              <a:srgbClr val="9BBB5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lstStyle/>
          <a:p>
            <a:pPr algn="l" eaLnBrk="0" hangingPunct="0">
              <a:buClrTx/>
              <a:buSzTx/>
            </a:pPr>
            <a:r>
              <a:rPr lang="zh-CN" altLang="en-US" sz="3600" b="1">
                <a:solidFill>
                  <a:srgbClr val="984807"/>
                </a:solidFill>
                <a:latin typeface="楷体" panose="02010609060101010101" charset="-122"/>
                <a:ea typeface="楷体" panose="02010609060101010101" charset="-122"/>
                <a:sym typeface="华文新魏" panose="02010800040101010101" charset="-122"/>
              </a:rPr>
              <a:t>解决问题</a:t>
            </a:r>
            <a:endParaRPr lang="zh-CN" altLang="en-US" sz="3600" b="1">
              <a:solidFill>
                <a:srgbClr val="984807"/>
              </a:solidFill>
              <a:latin typeface="楷体" panose="02010609060101010101" charset="-122"/>
              <a:ea typeface="楷体" panose="02010609060101010101" charset="-122"/>
              <a:sym typeface="华文新魏" panose="02010800040101010101" charset="-122"/>
            </a:endParaRPr>
          </a:p>
        </p:txBody>
      </p:sp>
      <p:pic>
        <p:nvPicPr>
          <p:cNvPr id="2" name="图片 1" descr="IMG_1516(20221122-210915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991360" y="836295"/>
            <a:ext cx="8105140" cy="5422265"/>
          </a:xfrm>
          <a:prstGeom prst="rect">
            <a:avLst/>
          </a:prstGeom>
        </p:spPr>
      </p:pic>
      <p:pic>
        <p:nvPicPr>
          <p:cNvPr id="6" name="图片 5" descr="001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710" y="692785"/>
            <a:ext cx="1514475" cy="1859915"/>
          </a:xfrm>
          <a:prstGeom prst="rect">
            <a:avLst/>
          </a:prstGeom>
        </p:spPr>
      </p:pic>
      <p:pic>
        <p:nvPicPr>
          <p:cNvPr id="14" name="图片 13" descr="001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7800" y="692785"/>
            <a:ext cx="1514475" cy="1859915"/>
          </a:xfrm>
          <a:prstGeom prst="rect">
            <a:avLst/>
          </a:prstGeom>
        </p:spPr>
      </p:pic>
      <p:pic>
        <p:nvPicPr>
          <p:cNvPr id="22" name="图片 21" descr="001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4565" y="692785"/>
            <a:ext cx="1514475" cy="1859915"/>
          </a:xfrm>
          <a:prstGeom prst="rect">
            <a:avLst/>
          </a:prstGeom>
        </p:spPr>
      </p:pic>
      <p:pic>
        <p:nvPicPr>
          <p:cNvPr id="23" name="图片 22" descr="001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3870" y="692785"/>
            <a:ext cx="1514475" cy="1859915"/>
          </a:xfrm>
          <a:prstGeom prst="rect">
            <a:avLst/>
          </a:prstGeom>
        </p:spPr>
      </p:pic>
      <p:pic>
        <p:nvPicPr>
          <p:cNvPr id="24" name="图片 23" descr="001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955" y="1700530"/>
            <a:ext cx="1514475" cy="1859915"/>
          </a:xfrm>
          <a:prstGeom prst="rect">
            <a:avLst/>
          </a:prstGeom>
        </p:spPr>
      </p:pic>
      <p:pic>
        <p:nvPicPr>
          <p:cNvPr id="28" name="图片 27" descr="001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7800" y="1700530"/>
            <a:ext cx="1514475" cy="1859915"/>
          </a:xfrm>
          <a:prstGeom prst="rect">
            <a:avLst/>
          </a:prstGeom>
        </p:spPr>
      </p:pic>
      <p:pic>
        <p:nvPicPr>
          <p:cNvPr id="29" name="图片 28" descr="001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8675" y="1700530"/>
            <a:ext cx="1514475" cy="1859915"/>
          </a:xfrm>
          <a:prstGeom prst="rect">
            <a:avLst/>
          </a:prstGeom>
        </p:spPr>
      </p:pic>
      <p:pic>
        <p:nvPicPr>
          <p:cNvPr id="32" name="图片 31" descr="001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7980" y="1700530"/>
            <a:ext cx="1514475" cy="1859915"/>
          </a:xfrm>
          <a:prstGeom prst="rect">
            <a:avLst/>
          </a:prstGeom>
        </p:spPr>
      </p:pic>
      <p:pic>
        <p:nvPicPr>
          <p:cNvPr id="33" name="图片 32" descr="001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320" y="2780665"/>
            <a:ext cx="1514475" cy="1859915"/>
          </a:xfrm>
          <a:prstGeom prst="rect">
            <a:avLst/>
          </a:prstGeom>
        </p:spPr>
      </p:pic>
      <p:pic>
        <p:nvPicPr>
          <p:cNvPr id="34" name="图片 33" descr="001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290" y="2780665"/>
            <a:ext cx="1514475" cy="1859915"/>
          </a:xfrm>
          <a:prstGeom prst="rect">
            <a:avLst/>
          </a:prstGeom>
        </p:spPr>
      </p:pic>
      <p:pic>
        <p:nvPicPr>
          <p:cNvPr id="35" name="图片 34" descr="001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045" y="4004945"/>
            <a:ext cx="1514475" cy="1859915"/>
          </a:xfrm>
          <a:prstGeom prst="rect">
            <a:avLst/>
          </a:prstGeom>
        </p:spPr>
      </p:pic>
      <p:pic>
        <p:nvPicPr>
          <p:cNvPr id="36" name="图片 35" descr="001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710" y="4004945"/>
            <a:ext cx="1514475" cy="1859915"/>
          </a:xfrm>
          <a:prstGeom prst="rect">
            <a:avLst/>
          </a:prstGeom>
        </p:spPr>
      </p:pic>
      <p:pic>
        <p:nvPicPr>
          <p:cNvPr id="37" name="图片 36" descr="0002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0430" y="3140710"/>
            <a:ext cx="1430020" cy="1430020"/>
          </a:xfrm>
          <a:prstGeom prst="rect">
            <a:avLst/>
          </a:prstGeom>
        </p:spPr>
      </p:pic>
      <p:pic>
        <p:nvPicPr>
          <p:cNvPr id="39" name="图片 38" descr="0002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2435" y="3140710"/>
            <a:ext cx="1430020" cy="1430020"/>
          </a:xfrm>
          <a:prstGeom prst="rect">
            <a:avLst/>
          </a:prstGeom>
        </p:spPr>
      </p:pic>
      <p:pic>
        <p:nvPicPr>
          <p:cNvPr id="40" name="图片 39" descr="0002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7890" y="4292600"/>
            <a:ext cx="1430020" cy="1430020"/>
          </a:xfrm>
          <a:prstGeom prst="rect">
            <a:avLst/>
          </a:prstGeom>
        </p:spPr>
      </p:pic>
      <p:pic>
        <p:nvPicPr>
          <p:cNvPr id="41" name="图片 40" descr="0002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2435" y="4292600"/>
            <a:ext cx="1430020" cy="1430020"/>
          </a:xfrm>
          <a:prstGeom prst="rect">
            <a:avLst/>
          </a:prstGeom>
        </p:spPr>
      </p:pic>
      <p:cxnSp>
        <p:nvCxnSpPr>
          <p:cNvPr id="43" name="直接连接符 42"/>
          <p:cNvCxnSpPr/>
          <p:nvPr/>
        </p:nvCxnSpPr>
        <p:spPr>
          <a:xfrm>
            <a:off x="5951855" y="1268730"/>
            <a:ext cx="635" cy="4536440"/>
          </a:xfrm>
          <a:prstGeom prst="line">
            <a:avLst/>
          </a:prstGeom>
          <a:ln w="4445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607935" y="3284855"/>
            <a:ext cx="1800225" cy="0"/>
          </a:xfrm>
          <a:prstGeom prst="line">
            <a:avLst/>
          </a:prstGeom>
          <a:ln w="4445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H="1">
            <a:off x="7607935" y="3290570"/>
            <a:ext cx="12065" cy="2586355"/>
          </a:xfrm>
          <a:prstGeom prst="line">
            <a:avLst/>
          </a:prstGeom>
          <a:ln w="4445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/>
          <p:cNvGrpSpPr/>
          <p:nvPr/>
        </p:nvGrpSpPr>
        <p:grpSpPr>
          <a:xfrm>
            <a:off x="6983605" y="1268730"/>
            <a:ext cx="862675" cy="1501775"/>
            <a:chOff x="6743" y="2036"/>
            <a:chExt cx="801" cy="1929"/>
          </a:xfrm>
        </p:grpSpPr>
        <p:sp>
          <p:nvSpPr>
            <p:cNvPr id="48" name="文本框 47"/>
            <p:cNvSpPr txBox="1"/>
            <p:nvPr/>
          </p:nvSpPr>
          <p:spPr>
            <a:xfrm>
              <a:off x="6782" y="3020"/>
              <a:ext cx="554" cy="94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 sz="7200" b="1">
                  <a:latin typeface="楷体" panose="02010609060101010101" charset="-122"/>
                  <a:ea typeface="楷体" panose="02010609060101010101" charset="-122"/>
                </a:rPr>
                <a:t>8</a:t>
              </a:r>
              <a:endParaRPr lang="en-US" altLang="zh-CN" sz="72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6766" y="2036"/>
              <a:ext cx="778" cy="1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7200" b="1">
                  <a:latin typeface="楷体" panose="02010609060101010101" charset="-122"/>
                  <a:ea typeface="楷体" panose="02010609060101010101" charset="-122"/>
                  <a:sym typeface="+mn-ea"/>
                </a:rPr>
                <a:t>3</a:t>
              </a:r>
              <a:endParaRPr lang="en-US" altLang="zh-CN" sz="7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</p:txBody>
        </p:sp>
        <p:cxnSp>
          <p:nvCxnSpPr>
            <p:cNvPr id="50" name="直接连接符 49"/>
            <p:cNvCxnSpPr/>
            <p:nvPr/>
          </p:nvCxnSpPr>
          <p:spPr>
            <a:xfrm>
              <a:off x="6743" y="3273"/>
              <a:ext cx="702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组合 51"/>
          <p:cNvGrpSpPr/>
          <p:nvPr/>
        </p:nvGrpSpPr>
        <p:grpSpPr>
          <a:xfrm>
            <a:off x="3809875" y="2400300"/>
            <a:ext cx="862675" cy="1501775"/>
            <a:chOff x="6743" y="2036"/>
            <a:chExt cx="801" cy="1929"/>
          </a:xfrm>
        </p:grpSpPr>
        <p:sp>
          <p:nvSpPr>
            <p:cNvPr id="53" name="文本框 52"/>
            <p:cNvSpPr txBox="1"/>
            <p:nvPr/>
          </p:nvSpPr>
          <p:spPr>
            <a:xfrm>
              <a:off x="6782" y="3020"/>
              <a:ext cx="554" cy="94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 sz="7200" b="1">
                  <a:latin typeface="楷体" panose="02010609060101010101" charset="-122"/>
                  <a:ea typeface="楷体" panose="02010609060101010101" charset="-122"/>
                </a:rPr>
                <a:t>2</a:t>
              </a:r>
              <a:endParaRPr lang="en-US" altLang="zh-CN" sz="72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6766" y="2036"/>
              <a:ext cx="778" cy="1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72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1</a:t>
              </a:r>
              <a:endParaRPr lang="en-US" altLang="zh-CN" sz="7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6743" y="3273"/>
              <a:ext cx="702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>
            <a:off x="8112000" y="3429000"/>
            <a:ext cx="862675" cy="1501775"/>
            <a:chOff x="6743" y="2036"/>
            <a:chExt cx="801" cy="1929"/>
          </a:xfrm>
        </p:grpSpPr>
        <p:sp>
          <p:nvSpPr>
            <p:cNvPr id="57" name="文本框 56"/>
            <p:cNvSpPr txBox="1"/>
            <p:nvPr/>
          </p:nvSpPr>
          <p:spPr>
            <a:xfrm>
              <a:off x="6782" y="3020"/>
              <a:ext cx="554" cy="94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 sz="7200" b="1">
                  <a:latin typeface="楷体" panose="02010609060101010101" charset="-122"/>
                  <a:ea typeface="楷体" panose="02010609060101010101" charset="-122"/>
                </a:rPr>
                <a:t>8</a:t>
              </a:r>
              <a:endParaRPr lang="en-US" altLang="zh-CN" sz="72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6766" y="2036"/>
              <a:ext cx="778" cy="1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72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1</a:t>
              </a:r>
              <a:endParaRPr lang="en-US" altLang="zh-CN" sz="7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</p:txBody>
        </p:sp>
        <p:cxnSp>
          <p:nvCxnSpPr>
            <p:cNvPr id="59" name="直接连接符 58"/>
            <p:cNvCxnSpPr/>
            <p:nvPr/>
          </p:nvCxnSpPr>
          <p:spPr>
            <a:xfrm>
              <a:off x="6743" y="3273"/>
              <a:ext cx="702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右箭头 2"/>
          <p:cNvSpPr/>
          <p:nvPr/>
        </p:nvSpPr>
        <p:spPr>
          <a:xfrm>
            <a:off x="5588635" y="2637155"/>
            <a:ext cx="431800" cy="288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-21474824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115" y="265430"/>
            <a:ext cx="3463290" cy="48920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右箭头 1"/>
          <p:cNvSpPr/>
          <p:nvPr/>
        </p:nvSpPr>
        <p:spPr>
          <a:xfrm>
            <a:off x="10197465" y="2564765"/>
            <a:ext cx="431800" cy="2717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777855" y="2420620"/>
            <a:ext cx="17176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……</a:t>
            </a:r>
            <a:endParaRPr lang="zh-CN" altLang="en-US" sz="32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03730" y="5444490"/>
            <a:ext cx="28771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计数单位相同</a:t>
            </a:r>
            <a:endParaRPr lang="zh-CN" altLang="en-US" sz="28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630035" y="5427980"/>
            <a:ext cx="28771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分数单位相同</a:t>
            </a:r>
            <a:endParaRPr lang="zh-CN" altLang="en-US" sz="28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5588635" y="5586095"/>
            <a:ext cx="431800" cy="288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10198735" y="5544820"/>
            <a:ext cx="431800" cy="288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-21474823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365" y="548640"/>
            <a:ext cx="4071620" cy="23793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-21474823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8730" y="3131820"/>
            <a:ext cx="4072255" cy="23647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1127760" y="229870"/>
            <a:ext cx="4319905" cy="5143500"/>
          </a:xfrm>
          <a:prstGeom prst="rect">
            <a:avLst/>
          </a:prstGeom>
          <a:noFill/>
          <a:ln w="25400" cmpd="sng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087745" y="230505"/>
            <a:ext cx="3792220" cy="5126355"/>
          </a:xfrm>
          <a:prstGeom prst="rect">
            <a:avLst/>
          </a:prstGeom>
          <a:noFill/>
          <a:ln w="25400" cmpd="sng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0761345" y="5417820"/>
            <a:ext cx="17176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……</a:t>
            </a:r>
            <a:endParaRPr lang="zh-CN" altLang="en-US" sz="32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760" y="2836545"/>
            <a:ext cx="3599815" cy="295275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  <p:bldP spid="6" grpId="0"/>
      <p:bldP spid="10" grpId="0"/>
      <p:bldP spid="11" grpId="0"/>
      <p:bldP spid="12" grpId="0" bldLvl="0" animBg="1"/>
      <p:bldP spid="14" grpId="0" bldLvl="0" animBg="1"/>
      <p:bldP spid="13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51" name="矩形 11"/>
          <p:cNvSpPr/>
          <p:nvPr/>
        </p:nvSpPr>
        <p:spPr>
          <a:xfrm>
            <a:off x="1276350" y="116840"/>
            <a:ext cx="2019300" cy="645160"/>
          </a:xfrm>
          <a:prstGeom prst="rect">
            <a:avLst/>
          </a:prstGeom>
          <a:gradFill rotWithShape="1">
            <a:gsLst>
              <a:gs pos="0">
                <a:srgbClr val="D9FDA5">
                  <a:alpha val="100000"/>
                </a:srgbClr>
              </a:gs>
              <a:gs pos="34999">
                <a:srgbClr val="E3FEBF">
                  <a:alpha val="100000"/>
                </a:srgbClr>
              </a:gs>
              <a:gs pos="100000">
                <a:srgbClr val="F4FEE6">
                  <a:alpha val="100000"/>
                </a:srgbClr>
              </a:gs>
            </a:gsLst>
            <a:lin ang="5400000"/>
            <a:tileRect/>
          </a:gradFill>
          <a:ln w="9525" cap="flat" cmpd="sng">
            <a:solidFill>
              <a:srgbClr val="9BBB5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lstStyle/>
          <a:p>
            <a:pPr algn="l" eaLnBrk="0" hangingPunct="0">
              <a:buClrTx/>
              <a:buSzTx/>
            </a:pPr>
            <a:r>
              <a:rPr lang="zh-CN" altLang="en-US" sz="3600" b="1">
                <a:solidFill>
                  <a:srgbClr val="984807"/>
                </a:solidFill>
                <a:latin typeface="楷体" panose="02010609060101010101" charset="-122"/>
                <a:ea typeface="楷体" panose="02010609060101010101" charset="-122"/>
                <a:sym typeface="华文新魏" panose="02010800040101010101" charset="-122"/>
              </a:rPr>
              <a:t>解决问题</a:t>
            </a:r>
            <a:endParaRPr lang="zh-CN" altLang="en-US" sz="3600" b="1">
              <a:solidFill>
                <a:srgbClr val="984807"/>
              </a:solidFill>
              <a:latin typeface="楷体" panose="02010609060101010101" charset="-122"/>
              <a:ea typeface="楷体" panose="02010609060101010101" charset="-122"/>
              <a:sym typeface="华文新魏" panose="02010800040101010101" charset="-122"/>
            </a:endParaRPr>
          </a:p>
        </p:txBody>
      </p:sp>
      <p:pic>
        <p:nvPicPr>
          <p:cNvPr id="2" name="图片 1" descr="IMG_1516(20221122-210915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991360" y="836295"/>
            <a:ext cx="8105140" cy="5422265"/>
          </a:xfrm>
          <a:prstGeom prst="rect">
            <a:avLst/>
          </a:prstGeom>
        </p:spPr>
      </p:pic>
      <p:pic>
        <p:nvPicPr>
          <p:cNvPr id="6" name="图片 5" descr="001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710" y="692785"/>
            <a:ext cx="1514475" cy="1859915"/>
          </a:xfrm>
          <a:prstGeom prst="rect">
            <a:avLst/>
          </a:prstGeom>
        </p:spPr>
      </p:pic>
      <p:pic>
        <p:nvPicPr>
          <p:cNvPr id="14" name="图片 13" descr="001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7800" y="692785"/>
            <a:ext cx="1514475" cy="1859915"/>
          </a:xfrm>
          <a:prstGeom prst="rect">
            <a:avLst/>
          </a:prstGeom>
        </p:spPr>
      </p:pic>
      <p:pic>
        <p:nvPicPr>
          <p:cNvPr id="22" name="图片 21" descr="001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4565" y="692785"/>
            <a:ext cx="1514475" cy="1859915"/>
          </a:xfrm>
          <a:prstGeom prst="rect">
            <a:avLst/>
          </a:prstGeom>
        </p:spPr>
      </p:pic>
      <p:pic>
        <p:nvPicPr>
          <p:cNvPr id="23" name="图片 22" descr="001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3870" y="692785"/>
            <a:ext cx="1514475" cy="1859915"/>
          </a:xfrm>
          <a:prstGeom prst="rect">
            <a:avLst/>
          </a:prstGeom>
        </p:spPr>
      </p:pic>
      <p:pic>
        <p:nvPicPr>
          <p:cNvPr id="24" name="图片 23" descr="001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955" y="1700530"/>
            <a:ext cx="1514475" cy="1859915"/>
          </a:xfrm>
          <a:prstGeom prst="rect">
            <a:avLst/>
          </a:prstGeom>
        </p:spPr>
      </p:pic>
      <p:pic>
        <p:nvPicPr>
          <p:cNvPr id="28" name="图片 27" descr="001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7800" y="1700530"/>
            <a:ext cx="1514475" cy="1859915"/>
          </a:xfrm>
          <a:prstGeom prst="rect">
            <a:avLst/>
          </a:prstGeom>
        </p:spPr>
      </p:pic>
      <p:pic>
        <p:nvPicPr>
          <p:cNvPr id="29" name="图片 28" descr="001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8675" y="1700530"/>
            <a:ext cx="1514475" cy="1859915"/>
          </a:xfrm>
          <a:prstGeom prst="rect">
            <a:avLst/>
          </a:prstGeom>
        </p:spPr>
      </p:pic>
      <p:pic>
        <p:nvPicPr>
          <p:cNvPr id="32" name="图片 31" descr="001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7980" y="1700530"/>
            <a:ext cx="1514475" cy="1859915"/>
          </a:xfrm>
          <a:prstGeom prst="rect">
            <a:avLst/>
          </a:prstGeom>
        </p:spPr>
      </p:pic>
      <p:pic>
        <p:nvPicPr>
          <p:cNvPr id="33" name="图片 32" descr="001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320" y="2780665"/>
            <a:ext cx="1514475" cy="1859915"/>
          </a:xfrm>
          <a:prstGeom prst="rect">
            <a:avLst/>
          </a:prstGeom>
        </p:spPr>
      </p:pic>
      <p:pic>
        <p:nvPicPr>
          <p:cNvPr id="34" name="图片 33" descr="001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290" y="2780665"/>
            <a:ext cx="1514475" cy="1859915"/>
          </a:xfrm>
          <a:prstGeom prst="rect">
            <a:avLst/>
          </a:prstGeom>
        </p:spPr>
      </p:pic>
      <p:pic>
        <p:nvPicPr>
          <p:cNvPr id="35" name="图片 34" descr="001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045" y="4004945"/>
            <a:ext cx="1514475" cy="1859915"/>
          </a:xfrm>
          <a:prstGeom prst="rect">
            <a:avLst/>
          </a:prstGeom>
        </p:spPr>
      </p:pic>
      <p:pic>
        <p:nvPicPr>
          <p:cNvPr id="36" name="图片 35" descr="001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710" y="4004945"/>
            <a:ext cx="1514475" cy="1859915"/>
          </a:xfrm>
          <a:prstGeom prst="rect">
            <a:avLst/>
          </a:prstGeom>
        </p:spPr>
      </p:pic>
      <p:pic>
        <p:nvPicPr>
          <p:cNvPr id="37" name="图片 36" descr="0002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0430" y="3140710"/>
            <a:ext cx="1430020" cy="1430020"/>
          </a:xfrm>
          <a:prstGeom prst="rect">
            <a:avLst/>
          </a:prstGeom>
        </p:spPr>
      </p:pic>
      <p:pic>
        <p:nvPicPr>
          <p:cNvPr id="39" name="图片 38" descr="0002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2435" y="3140710"/>
            <a:ext cx="1430020" cy="1430020"/>
          </a:xfrm>
          <a:prstGeom prst="rect">
            <a:avLst/>
          </a:prstGeom>
        </p:spPr>
      </p:pic>
      <p:pic>
        <p:nvPicPr>
          <p:cNvPr id="40" name="图片 39" descr="0002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7890" y="4292600"/>
            <a:ext cx="1430020" cy="1430020"/>
          </a:xfrm>
          <a:prstGeom prst="rect">
            <a:avLst/>
          </a:prstGeom>
        </p:spPr>
      </p:pic>
      <p:pic>
        <p:nvPicPr>
          <p:cNvPr id="41" name="图片 40" descr="0002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2435" y="4292600"/>
            <a:ext cx="1430020" cy="1430020"/>
          </a:xfrm>
          <a:prstGeom prst="rect">
            <a:avLst/>
          </a:prstGeom>
        </p:spPr>
      </p:pic>
      <p:cxnSp>
        <p:nvCxnSpPr>
          <p:cNvPr id="43" name="直接连接符 42"/>
          <p:cNvCxnSpPr/>
          <p:nvPr/>
        </p:nvCxnSpPr>
        <p:spPr>
          <a:xfrm>
            <a:off x="5951855" y="1268730"/>
            <a:ext cx="635" cy="4536440"/>
          </a:xfrm>
          <a:prstGeom prst="line">
            <a:avLst/>
          </a:prstGeom>
          <a:ln w="4445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607935" y="3284855"/>
            <a:ext cx="1800225" cy="0"/>
          </a:xfrm>
          <a:prstGeom prst="line">
            <a:avLst/>
          </a:prstGeom>
          <a:ln w="4445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H="1">
            <a:off x="7607935" y="3290570"/>
            <a:ext cx="12065" cy="2586355"/>
          </a:xfrm>
          <a:prstGeom prst="line">
            <a:avLst/>
          </a:prstGeom>
          <a:ln w="4445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/>
          <p:cNvGrpSpPr/>
          <p:nvPr/>
        </p:nvGrpSpPr>
        <p:grpSpPr>
          <a:xfrm>
            <a:off x="6983605" y="1268730"/>
            <a:ext cx="862675" cy="1501775"/>
            <a:chOff x="6743" y="2036"/>
            <a:chExt cx="801" cy="1929"/>
          </a:xfrm>
        </p:grpSpPr>
        <p:sp>
          <p:nvSpPr>
            <p:cNvPr id="48" name="文本框 47"/>
            <p:cNvSpPr txBox="1"/>
            <p:nvPr/>
          </p:nvSpPr>
          <p:spPr>
            <a:xfrm>
              <a:off x="6782" y="3020"/>
              <a:ext cx="554" cy="94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 sz="7200" b="1">
                  <a:latin typeface="楷体" panose="02010609060101010101" charset="-122"/>
                  <a:ea typeface="楷体" panose="02010609060101010101" charset="-122"/>
                </a:rPr>
                <a:t>8</a:t>
              </a:r>
              <a:endParaRPr lang="en-US" altLang="zh-CN" sz="72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6766" y="2036"/>
              <a:ext cx="778" cy="1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7200" b="1">
                  <a:latin typeface="楷体" panose="02010609060101010101" charset="-122"/>
                  <a:ea typeface="楷体" panose="02010609060101010101" charset="-122"/>
                  <a:sym typeface="+mn-ea"/>
                </a:rPr>
                <a:t>3</a:t>
              </a:r>
              <a:endParaRPr lang="en-US" altLang="zh-CN" sz="7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</p:txBody>
        </p:sp>
        <p:cxnSp>
          <p:nvCxnSpPr>
            <p:cNvPr id="50" name="直接连接符 49"/>
            <p:cNvCxnSpPr/>
            <p:nvPr/>
          </p:nvCxnSpPr>
          <p:spPr>
            <a:xfrm>
              <a:off x="6743" y="3273"/>
              <a:ext cx="702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组合 51"/>
          <p:cNvGrpSpPr/>
          <p:nvPr/>
        </p:nvGrpSpPr>
        <p:grpSpPr>
          <a:xfrm>
            <a:off x="3809875" y="2400300"/>
            <a:ext cx="862675" cy="1501775"/>
            <a:chOff x="6743" y="2036"/>
            <a:chExt cx="801" cy="1929"/>
          </a:xfrm>
        </p:grpSpPr>
        <p:sp>
          <p:nvSpPr>
            <p:cNvPr id="53" name="文本框 52"/>
            <p:cNvSpPr txBox="1"/>
            <p:nvPr/>
          </p:nvSpPr>
          <p:spPr>
            <a:xfrm>
              <a:off x="6782" y="3020"/>
              <a:ext cx="554" cy="94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 sz="7200" b="1">
                  <a:latin typeface="楷体" panose="02010609060101010101" charset="-122"/>
                  <a:ea typeface="楷体" panose="02010609060101010101" charset="-122"/>
                </a:rPr>
                <a:t>2</a:t>
              </a:r>
              <a:endParaRPr lang="en-US" altLang="zh-CN" sz="72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6766" y="2036"/>
              <a:ext cx="778" cy="1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72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1</a:t>
              </a:r>
              <a:endParaRPr lang="en-US" altLang="zh-CN" sz="7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6743" y="3273"/>
              <a:ext cx="702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>
            <a:off x="8112000" y="3429000"/>
            <a:ext cx="862675" cy="1501775"/>
            <a:chOff x="6743" y="2036"/>
            <a:chExt cx="801" cy="1929"/>
          </a:xfrm>
        </p:grpSpPr>
        <p:sp>
          <p:nvSpPr>
            <p:cNvPr id="57" name="文本框 56"/>
            <p:cNvSpPr txBox="1"/>
            <p:nvPr/>
          </p:nvSpPr>
          <p:spPr>
            <a:xfrm>
              <a:off x="6782" y="3020"/>
              <a:ext cx="554" cy="94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 sz="7200" b="1">
                  <a:latin typeface="楷体" panose="02010609060101010101" charset="-122"/>
                  <a:ea typeface="楷体" panose="02010609060101010101" charset="-122"/>
                </a:rPr>
                <a:t>8</a:t>
              </a:r>
              <a:endParaRPr lang="en-US" altLang="zh-CN" sz="72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6766" y="2036"/>
              <a:ext cx="778" cy="1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72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1</a:t>
              </a:r>
              <a:endParaRPr lang="en-US" altLang="zh-CN" sz="7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</p:txBody>
        </p:sp>
        <p:cxnSp>
          <p:nvCxnSpPr>
            <p:cNvPr id="59" name="直接连接符 58"/>
            <p:cNvCxnSpPr/>
            <p:nvPr/>
          </p:nvCxnSpPr>
          <p:spPr>
            <a:xfrm>
              <a:off x="6743" y="3273"/>
              <a:ext cx="702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8" name="矩形 15"/>
          <p:cNvSpPr/>
          <p:nvPr/>
        </p:nvSpPr>
        <p:spPr>
          <a:xfrm>
            <a:off x="1021715" y="80645"/>
            <a:ext cx="1560195" cy="645160"/>
          </a:xfrm>
          <a:prstGeom prst="rect">
            <a:avLst/>
          </a:prstGeom>
          <a:gradFill rotWithShape="1">
            <a:gsLst>
              <a:gs pos="0">
                <a:srgbClr val="D9FDA5">
                  <a:alpha val="100000"/>
                </a:srgbClr>
              </a:gs>
              <a:gs pos="34999">
                <a:srgbClr val="E3FEBF">
                  <a:alpha val="100000"/>
                </a:srgbClr>
              </a:gs>
              <a:gs pos="100000">
                <a:srgbClr val="F4FEE6">
                  <a:alpha val="100000"/>
                </a:srgbClr>
              </a:gs>
            </a:gsLst>
            <a:lin ang="5400000"/>
            <a:tileRect/>
          </a:gradFill>
          <a:ln w="9525" cap="flat" cmpd="sng">
            <a:solidFill>
              <a:srgbClr val="9BBB5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lstStyle/>
          <a:p>
            <a:pPr algn="l" eaLnBrk="0" hangingPunct="0">
              <a:buClrTx/>
              <a:buSzTx/>
            </a:pPr>
            <a:r>
              <a:rPr lang="zh-CN" altLang="en-US" sz="3600" b="1">
                <a:solidFill>
                  <a:srgbClr val="984807"/>
                </a:solidFill>
                <a:latin typeface="华文新魏" panose="02010800040101010101" charset="-122"/>
                <a:ea typeface="华文新魏" panose="02010800040101010101" charset="-122"/>
                <a:sym typeface="华文新魏" panose="02010800040101010101" charset="-122"/>
              </a:rPr>
              <a:t>练一练</a:t>
            </a:r>
            <a:endParaRPr lang="zh-CN" altLang="en-US" sz="3600" b="1">
              <a:solidFill>
                <a:srgbClr val="984807"/>
              </a:solidFill>
              <a:latin typeface="华文新魏" panose="02010800040101010101" charset="-122"/>
              <a:ea typeface="华文新魏" panose="02010800040101010101" charset="-122"/>
              <a:sym typeface="华文新魏" panose="02010800040101010101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453890" y="403225"/>
            <a:ext cx="1207770" cy="3613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33425" y="1651735"/>
            <a:ext cx="1066800" cy="714375"/>
          </a:xfrm>
          <a:prstGeom prst="rect">
            <a:avLst/>
          </a:prstGeom>
        </p:spPr>
      </p:pic>
      <p:pic>
        <p:nvPicPr>
          <p:cNvPr id="10" name="图片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855" y="1484630"/>
            <a:ext cx="2562225" cy="11049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225" y="1476000"/>
            <a:ext cx="523875" cy="1066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6970" y="2941320"/>
            <a:ext cx="2333625" cy="23431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1510" y="2941320"/>
            <a:ext cx="2457450" cy="23431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6165" y="2853055"/>
            <a:ext cx="2514600" cy="2476500"/>
          </a:xfrm>
          <a:prstGeom prst="rect">
            <a:avLst/>
          </a:prstGeom>
        </p:spPr>
      </p:pic>
      <p:pic>
        <p:nvPicPr>
          <p:cNvPr id="21" name="图片 20" descr="未标题-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6265" y="252000"/>
            <a:ext cx="5662930" cy="80105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14290" y="3589020"/>
            <a:ext cx="371475" cy="3619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790" y="44450"/>
            <a:ext cx="923925" cy="7334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0230" y="3068320"/>
            <a:ext cx="2457450" cy="2343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43925" y="3716655"/>
            <a:ext cx="561975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>
            <a:stCxn id="6" idx="0"/>
          </p:cNvCxnSpPr>
          <p:nvPr/>
        </p:nvCxnSpPr>
        <p:spPr>
          <a:xfrm>
            <a:off x="6102350" y="455930"/>
            <a:ext cx="0" cy="1296035"/>
          </a:xfrm>
          <a:prstGeom prst="line">
            <a:avLst/>
          </a:prstGeom>
          <a:ln w="2857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4584065" y="3716655"/>
            <a:ext cx="1439545" cy="1440180"/>
          </a:xfrm>
          <a:prstGeom prst="line">
            <a:avLst/>
          </a:prstGeom>
          <a:ln w="2857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024245" y="3716655"/>
            <a:ext cx="1439545" cy="1462405"/>
          </a:xfrm>
          <a:prstGeom prst="line">
            <a:avLst/>
          </a:prstGeom>
          <a:ln w="2857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合兴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022975" y="36195"/>
            <a:ext cx="6126480" cy="3456305"/>
          </a:xfrm>
          <a:prstGeom prst="rect">
            <a:avLst/>
          </a:prstGeom>
        </p:spPr>
      </p:pic>
      <p:pic>
        <p:nvPicPr>
          <p:cNvPr id="9" name="图片 8" descr="合兴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4245" y="3499485"/>
            <a:ext cx="6125210" cy="3308350"/>
          </a:xfrm>
          <a:prstGeom prst="rect">
            <a:avLst/>
          </a:prstGeom>
        </p:spPr>
      </p:pic>
      <p:pic>
        <p:nvPicPr>
          <p:cNvPr id="10" name="图片 9" descr="合兴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5" y="3500755"/>
            <a:ext cx="5976620" cy="3284855"/>
          </a:xfrm>
          <a:prstGeom prst="rect">
            <a:avLst/>
          </a:prstGeom>
        </p:spPr>
      </p:pic>
      <p:pic>
        <p:nvPicPr>
          <p:cNvPr id="11" name="图片 10" descr="合兴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5" y="36195"/>
            <a:ext cx="5975350" cy="345630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合兴小学卡通形象定稿1-1-300(1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23160" y="74295"/>
            <a:ext cx="2935605" cy="2137410"/>
          </a:xfrm>
          <a:prstGeom prst="rect">
            <a:avLst/>
          </a:prstGeom>
        </p:spPr>
      </p:pic>
      <p:pic>
        <p:nvPicPr>
          <p:cNvPr id="4" name="图片 3" descr="卡通形象（女孩）(1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103745" y="119380"/>
            <a:ext cx="2913380" cy="2134235"/>
          </a:xfrm>
          <a:prstGeom prst="rect">
            <a:avLst/>
          </a:prstGeom>
        </p:spPr>
      </p:pic>
      <p:cxnSp>
        <p:nvCxnSpPr>
          <p:cNvPr id="13" name="直接连接符 12"/>
          <p:cNvCxnSpPr>
            <a:stCxn id="6" idx="0"/>
          </p:cNvCxnSpPr>
          <p:nvPr/>
        </p:nvCxnSpPr>
        <p:spPr>
          <a:xfrm>
            <a:off x="6024245" y="2493010"/>
            <a:ext cx="0" cy="1296035"/>
          </a:xfrm>
          <a:prstGeom prst="line">
            <a:avLst/>
          </a:prstGeom>
          <a:ln w="2857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4584065" y="3716655"/>
            <a:ext cx="1439545" cy="1440180"/>
          </a:xfrm>
          <a:prstGeom prst="line">
            <a:avLst/>
          </a:prstGeom>
          <a:ln w="2857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024245" y="3716655"/>
            <a:ext cx="1439545" cy="1462405"/>
          </a:xfrm>
          <a:prstGeom prst="line">
            <a:avLst/>
          </a:prstGeom>
          <a:ln w="2857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8248650" y="2211705"/>
            <a:ext cx="3048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兴兴</a:t>
            </a:r>
            <a:endParaRPr lang="zh-CN" altLang="en-US" sz="32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428365" y="2132330"/>
            <a:ext cx="3048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合合</a:t>
            </a:r>
            <a:endParaRPr lang="zh-CN" altLang="en-US" sz="32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4808220" y="2780665"/>
            <a:ext cx="2575560" cy="237553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8115" y="5445125"/>
            <a:ext cx="577850" cy="7950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063750" y="5589270"/>
            <a:ext cx="117309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把这个蛋糕平均分成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份，每份是它的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9920" y="2537460"/>
            <a:ext cx="3598545" cy="2767965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 flipV="1">
            <a:off x="4656455" y="3429000"/>
            <a:ext cx="3024000" cy="0"/>
          </a:xfrm>
          <a:prstGeom prst="line">
            <a:avLst/>
          </a:prstGeom>
          <a:ln w="38100" cmpd="sng">
            <a:solidFill>
              <a:schemeClr val="bg1"/>
            </a:solidFill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4944110" y="2997200"/>
            <a:ext cx="2304415" cy="935990"/>
          </a:xfrm>
          <a:prstGeom prst="line">
            <a:avLst/>
          </a:prstGeom>
          <a:ln w="38100" cmpd="sng">
            <a:solidFill>
              <a:schemeClr val="bg1"/>
            </a:solidFill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5808065" y="2781300"/>
            <a:ext cx="708025" cy="1440180"/>
          </a:xfrm>
          <a:prstGeom prst="line">
            <a:avLst/>
          </a:prstGeom>
          <a:ln w="38100" cmpd="sng">
            <a:solidFill>
              <a:schemeClr val="bg1"/>
            </a:solidFill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688000" y="2781300"/>
            <a:ext cx="1080135" cy="1440180"/>
          </a:xfrm>
          <a:prstGeom prst="line">
            <a:avLst/>
          </a:prstGeom>
          <a:ln w="38100" cmpd="sng">
            <a:solidFill>
              <a:schemeClr val="bg1"/>
            </a:solidFill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015865" y="2997200"/>
            <a:ext cx="2448560" cy="935990"/>
          </a:xfrm>
          <a:prstGeom prst="line">
            <a:avLst/>
          </a:prstGeom>
          <a:ln w="38100" cmpd="sng">
            <a:solidFill>
              <a:schemeClr val="bg1"/>
            </a:solidFill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合兴小学卡通形象定稿1-1-300(1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703705" y="2923540"/>
            <a:ext cx="2673985" cy="19767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875" y="2857500"/>
            <a:ext cx="3757930" cy="2109470"/>
          </a:xfrm>
          <a:prstGeom prst="rect">
            <a:avLst/>
          </a:prstGeom>
        </p:spPr>
      </p:pic>
      <p:pic>
        <p:nvPicPr>
          <p:cNvPr id="6" name="图片 5" descr="卡通形象（女孩）(1)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536180" y="2922905"/>
            <a:ext cx="2648585" cy="19405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063115" y="4794885"/>
            <a:ext cx="3048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合合</a:t>
            </a:r>
            <a:endParaRPr lang="zh-CN" altLang="en-US" sz="32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543290" y="4794885"/>
            <a:ext cx="3048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兴兴</a:t>
            </a:r>
            <a:endParaRPr lang="zh-CN" altLang="en-US" sz="32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1703070" y="906780"/>
            <a:ext cx="3299460" cy="1506855"/>
          </a:xfrm>
          <a:prstGeom prst="wedgeRoundRectCallout">
            <a:avLst>
              <a:gd name="adj1" fmla="val -7740"/>
              <a:gd name="adj2" fmla="val 70311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我吃这块巧</a:t>
            </a:r>
            <a:endParaRPr lang="zh-CN" altLang="en-US" sz="36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/>
            <a:r>
              <a:rPr lang="zh-CN" altLang="en-US" sz="3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克力的</a:t>
            </a:r>
            <a:r>
              <a:rPr lang="en-US" altLang="zh-CN" sz="3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3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36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216000" y="1467485"/>
            <a:ext cx="612140" cy="974725"/>
            <a:chOff x="2552" y="2311"/>
            <a:chExt cx="964" cy="1535"/>
          </a:xfrm>
        </p:grpSpPr>
        <p:sp>
          <p:nvSpPr>
            <p:cNvPr id="143" name="文本框 142"/>
            <p:cNvSpPr txBox="1"/>
            <p:nvPr/>
          </p:nvSpPr>
          <p:spPr>
            <a:xfrm>
              <a:off x="2721" y="2902"/>
              <a:ext cx="554" cy="94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3200">
                  <a:latin typeface="楷体" panose="02010609060101010101" charset="-122"/>
                  <a:ea typeface="楷体" panose="02010609060101010101" charset="-122"/>
                </a:rPr>
                <a:t>8</a:t>
              </a:r>
              <a:endParaRPr lang="en-US" altLang="zh-CN" sz="320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44" name="减号 143"/>
            <p:cNvSpPr/>
            <p:nvPr/>
          </p:nvSpPr>
          <p:spPr>
            <a:xfrm>
              <a:off x="2552" y="3011"/>
              <a:ext cx="964" cy="119"/>
            </a:xfrm>
            <a:prstGeom prst="mathMin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文本框 162"/>
            <p:cNvSpPr txBox="1"/>
            <p:nvPr/>
          </p:nvSpPr>
          <p:spPr>
            <a:xfrm>
              <a:off x="2749" y="2311"/>
              <a:ext cx="554" cy="94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3200">
                  <a:latin typeface="楷体" panose="02010609060101010101" charset="-122"/>
                  <a:ea typeface="楷体" panose="02010609060101010101" charset="-122"/>
                </a:rPr>
                <a:t>5</a:t>
              </a:r>
              <a:endParaRPr lang="en-US" altLang="zh-CN" sz="320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12" name="圆角矩形标注 11"/>
          <p:cNvSpPr/>
          <p:nvPr/>
        </p:nvSpPr>
        <p:spPr>
          <a:xfrm>
            <a:off x="7392035" y="965200"/>
            <a:ext cx="2664460" cy="1448435"/>
          </a:xfrm>
          <a:prstGeom prst="wedgeRoundRectCallout">
            <a:avLst>
              <a:gd name="adj1" fmla="val 8412"/>
              <a:gd name="adj2" fmla="val 75032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ClrTx/>
              <a:buSzTx/>
            </a:pPr>
            <a:r>
              <a:rPr lang="zh-CN" altLang="en-US" sz="3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我吃这块巧</a:t>
            </a:r>
            <a:endParaRPr lang="zh-CN" altLang="en-US" sz="36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buClrTx/>
              <a:buSzTx/>
            </a:pPr>
            <a:r>
              <a:rPr lang="zh-CN" altLang="en-US" sz="3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克力的</a:t>
            </a:r>
            <a:r>
              <a:rPr lang="en-US" altLang="zh-CN" sz="3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</a:t>
            </a:r>
            <a:r>
              <a:rPr lang="zh-CN" altLang="en-US" sz="3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lang="zh-CN" altLang="en-US" sz="36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8940165" y="1477010"/>
            <a:ext cx="450215" cy="1007110"/>
            <a:chOff x="3769" y="1874"/>
            <a:chExt cx="709" cy="1586"/>
          </a:xfrm>
        </p:grpSpPr>
        <p:sp>
          <p:nvSpPr>
            <p:cNvPr id="16" name="文本框 15"/>
            <p:cNvSpPr txBox="1"/>
            <p:nvPr/>
          </p:nvSpPr>
          <p:spPr>
            <a:xfrm>
              <a:off x="3825" y="2496"/>
              <a:ext cx="554" cy="96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3200">
                  <a:latin typeface="楷体" panose="02010609060101010101" charset="-122"/>
                  <a:ea typeface="楷体" panose="02010609060101010101" charset="-122"/>
                </a:rPr>
                <a:t>8</a:t>
              </a:r>
              <a:endParaRPr lang="en-US" altLang="zh-CN" sz="320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798" y="1874"/>
              <a:ext cx="321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2</a:t>
              </a:r>
              <a:endParaRPr lang="en-US" altLang="zh-CN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3769" y="2648"/>
              <a:ext cx="709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15"/>
          <p:cNvSpPr/>
          <p:nvPr/>
        </p:nvSpPr>
        <p:spPr>
          <a:xfrm>
            <a:off x="1846898" y="3788728"/>
            <a:ext cx="8748712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l" eaLnBrk="0" hangingPunct="0">
              <a:buClrTx/>
              <a:buSzTx/>
            </a:pP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1.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涂一涂：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Calibri" panose="020F0502020204030204" charset="0"/>
            </a:endParaRPr>
          </a:p>
        </p:txBody>
      </p:sp>
      <p:sp>
        <p:nvSpPr>
          <p:cNvPr id="153604" name="矩形 19"/>
          <p:cNvSpPr/>
          <p:nvPr/>
        </p:nvSpPr>
        <p:spPr>
          <a:xfrm>
            <a:off x="1452245" y="71755"/>
            <a:ext cx="1560195" cy="645160"/>
          </a:xfrm>
          <a:prstGeom prst="rect">
            <a:avLst/>
          </a:prstGeom>
          <a:gradFill rotWithShape="1">
            <a:gsLst>
              <a:gs pos="0">
                <a:srgbClr val="D9FDA5">
                  <a:alpha val="100000"/>
                </a:srgbClr>
              </a:gs>
              <a:gs pos="34999">
                <a:srgbClr val="E3FEBF">
                  <a:alpha val="100000"/>
                </a:srgbClr>
              </a:gs>
              <a:gs pos="100000">
                <a:srgbClr val="F4FEE6">
                  <a:alpha val="100000"/>
                </a:srgbClr>
              </a:gs>
            </a:gsLst>
            <a:lin ang="5400000"/>
            <a:tileRect/>
          </a:gradFill>
          <a:ln w="9525" cap="flat" cmpd="sng">
            <a:solidFill>
              <a:srgbClr val="9BBB5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zh-CN" altLang="en-US" sz="3600" b="1">
                <a:solidFill>
                  <a:srgbClr val="984807"/>
                </a:solidFill>
                <a:latin typeface="楷体" panose="02010609060101010101" charset="-122"/>
                <a:ea typeface="楷体" panose="02010609060101010101" charset="-122"/>
                <a:sym typeface="华文新魏" panose="02010800040101010101" charset="-122"/>
              </a:rPr>
              <a:t>涂一涂</a:t>
            </a:r>
            <a:endParaRPr lang="zh-CN" altLang="en-US" sz="3600" b="1">
              <a:solidFill>
                <a:srgbClr val="984807"/>
              </a:solidFill>
              <a:latin typeface="楷体" panose="02010609060101010101" charset="-122"/>
              <a:ea typeface="楷体" panose="02010609060101010101" charset="-122"/>
              <a:sym typeface="华文新魏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34515" y="3140710"/>
            <a:ext cx="88334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>
              <a:buClrTx/>
              <a:buSzTx/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活动一：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47215" y="5228590"/>
            <a:ext cx="7420610" cy="494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 eaLnBrk="0" hangingPunct="0">
              <a:buClrTx/>
              <a:buSzTx/>
            </a:pP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说一说：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19605" y="3213100"/>
            <a:ext cx="8495665" cy="2910840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91585" y="5227200"/>
            <a:ext cx="5274310" cy="494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 eaLnBrk="0" hangingPunct="0">
              <a:buClrTx/>
              <a:buSzTx/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告诉同桌，你是怎么想的？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 descr="合兴小学卡通形象定稿1-1-300(1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863340" y="3362960"/>
            <a:ext cx="1971675" cy="14357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6595" y="3761740"/>
            <a:ext cx="638175" cy="638175"/>
          </a:xfrm>
          <a:prstGeom prst="rect">
            <a:avLst/>
          </a:prstGeom>
        </p:spPr>
      </p:pic>
      <p:pic>
        <p:nvPicPr>
          <p:cNvPr id="9" name="图片 8" descr="卡通形象（女孩）(1)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743700" y="3429000"/>
            <a:ext cx="1765300" cy="12941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9000" y="3790315"/>
            <a:ext cx="619125" cy="6096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2705" y="76200"/>
            <a:ext cx="6186805" cy="3064510"/>
          </a:xfrm>
          <a:prstGeom prst="rect">
            <a:avLst/>
          </a:prstGeom>
        </p:spPr>
      </p:pic>
    </p:spTree>
  </p:cSld>
  <p:clrMapOvr>
    <a:masterClrMapping/>
  </p:clrMapOvr>
  <p:transition>
    <p:strip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矩形 19"/>
          <p:cNvSpPr/>
          <p:nvPr/>
        </p:nvSpPr>
        <p:spPr>
          <a:xfrm>
            <a:off x="1308735" y="71755"/>
            <a:ext cx="1560195" cy="645160"/>
          </a:xfrm>
          <a:prstGeom prst="rect">
            <a:avLst/>
          </a:prstGeom>
          <a:gradFill rotWithShape="1">
            <a:gsLst>
              <a:gs pos="0">
                <a:srgbClr val="D9FDA5">
                  <a:alpha val="100000"/>
                </a:srgbClr>
              </a:gs>
              <a:gs pos="34999">
                <a:srgbClr val="E3FEBF">
                  <a:alpha val="100000"/>
                </a:srgbClr>
              </a:gs>
              <a:gs pos="100000">
                <a:srgbClr val="F4FEE6">
                  <a:alpha val="100000"/>
                </a:srgbClr>
              </a:gs>
            </a:gsLst>
            <a:lin ang="5400000"/>
            <a:tileRect/>
          </a:gradFill>
          <a:ln w="9525" cap="flat" cmpd="sng">
            <a:solidFill>
              <a:srgbClr val="9BBB5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zh-CN" altLang="en-US" sz="3600" b="1">
                <a:solidFill>
                  <a:srgbClr val="984807"/>
                </a:solidFill>
                <a:latin typeface="楷体" panose="02010609060101010101" charset="-122"/>
                <a:ea typeface="楷体" panose="02010609060101010101" charset="-122"/>
                <a:sym typeface="华文新魏" panose="02010800040101010101" charset="-122"/>
              </a:rPr>
              <a:t>算一算</a:t>
            </a:r>
            <a:endParaRPr lang="zh-CN" altLang="en-US" sz="3600" b="1">
              <a:solidFill>
                <a:srgbClr val="984807"/>
              </a:solidFill>
              <a:latin typeface="楷体" panose="02010609060101010101" charset="-122"/>
              <a:ea typeface="楷体" panose="02010609060101010101" charset="-122"/>
              <a:sym typeface="华文新魏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32000" y="3132000"/>
            <a:ext cx="88334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>
              <a:buClrTx/>
              <a:buSzTx/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两人一共吃了这块巧克力的几分之几？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721225" y="4004945"/>
            <a:ext cx="504190" cy="504190"/>
          </a:xfrm>
          <a:prstGeom prst="rect">
            <a:avLst/>
          </a:prstGeom>
          <a:solidFill>
            <a:srgbClr val="00A2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2" name="矩形 21"/>
          <p:cNvSpPr/>
          <p:nvPr/>
        </p:nvSpPr>
        <p:spPr>
          <a:xfrm>
            <a:off x="5225415" y="4004945"/>
            <a:ext cx="504190" cy="504190"/>
          </a:xfrm>
          <a:prstGeom prst="rect">
            <a:avLst/>
          </a:prstGeom>
          <a:solidFill>
            <a:srgbClr val="00A2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721225" y="4518660"/>
            <a:ext cx="504190" cy="504190"/>
          </a:xfrm>
          <a:prstGeom prst="rect">
            <a:avLst/>
          </a:prstGeom>
          <a:solidFill>
            <a:srgbClr val="00A2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6233160" y="4004945"/>
            <a:ext cx="504190" cy="504190"/>
          </a:xfrm>
          <a:prstGeom prst="rect">
            <a:avLst/>
          </a:prstGeom>
          <a:solidFill>
            <a:srgbClr val="00A2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5728970" y="4004945"/>
            <a:ext cx="504190" cy="504190"/>
          </a:xfrm>
          <a:prstGeom prst="rect">
            <a:avLst/>
          </a:prstGeom>
          <a:solidFill>
            <a:srgbClr val="00A2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4741545" y="3997325"/>
            <a:ext cx="2016125" cy="100774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/>
          <p:cNvCxnSpPr>
            <a:stCxn id="29" idx="1"/>
            <a:endCxn id="29" idx="3"/>
          </p:cNvCxnSpPr>
          <p:nvPr/>
        </p:nvCxnSpPr>
        <p:spPr>
          <a:xfrm>
            <a:off x="4741545" y="4501515"/>
            <a:ext cx="2016125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5219700" y="3988435"/>
            <a:ext cx="5080" cy="1024255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6230620" y="3997325"/>
            <a:ext cx="2540" cy="1015365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5727700" y="3997325"/>
            <a:ext cx="0" cy="1007745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775" y="67310"/>
            <a:ext cx="5718810" cy="306451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231765" y="4509770"/>
            <a:ext cx="491490" cy="47434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</a:pPr>
            <a:endParaRPr lang="zh-CN" altLang="en-US" sz="1800">
              <a:solidFill>
                <a:srgbClr val="FF0000"/>
              </a:solidFill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53100" y="4498975"/>
            <a:ext cx="486000" cy="49720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</a:pPr>
            <a:endParaRPr lang="en-US" altLang="zh-CN" sz="1800">
              <a:sym typeface="+mn-ea"/>
            </a:endParaRPr>
          </a:p>
        </p:txBody>
      </p:sp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" r:id="rId3" imgW="914400" imgH="215900" progId="Equation.KSEE3">
                  <p:embed/>
                </p:oleObj>
              </mc:Choice>
              <mc:Fallback>
                <p:oleObj name="" r:id="rId3" imgW="9144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" name="" r:id="rId5" imgW="914400" imgH="215900" progId="Equation.KSEE3">
                  <p:embed/>
                </p:oleObj>
              </mc:Choice>
              <mc:Fallback>
                <p:oleObj name="" r:id="rId5" imgW="914400" imgH="2159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组合 17"/>
          <p:cNvGrpSpPr/>
          <p:nvPr/>
        </p:nvGrpSpPr>
        <p:grpSpPr>
          <a:xfrm>
            <a:off x="4886807" y="3988435"/>
            <a:ext cx="1673378" cy="970283"/>
            <a:chOff x="7696" y="6281"/>
            <a:chExt cx="2635" cy="1528"/>
          </a:xfrm>
        </p:grpSpPr>
        <p:graphicFrame>
          <p:nvGraphicFramePr>
            <p:cNvPr id="9" name="对象 8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7722" y="6282"/>
            <a:ext cx="262" cy="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5" name="" r:id="rId6" imgW="139700" imgH="393700" progId="Equation.KSEE3">
                    <p:embed/>
                  </p:oleObj>
                </mc:Choice>
                <mc:Fallback>
                  <p:oleObj name="" r:id="rId6" imgW="139700" imgH="393700" progId="Equation.KSEE3">
                    <p:embed/>
                    <p:pic>
                      <p:nvPicPr>
                        <p:cNvPr id="0" name="图片 1026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722" y="6282"/>
                          <a:ext cx="262" cy="7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对象 9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8487" y="6281"/>
            <a:ext cx="262" cy="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6" name="" r:id="rId8" imgW="139700" imgH="393700" progId="Equation.KSEE3">
                    <p:embed/>
                  </p:oleObj>
                </mc:Choice>
                <mc:Fallback>
                  <p:oleObj name="" r:id="rId8" imgW="139700" imgH="393700" progId="Equation.KSEE3">
                    <p:embed/>
                    <p:pic>
                      <p:nvPicPr>
                        <p:cNvPr id="0" name="图片 1026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8487" y="6281"/>
                          <a:ext cx="262" cy="7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对象 11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7696" y="7072"/>
            <a:ext cx="262" cy="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7" name="" r:id="rId10" imgW="139700" imgH="393700" progId="Equation.KSEE3">
                    <p:embed/>
                  </p:oleObj>
                </mc:Choice>
                <mc:Fallback>
                  <p:oleObj name="" r:id="rId10" imgW="139700" imgH="393700" progId="Equation.KSEE3">
                    <p:embed/>
                    <p:pic>
                      <p:nvPicPr>
                        <p:cNvPr id="0" name="图片 1026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696" y="7072"/>
                          <a:ext cx="262" cy="7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对象 13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9278" y="6281"/>
            <a:ext cx="262" cy="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8" name="" r:id="rId11" imgW="139700" imgH="393700" progId="Equation.KSEE3">
                    <p:embed/>
                  </p:oleObj>
                </mc:Choice>
                <mc:Fallback>
                  <p:oleObj name="" r:id="rId11" imgW="139700" imgH="393700" progId="Equation.KSEE3">
                    <p:embed/>
                    <p:pic>
                      <p:nvPicPr>
                        <p:cNvPr id="0" name="图片 1026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9278" y="6281"/>
                          <a:ext cx="262" cy="7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对象 15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0069" y="6281"/>
            <a:ext cx="262" cy="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9" name="" r:id="rId12" imgW="139700" imgH="393700" progId="Equation.KSEE3">
                    <p:embed/>
                  </p:oleObj>
                </mc:Choice>
                <mc:Fallback>
                  <p:oleObj name="" r:id="rId12" imgW="139700" imgH="393700" progId="Equation.KSEE3">
                    <p:embed/>
                    <p:pic>
                      <p:nvPicPr>
                        <p:cNvPr id="0" name="图片 1026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0069" y="6281"/>
                          <a:ext cx="262" cy="7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组合 27"/>
          <p:cNvGrpSpPr/>
          <p:nvPr/>
        </p:nvGrpSpPr>
        <p:grpSpPr>
          <a:xfrm>
            <a:off x="5400000" y="4500000"/>
            <a:ext cx="666750" cy="467360"/>
            <a:chOff x="8487" y="7046"/>
            <a:chExt cx="1050" cy="736"/>
          </a:xfrm>
        </p:grpSpPr>
        <p:graphicFrame>
          <p:nvGraphicFramePr>
            <p:cNvPr id="19" name="对象 18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9275" y="7046"/>
            <a:ext cx="262" cy="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0" name="" r:id="rId14" imgW="139700" imgH="393700" progId="Equation.KSEE3">
                    <p:embed/>
                  </p:oleObj>
                </mc:Choice>
                <mc:Fallback>
                  <p:oleObj name="" r:id="rId14" imgW="139700" imgH="393700" progId="Equation.KSEE3">
                    <p:embed/>
                    <p:pic>
                      <p:nvPicPr>
                        <p:cNvPr id="0" name="图片 1026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9275" y="7046"/>
                          <a:ext cx="262" cy="7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对象 25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8487" y="7046"/>
            <a:ext cx="262" cy="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1" name="" r:id="rId15" imgW="139700" imgH="393700" progId="Equation.KSEE3">
                    <p:embed/>
                  </p:oleObj>
                </mc:Choice>
                <mc:Fallback>
                  <p:oleObj name="" r:id="rId15" imgW="139700" imgH="393700" progId="Equation.KSEE3">
                    <p:embed/>
                    <p:pic>
                      <p:nvPicPr>
                        <p:cNvPr id="0" name="图片 1026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8487" y="7046"/>
                          <a:ext cx="262" cy="7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矩形 14"/>
          <p:cNvSpPr/>
          <p:nvPr/>
        </p:nvSpPr>
        <p:spPr>
          <a:xfrm>
            <a:off x="1236980" y="143510"/>
            <a:ext cx="1560195" cy="645160"/>
          </a:xfrm>
          <a:prstGeom prst="rect">
            <a:avLst/>
          </a:prstGeom>
          <a:gradFill rotWithShape="1">
            <a:gsLst>
              <a:gs pos="0">
                <a:srgbClr val="D9FDA5">
                  <a:alpha val="100000"/>
                </a:srgbClr>
              </a:gs>
              <a:gs pos="34999">
                <a:srgbClr val="E3FEBF">
                  <a:alpha val="100000"/>
                </a:srgbClr>
              </a:gs>
              <a:gs pos="100000">
                <a:srgbClr val="F4FEE6">
                  <a:alpha val="100000"/>
                </a:srgbClr>
              </a:gs>
            </a:gsLst>
            <a:lin ang="5400000"/>
            <a:tileRect/>
          </a:gradFill>
          <a:ln w="9525" cap="flat" cmpd="sng">
            <a:solidFill>
              <a:srgbClr val="9BBB5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zh-CN" altLang="en-US" sz="3600" b="1">
                <a:solidFill>
                  <a:srgbClr val="984807"/>
                </a:solidFill>
                <a:latin typeface="楷体" panose="02010609060101010101" charset="-122"/>
                <a:ea typeface="楷体" panose="02010609060101010101" charset="-122"/>
                <a:sym typeface="华文新魏" panose="02010800040101010101" charset="-122"/>
              </a:rPr>
              <a:t>练一练</a:t>
            </a:r>
            <a:endParaRPr lang="zh-CN" altLang="en-US" sz="3600" b="1">
              <a:solidFill>
                <a:srgbClr val="984807"/>
              </a:solidFill>
              <a:latin typeface="楷体" panose="02010609060101010101" charset="-122"/>
              <a:ea typeface="楷体" panose="02010609060101010101" charset="-122"/>
              <a:sym typeface="华文新魏" panose="0201080004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3745" y="3357245"/>
            <a:ext cx="533400" cy="6286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5680" y="3500755"/>
            <a:ext cx="571500" cy="35242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329805" y="5157470"/>
            <a:ext cx="2907665" cy="787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4400"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en-US" altLang="zh-CN" sz="440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4400">
                <a:latin typeface="楷体" panose="02010609060101010101" charset="-122"/>
                <a:ea typeface="楷体" panose="02010609060101010101" charset="-122"/>
              </a:rPr>
              <a:t>）</a:t>
            </a:r>
            <a:endParaRPr lang="zh-CN" altLang="en-US" sz="44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770" y="5300980"/>
            <a:ext cx="419100" cy="39052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662930" y="5151755"/>
            <a:ext cx="1863090" cy="793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4400"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en-US" altLang="zh-CN" sz="440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4400">
                <a:latin typeface="楷体" panose="02010609060101010101" charset="-122"/>
                <a:ea typeface="楷体" panose="02010609060101010101" charset="-122"/>
              </a:rPr>
              <a:t>）</a:t>
            </a:r>
            <a:endParaRPr lang="zh-CN" altLang="en-US" sz="44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3795" y="5291455"/>
            <a:ext cx="497840" cy="4000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5715" y="1123950"/>
            <a:ext cx="2771775" cy="11620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8390" y="1158240"/>
            <a:ext cx="2971800" cy="103822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5425" y="1153795"/>
            <a:ext cx="649605" cy="10134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300" y="116840"/>
            <a:ext cx="923925" cy="73342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7470" y="1485265"/>
            <a:ext cx="561975" cy="428625"/>
          </a:xfrm>
          <a:prstGeom prst="rect">
            <a:avLst/>
          </a:prstGeom>
        </p:spPr>
      </p:pic>
      <p:grpSp>
        <p:nvGrpSpPr>
          <p:cNvPr id="55" name="组合 54"/>
          <p:cNvGrpSpPr/>
          <p:nvPr/>
        </p:nvGrpSpPr>
        <p:grpSpPr>
          <a:xfrm>
            <a:off x="4432935" y="1124585"/>
            <a:ext cx="1230630" cy="1162050"/>
            <a:chOff x="6981" y="1771"/>
            <a:chExt cx="1938" cy="183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56793" r="527"/>
            <a:stretch>
              <a:fillRect/>
            </a:stretch>
          </p:blipFill>
          <p:spPr>
            <a:xfrm>
              <a:off x="7057" y="1771"/>
              <a:ext cx="1863" cy="183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r="78488" b="7049"/>
            <a:stretch>
              <a:fillRect/>
            </a:stretch>
          </p:blipFill>
          <p:spPr>
            <a:xfrm>
              <a:off x="6981" y="1792"/>
              <a:ext cx="939" cy="1701"/>
            </a:xfrm>
            <a:prstGeom prst="rect">
              <a:avLst/>
            </a:prstGeom>
          </p:spPr>
        </p:pic>
      </p:grpSp>
      <p:pic>
        <p:nvPicPr>
          <p:cNvPr id="100" name="图片 99"/>
          <p:cNvPicPr/>
          <p:nvPr/>
        </p:nvPicPr>
        <p:blipFill>
          <a:blip r:embed="rId1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940" y="2924810"/>
            <a:ext cx="3222625" cy="130746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7" name="组合 56"/>
          <p:cNvGrpSpPr/>
          <p:nvPr/>
        </p:nvGrpSpPr>
        <p:grpSpPr>
          <a:xfrm>
            <a:off x="3962400" y="2915920"/>
            <a:ext cx="1931670" cy="1306830"/>
            <a:chOff x="6240" y="4592"/>
            <a:chExt cx="3042" cy="2058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40" y="5173"/>
              <a:ext cx="885" cy="675"/>
            </a:xfrm>
            <a:prstGeom prst="rect">
              <a:avLst/>
            </a:prstGeom>
          </p:spPr>
        </p:pic>
        <p:grpSp>
          <p:nvGrpSpPr>
            <p:cNvPr id="56" name="组合 55"/>
            <p:cNvGrpSpPr/>
            <p:nvPr/>
          </p:nvGrpSpPr>
          <p:grpSpPr>
            <a:xfrm>
              <a:off x="6750" y="4592"/>
              <a:ext cx="2532" cy="2058"/>
              <a:chOff x="6750" y="4592"/>
              <a:chExt cx="2532" cy="2058"/>
            </a:xfrm>
          </p:grpSpPr>
          <p:pic>
            <p:nvPicPr>
              <p:cNvPr id="21" name="图片 20"/>
              <p:cNvPicPr/>
              <p:nvPr/>
            </p:nvPicPr>
            <p:blipFill>
              <a:blip r:embed="rId10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rcRect l="55626"/>
              <a:stretch>
                <a:fillRect/>
              </a:stretch>
            </p:blipFill>
            <p:spPr>
              <a:xfrm>
                <a:off x="7030" y="4592"/>
                <a:ext cx="2252" cy="205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1" name="图片 100"/>
              <p:cNvPicPr/>
              <p:nvPr/>
            </p:nvPicPr>
            <p:blipFill>
              <a:blip r:embed="rId11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750" y="4932"/>
                <a:ext cx="1634" cy="151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192" name="文本框 191"/>
          <p:cNvSpPr txBox="1"/>
          <p:nvPr/>
        </p:nvSpPr>
        <p:spPr>
          <a:xfrm>
            <a:off x="6371505" y="3530205"/>
            <a:ext cx="351790" cy="600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800">
                <a:latin typeface="楷体" panose="02010609060101010101" charset="-122"/>
                <a:ea typeface="楷体" panose="02010609060101010101" charset="-122"/>
              </a:rPr>
              <a:t>6</a:t>
            </a:r>
            <a:endParaRPr lang="en-US" altLang="zh-CN" sz="48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71505" y="2999375"/>
            <a:ext cx="351790" cy="600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800">
                <a:latin typeface="楷体" panose="02010609060101010101" charset="-122"/>
                <a:ea typeface="楷体" panose="02010609060101010101" charset="-122"/>
              </a:rPr>
              <a:t>4</a:t>
            </a:r>
            <a:endParaRPr lang="en-US" altLang="zh-CN" sz="48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7" name="减号 26"/>
          <p:cNvSpPr/>
          <p:nvPr/>
        </p:nvSpPr>
        <p:spPr>
          <a:xfrm>
            <a:off x="6204490" y="3636000"/>
            <a:ext cx="864000" cy="36000"/>
          </a:xfrm>
          <a:prstGeom prst="mathMinus">
            <a:avLst/>
          </a:prstGeom>
          <a:solidFill>
            <a:schemeClr val="tx1"/>
          </a:solidFill>
          <a:ln w="31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3" name="文本框 12"/>
          <p:cNvSpPr txBox="1"/>
          <p:nvPr/>
        </p:nvSpPr>
        <p:spPr>
          <a:xfrm>
            <a:off x="7878360" y="3530205"/>
            <a:ext cx="351790" cy="600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800">
                <a:latin typeface="楷体" panose="02010609060101010101" charset="-122"/>
                <a:ea typeface="楷体" panose="02010609060101010101" charset="-122"/>
              </a:rPr>
              <a:t>6</a:t>
            </a:r>
            <a:endParaRPr lang="en-US" altLang="zh-CN" sz="48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878360" y="2999375"/>
            <a:ext cx="351790" cy="600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800">
                <a:latin typeface="楷体" panose="02010609060101010101" charset="-122"/>
                <a:ea typeface="楷体" panose="02010609060101010101" charset="-122"/>
              </a:rPr>
              <a:t>1</a:t>
            </a:r>
            <a:endParaRPr lang="en-US" altLang="zh-CN" sz="48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8" name="减号 27"/>
          <p:cNvSpPr/>
          <p:nvPr/>
        </p:nvSpPr>
        <p:spPr>
          <a:xfrm>
            <a:off x="7679755" y="3636000"/>
            <a:ext cx="864000" cy="3600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9" name="文本框 28"/>
          <p:cNvSpPr txBox="1"/>
          <p:nvPr/>
        </p:nvSpPr>
        <p:spPr>
          <a:xfrm>
            <a:off x="9264565" y="3528300"/>
            <a:ext cx="351790" cy="600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6</a:t>
            </a:r>
            <a:endParaRPr lang="en-US" altLang="zh-CN" sz="48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264565" y="2852936"/>
            <a:ext cx="351790" cy="600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5</a:t>
            </a:r>
            <a:endParaRPr lang="en-US" altLang="zh-CN" sz="48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1" name="减号 30"/>
          <p:cNvSpPr/>
          <p:nvPr/>
        </p:nvSpPr>
        <p:spPr>
          <a:xfrm>
            <a:off x="9065960" y="3634095"/>
            <a:ext cx="864000" cy="36000"/>
          </a:xfrm>
          <a:prstGeom prst="mathMinus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89470" y="1512000"/>
            <a:ext cx="439420" cy="3854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89505" y="3415665"/>
            <a:ext cx="452120" cy="396875"/>
          </a:xfrm>
          <a:prstGeom prst="rect">
            <a:avLst/>
          </a:prstGeom>
        </p:spPr>
      </p:pic>
      <p:pic>
        <p:nvPicPr>
          <p:cNvPr id="11" name="图片 10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6335" y="5330825"/>
            <a:ext cx="511810" cy="449580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1166495" y="5012690"/>
            <a:ext cx="1223010" cy="1178560"/>
            <a:chOff x="1837" y="7894"/>
            <a:chExt cx="1926" cy="1856"/>
          </a:xfrm>
        </p:grpSpPr>
        <p:sp>
          <p:nvSpPr>
            <p:cNvPr id="19" name="七边形 18"/>
            <p:cNvSpPr/>
            <p:nvPr/>
          </p:nvSpPr>
          <p:spPr>
            <a:xfrm>
              <a:off x="1837" y="7894"/>
              <a:ext cx="1926" cy="1856"/>
            </a:xfrm>
            <a:prstGeom prst="heptagon">
              <a:avLst/>
            </a:prstGeom>
            <a:noFill/>
            <a:ln w="28575" cmpd="sng">
              <a:solidFill>
                <a:srgbClr val="00A2E8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 </a:t>
              </a:r>
              <a:endParaRPr lang="en-US" altLang="zh-CN"/>
            </a:p>
          </p:txBody>
        </p:sp>
        <p:cxnSp>
          <p:nvCxnSpPr>
            <p:cNvPr id="32" name="直接连接符 31"/>
            <p:cNvCxnSpPr>
              <a:stCxn id="19" idx="6"/>
            </p:cNvCxnSpPr>
            <p:nvPr/>
          </p:nvCxnSpPr>
          <p:spPr>
            <a:xfrm flipH="1">
              <a:off x="2796" y="7894"/>
              <a:ext cx="4" cy="908"/>
            </a:xfrm>
            <a:prstGeom prst="line">
              <a:avLst/>
            </a:prstGeom>
            <a:ln w="25400" cmpd="sng">
              <a:solidFill>
                <a:srgbClr val="00A2E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>
              <a:stCxn id="19" idx="5"/>
            </p:cNvCxnSpPr>
            <p:nvPr/>
          </p:nvCxnSpPr>
          <p:spPr>
            <a:xfrm>
              <a:off x="2028" y="8262"/>
              <a:ext cx="768" cy="540"/>
            </a:xfrm>
            <a:prstGeom prst="line">
              <a:avLst/>
            </a:prstGeom>
            <a:ln w="25400" cmpd="sng">
              <a:solidFill>
                <a:srgbClr val="00A2E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2796" y="8257"/>
              <a:ext cx="798" cy="545"/>
            </a:xfrm>
            <a:prstGeom prst="line">
              <a:avLst/>
            </a:prstGeom>
            <a:ln w="25400" cmpd="sng">
              <a:solidFill>
                <a:srgbClr val="00A2E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V="1">
              <a:off x="1853" y="8802"/>
              <a:ext cx="943" cy="301"/>
            </a:xfrm>
            <a:prstGeom prst="line">
              <a:avLst/>
            </a:prstGeom>
            <a:ln w="25400" cmpd="sng">
              <a:solidFill>
                <a:srgbClr val="00A2E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>
              <a:endCxn id="19" idx="3"/>
            </p:cNvCxnSpPr>
            <p:nvPr/>
          </p:nvCxnSpPr>
          <p:spPr>
            <a:xfrm flipH="1">
              <a:off x="2371" y="8802"/>
              <a:ext cx="433" cy="948"/>
            </a:xfrm>
            <a:prstGeom prst="line">
              <a:avLst/>
            </a:prstGeom>
            <a:ln w="25400" cmpd="sng">
              <a:solidFill>
                <a:srgbClr val="00A2E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>
              <a:endCxn id="19" idx="2"/>
            </p:cNvCxnSpPr>
            <p:nvPr/>
          </p:nvCxnSpPr>
          <p:spPr>
            <a:xfrm>
              <a:off x="2804" y="8802"/>
              <a:ext cx="425" cy="948"/>
            </a:xfrm>
            <a:prstGeom prst="line">
              <a:avLst/>
            </a:prstGeom>
            <a:ln w="25400" cmpd="sng">
              <a:solidFill>
                <a:srgbClr val="00A2E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>
              <a:endCxn id="19" idx="1"/>
            </p:cNvCxnSpPr>
            <p:nvPr/>
          </p:nvCxnSpPr>
          <p:spPr>
            <a:xfrm>
              <a:off x="2804" y="8802"/>
              <a:ext cx="959" cy="286"/>
            </a:xfrm>
            <a:prstGeom prst="line">
              <a:avLst/>
            </a:prstGeom>
            <a:ln w="25400" cmpd="sng">
              <a:solidFill>
                <a:srgbClr val="00A2E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/>
          <p:cNvGrpSpPr/>
          <p:nvPr/>
        </p:nvGrpSpPr>
        <p:grpSpPr>
          <a:xfrm>
            <a:off x="2943860" y="4996180"/>
            <a:ext cx="1223010" cy="1178560"/>
            <a:chOff x="4636" y="7868"/>
            <a:chExt cx="1926" cy="1856"/>
          </a:xfrm>
        </p:grpSpPr>
        <p:sp>
          <p:nvSpPr>
            <p:cNvPr id="39" name="七边形 38"/>
            <p:cNvSpPr/>
            <p:nvPr/>
          </p:nvSpPr>
          <p:spPr>
            <a:xfrm>
              <a:off x="4636" y="7868"/>
              <a:ext cx="1926" cy="1856"/>
            </a:xfrm>
            <a:prstGeom prst="heptagon">
              <a:avLst/>
            </a:prstGeom>
            <a:noFill/>
            <a:ln w="28575" cmpd="sng">
              <a:solidFill>
                <a:srgbClr val="00A2E8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 </a:t>
              </a:r>
              <a:endParaRPr lang="en-US" altLang="zh-CN"/>
            </a:p>
          </p:txBody>
        </p:sp>
        <p:cxnSp>
          <p:nvCxnSpPr>
            <p:cNvPr id="40" name="直接连接符 39"/>
            <p:cNvCxnSpPr>
              <a:stCxn id="39" idx="6"/>
            </p:cNvCxnSpPr>
            <p:nvPr/>
          </p:nvCxnSpPr>
          <p:spPr>
            <a:xfrm flipH="1">
              <a:off x="5595" y="7868"/>
              <a:ext cx="4" cy="908"/>
            </a:xfrm>
            <a:prstGeom prst="line">
              <a:avLst/>
            </a:prstGeom>
            <a:ln w="25400" cmpd="sng">
              <a:solidFill>
                <a:srgbClr val="00A2E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>
              <a:stCxn id="39" idx="5"/>
            </p:cNvCxnSpPr>
            <p:nvPr/>
          </p:nvCxnSpPr>
          <p:spPr>
            <a:xfrm>
              <a:off x="4827" y="8236"/>
              <a:ext cx="768" cy="540"/>
            </a:xfrm>
            <a:prstGeom prst="line">
              <a:avLst/>
            </a:prstGeom>
            <a:ln w="25400" cmpd="sng">
              <a:solidFill>
                <a:srgbClr val="00A2E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5595" y="8231"/>
              <a:ext cx="798" cy="545"/>
            </a:xfrm>
            <a:prstGeom prst="line">
              <a:avLst/>
            </a:prstGeom>
            <a:ln w="25400" cmpd="sng">
              <a:solidFill>
                <a:srgbClr val="00A2E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V="1">
              <a:off x="4652" y="8776"/>
              <a:ext cx="943" cy="301"/>
            </a:xfrm>
            <a:prstGeom prst="line">
              <a:avLst/>
            </a:prstGeom>
            <a:ln w="25400" cmpd="sng">
              <a:solidFill>
                <a:srgbClr val="00A2E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>
              <a:endCxn id="39" idx="3"/>
            </p:cNvCxnSpPr>
            <p:nvPr/>
          </p:nvCxnSpPr>
          <p:spPr>
            <a:xfrm flipH="1">
              <a:off x="5170" y="8776"/>
              <a:ext cx="433" cy="948"/>
            </a:xfrm>
            <a:prstGeom prst="line">
              <a:avLst/>
            </a:prstGeom>
            <a:ln w="25400" cmpd="sng">
              <a:solidFill>
                <a:srgbClr val="00A2E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>
              <a:endCxn id="39" idx="2"/>
            </p:cNvCxnSpPr>
            <p:nvPr/>
          </p:nvCxnSpPr>
          <p:spPr>
            <a:xfrm>
              <a:off x="5603" y="8776"/>
              <a:ext cx="425" cy="948"/>
            </a:xfrm>
            <a:prstGeom prst="line">
              <a:avLst/>
            </a:prstGeom>
            <a:ln w="25400" cmpd="sng">
              <a:solidFill>
                <a:srgbClr val="00A2E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>
              <a:endCxn id="39" idx="1"/>
            </p:cNvCxnSpPr>
            <p:nvPr/>
          </p:nvCxnSpPr>
          <p:spPr>
            <a:xfrm>
              <a:off x="5603" y="8776"/>
              <a:ext cx="959" cy="286"/>
            </a:xfrm>
            <a:prstGeom prst="line">
              <a:avLst/>
            </a:prstGeom>
            <a:ln w="25400" cmpd="sng">
              <a:solidFill>
                <a:srgbClr val="00A2E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文本框 52"/>
          <p:cNvSpPr txBox="1"/>
          <p:nvPr/>
        </p:nvSpPr>
        <p:spPr>
          <a:xfrm>
            <a:off x="7250430" y="3342640"/>
            <a:ext cx="1889760" cy="7874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400"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en-US" altLang="zh-CN" sz="440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4400">
                <a:latin typeface="楷体" panose="02010609060101010101" charset="-122"/>
                <a:ea typeface="楷体" panose="02010609060101010101" charset="-122"/>
              </a:rPr>
              <a:t>）</a:t>
            </a:r>
            <a:endParaRPr lang="zh-CN" altLang="en-US" sz="4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5664835" y="3353435"/>
            <a:ext cx="1863090" cy="7931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400"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en-US" altLang="zh-CN" sz="440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4400">
                <a:latin typeface="楷体" panose="02010609060101010101" charset="-122"/>
                <a:ea typeface="楷体" panose="02010609060101010101" charset="-122"/>
              </a:rPr>
              <a:t>）</a:t>
            </a:r>
            <a:endParaRPr lang="zh-CN" altLang="en-US" sz="44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blinds dir="vert"/>
      </p:transition>
    </mc:Choice>
    <mc:Fallback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 bldLvl="0" animBg="1"/>
      <p:bldP spid="27" grpId="0" bldLvl="0" animBg="1"/>
      <p:bldP spid="5" grpId="0"/>
      <p:bldP spid="192" grpId="0"/>
      <p:bldP spid="28" grpId="0" bldLvl="0" animBg="1"/>
      <p:bldP spid="23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矩形 14"/>
          <p:cNvSpPr/>
          <p:nvPr/>
        </p:nvSpPr>
        <p:spPr>
          <a:xfrm>
            <a:off x="1236980" y="143510"/>
            <a:ext cx="1560195" cy="645160"/>
          </a:xfrm>
          <a:prstGeom prst="rect">
            <a:avLst/>
          </a:prstGeom>
          <a:gradFill rotWithShape="1">
            <a:gsLst>
              <a:gs pos="0">
                <a:srgbClr val="D9FDA5">
                  <a:alpha val="100000"/>
                </a:srgbClr>
              </a:gs>
              <a:gs pos="34999">
                <a:srgbClr val="E3FEBF">
                  <a:alpha val="100000"/>
                </a:srgbClr>
              </a:gs>
              <a:gs pos="100000">
                <a:srgbClr val="F4FEE6">
                  <a:alpha val="100000"/>
                </a:srgbClr>
              </a:gs>
            </a:gsLst>
            <a:lin ang="5400000"/>
            <a:tileRect/>
          </a:gradFill>
          <a:ln w="9525" cap="flat" cmpd="sng">
            <a:solidFill>
              <a:srgbClr val="9BBB5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zh-CN" altLang="en-US" sz="3600" b="1">
                <a:solidFill>
                  <a:srgbClr val="984807"/>
                </a:solidFill>
                <a:latin typeface="楷体" panose="02010609060101010101" charset="-122"/>
                <a:ea typeface="楷体" panose="02010609060101010101" charset="-122"/>
                <a:sym typeface="华文新魏" panose="02010800040101010101" charset="-122"/>
              </a:rPr>
              <a:t>比一比</a:t>
            </a:r>
            <a:endParaRPr lang="zh-CN" altLang="en-US" sz="3600" b="1">
              <a:solidFill>
                <a:srgbClr val="984807"/>
              </a:solidFill>
              <a:latin typeface="楷体" panose="02010609060101010101" charset="-122"/>
              <a:ea typeface="楷体" panose="02010609060101010101" charset="-122"/>
              <a:sym typeface="华文新魏" panose="02010800040101010101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93390" y="5539590"/>
            <a:ext cx="619125" cy="428625"/>
          </a:xfrm>
          <a:prstGeom prst="rect">
            <a:avLst/>
          </a:prstGeom>
        </p:spPr>
      </p:pic>
      <p:sp>
        <p:nvSpPr>
          <p:cNvPr id="143" name="文本框 142"/>
          <p:cNvSpPr txBox="1"/>
          <p:nvPr/>
        </p:nvSpPr>
        <p:spPr>
          <a:xfrm>
            <a:off x="1205230" y="1774190"/>
            <a:ext cx="351790" cy="600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400">
                <a:latin typeface="楷体" panose="02010609060101010101" charset="-122"/>
                <a:ea typeface="楷体" panose="02010609060101010101" charset="-122"/>
              </a:rPr>
              <a:t>8</a:t>
            </a:r>
            <a:endParaRPr lang="en-US" altLang="zh-CN" sz="4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408555" y="1774800"/>
            <a:ext cx="351790" cy="600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400">
                <a:latin typeface="楷体" panose="02010609060101010101" charset="-122"/>
                <a:ea typeface="楷体" panose="02010609060101010101" charset="-122"/>
              </a:rPr>
              <a:t>8</a:t>
            </a:r>
            <a:endParaRPr lang="en-US" altLang="zh-CN" sz="4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609945" y="1774800"/>
            <a:ext cx="351790" cy="600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400">
                <a:latin typeface="楷体" panose="02010609060101010101" charset="-122"/>
                <a:ea typeface="楷体" panose="02010609060101010101" charset="-122"/>
              </a:rPr>
              <a:t>8</a:t>
            </a:r>
            <a:endParaRPr lang="en-US" altLang="zh-CN" sz="4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2" name="文本框 191"/>
          <p:cNvSpPr txBox="1"/>
          <p:nvPr/>
        </p:nvSpPr>
        <p:spPr>
          <a:xfrm>
            <a:off x="1205145" y="5611100"/>
            <a:ext cx="351790" cy="600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400">
                <a:latin typeface="楷体" panose="02010609060101010101" charset="-122"/>
                <a:ea typeface="楷体" panose="02010609060101010101" charset="-122"/>
              </a:rPr>
              <a:t>6</a:t>
            </a:r>
            <a:endParaRPr lang="en-US" altLang="zh-CN" sz="4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429145" y="5611100"/>
            <a:ext cx="351790" cy="600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400">
                <a:latin typeface="楷体" panose="02010609060101010101" charset="-122"/>
                <a:ea typeface="楷体" panose="02010609060101010101" charset="-122"/>
              </a:rPr>
              <a:t>6</a:t>
            </a:r>
            <a:endParaRPr lang="en-US" altLang="zh-CN" sz="4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585555" y="5611100"/>
            <a:ext cx="351790" cy="600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400">
                <a:latin typeface="楷体" panose="02010609060101010101" charset="-122"/>
                <a:ea typeface="楷体" panose="02010609060101010101" charset="-122"/>
              </a:rPr>
              <a:t>6</a:t>
            </a:r>
            <a:endParaRPr lang="en-US" altLang="zh-CN" sz="4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204940" y="1171210"/>
            <a:ext cx="351790" cy="600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400">
                <a:latin typeface="楷体" panose="02010609060101010101" charset="-122"/>
                <a:ea typeface="楷体" panose="02010609060101010101" charset="-122"/>
              </a:rPr>
              <a:t>5</a:t>
            </a:r>
            <a:endParaRPr lang="en-US" altLang="zh-CN" sz="4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428585" y="1171210"/>
            <a:ext cx="351790" cy="600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400">
                <a:latin typeface="楷体" panose="02010609060101010101" charset="-122"/>
                <a:ea typeface="楷体" panose="02010609060101010101" charset="-122"/>
              </a:rPr>
              <a:t>2</a:t>
            </a:r>
            <a:endParaRPr lang="en-US" altLang="zh-CN" sz="4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610955" y="1171210"/>
            <a:ext cx="351790" cy="600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400">
                <a:latin typeface="楷体" panose="02010609060101010101" charset="-122"/>
                <a:ea typeface="楷体" panose="02010609060101010101" charset="-122"/>
              </a:rPr>
              <a:t>7</a:t>
            </a:r>
            <a:endParaRPr lang="en-US" altLang="zh-CN" sz="4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205145" y="5080270"/>
            <a:ext cx="351790" cy="600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400">
                <a:latin typeface="楷体" panose="02010609060101010101" charset="-122"/>
                <a:ea typeface="楷体" panose="02010609060101010101" charset="-122"/>
              </a:rPr>
              <a:t>4</a:t>
            </a:r>
            <a:endParaRPr lang="en-US" altLang="zh-CN" sz="4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429145" y="5077095"/>
            <a:ext cx="351790" cy="600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400">
                <a:latin typeface="楷体" panose="02010609060101010101" charset="-122"/>
                <a:ea typeface="楷体" panose="02010609060101010101" charset="-122"/>
              </a:rPr>
              <a:t>1</a:t>
            </a:r>
            <a:endParaRPr lang="en-US" altLang="zh-CN" sz="4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585555" y="5077095"/>
            <a:ext cx="351790" cy="600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400">
                <a:latin typeface="楷体" panose="02010609060101010101" charset="-122"/>
                <a:ea typeface="楷体" panose="02010609060101010101" charset="-122"/>
              </a:rPr>
              <a:t>5</a:t>
            </a:r>
            <a:endParaRPr lang="en-US" altLang="zh-CN" sz="4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6" name="减号 145"/>
          <p:cNvSpPr/>
          <p:nvPr/>
        </p:nvSpPr>
        <p:spPr>
          <a:xfrm>
            <a:off x="3503295" y="1825200"/>
            <a:ext cx="612140" cy="75565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减号 24"/>
          <p:cNvSpPr/>
          <p:nvPr/>
        </p:nvSpPr>
        <p:spPr>
          <a:xfrm>
            <a:off x="2334555" y="1825200"/>
            <a:ext cx="612140" cy="75565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减号 25"/>
          <p:cNvSpPr/>
          <p:nvPr/>
        </p:nvSpPr>
        <p:spPr>
          <a:xfrm>
            <a:off x="1111885" y="1826260"/>
            <a:ext cx="612140" cy="75565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减号 26"/>
          <p:cNvSpPr/>
          <p:nvPr/>
        </p:nvSpPr>
        <p:spPr>
          <a:xfrm>
            <a:off x="1111545" y="5683250"/>
            <a:ext cx="612140" cy="75565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减号 27"/>
          <p:cNvSpPr/>
          <p:nvPr/>
        </p:nvSpPr>
        <p:spPr>
          <a:xfrm>
            <a:off x="2407545" y="5683100"/>
            <a:ext cx="612140" cy="75565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减号 28"/>
          <p:cNvSpPr/>
          <p:nvPr/>
        </p:nvSpPr>
        <p:spPr>
          <a:xfrm>
            <a:off x="3540760" y="5683100"/>
            <a:ext cx="612140" cy="75565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3145" y="1656000"/>
            <a:ext cx="619125" cy="42862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950" y="1507490"/>
            <a:ext cx="533400" cy="62865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190" y="5368290"/>
            <a:ext cx="533400" cy="628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345" y="1592580"/>
            <a:ext cx="419735" cy="4559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7330" y="2637155"/>
            <a:ext cx="3916680" cy="1642745"/>
          </a:xfrm>
          <a:prstGeom prst="rect">
            <a:avLst/>
          </a:prstGeom>
        </p:spPr>
      </p:pic>
      <p:sp>
        <p:nvSpPr>
          <p:cNvPr id="151" name="减号 150"/>
          <p:cNvSpPr/>
          <p:nvPr/>
        </p:nvSpPr>
        <p:spPr>
          <a:xfrm>
            <a:off x="2426970" y="3634105"/>
            <a:ext cx="612000" cy="75565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2" name="减号 151"/>
          <p:cNvSpPr/>
          <p:nvPr/>
        </p:nvSpPr>
        <p:spPr>
          <a:xfrm>
            <a:off x="3503295" y="3634105"/>
            <a:ext cx="612000" cy="75565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4" name="文本框 173"/>
          <p:cNvSpPr txBox="1"/>
          <p:nvPr/>
        </p:nvSpPr>
        <p:spPr>
          <a:xfrm>
            <a:off x="1205390" y="3560080"/>
            <a:ext cx="351790" cy="600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400">
                <a:latin typeface="楷体" panose="02010609060101010101" charset="-122"/>
                <a:ea typeface="楷体" panose="02010609060101010101" charset="-122"/>
              </a:rPr>
              <a:t>5</a:t>
            </a:r>
            <a:endParaRPr lang="en-US" altLang="zh-CN" sz="4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5" name="文本框 174"/>
          <p:cNvSpPr txBox="1"/>
          <p:nvPr/>
        </p:nvSpPr>
        <p:spPr>
          <a:xfrm>
            <a:off x="2500900" y="3543570"/>
            <a:ext cx="351790" cy="600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400">
                <a:latin typeface="楷体" panose="02010609060101010101" charset="-122"/>
                <a:ea typeface="楷体" panose="02010609060101010101" charset="-122"/>
              </a:rPr>
              <a:t>5</a:t>
            </a:r>
            <a:endParaRPr lang="en-US" altLang="zh-CN" sz="4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0" name="文本框 179"/>
          <p:cNvSpPr txBox="1"/>
          <p:nvPr/>
        </p:nvSpPr>
        <p:spPr>
          <a:xfrm>
            <a:off x="1192800" y="3029585"/>
            <a:ext cx="351790" cy="600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400">
                <a:latin typeface="楷体" panose="02010609060101010101" charset="-122"/>
                <a:ea typeface="楷体" panose="02010609060101010101" charset="-122"/>
              </a:rPr>
              <a:t>2</a:t>
            </a:r>
            <a:endParaRPr lang="en-US" altLang="zh-CN" sz="4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1" name="文本框 180"/>
          <p:cNvSpPr txBox="1"/>
          <p:nvPr/>
        </p:nvSpPr>
        <p:spPr>
          <a:xfrm>
            <a:off x="2500900" y="3029585"/>
            <a:ext cx="351790" cy="600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400">
                <a:latin typeface="楷体" panose="02010609060101010101" charset="-122"/>
                <a:ea typeface="楷体" panose="02010609060101010101" charset="-122"/>
              </a:rPr>
              <a:t>2</a:t>
            </a:r>
            <a:endParaRPr lang="en-US" altLang="zh-CN" sz="4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2" name="文本框 181"/>
          <p:cNvSpPr txBox="1"/>
          <p:nvPr/>
        </p:nvSpPr>
        <p:spPr>
          <a:xfrm>
            <a:off x="3616900" y="3024000"/>
            <a:ext cx="351790" cy="600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400">
                <a:latin typeface="楷体" panose="02010609060101010101" charset="-122"/>
                <a:ea typeface="楷体" panose="02010609060101010101" charset="-122"/>
              </a:rPr>
              <a:t>4</a:t>
            </a:r>
            <a:endParaRPr lang="en-US" altLang="zh-CN" sz="4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0" name="文本框 189"/>
          <p:cNvSpPr txBox="1"/>
          <p:nvPr/>
        </p:nvSpPr>
        <p:spPr>
          <a:xfrm>
            <a:off x="3616900" y="3560080"/>
            <a:ext cx="351790" cy="600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400">
                <a:latin typeface="楷体" panose="02010609060101010101" charset="-122"/>
                <a:ea typeface="楷体" panose="02010609060101010101" charset="-122"/>
              </a:rPr>
              <a:t>5</a:t>
            </a:r>
            <a:endParaRPr lang="en-US" altLang="zh-CN" sz="44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10" name="图片 20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5455" y="3392805"/>
            <a:ext cx="723900" cy="571500"/>
          </a:xfrm>
          <a:prstGeom prst="rect">
            <a:avLst/>
          </a:prstGeom>
        </p:spPr>
      </p:pic>
      <p:sp>
        <p:nvSpPr>
          <p:cNvPr id="6" name="减号 5"/>
          <p:cNvSpPr/>
          <p:nvPr/>
        </p:nvSpPr>
        <p:spPr>
          <a:xfrm>
            <a:off x="1133390" y="3632080"/>
            <a:ext cx="612000" cy="75565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7840" y="3463775"/>
            <a:ext cx="619125" cy="4286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90" y="116840"/>
            <a:ext cx="923925" cy="733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2405" y="1357630"/>
            <a:ext cx="1805940" cy="9258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9355" y="1357630"/>
            <a:ext cx="1748790" cy="895985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1295" y="4725035"/>
            <a:ext cx="3871595" cy="17900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08160" y="2834005"/>
            <a:ext cx="2244725" cy="13849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26650" y="1231900"/>
            <a:ext cx="2030730" cy="11334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08160" y="1648460"/>
            <a:ext cx="600075" cy="4000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18015" y="4869180"/>
            <a:ext cx="2024380" cy="141732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1C2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1C2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1C2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1C2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1C2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1C2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1C2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1C2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1C2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  <p:bldP spid="15" grpId="0"/>
      <p:bldP spid="16" grpId="0"/>
      <p:bldP spid="192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174" grpId="0"/>
      <p:bldP spid="175" grpId="0"/>
      <p:bldP spid="180" grpId="0"/>
      <p:bldP spid="181" grpId="0"/>
      <p:bldP spid="182" grpId="0"/>
      <p:bldP spid="1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矩形 14"/>
          <p:cNvSpPr/>
          <p:nvPr/>
        </p:nvSpPr>
        <p:spPr>
          <a:xfrm>
            <a:off x="1380490" y="143510"/>
            <a:ext cx="1560195" cy="645160"/>
          </a:xfrm>
          <a:prstGeom prst="rect">
            <a:avLst/>
          </a:prstGeom>
          <a:gradFill rotWithShape="1">
            <a:gsLst>
              <a:gs pos="0">
                <a:srgbClr val="D9FDA5">
                  <a:alpha val="100000"/>
                </a:srgbClr>
              </a:gs>
              <a:gs pos="34999">
                <a:srgbClr val="E3FEBF">
                  <a:alpha val="100000"/>
                </a:srgbClr>
              </a:gs>
              <a:gs pos="100000">
                <a:srgbClr val="F4FEE6">
                  <a:alpha val="100000"/>
                </a:srgbClr>
              </a:gs>
            </a:gsLst>
            <a:lin ang="5400000"/>
            <a:tileRect/>
          </a:gradFill>
          <a:ln w="9525" cap="flat" cmpd="sng">
            <a:solidFill>
              <a:srgbClr val="9BBB5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zh-CN" altLang="en-US" sz="3600" b="1">
                <a:solidFill>
                  <a:srgbClr val="984807"/>
                </a:solidFill>
                <a:latin typeface="楷体" panose="02010609060101010101" charset="-122"/>
                <a:ea typeface="楷体" panose="02010609060101010101" charset="-122"/>
                <a:sym typeface="华文新魏" panose="02010800040101010101" charset="-122"/>
              </a:rPr>
              <a:t>试一试</a:t>
            </a:r>
            <a:endParaRPr lang="zh-CN" altLang="en-US" sz="3600" b="1">
              <a:solidFill>
                <a:srgbClr val="984807"/>
              </a:solidFill>
              <a:latin typeface="楷体" panose="02010609060101010101" charset="-122"/>
              <a:ea typeface="楷体" panose="02010609060101010101" charset="-122"/>
              <a:sym typeface="华文新魏" panose="02010800040101010101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934460" y="1885950"/>
            <a:ext cx="992505" cy="1077595"/>
          </a:xfrm>
          <a:prstGeom prst="rect">
            <a:avLst/>
          </a:prstGeom>
          <a:solidFill>
            <a:srgbClr val="00A2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4926965" y="1885950"/>
            <a:ext cx="1028065" cy="1077595"/>
          </a:xfrm>
          <a:prstGeom prst="rect">
            <a:avLst/>
          </a:prstGeom>
          <a:solidFill>
            <a:srgbClr val="00A2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3958590" y="2952000"/>
            <a:ext cx="968375" cy="1077595"/>
          </a:xfrm>
          <a:prstGeom prst="rect">
            <a:avLst/>
          </a:prstGeom>
          <a:solidFill>
            <a:srgbClr val="00A2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6982460" y="1885950"/>
            <a:ext cx="1028065" cy="1077595"/>
          </a:xfrm>
          <a:prstGeom prst="rect">
            <a:avLst/>
          </a:prstGeom>
          <a:solidFill>
            <a:srgbClr val="00A2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5954395" y="1885950"/>
            <a:ext cx="1028065" cy="1077595"/>
          </a:xfrm>
          <a:prstGeom prst="rect">
            <a:avLst/>
          </a:prstGeom>
          <a:solidFill>
            <a:srgbClr val="00A2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3940175" y="1870075"/>
            <a:ext cx="4112260" cy="215328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/>
          <p:cNvCxnSpPr>
            <a:stCxn id="29" idx="1"/>
            <a:endCxn id="29" idx="3"/>
          </p:cNvCxnSpPr>
          <p:nvPr/>
        </p:nvCxnSpPr>
        <p:spPr>
          <a:xfrm>
            <a:off x="3940175" y="2947670"/>
            <a:ext cx="411226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4915535" y="1851025"/>
            <a:ext cx="10160" cy="2188845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6977380" y="1870075"/>
            <a:ext cx="5080" cy="2169795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5951855" y="1870075"/>
            <a:ext cx="0" cy="2153285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6308090" y="1407160"/>
            <a:ext cx="1028065" cy="1077595"/>
          </a:xfrm>
          <a:prstGeom prst="rect">
            <a:avLst/>
          </a:prstGeom>
          <a:solidFill>
            <a:srgbClr val="00A2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612380" y="1407160"/>
            <a:ext cx="1028065" cy="1077595"/>
          </a:xfrm>
          <a:prstGeom prst="rect">
            <a:avLst/>
          </a:prstGeom>
          <a:solidFill>
            <a:srgbClr val="00A2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168390" y="1196340"/>
            <a:ext cx="2592070" cy="144018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 bldLvl="0" animBg="1"/>
      <p:bldP spid="23" grpId="0" bldLvl="0" animBg="1"/>
      <p:bldP spid="24" grpId="0" bldLvl="0" animBg="1"/>
      <p:bldP spid="24" grpId="1" bldLvl="0" animBg="1"/>
      <p:bldP spid="24" grpId="2" bldLvl="0" animBg="1"/>
      <p:bldP spid="25" grpId="0" bldLvl="0" animBg="1"/>
      <p:bldP spid="25" grpId="1" bldLvl="0" animBg="1"/>
      <p:bldP spid="25" grpId="2" bldLvl="0" animBg="1"/>
      <p:bldP spid="4" grpId="0" bldLvl="0" animBg="1"/>
      <p:bldP spid="6" grpId="0" bldLvl="0" animBg="1"/>
      <p:bldP spid="9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10800,&quot;width&quot;:10800}"/>
</p:tagLst>
</file>

<file path=ppt/tags/tag10.xml><?xml version="1.0" encoding="utf-8"?>
<p:tagLst xmlns:p="http://schemas.openxmlformats.org/presentationml/2006/main">
  <p:tag name="KSO_WPP_MARK_KEY" val="6d409281-adb3-4637-b455-3c03f9fa2828"/>
  <p:tag name="COMMONDATA" val="eyJoZGlkIjoiMDI4OWJiZmVlMTUxNDdkYWFiMjJjM2Q3YjI2YTQzOTIifQ=="/>
</p:tagLst>
</file>

<file path=ppt/tags/tag2.xml><?xml version="1.0" encoding="utf-8"?>
<p:tagLst xmlns:p="http://schemas.openxmlformats.org/presentationml/2006/main">
  <p:tag name="KSO_WM_UNIT_PLACING_PICTURE_USER_VIEWPORT" val="{&quot;height&quot;:3366,&quot;width&quot;:4623}"/>
</p:tagLst>
</file>

<file path=ppt/tags/tag3.xml><?xml version="1.0" encoding="utf-8"?>
<p:tagLst xmlns:p="http://schemas.openxmlformats.org/presentationml/2006/main">
  <p:tag name="KSO_WM_UNIT_PLACING_PICTURE_USER_VIEWPORT" val="{&quot;height&quot;:3361,&quot;width&quot;:4588}"/>
</p:tagLst>
</file>

<file path=ppt/tags/tag4.xml><?xml version="1.0" encoding="utf-8"?>
<p:tagLst xmlns:p="http://schemas.openxmlformats.org/presentationml/2006/main">
  <p:tag name="KSO_WM_UNIT_PLACING_PICTURE_USER_VIEWPORT" val="{&quot;height&quot;:3366,&quot;width&quot;:4623}"/>
</p:tagLst>
</file>

<file path=ppt/tags/tag5.xml><?xml version="1.0" encoding="utf-8"?>
<p:tagLst xmlns:p="http://schemas.openxmlformats.org/presentationml/2006/main">
  <p:tag name="KSO_WM_UNIT_PLACING_PICTURE_USER_VIEWPORT" val="{&quot;height&quot;:3361,&quot;width&quot;:4588}"/>
</p:tagLst>
</file>

<file path=ppt/tags/tag6.xml><?xml version="1.0" encoding="utf-8"?>
<p:tagLst xmlns:p="http://schemas.openxmlformats.org/presentationml/2006/main">
  <p:tag name="KSO_WM_UNIT_PLACING_PICTURE_USER_VIEWPORT" val="{&quot;height&quot;:3366,&quot;width&quot;:4623}"/>
</p:tagLst>
</file>

<file path=ppt/tags/tag7.xml><?xml version="1.0" encoding="utf-8"?>
<p:tagLst xmlns:p="http://schemas.openxmlformats.org/presentationml/2006/main">
  <p:tag name="KSO_WM_UNIT_PLACING_PICTURE_USER_VIEWPORT" val="{&quot;height&quot;:3361,&quot;width&quot;:4588}"/>
</p:tagLst>
</file>

<file path=ppt/tags/tag8.xml><?xml version="1.0" encoding="utf-8"?>
<p:tagLst xmlns:p="http://schemas.openxmlformats.org/presentationml/2006/main">
  <p:tag name="KSO_WM_UNIT_PLACING_PICTURE_USER_VIEWPORT" val="{&quot;height&quot;:8539,&quot;width&quot;:12764}"/>
</p:tagLst>
</file>

<file path=ppt/tags/tag9.xml><?xml version="1.0" encoding="utf-8"?>
<p:tagLst xmlns:p="http://schemas.openxmlformats.org/presentationml/2006/main">
  <p:tag name="KSO_WM_UNIT_PLACING_PICTURE_USER_VIEWPORT" val="{&quot;height&quot;:8539,&quot;width&quot;:12764}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40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3C1DA"/>
    </a:accent5>
    <a:accent6>
      <a:srgbClr val="AC4744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</Words>
  <Application>WPS 演示</Application>
  <PresentationFormat>宽屏</PresentationFormat>
  <Paragraphs>198</Paragraphs>
  <Slides>16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9</vt:i4>
      </vt:variant>
      <vt:variant>
        <vt:lpstr>幻灯片标题</vt:lpstr>
      </vt:variant>
      <vt:variant>
        <vt:i4>16</vt:i4>
      </vt:variant>
    </vt:vector>
  </HeadingPairs>
  <TitlesOfParts>
    <vt:vector size="36" baseType="lpstr">
      <vt:lpstr>Arial</vt:lpstr>
      <vt:lpstr>宋体</vt:lpstr>
      <vt:lpstr>Wingdings</vt:lpstr>
      <vt:lpstr>Calibri</vt:lpstr>
      <vt:lpstr>Arial</vt:lpstr>
      <vt:lpstr>楷体</vt:lpstr>
      <vt:lpstr>华文新魏</vt:lpstr>
      <vt:lpstr>微软雅黑</vt:lpstr>
      <vt:lpstr>Arial Unicode MS</vt:lpstr>
      <vt:lpstr>Office 主题</vt:lpstr>
      <vt:lpstr>140_Office 主题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86</cp:revision>
  <cp:lastPrinted>2019-01-14T17:13:00Z</cp:lastPrinted>
  <dcterms:created xsi:type="dcterms:W3CDTF">2019-01-14T17:13:00Z</dcterms:created>
  <dcterms:modified xsi:type="dcterms:W3CDTF">2022-11-22T14:33:16Z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87C98E779AF643CC9C8AA01DA9F4F4F8</vt:lpwstr>
  </property>
  <property fmtid="{D5CDD505-2E9C-101B-9397-08002B2CF9AE}" pid="3" name="KSOProductBuildVer">
    <vt:lpwstr>2052-11.1.0.12763</vt:lpwstr>
  </property>
</Properties>
</file>