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4a" ContentType="audi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56" r:id="rId3"/>
    <p:sldId id="283" r:id="rId4"/>
    <p:sldId id="284" r:id="rId5"/>
    <p:sldId id="285" r:id="rId6"/>
    <p:sldId id="286" r:id="rId7"/>
    <p:sldId id="287" r:id="rId8"/>
    <p:sldId id="260" r:id="rId9"/>
    <p:sldId id="288" r:id="rId10"/>
    <p:sldId id="289" r:id="rId11"/>
    <p:sldId id="266" r:id="rId12"/>
    <p:sldId id="291" r:id="rId13"/>
    <p:sldId id="293" r:id="rId14"/>
    <p:sldId id="294" r:id="rId15"/>
    <p:sldId id="296" r:id="rId16"/>
    <p:sldId id="317" r:id="rId17"/>
    <p:sldId id="334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33" r:id="rId29"/>
    <p:sldId id="312" r:id="rId30"/>
    <p:sldId id="319" r:id="rId31"/>
    <p:sldId id="295" r:id="rId32"/>
    <p:sldId id="315" r:id="rId33"/>
    <p:sldId id="297" r:id="rId34"/>
  </p:sldIdLst>
  <p:sldSz cx="12192000" cy="6858000"/>
  <p:notesSz cx="6858000" cy="9144000"/>
  <p:embeddedFontLst>
    <p:embeddedFont>
      <p:font typeface="汉仪大宋简" panose="02010609000101010101" charset="-122"/>
      <p:regular r:id="rId40"/>
    </p:embeddedFont>
    <p:embeddedFont>
      <p:font typeface="汉仪旗黑-55简" panose="00020600040101010101" charset="-128"/>
      <p:regular r:id="rId41"/>
    </p:embeddedFont>
    <p:embeddedFont>
      <p:font typeface="微软雅黑" panose="020B0503020204020204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0B"/>
    <a:srgbClr val="87DC5A"/>
    <a:srgbClr val="EED7A8"/>
    <a:srgbClr val="6C92E6"/>
    <a:srgbClr val="90D3D0"/>
    <a:srgbClr val="FF927F"/>
    <a:srgbClr val="FFC95F"/>
    <a:srgbClr val="18A795"/>
    <a:srgbClr val="FF8F71"/>
    <a:srgbClr val="BD9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02" y="96"/>
      </p:cViewPr>
      <p:guideLst>
        <p:guide orient="horz" pos="215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98.xml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4T07:53:08.71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56.png56"/>
          <p:cNvPicPr>
            <a:picLocks noChangeAspect="1"/>
          </p:cNvPicPr>
          <p:nvPr userDrawn="1"/>
        </p:nvPicPr>
        <p:blipFill>
          <a:blip r:embed="rId2"/>
          <a:srcRect l="5017" t="23861" r="6998" b="2717"/>
          <a:stretch>
            <a:fillRect/>
          </a:stretch>
        </p:blipFill>
        <p:spPr>
          <a:xfrm>
            <a:off x="0" y="0"/>
            <a:ext cx="12215495" cy="6864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56.png56"/>
          <p:cNvPicPr>
            <a:picLocks noChangeAspect="1"/>
          </p:cNvPicPr>
          <p:nvPr userDrawn="1"/>
        </p:nvPicPr>
        <p:blipFill>
          <a:blip r:embed="rId2"/>
          <a:srcRect l="5017" t="23861" r="6998" b="2717"/>
          <a:stretch>
            <a:fillRect/>
          </a:stretch>
        </p:blipFill>
        <p:spPr>
          <a:xfrm>
            <a:off x="0" y="0"/>
            <a:ext cx="12215495" cy="686498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86385" y="240665"/>
            <a:ext cx="11619230" cy="6376670"/>
          </a:xfrm>
          <a:prstGeom prst="rect">
            <a:avLst/>
          </a:prstGeom>
          <a:solidFill>
            <a:schemeClr val="bg1"/>
          </a:solidFill>
          <a:ln>
            <a:solidFill>
              <a:srgbClr val="FFB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5.xml"/><Relationship Id="rId6" Type="http://schemas.openxmlformats.org/officeDocument/2006/relationships/image" Target="../media/image7.png"/><Relationship Id="rId5" Type="http://schemas.microsoft.com/office/2007/relationships/media" Target="../media/media5.m4a"/><Relationship Id="rId4" Type="http://schemas.openxmlformats.org/officeDocument/2006/relationships/audio" Target="../media/media5.m4a"/><Relationship Id="rId3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7.png"/><Relationship Id="rId5" Type="http://schemas.microsoft.com/office/2007/relationships/media" Target="../media/media6.m4a"/><Relationship Id="rId4" Type="http://schemas.openxmlformats.org/officeDocument/2006/relationships/audio" Target="../media/media6.m4a"/><Relationship Id="rId3" Type="http://schemas.openxmlformats.org/officeDocument/2006/relationships/slide" Target="slide7.xml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8.xml"/><Relationship Id="rId6" Type="http://schemas.openxmlformats.org/officeDocument/2006/relationships/image" Target="../media/image7.png"/><Relationship Id="rId5" Type="http://schemas.microsoft.com/office/2007/relationships/media" Target="../media/media7.m4a"/><Relationship Id="rId4" Type="http://schemas.openxmlformats.org/officeDocument/2006/relationships/audio" Target="../media/media7.m4a"/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image" Target="../media/image16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18.png"/><Relationship Id="rId7" Type="http://schemas.openxmlformats.org/officeDocument/2006/relationships/tags" Target="../tags/tag7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7.jpeg"/><Relationship Id="rId3" Type="http://schemas.openxmlformats.org/officeDocument/2006/relationships/tags" Target="../tags/tag70.xml"/><Relationship Id="rId2" Type="http://schemas.openxmlformats.org/officeDocument/2006/relationships/image" Target="../media/image8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5.jpeg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11.jpeg"/><Relationship Id="rId2" Type="http://schemas.openxmlformats.org/officeDocument/2006/relationships/tags" Target="../tags/tag83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7.xml"/><Relationship Id="rId4" Type="http://schemas.openxmlformats.org/officeDocument/2006/relationships/image" Target="../media/image19.jpeg"/><Relationship Id="rId3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8.xml"/><Relationship Id="rId4" Type="http://schemas.openxmlformats.org/officeDocument/2006/relationships/image" Target="../media/image20.GIF"/><Relationship Id="rId3" Type="http://schemas.openxmlformats.org/officeDocument/2006/relationships/slide" Target="slide7.xml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16.jpe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.xml"/><Relationship Id="rId3" Type="http://schemas.openxmlformats.org/officeDocument/2006/relationships/image" Target="../media/image17.jpeg"/><Relationship Id="rId2" Type="http://schemas.openxmlformats.org/officeDocument/2006/relationships/tags" Target="../tags/tag92.xml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image" Target="../media/image21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5.xml"/><Relationship Id="rId6" Type="http://schemas.openxmlformats.org/officeDocument/2006/relationships/image" Target="../media/image7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.xml"/><Relationship Id="rId5" Type="http://schemas.openxmlformats.org/officeDocument/2006/relationships/image" Target="../media/image7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4.jpe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25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6.xml"/><Relationship Id="rId5" Type="http://schemas.openxmlformats.org/officeDocument/2006/relationships/image" Target="../media/image7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7.xml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8.xml"/><Relationship Id="rId5" Type="http://schemas.openxmlformats.org/officeDocument/2006/relationships/image" Target="../media/image7.png"/><Relationship Id="rId4" Type="http://schemas.microsoft.com/office/2007/relationships/media" Target="../media/media2.m4a"/><Relationship Id="rId3" Type="http://schemas.openxmlformats.org/officeDocument/2006/relationships/audio" Target="../media/media2.m4a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slide" Target="slide13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Relationship Id="rId3" Type="http://schemas.openxmlformats.org/officeDocument/2006/relationships/slide" Target="slide11.xml"/><Relationship Id="rId2" Type="http://schemas.openxmlformats.org/officeDocument/2006/relationships/slide" Target="slide9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9.xml"/><Relationship Id="rId10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4.m4a"/><Relationship Id="rId8" Type="http://schemas.openxmlformats.org/officeDocument/2006/relationships/audio" Target="../media/media4.m4a"/><Relationship Id="rId7" Type="http://schemas.openxmlformats.org/officeDocument/2006/relationships/slide" Target="slide8.xml"/><Relationship Id="rId6" Type="http://schemas.openxmlformats.org/officeDocument/2006/relationships/tags" Target="../tags/tag63.xml"/><Relationship Id="rId5" Type="http://schemas.openxmlformats.org/officeDocument/2006/relationships/slide" Target="slide7.xml"/><Relationship Id="rId4" Type="http://schemas.openxmlformats.org/officeDocument/2006/relationships/tags" Target="../tags/tag62.xml"/><Relationship Id="rId3" Type="http://schemas.openxmlformats.org/officeDocument/2006/relationships/image" Target="../media/image11.jpeg"/><Relationship Id="rId2" Type="http://schemas.openxmlformats.org/officeDocument/2006/relationships/tags" Target="../tags/tag6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4.xml"/><Relationship Id="rId10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20940000">
            <a:off x="1515745" y="1810385"/>
            <a:ext cx="1667510" cy="2174240"/>
          </a:xfrm>
          <a:prstGeom prst="rect">
            <a:avLst/>
          </a:prstGeom>
          <a:solidFill>
            <a:srgbClr val="FFC95F"/>
          </a:solidFill>
          <a:ln w="1174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300000">
            <a:off x="3466465" y="1755775"/>
            <a:ext cx="1667510" cy="2174240"/>
          </a:xfrm>
          <a:prstGeom prst="rect">
            <a:avLst/>
          </a:prstGeom>
          <a:solidFill>
            <a:srgbClr val="90D3D0"/>
          </a:solidFill>
          <a:ln w="1174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0940000">
            <a:off x="5288915" y="1685290"/>
            <a:ext cx="1667510" cy="2174240"/>
          </a:xfrm>
          <a:prstGeom prst="rect">
            <a:avLst/>
          </a:prstGeom>
          <a:solidFill>
            <a:srgbClr val="FF927F"/>
          </a:solidFill>
          <a:ln w="1174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600000">
            <a:off x="7100570" y="1762760"/>
            <a:ext cx="1667510" cy="2174240"/>
          </a:xfrm>
          <a:prstGeom prst="rect">
            <a:avLst/>
          </a:prstGeom>
          <a:solidFill>
            <a:srgbClr val="6C92E6"/>
          </a:solidFill>
          <a:ln w="1174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 rot="21000000">
            <a:off x="1786890" y="2113280"/>
            <a:ext cx="1263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chemeClr val="bg1"/>
                </a:solidFill>
                <a:effectLst/>
                <a:latin typeface="汉仪大宋简" panose="02010609000101010101" charset="-122"/>
                <a:ea typeface="汉仪大宋简" panose="02010609000101010101" charset="-122"/>
              </a:rPr>
              <a:t>不</a:t>
            </a:r>
            <a:endParaRPr lang="zh-CN" altLang="en-US" sz="9600">
              <a:solidFill>
                <a:schemeClr val="bg1"/>
              </a:solidFill>
              <a:effectLst/>
              <a:latin typeface="汉仪大宋简" panose="02010609000101010101" charset="-122"/>
              <a:ea typeface="汉仪大宋简" panose="02010609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300000">
            <a:off x="3668395" y="2113280"/>
            <a:ext cx="1263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chemeClr val="bg1"/>
                </a:solidFill>
                <a:effectLst/>
                <a:latin typeface="汉仪大宋简" panose="02010609000101010101" charset="-122"/>
                <a:ea typeface="汉仪大宋简" panose="02010609000101010101" charset="-122"/>
              </a:rPr>
              <a:t>一</a:t>
            </a:r>
            <a:endParaRPr lang="zh-CN" altLang="en-US" sz="9600">
              <a:solidFill>
                <a:schemeClr val="bg1"/>
              </a:solidFill>
              <a:effectLst/>
              <a:latin typeface="汉仪大宋简" panose="02010609000101010101" charset="-122"/>
              <a:ea typeface="汉仪大宋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20880000">
            <a:off x="5491480" y="1995170"/>
            <a:ext cx="1263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chemeClr val="bg1"/>
                </a:solidFill>
                <a:effectLst/>
                <a:latin typeface="汉仪大宋简" panose="02010609000101010101" charset="-122"/>
                <a:ea typeface="汉仪大宋简" panose="02010609000101010101" charset="-122"/>
              </a:rPr>
              <a:t>样</a:t>
            </a:r>
            <a:endParaRPr lang="zh-CN" altLang="en-US" sz="9600">
              <a:solidFill>
                <a:schemeClr val="bg1"/>
              </a:solidFill>
              <a:effectLst/>
              <a:latin typeface="汉仪大宋简" panose="02010609000101010101" charset="-122"/>
              <a:ea typeface="汉仪大宋简" panose="0201060900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600000">
            <a:off x="7302500" y="2058035"/>
            <a:ext cx="1263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chemeClr val="bg1"/>
                </a:solidFill>
                <a:effectLst/>
                <a:latin typeface="汉仪大宋简" panose="02010609000101010101" charset="-122"/>
                <a:ea typeface="汉仪大宋简" panose="02010609000101010101" charset="-122"/>
              </a:rPr>
              <a:t>的</a:t>
            </a:r>
            <a:endParaRPr lang="zh-CN" altLang="en-US" sz="9600">
              <a:solidFill>
                <a:schemeClr val="bg1"/>
              </a:solidFill>
              <a:effectLst/>
              <a:latin typeface="汉仪大宋简" panose="02010609000101010101" charset="-122"/>
              <a:ea typeface="汉仪大宋简" panose="0201060900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63670" y="4565015"/>
            <a:ext cx="5421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rPr>
              <a:t>执教者：塘桥中心幼儿园</a:t>
            </a: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rPr>
              <a:t> 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rPr>
              <a:t>胡芳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汉仪旗黑-55简" panose="00020600040101010101" charset="-128"/>
              <a:ea typeface="宋体" panose="02010600030101010101" pitchFamily="2" charset="-122"/>
            </a:endParaRPr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1"/>
          <a:srcRect l="8618" t="12669" r="79865" b="70752"/>
          <a:stretch>
            <a:fillRect/>
          </a:stretch>
        </p:blipFill>
        <p:spPr>
          <a:xfrm>
            <a:off x="1223645" y="3561080"/>
            <a:ext cx="1030605" cy="1049020"/>
          </a:xfrm>
          <a:prstGeom prst="rect">
            <a:avLst/>
          </a:prstGeom>
        </p:spPr>
      </p:pic>
      <p:pic>
        <p:nvPicPr>
          <p:cNvPr id="7" name="图片 6" descr="未标题-1"/>
          <p:cNvPicPr>
            <a:picLocks noChangeAspect="1"/>
          </p:cNvPicPr>
          <p:nvPr/>
        </p:nvPicPr>
        <p:blipFill>
          <a:blip r:embed="rId1"/>
          <a:srcRect l="53941" t="9889" r="34251" b="70752"/>
          <a:stretch>
            <a:fillRect/>
          </a:stretch>
        </p:blipFill>
        <p:spPr>
          <a:xfrm>
            <a:off x="4522470" y="1346835"/>
            <a:ext cx="815975" cy="946150"/>
          </a:xfrm>
          <a:prstGeom prst="rect">
            <a:avLst/>
          </a:prstGeom>
        </p:spPr>
      </p:pic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1"/>
          <a:srcRect l="54299" t="30651" r="35997" b="50886"/>
          <a:stretch>
            <a:fillRect/>
          </a:stretch>
        </p:blipFill>
        <p:spPr>
          <a:xfrm>
            <a:off x="10823575" y="4565015"/>
            <a:ext cx="1742440" cy="23444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rot="20760000">
            <a:off x="8780780" y="1721485"/>
            <a:ext cx="1667510" cy="2174240"/>
          </a:xfrm>
          <a:prstGeom prst="rect">
            <a:avLst/>
          </a:prstGeom>
          <a:solidFill>
            <a:srgbClr val="6C92E6"/>
          </a:solidFill>
          <a:ln w="1174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 rot="20760000">
            <a:off x="8982710" y="2016760"/>
            <a:ext cx="1263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9600">
                <a:solidFill>
                  <a:schemeClr val="bg1"/>
                </a:solidFill>
                <a:effectLst/>
                <a:latin typeface="汉仪大宋简" panose="02010609000101010101" charset="-122"/>
                <a:ea typeface="汉仪大宋简" panose="02010609000101010101" charset="-122"/>
              </a:rPr>
              <a:t>1</a:t>
            </a:r>
            <a:endParaRPr lang="en-US" altLang="zh-CN" sz="9600">
              <a:solidFill>
                <a:schemeClr val="bg1"/>
              </a:solidFill>
              <a:effectLst/>
              <a:latin typeface="汉仪大宋简" panose="02010609000101010101" charset="-122"/>
              <a:ea typeface="汉仪大宋简" panose="0201060900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1"/>
          <p:cNvPicPr>
            <a:picLocks noChangeAspect="1"/>
          </p:cNvPicPr>
          <p:nvPr/>
        </p:nvPicPr>
        <p:blipFill>
          <a:blip r:embed="rId2"/>
          <a:srcRect r="57063"/>
          <a:stretch>
            <a:fillRect/>
          </a:stretch>
        </p:blipFill>
        <p:spPr>
          <a:xfrm>
            <a:off x="285750" y="218440"/>
            <a:ext cx="4994910" cy="633603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扫描全能王 2022-10-31 09.21_11"/>
          <p:cNvPicPr>
            <a:picLocks noChangeAspect="1"/>
          </p:cNvPicPr>
          <p:nvPr/>
        </p:nvPicPr>
        <p:blipFill>
          <a:blip r:embed="rId2"/>
          <a:srcRect l="43390"/>
          <a:stretch>
            <a:fillRect/>
          </a:stretch>
        </p:blipFill>
        <p:spPr>
          <a:xfrm>
            <a:off x="5280660" y="260985"/>
            <a:ext cx="6585585" cy="6336030"/>
          </a:xfrm>
          <a:prstGeom prst="rect">
            <a:avLst/>
          </a:prstGeom>
        </p:spPr>
      </p:pic>
      <p:sp>
        <p:nvSpPr>
          <p:cNvPr id="10" name="右箭头 9">
            <a:hlinkClick r:id="rId3" action="ppaction://hlinksldjump"/>
          </p:cNvPr>
          <p:cNvSpPr/>
          <p:nvPr/>
        </p:nvSpPr>
        <p:spPr>
          <a:xfrm>
            <a:off x="10996295" y="6128385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499600" y="619760"/>
            <a:ext cx="2099945" cy="105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小鸟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7815" y="2098040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5" name="图片 4" descr="扫描全能王 2022-10-31 09.21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8595"/>
            <a:ext cx="11734800" cy="645795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035675" y="189230"/>
            <a:ext cx="5927725" cy="523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783070" y="5463540"/>
            <a:ext cx="4595495" cy="719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小狗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955" y="6026785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9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241300"/>
            <a:ext cx="11628120" cy="633349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2" name="图片 1" descr="扫描全能王 2022-10-31 09.21_15"/>
          <p:cNvPicPr>
            <a:picLocks noChangeAspect="1"/>
          </p:cNvPicPr>
          <p:nvPr/>
        </p:nvPicPr>
        <p:blipFill>
          <a:blip r:embed="rId2"/>
          <a:srcRect r="50521"/>
          <a:stretch>
            <a:fillRect/>
          </a:stretch>
        </p:blipFill>
        <p:spPr>
          <a:xfrm>
            <a:off x="3180080" y="263525"/>
            <a:ext cx="5734050" cy="6388735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620135" y="1326515"/>
            <a:ext cx="2927350" cy="772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小蛇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7485" y="574675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9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233045"/>
            <a:ext cx="11588115" cy="6403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2-10-31 09.21_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459" t="4097" r="18018" b="67510"/>
          <a:stretch>
            <a:fillRect/>
          </a:stretch>
        </p:blipFill>
        <p:spPr>
          <a:xfrm>
            <a:off x="521335" y="483870"/>
            <a:ext cx="3656965" cy="2585720"/>
          </a:xfrm>
          <a:prstGeom prst="rect">
            <a:avLst/>
          </a:prstGeom>
        </p:spPr>
      </p:pic>
      <p:pic>
        <p:nvPicPr>
          <p:cNvPr id="4" name="图片 3" descr="扫描全能王 2022-10-31 09.21_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82464" t="69321" r="9590" b="15786"/>
          <a:stretch>
            <a:fillRect/>
          </a:stretch>
        </p:blipFill>
        <p:spPr>
          <a:xfrm>
            <a:off x="4629150" y="338455"/>
            <a:ext cx="2934335" cy="2997835"/>
          </a:xfrm>
          <a:prstGeom prst="rect">
            <a:avLst/>
          </a:prstGeom>
        </p:spPr>
      </p:pic>
      <p:pic>
        <p:nvPicPr>
          <p:cNvPr id="6" name="图片 5" descr="扫描全能王 2022-10-31 09.21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6260" t="38796" r="3902" b="29287"/>
          <a:stretch>
            <a:fillRect/>
          </a:stretch>
        </p:blipFill>
        <p:spPr>
          <a:xfrm>
            <a:off x="8806180" y="3736340"/>
            <a:ext cx="1354455" cy="2922905"/>
          </a:xfrm>
          <a:prstGeom prst="rect">
            <a:avLst/>
          </a:prstGeom>
        </p:spPr>
      </p:pic>
      <p:pic>
        <p:nvPicPr>
          <p:cNvPr id="7" name="图片 6" descr="扫描全能王 2022-10-31 09.21_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861" t="25927" r="71277" b="48667"/>
          <a:stretch>
            <a:fillRect/>
          </a:stretch>
        </p:blipFill>
        <p:spPr>
          <a:xfrm>
            <a:off x="838200" y="3573145"/>
            <a:ext cx="3492500" cy="2866390"/>
          </a:xfrm>
          <a:prstGeom prst="rect">
            <a:avLst/>
          </a:prstGeom>
        </p:spPr>
      </p:pic>
      <p:pic>
        <p:nvPicPr>
          <p:cNvPr id="9" name="图片 8" descr="扫描全能王 2022-10-31 09.21_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090" t="16293" r="63923" b="21986"/>
          <a:stretch>
            <a:fillRect/>
          </a:stretch>
        </p:blipFill>
        <p:spPr>
          <a:xfrm>
            <a:off x="5226685" y="3573145"/>
            <a:ext cx="1984375" cy="2933065"/>
          </a:xfrm>
          <a:prstGeom prst="rect">
            <a:avLst/>
          </a:prstGeom>
        </p:spPr>
      </p:pic>
      <p:pic>
        <p:nvPicPr>
          <p:cNvPr id="10" name="图片 9" descr="扫描全能王 2022-10-31 09.21_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9729" t="62019" r="26711" b="7667"/>
          <a:stretch>
            <a:fillRect/>
          </a:stretch>
        </p:blipFill>
        <p:spPr>
          <a:xfrm>
            <a:off x="8601710" y="561975"/>
            <a:ext cx="2099310" cy="277431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038350" y="324485"/>
            <a:ext cx="222885" cy="222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12205" y="338455"/>
            <a:ext cx="222885" cy="222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038350" y="3350260"/>
            <a:ext cx="222885" cy="222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12205" y="3322320"/>
            <a:ext cx="203200" cy="213360"/>
          </a:xfrm>
          <a:prstGeom prst="ellipse">
            <a:avLst/>
          </a:prstGeom>
          <a:solidFill>
            <a:srgbClr val="EED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539605" y="3336290"/>
            <a:ext cx="222885" cy="222885"/>
          </a:xfrm>
          <a:prstGeom prst="ellipse">
            <a:avLst/>
          </a:prstGeom>
          <a:solidFill>
            <a:srgbClr val="87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540240" y="339090"/>
            <a:ext cx="222885" cy="222885"/>
          </a:xfrm>
          <a:prstGeom prst="ellipse">
            <a:avLst/>
          </a:prstGeom>
          <a:solidFill>
            <a:srgbClr val="FAD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2" name="图片 1" descr="扫描全能王 2022-10-31 09.21_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299720"/>
            <a:ext cx="11852275" cy="6257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2-10-31 09.21_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997" t="5647" r="53405"/>
          <a:stretch>
            <a:fillRect/>
          </a:stretch>
        </p:blipFill>
        <p:spPr>
          <a:xfrm>
            <a:off x="1113790" y="1784350"/>
            <a:ext cx="2919095" cy="3649345"/>
          </a:xfrm>
          <a:prstGeom prst="rect">
            <a:avLst/>
          </a:prstGeom>
        </p:spPr>
      </p:pic>
      <p:pic>
        <p:nvPicPr>
          <p:cNvPr id="3" name="图片 2" descr="扫描全能王 2022-10-31 09.21_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74942" t="17090" r="2592" b="60921"/>
          <a:stretch>
            <a:fillRect/>
          </a:stretch>
        </p:blipFill>
        <p:spPr>
          <a:xfrm>
            <a:off x="6484620" y="3037205"/>
            <a:ext cx="5781040" cy="3119120"/>
          </a:xfrm>
          <a:prstGeom prst="rect">
            <a:avLst/>
          </a:prstGeom>
        </p:spPr>
      </p:pic>
      <p:pic>
        <p:nvPicPr>
          <p:cNvPr id="5" name="图片 4" descr="扫描全能王 2022-10-31 09.21_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190" t="17090" r="25082" b="60921"/>
          <a:stretch>
            <a:fillRect/>
          </a:stretch>
        </p:blipFill>
        <p:spPr>
          <a:xfrm rot="1080000">
            <a:off x="8079105" y="2524125"/>
            <a:ext cx="3789680" cy="3119120"/>
          </a:xfrm>
          <a:prstGeom prst="rect">
            <a:avLst/>
          </a:prstGeom>
        </p:spPr>
      </p:pic>
      <p:pic>
        <p:nvPicPr>
          <p:cNvPr id="4" name="图片 3" descr="扫描全能王 2022-10-31 09.21_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rcRect l="59408" t="67356" r="722"/>
          <a:stretch>
            <a:fillRect/>
          </a:stretch>
        </p:blipFill>
        <p:spPr>
          <a:xfrm>
            <a:off x="6763385" y="325120"/>
            <a:ext cx="4953635" cy="21951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5 0.00240741 L -0.417084 0.001018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" y="217805"/>
            <a:ext cx="11654790" cy="6400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69875"/>
            <a:ext cx="11620500" cy="63315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2" name="图片 1" descr="扫描全能王 2022-10-31 09.21_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299720"/>
            <a:ext cx="11852275" cy="6257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" y="218440"/>
            <a:ext cx="11678920" cy="6375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66210" y="4754245"/>
            <a:ext cx="234950" cy="285750"/>
            <a:chOff x="13674" y="8124"/>
            <a:chExt cx="370" cy="450"/>
          </a:xfrm>
        </p:grpSpPr>
        <p:pic>
          <p:nvPicPr>
            <p:cNvPr id="3" name="图片 2" descr="扫描全能王 2022-10-31 09.21_7"/>
            <p:cNvPicPr>
              <a:picLocks noChangeAspect="1"/>
            </p:cNvPicPr>
            <p:nvPr/>
          </p:nvPicPr>
          <p:blipFill>
            <a:blip r:embed="rId2"/>
            <a:srcRect l="31508" t="70717" r="66475" b="24801"/>
            <a:stretch>
              <a:fillRect/>
            </a:stretch>
          </p:blipFill>
          <p:spPr>
            <a:xfrm>
              <a:off x="13674" y="8124"/>
              <a:ext cx="371" cy="450"/>
            </a:xfrm>
            <a:prstGeom prst="ellipse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 flipH="1">
              <a:off x="13828" y="8211"/>
              <a:ext cx="63" cy="2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33680"/>
            <a:ext cx="11645900" cy="6390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9770" y="208915"/>
            <a:ext cx="5712460" cy="6440170"/>
            <a:chOff x="5102" y="329"/>
            <a:chExt cx="8996" cy="10142"/>
          </a:xfrm>
        </p:grpSpPr>
        <p:pic>
          <p:nvPicPr>
            <p:cNvPr id="2" name="图片 1" descr="扫描全能王 2022-10-31 09.21_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r="50550"/>
            <a:stretch>
              <a:fillRect/>
            </a:stretch>
          </p:blipFill>
          <p:spPr>
            <a:xfrm>
              <a:off x="5102" y="329"/>
              <a:ext cx="8996" cy="10142"/>
            </a:xfrm>
            <a:prstGeom prst="rect">
              <a:avLst/>
            </a:prstGeom>
          </p:spPr>
        </p:pic>
        <p:pic>
          <p:nvPicPr>
            <p:cNvPr id="5" name="图片 4" descr="扫描全能王 2022-10-31 09.21_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l="29909" t="46588" r="65502" b="38217"/>
            <a:stretch>
              <a:fillRect/>
            </a:stretch>
          </p:blipFill>
          <p:spPr>
            <a:xfrm>
              <a:off x="10052" y="4630"/>
              <a:ext cx="835" cy="1541"/>
            </a:xfrm>
            <a:prstGeom prst="rect">
              <a:avLst/>
            </a:prstGeom>
          </p:spPr>
        </p:pic>
      </p:grpSp>
      <p:pic>
        <p:nvPicPr>
          <p:cNvPr id="4" name="图片 3" descr="扫描全能王 2022-10-31 09.21_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l="27039" t="42196" r="69223" b="41629"/>
          <a:stretch>
            <a:fillRect/>
          </a:stretch>
        </p:blipFill>
        <p:spPr>
          <a:xfrm>
            <a:off x="6172835" y="3049270"/>
            <a:ext cx="511810" cy="12350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1"/>
          <p:cNvPicPr>
            <a:picLocks noChangeAspect="1"/>
          </p:cNvPicPr>
          <p:nvPr/>
        </p:nvPicPr>
        <p:blipFill>
          <a:blip r:embed="rId2"/>
          <a:srcRect r="57063"/>
          <a:stretch>
            <a:fillRect/>
          </a:stretch>
        </p:blipFill>
        <p:spPr>
          <a:xfrm>
            <a:off x="285750" y="218440"/>
            <a:ext cx="4994910" cy="633603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38455" y="3496945"/>
            <a:ext cx="2249805" cy="305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06550" y="1892300"/>
            <a:ext cx="2231390" cy="16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2090" y="2155825"/>
            <a:ext cx="3741420" cy="4993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扫描全能王 2022-10-31 09.21_11"/>
          <p:cNvPicPr>
            <a:picLocks noChangeAspect="1"/>
          </p:cNvPicPr>
          <p:nvPr/>
        </p:nvPicPr>
        <p:blipFill>
          <a:blip r:embed="rId2"/>
          <a:srcRect l="43390"/>
          <a:stretch>
            <a:fillRect/>
          </a:stretch>
        </p:blipFill>
        <p:spPr>
          <a:xfrm>
            <a:off x="5280660" y="260985"/>
            <a:ext cx="6585585" cy="6336030"/>
          </a:xfrm>
          <a:prstGeom prst="rect">
            <a:avLst/>
          </a:prstGeom>
        </p:spPr>
      </p:pic>
      <p:pic>
        <p:nvPicPr>
          <p:cNvPr id="9" name="图片 8" descr="扫描全能王 2022-10-31 09.21_11"/>
          <p:cNvPicPr>
            <a:picLocks noChangeAspect="1"/>
          </p:cNvPicPr>
          <p:nvPr/>
        </p:nvPicPr>
        <p:blipFill>
          <a:blip r:embed="rId2">
            <a:clrChange>
              <a:clrFrom>
                <a:srgbClr val="FBFDFA">
                  <a:alpha val="100000"/>
                </a:srgbClr>
              </a:clrFrom>
              <a:clrTo>
                <a:srgbClr val="FBFDFA">
                  <a:alpha val="100000"/>
                  <a:alpha val="0"/>
                </a:srgbClr>
              </a:clrTo>
            </a:clrChange>
          </a:blip>
          <a:srcRect l="66408" t="44097" r="30371" b="42053"/>
          <a:stretch>
            <a:fillRect/>
          </a:stretch>
        </p:blipFill>
        <p:spPr>
          <a:xfrm rot="3060000">
            <a:off x="2849245" y="3101975"/>
            <a:ext cx="600710" cy="1407160"/>
          </a:xfrm>
          <a:prstGeom prst="rect">
            <a:avLst/>
          </a:prstGeom>
        </p:spPr>
      </p:pic>
      <p:pic>
        <p:nvPicPr>
          <p:cNvPr id="6" name="图片 5" descr="扫描全能王 2022-10-31 09.21_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189" t="26869" r="71152" b="49459"/>
          <a:stretch>
            <a:fillRect/>
          </a:stretch>
        </p:blipFill>
        <p:spPr>
          <a:xfrm rot="1320000">
            <a:off x="1816735" y="2636520"/>
            <a:ext cx="1938020" cy="1499870"/>
          </a:xfrm>
          <a:prstGeom prst="rect">
            <a:avLst/>
          </a:prstGeom>
        </p:spPr>
      </p:pic>
      <p:sp>
        <p:nvSpPr>
          <p:cNvPr id="10" name="右箭头 9">
            <a:hlinkClick r:id="rId3" action="ppaction://hlinksldjump"/>
          </p:cNvPr>
          <p:cNvSpPr/>
          <p:nvPr/>
        </p:nvSpPr>
        <p:spPr>
          <a:xfrm>
            <a:off x="10996295" y="6128385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5" name="图片 4" descr="扫描全能王 2022-10-31 09.21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8595"/>
            <a:ext cx="11734800" cy="645795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613015" y="1521460"/>
            <a:ext cx="2459355" cy="2249805"/>
            <a:chOff x="7108" y="1574"/>
            <a:chExt cx="3326" cy="3026"/>
          </a:xfrm>
        </p:grpSpPr>
        <p:pic>
          <p:nvPicPr>
            <p:cNvPr id="101" name="图片 10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192" y="1574"/>
              <a:ext cx="3228" cy="3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8" name="椭圆 7"/>
            <p:cNvSpPr/>
            <p:nvPr/>
          </p:nvSpPr>
          <p:spPr>
            <a:xfrm>
              <a:off x="7108" y="2636"/>
              <a:ext cx="3327" cy="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扫描全能王 2022-10-31 09.21_12"/>
          <p:cNvPicPr>
            <a:picLocks noChangeAspect="1"/>
          </p:cNvPicPr>
          <p:nvPr/>
        </p:nvPicPr>
        <p:blipFill>
          <a:blip r:embed="rId2"/>
          <a:srcRect l="73517" t="33441" r="24156" b="51554"/>
          <a:stretch>
            <a:fillRect/>
          </a:stretch>
        </p:blipFill>
        <p:spPr>
          <a:xfrm>
            <a:off x="8697595" y="2433955"/>
            <a:ext cx="342265" cy="12153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241300"/>
            <a:ext cx="11628120" cy="633349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2" name="图片 1" descr="扫描全能王 2022-10-31 09.21_15"/>
          <p:cNvPicPr>
            <a:picLocks noChangeAspect="1"/>
          </p:cNvPicPr>
          <p:nvPr/>
        </p:nvPicPr>
        <p:blipFill>
          <a:blip r:embed="rId2"/>
          <a:srcRect r="50521"/>
          <a:stretch>
            <a:fillRect/>
          </a:stretch>
        </p:blipFill>
        <p:spPr>
          <a:xfrm>
            <a:off x="3180080" y="263525"/>
            <a:ext cx="5734050" cy="6388735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233045"/>
            <a:ext cx="11588115" cy="6403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8" name="图片 7" descr="扫描全能王 2022-10-31 09.21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79370" y="0"/>
            <a:ext cx="727456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2" name="图片 1" descr="7807140f13e6897647db12d21966c3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65" y="332105"/>
            <a:ext cx="6560820" cy="620903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文本框 2"/>
          <p:cNvSpPr txBox="1"/>
          <p:nvPr/>
        </p:nvSpPr>
        <p:spPr>
          <a:xfrm>
            <a:off x="7900670" y="3252470"/>
            <a:ext cx="3801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★信宜图画书奖文学创作首奖作品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900670" y="2397125"/>
            <a:ext cx="20281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+mn-ea"/>
              </a:rPr>
              <a:t>作者：吴亚男</a:t>
            </a:r>
            <a:endParaRPr lang="zh-CN" altLang="en-US" sz="2400">
              <a:latin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2-10-31 09.21_4"/>
          <p:cNvPicPr>
            <a:picLocks noChangeAspect="1"/>
          </p:cNvPicPr>
          <p:nvPr/>
        </p:nvPicPr>
        <p:blipFill>
          <a:blip r:embed="rId1"/>
          <a:srcRect l="4997" t="5647" r="722"/>
          <a:stretch>
            <a:fillRect/>
          </a:stretch>
        </p:blipFill>
        <p:spPr>
          <a:xfrm>
            <a:off x="246380" y="256540"/>
            <a:ext cx="11713845" cy="6344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17805"/>
            <a:ext cx="11506200" cy="64103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89025" y="3749675"/>
            <a:ext cx="2099945" cy="105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144905" y="1223010"/>
            <a:ext cx="4782820" cy="4039235"/>
            <a:chOff x="2472" y="983"/>
            <a:chExt cx="6697" cy="7017"/>
          </a:xfrm>
        </p:grpSpPr>
        <p:pic>
          <p:nvPicPr>
            <p:cNvPr id="101" name="图片 100"/>
            <p:cNvPicPr/>
            <p:nvPr/>
          </p:nvPicPr>
          <p:blipFill>
            <a:blip r:embed="rId3"/>
            <a:srcRect l="3479" t="49247" r="2657" b="-13131"/>
            <a:stretch>
              <a:fillRect/>
            </a:stretch>
          </p:blipFill>
          <p:spPr>
            <a:xfrm rot="20880000" flipH="1">
              <a:off x="2472" y="983"/>
              <a:ext cx="6697" cy="7017"/>
            </a:xfrm>
            <a:prstGeom prst="cloudCallou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4940" y="1951"/>
              <a:ext cx="1275" cy="3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1500" b="1"/>
                <a:t>?</a:t>
              </a:r>
              <a:endParaRPr lang="en-US" altLang="zh-CN" sz="11500" b="1"/>
            </a:p>
          </p:txBody>
        </p:sp>
      </p:grpSp>
      <p:pic>
        <p:nvPicPr>
          <p:cNvPr id="12" name="a7c89c0f80d333090667fc9f337d30e9_2010269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075" y="945515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pic>
        <p:nvPicPr>
          <p:cNvPr id="3" name="图片 2" descr="8d09d77088699b1a3a121ffd8851e5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995" y="332105"/>
            <a:ext cx="5066665" cy="3400425"/>
          </a:xfrm>
          <a:prstGeom prst="rect">
            <a:avLst/>
          </a:prstGeom>
        </p:spPr>
      </p:pic>
      <p:pic>
        <p:nvPicPr>
          <p:cNvPr id="5" name="图片 4" descr="8d09d77088699b1a3a121ffd8851e5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6075" y="271145"/>
            <a:ext cx="5066665" cy="3400425"/>
          </a:xfrm>
          <a:prstGeom prst="rect">
            <a:avLst/>
          </a:prstGeom>
        </p:spPr>
      </p:pic>
      <p:pic>
        <p:nvPicPr>
          <p:cNvPr id="6" name="图片 5" descr="8d09d77088699b1a3a121ffd8851e5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775" y="3251835"/>
            <a:ext cx="5066665" cy="3400425"/>
          </a:xfrm>
          <a:prstGeom prst="rect">
            <a:avLst/>
          </a:prstGeom>
        </p:spPr>
      </p:pic>
      <p:pic>
        <p:nvPicPr>
          <p:cNvPr id="7" name="图片 6" descr="8d09d77088699b1a3a121ffd8851e5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515" y="3125470"/>
            <a:ext cx="5066665" cy="34004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57295" y="1060450"/>
            <a:ext cx="973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/>
              <a:t>1</a:t>
            </a:r>
            <a:endParaRPr lang="en-US" altLang="zh-CN" sz="7200" b="1"/>
          </a:p>
        </p:txBody>
      </p:sp>
      <p:sp>
        <p:nvSpPr>
          <p:cNvPr id="9" name="文本框 8"/>
          <p:cNvSpPr txBox="1"/>
          <p:nvPr/>
        </p:nvSpPr>
        <p:spPr>
          <a:xfrm>
            <a:off x="9725025" y="1029970"/>
            <a:ext cx="973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/>
              <a:t>8</a:t>
            </a:r>
            <a:endParaRPr lang="en-US" altLang="zh-CN" sz="7200" b="1"/>
          </a:p>
        </p:txBody>
      </p:sp>
      <p:sp>
        <p:nvSpPr>
          <p:cNvPr id="10" name="椭圆 9"/>
          <p:cNvSpPr/>
          <p:nvPr/>
        </p:nvSpPr>
        <p:spPr>
          <a:xfrm>
            <a:off x="3573780" y="4224655"/>
            <a:ext cx="889000" cy="832485"/>
          </a:xfrm>
          <a:prstGeom prst="ellipse">
            <a:avLst/>
          </a:prstGeom>
          <a:solidFill>
            <a:schemeClr val="bg1"/>
          </a:solidFill>
          <a:ln w="476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33610" y="4133215"/>
            <a:ext cx="803910" cy="73406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出羽良彰 - Cry for the Moon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615" y="6033135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795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" y="172720"/>
            <a:ext cx="11515725" cy="64204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" y="217805"/>
            <a:ext cx="11654790" cy="6400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8010" y="4638675"/>
            <a:ext cx="2896870" cy="172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螃蟹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005" y="3649980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69875"/>
            <a:ext cx="11620500" cy="63315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" y="218440"/>
            <a:ext cx="11678920" cy="6375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66210" y="4754245"/>
            <a:ext cx="234950" cy="285750"/>
            <a:chOff x="13674" y="8124"/>
            <a:chExt cx="370" cy="450"/>
          </a:xfrm>
        </p:grpSpPr>
        <p:pic>
          <p:nvPicPr>
            <p:cNvPr id="3" name="图片 2" descr="扫描全能王 2022-10-31 09.21_7"/>
            <p:cNvPicPr>
              <a:picLocks noChangeAspect="1"/>
            </p:cNvPicPr>
            <p:nvPr/>
          </p:nvPicPr>
          <p:blipFill>
            <a:blip r:embed="rId2"/>
            <a:srcRect l="31508" t="70717" r="66475" b="24801"/>
            <a:stretch>
              <a:fillRect/>
            </a:stretch>
          </p:blipFill>
          <p:spPr>
            <a:xfrm>
              <a:off x="13674" y="8124"/>
              <a:ext cx="371" cy="450"/>
            </a:xfrm>
            <a:prstGeom prst="ellipse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 flipH="1">
              <a:off x="13828" y="8211"/>
              <a:ext cx="63" cy="2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8283575" y="423545"/>
            <a:ext cx="3183255" cy="185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小蚂蚁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1285" y="2279650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4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任意多边形: 形状 11"/>
          <p:cNvSpPr/>
          <p:nvPr/>
        </p:nvSpPr>
        <p:spPr>
          <a:xfrm>
            <a:off x="5245100" y="4201160"/>
            <a:ext cx="2211070" cy="2640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3" h="21600" extrusionOk="0">
                <a:moveTo>
                  <a:pt x="20860" y="21392"/>
                </a:moveTo>
                <a:cubicBezTo>
                  <a:pt x="18124" y="20960"/>
                  <a:pt x="16189" y="20902"/>
                  <a:pt x="14584" y="20668"/>
                </a:cubicBezTo>
                <a:cubicBezTo>
                  <a:pt x="13220" y="20469"/>
                  <a:pt x="13162" y="19310"/>
                  <a:pt x="13092" y="18155"/>
                </a:cubicBezTo>
                <a:cubicBezTo>
                  <a:pt x="13022" y="17000"/>
                  <a:pt x="12482" y="15704"/>
                  <a:pt x="12670" y="14630"/>
                </a:cubicBezTo>
                <a:cubicBezTo>
                  <a:pt x="12857" y="13556"/>
                  <a:pt x="15195" y="13307"/>
                  <a:pt x="15847" y="11408"/>
                </a:cubicBezTo>
                <a:cubicBezTo>
                  <a:pt x="16133" y="10577"/>
                  <a:pt x="17006" y="8348"/>
                  <a:pt x="17006" y="8348"/>
                </a:cubicBezTo>
                <a:cubicBezTo>
                  <a:pt x="17006" y="8348"/>
                  <a:pt x="15650" y="9775"/>
                  <a:pt x="14886" y="11179"/>
                </a:cubicBezTo>
                <a:cubicBezTo>
                  <a:pt x="14189" y="12461"/>
                  <a:pt x="12787" y="13069"/>
                  <a:pt x="12600" y="13130"/>
                </a:cubicBezTo>
                <a:cubicBezTo>
                  <a:pt x="12412" y="13191"/>
                  <a:pt x="12037" y="12745"/>
                  <a:pt x="12037" y="12259"/>
                </a:cubicBezTo>
                <a:cubicBezTo>
                  <a:pt x="12037" y="11773"/>
                  <a:pt x="12435" y="10577"/>
                  <a:pt x="13936" y="8834"/>
                </a:cubicBezTo>
                <a:cubicBezTo>
                  <a:pt x="15436" y="7092"/>
                  <a:pt x="15600" y="3566"/>
                  <a:pt x="15600" y="3566"/>
                </a:cubicBezTo>
                <a:cubicBezTo>
                  <a:pt x="14978" y="6034"/>
                  <a:pt x="12075" y="9379"/>
                  <a:pt x="11349" y="9805"/>
                </a:cubicBezTo>
                <a:cubicBezTo>
                  <a:pt x="10999" y="9704"/>
                  <a:pt x="10584" y="9602"/>
                  <a:pt x="10631" y="9301"/>
                </a:cubicBezTo>
                <a:cubicBezTo>
                  <a:pt x="10678" y="8996"/>
                  <a:pt x="12225" y="8834"/>
                  <a:pt x="11615" y="6687"/>
                </a:cubicBezTo>
                <a:cubicBezTo>
                  <a:pt x="11006" y="4539"/>
                  <a:pt x="11146" y="2087"/>
                  <a:pt x="12201" y="0"/>
                </a:cubicBezTo>
                <a:cubicBezTo>
                  <a:pt x="12201" y="0"/>
                  <a:pt x="10092" y="3404"/>
                  <a:pt x="10560" y="5208"/>
                </a:cubicBezTo>
                <a:cubicBezTo>
                  <a:pt x="11029" y="7011"/>
                  <a:pt x="10678" y="8024"/>
                  <a:pt x="10279" y="8125"/>
                </a:cubicBezTo>
                <a:cubicBezTo>
                  <a:pt x="10031" y="8188"/>
                  <a:pt x="9802" y="7867"/>
                  <a:pt x="9664" y="7616"/>
                </a:cubicBezTo>
                <a:cubicBezTo>
                  <a:pt x="9615" y="7381"/>
                  <a:pt x="9570" y="7127"/>
                  <a:pt x="9529" y="6849"/>
                </a:cubicBezTo>
                <a:cubicBezTo>
                  <a:pt x="9131" y="4174"/>
                  <a:pt x="6552" y="2918"/>
                  <a:pt x="6552" y="2918"/>
                </a:cubicBezTo>
                <a:cubicBezTo>
                  <a:pt x="8193" y="4924"/>
                  <a:pt x="8146" y="7517"/>
                  <a:pt x="8146" y="7517"/>
                </a:cubicBezTo>
                <a:cubicBezTo>
                  <a:pt x="6552" y="5653"/>
                  <a:pt x="3951" y="5734"/>
                  <a:pt x="3951" y="5734"/>
                </a:cubicBezTo>
                <a:cubicBezTo>
                  <a:pt x="5920" y="6160"/>
                  <a:pt x="6974" y="7659"/>
                  <a:pt x="7631" y="8247"/>
                </a:cubicBezTo>
                <a:cubicBezTo>
                  <a:pt x="8287" y="8834"/>
                  <a:pt x="9131" y="10638"/>
                  <a:pt x="8029" y="10638"/>
                </a:cubicBezTo>
                <a:cubicBezTo>
                  <a:pt x="6927" y="10638"/>
                  <a:pt x="4771" y="9422"/>
                  <a:pt x="4326" y="8834"/>
                </a:cubicBezTo>
                <a:cubicBezTo>
                  <a:pt x="3880" y="8247"/>
                  <a:pt x="2708" y="8004"/>
                  <a:pt x="2708" y="8004"/>
                </a:cubicBezTo>
                <a:cubicBezTo>
                  <a:pt x="2708" y="8004"/>
                  <a:pt x="3974" y="8895"/>
                  <a:pt x="4490" y="9827"/>
                </a:cubicBezTo>
                <a:cubicBezTo>
                  <a:pt x="5005" y="10760"/>
                  <a:pt x="6881" y="11469"/>
                  <a:pt x="8146" y="11793"/>
                </a:cubicBezTo>
                <a:cubicBezTo>
                  <a:pt x="9412" y="12117"/>
                  <a:pt x="9646" y="14022"/>
                  <a:pt x="9623" y="15258"/>
                </a:cubicBezTo>
                <a:cubicBezTo>
                  <a:pt x="9599" y="16494"/>
                  <a:pt x="9099" y="17284"/>
                  <a:pt x="9122" y="18419"/>
                </a:cubicBezTo>
                <a:cubicBezTo>
                  <a:pt x="9146" y="19553"/>
                  <a:pt x="8153" y="20202"/>
                  <a:pt x="6794" y="20567"/>
                </a:cubicBezTo>
                <a:cubicBezTo>
                  <a:pt x="5435" y="20931"/>
                  <a:pt x="1625" y="21306"/>
                  <a:pt x="640" y="21306"/>
                </a:cubicBezTo>
                <a:cubicBezTo>
                  <a:pt x="-344" y="21306"/>
                  <a:pt x="-214" y="21600"/>
                  <a:pt x="1169" y="21600"/>
                </a:cubicBezTo>
                <a:lnTo>
                  <a:pt x="20061" y="21600"/>
                </a:lnTo>
                <a:cubicBezTo>
                  <a:pt x="21256" y="21600"/>
                  <a:pt x="20860" y="21392"/>
                  <a:pt x="20860" y="213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汉仪旗黑-55简" panose="00020600040101010101" charset="-128"/>
              <a:ea typeface="汉仪旗黑-55简" panose="00020600040101010101" charset="-128"/>
              <a:cs typeface="汉仪君黑-45简" panose="020B0604020202020204" charset="-122"/>
              <a:sym typeface="汉仪君黑-45简" panose="020B0604020202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4048125" y="2017395"/>
            <a:ext cx="2940050" cy="3851910"/>
            <a:chOff x="2898857" y="2070735"/>
            <a:chExt cx="2940343" cy="3852188"/>
          </a:xfrm>
          <a:solidFill>
            <a:srgbClr val="FFC95F"/>
          </a:solidFill>
        </p:grpSpPr>
        <p:sp>
          <p:nvSpPr>
            <p:cNvPr id="8" name="任意多边形: 形状 14"/>
            <p:cNvSpPr/>
            <p:nvPr/>
          </p:nvSpPr>
          <p:spPr>
            <a:xfrm>
              <a:off x="2898857" y="5122104"/>
              <a:ext cx="1490808" cy="80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775" extrusionOk="0">
                  <a:moveTo>
                    <a:pt x="21600" y="2208"/>
                  </a:moveTo>
                  <a:cubicBezTo>
                    <a:pt x="21600" y="2208"/>
                    <a:pt x="18549" y="6258"/>
                    <a:pt x="12729" y="7604"/>
                  </a:cubicBezTo>
                  <a:cubicBezTo>
                    <a:pt x="6909" y="8949"/>
                    <a:pt x="2687" y="10097"/>
                    <a:pt x="0" y="14775"/>
                  </a:cubicBezTo>
                  <a:cubicBezTo>
                    <a:pt x="0" y="14775"/>
                    <a:pt x="3238" y="-6825"/>
                    <a:pt x="21600" y="220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汉仪旗黑-55简" panose="00020600040101010101" charset="-128"/>
                <a:ea typeface="汉仪旗黑-55简" panose="00020600040101010101" charset="-128"/>
                <a:cs typeface="汉仪君黑-45简" panose="020B0604020202020204" charset="-122"/>
                <a:sym typeface="汉仪君黑-45简" panose="020B0604020202020204" charset="-122"/>
              </a:endParaRPr>
            </a:p>
          </p:txBody>
        </p:sp>
        <p:sp>
          <p:nvSpPr>
            <p:cNvPr id="4" name="任意多边形: 形状 15"/>
            <p:cNvSpPr/>
            <p:nvPr/>
          </p:nvSpPr>
          <p:spPr>
            <a:xfrm>
              <a:off x="5083065" y="2070735"/>
              <a:ext cx="756135" cy="22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181" h="21600" extrusionOk="0">
                  <a:moveTo>
                    <a:pt x="3717" y="21600"/>
                  </a:moveTo>
                  <a:cubicBezTo>
                    <a:pt x="3717" y="21600"/>
                    <a:pt x="-2294" y="17499"/>
                    <a:pt x="971" y="11999"/>
                  </a:cubicBezTo>
                  <a:cubicBezTo>
                    <a:pt x="5116" y="5017"/>
                    <a:pt x="1796" y="0"/>
                    <a:pt x="1796" y="0"/>
                  </a:cubicBezTo>
                  <a:cubicBezTo>
                    <a:pt x="1796" y="0"/>
                    <a:pt x="19306" y="14837"/>
                    <a:pt x="3717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汉仪旗黑-55简" panose="00020600040101010101" charset="-128"/>
                <a:ea typeface="汉仪旗黑-55简" panose="00020600040101010101" charset="-128"/>
                <a:cs typeface="汉仪君黑-45简" panose="020B0604020202020204" charset="-122"/>
                <a:sym typeface="汉仪君黑-45简" panose="020B0604020202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3972560" y="3210560"/>
            <a:ext cx="4047490" cy="1844675"/>
            <a:chOff x="2808605" y="3263983"/>
            <a:chExt cx="4047580" cy="1844362"/>
          </a:xfrm>
          <a:solidFill>
            <a:srgbClr val="FF927F"/>
          </a:solidFill>
        </p:grpSpPr>
        <p:sp>
          <p:nvSpPr>
            <p:cNvPr id="11" name="任意多边形: 形状 13"/>
            <p:cNvSpPr/>
            <p:nvPr/>
          </p:nvSpPr>
          <p:spPr>
            <a:xfrm>
              <a:off x="2808605" y="4435216"/>
              <a:ext cx="1709835" cy="673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349" extrusionOk="0">
                  <a:moveTo>
                    <a:pt x="21600" y="9067"/>
                  </a:moveTo>
                  <a:cubicBezTo>
                    <a:pt x="21600" y="9067"/>
                    <a:pt x="14775" y="13833"/>
                    <a:pt x="11473" y="9590"/>
                  </a:cubicBezTo>
                  <a:cubicBezTo>
                    <a:pt x="5194" y="1523"/>
                    <a:pt x="0" y="3997"/>
                    <a:pt x="0" y="3997"/>
                  </a:cubicBezTo>
                  <a:cubicBezTo>
                    <a:pt x="0" y="3997"/>
                    <a:pt x="16320" y="-7767"/>
                    <a:pt x="21600" y="906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汉仪旗黑-55简" panose="00020600040101010101" charset="-128"/>
                <a:ea typeface="汉仪旗黑-55简" panose="00020600040101010101" charset="-128"/>
                <a:cs typeface="汉仪君黑-45简" panose="020B0604020202020204" charset="-122"/>
                <a:sym typeface="汉仪君黑-45简" panose="020B0604020202020204" charset="-122"/>
              </a:endParaRPr>
            </a:p>
          </p:txBody>
        </p:sp>
        <p:sp>
          <p:nvSpPr>
            <p:cNvPr id="12" name="任意多边形: 形状 16"/>
            <p:cNvSpPr/>
            <p:nvPr/>
          </p:nvSpPr>
          <p:spPr>
            <a:xfrm>
              <a:off x="5668051" y="3263983"/>
              <a:ext cx="1188134" cy="145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2" h="21600" extrusionOk="0">
                  <a:moveTo>
                    <a:pt x="651" y="21600"/>
                  </a:moveTo>
                  <a:cubicBezTo>
                    <a:pt x="651" y="21600"/>
                    <a:pt x="8588" y="21599"/>
                    <a:pt x="9981" y="15208"/>
                  </a:cubicBezTo>
                  <a:cubicBezTo>
                    <a:pt x="12479" y="3747"/>
                    <a:pt x="17622" y="0"/>
                    <a:pt x="17622" y="0"/>
                  </a:cubicBezTo>
                  <a:cubicBezTo>
                    <a:pt x="17622" y="0"/>
                    <a:pt x="-3978" y="4702"/>
                    <a:pt x="651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汉仪旗黑-55简" panose="00020600040101010101" charset="-128"/>
                <a:ea typeface="汉仪旗黑-55简" panose="00020600040101010101" charset="-128"/>
                <a:cs typeface="汉仪君黑-45简" panose="020B0604020202020204" charset="-122"/>
                <a:sym typeface="汉仪君黑-45简" panose="020B0604020202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0">
            <a:off x="4636770" y="3097530"/>
            <a:ext cx="3582670" cy="2157095"/>
            <a:chOff x="3472837" y="3151153"/>
            <a:chExt cx="3582564" cy="2156984"/>
          </a:xfrm>
          <a:solidFill>
            <a:srgbClr val="90D3D0"/>
          </a:solidFill>
        </p:grpSpPr>
        <p:sp>
          <p:nvSpPr>
            <p:cNvPr id="5" name="任意多边形: 形状 12"/>
            <p:cNvSpPr/>
            <p:nvPr/>
          </p:nvSpPr>
          <p:spPr>
            <a:xfrm>
              <a:off x="3472837" y="3151153"/>
              <a:ext cx="1351578" cy="147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8" h="21600" extrusionOk="0">
                  <a:moveTo>
                    <a:pt x="18664" y="21600"/>
                  </a:moveTo>
                  <a:cubicBezTo>
                    <a:pt x="18664" y="21600"/>
                    <a:pt x="12820" y="19716"/>
                    <a:pt x="9761" y="15393"/>
                  </a:cubicBezTo>
                  <a:cubicBezTo>
                    <a:pt x="6261" y="10448"/>
                    <a:pt x="8409" y="4161"/>
                    <a:pt x="0" y="0"/>
                  </a:cubicBezTo>
                  <a:cubicBezTo>
                    <a:pt x="0" y="0"/>
                    <a:pt x="21600" y="1501"/>
                    <a:pt x="18664" y="21600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汉仪旗黑-55简" panose="00020600040101010101" charset="-128"/>
                <a:ea typeface="汉仪旗黑-55简" panose="00020600040101010101" charset="-128"/>
                <a:cs typeface="汉仪君黑-45简" panose="020B0604020202020204" charset="-122"/>
                <a:sym typeface="汉仪君黑-45简" panose="020B0604020202020204" charset="-122"/>
              </a:endParaRPr>
            </a:p>
          </p:txBody>
        </p:sp>
        <p:sp>
          <p:nvSpPr>
            <p:cNvPr id="15" name="任意多边形: 形状 17"/>
            <p:cNvSpPr/>
            <p:nvPr/>
          </p:nvSpPr>
          <p:spPr>
            <a:xfrm>
              <a:off x="5859562" y="4041136"/>
              <a:ext cx="1195839" cy="126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19308" extrusionOk="0">
                  <a:moveTo>
                    <a:pt x="0" y="19108"/>
                  </a:moveTo>
                  <a:cubicBezTo>
                    <a:pt x="0" y="19108"/>
                    <a:pt x="121" y="13420"/>
                    <a:pt x="8435" y="10498"/>
                  </a:cubicBezTo>
                  <a:cubicBezTo>
                    <a:pt x="16513" y="7659"/>
                    <a:pt x="18920" y="0"/>
                    <a:pt x="18920" y="0"/>
                  </a:cubicBezTo>
                  <a:cubicBezTo>
                    <a:pt x="18920" y="0"/>
                    <a:pt x="21600" y="21600"/>
                    <a:pt x="0" y="19108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汉仪旗黑-55简" panose="00020600040101010101" charset="-128"/>
                <a:ea typeface="汉仪旗黑-55简" panose="00020600040101010101" charset="-128"/>
                <a:cs typeface="汉仪君黑-45简" panose="020B0604020202020204" charset="-122"/>
                <a:sym typeface="汉仪君黑-45简" panose="020B0604020202020204" charset="-122"/>
              </a:endParaRPr>
            </a:p>
          </p:txBody>
        </p:sp>
      </p:grpSp>
      <p:pic>
        <p:nvPicPr>
          <p:cNvPr id="14" name="图片 13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2" name="椭圆 1">
            <a:hlinkClick r:id="rId2" action="ppaction://hlinksldjump"/>
          </p:cNvPr>
          <p:cNvSpPr/>
          <p:nvPr/>
        </p:nvSpPr>
        <p:spPr>
          <a:xfrm>
            <a:off x="6296025" y="3098165"/>
            <a:ext cx="662940" cy="695325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>
            <a:hlinkClick r:id="rId3" action="ppaction://hlinksldjump"/>
          </p:cNvPr>
          <p:cNvSpPr/>
          <p:nvPr/>
        </p:nvSpPr>
        <p:spPr>
          <a:xfrm>
            <a:off x="5295900" y="3612515"/>
            <a:ext cx="588645" cy="619125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>
            <a:hlinkClick r:id="rId4" action="ppaction://hlinksldjump"/>
          </p:cNvPr>
          <p:cNvSpPr/>
          <p:nvPr/>
        </p:nvSpPr>
        <p:spPr>
          <a:xfrm>
            <a:off x="6915150" y="3794125"/>
            <a:ext cx="566420" cy="617855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>
            <a:hlinkClick r:id="rId5" action="ppaction://hlinksldjump"/>
          </p:cNvPr>
          <p:cNvSpPr/>
          <p:nvPr/>
        </p:nvSpPr>
        <p:spPr>
          <a:xfrm>
            <a:off x="5538470" y="6321425"/>
            <a:ext cx="640080" cy="520700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>
            <a:hlinkClick r:id="rId6" action="ppaction://hlinksldjump"/>
          </p:cNvPr>
          <p:cNvSpPr/>
          <p:nvPr/>
        </p:nvSpPr>
        <p:spPr>
          <a:xfrm>
            <a:off x="10196830" y="5410200"/>
            <a:ext cx="965200" cy="772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824730" y="6487795"/>
            <a:ext cx="289560" cy="30607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>
            <a:hlinkClick r:id="rId7" action="ppaction://hlinksldjump"/>
          </p:cNvPr>
          <p:cNvSpPr txBox="1"/>
          <p:nvPr/>
        </p:nvSpPr>
        <p:spPr>
          <a:xfrm>
            <a:off x="4795520" y="6505575"/>
            <a:ext cx="5638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13</a:t>
            </a:r>
            <a:endParaRPr lang="en-US" altLang="zh-CN" sz="1000"/>
          </a:p>
        </p:txBody>
      </p:sp>
      <p:pic>
        <p:nvPicPr>
          <p:cNvPr id="18" name="赵海洋 - 瞬间的永恒 (钢琴曲)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150" y="5702300"/>
            <a:ext cx="619125" cy="61912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610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5075" y="423545"/>
            <a:ext cx="3565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9000101010101" charset="-122"/>
                <a:ea typeface="汉仪大宋简" panose="02010609000101010101" charset="-122"/>
                <a:cs typeface="汉仪大宋简" panose="02010609000101010101" charset="-122"/>
                <a:sym typeface="+mn-ea"/>
              </a:rPr>
              <a:t>输入所需标题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汉仪大宋简" panose="02010609000101010101" charset="-122"/>
              <a:ea typeface="汉仪大宋简" panose="02010609000101010101" charset="-122"/>
              <a:cs typeface="汉仪大宋简" panose="02010609000101010101" charset="-122"/>
              <a:sym typeface="+mn-ea"/>
            </a:endParaRPr>
          </a:p>
        </p:txBody>
      </p:sp>
      <p:pic>
        <p:nvPicPr>
          <p:cNvPr id="2" name="图片 1" descr="扫描全能王 2022-10-31 09.21_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33680"/>
            <a:ext cx="11645900" cy="6390640"/>
          </a:xfrm>
          <a:prstGeom prst="rect">
            <a:avLst/>
          </a:prstGeom>
        </p:spPr>
      </p:pic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未标题-1"/>
          <p:cNvPicPr>
            <a:picLocks noChangeAspect="1"/>
          </p:cNvPicPr>
          <p:nvPr/>
        </p:nvPicPr>
        <p:blipFill>
          <a:blip r:embed="rId1"/>
          <a:srcRect l="25874" t="41604" r="62994" b="49519"/>
          <a:stretch>
            <a:fillRect/>
          </a:stretch>
        </p:blipFill>
        <p:spPr>
          <a:xfrm>
            <a:off x="0" y="332105"/>
            <a:ext cx="1183005" cy="6673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9770" y="208915"/>
            <a:ext cx="5712460" cy="6440170"/>
            <a:chOff x="5102" y="329"/>
            <a:chExt cx="8996" cy="10142"/>
          </a:xfrm>
        </p:grpSpPr>
        <p:pic>
          <p:nvPicPr>
            <p:cNvPr id="2" name="图片 1" descr="扫描全能王 2022-10-31 09.21_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r="50550"/>
            <a:stretch>
              <a:fillRect/>
            </a:stretch>
          </p:blipFill>
          <p:spPr>
            <a:xfrm>
              <a:off x="5102" y="329"/>
              <a:ext cx="8996" cy="10142"/>
            </a:xfrm>
            <a:prstGeom prst="rect">
              <a:avLst/>
            </a:prstGeom>
          </p:spPr>
        </p:pic>
        <p:pic>
          <p:nvPicPr>
            <p:cNvPr id="5" name="图片 4" descr="扫描全能王 2022-10-31 09.21_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l="29909" t="46588" r="65502" b="38217"/>
            <a:stretch>
              <a:fillRect/>
            </a:stretch>
          </p:blipFill>
          <p:spPr>
            <a:xfrm>
              <a:off x="10052" y="4630"/>
              <a:ext cx="835" cy="1541"/>
            </a:xfrm>
            <a:prstGeom prst="rect">
              <a:avLst/>
            </a:prstGeom>
          </p:spPr>
        </p:pic>
      </p:grpSp>
      <p:sp>
        <p:nvSpPr>
          <p:cNvPr id="3" name="右箭头 2">
            <a:hlinkClick r:id="rId5" action="ppaction://hlinksldjump"/>
          </p:cNvPr>
          <p:cNvSpPr/>
          <p:nvPr/>
        </p:nvSpPr>
        <p:spPr>
          <a:xfrm>
            <a:off x="11150600" y="6223000"/>
            <a:ext cx="603250" cy="42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扫描全能王 2022-10-31 09.21_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rcRect l="27039" t="42196" r="69223" b="41629"/>
          <a:stretch>
            <a:fillRect/>
          </a:stretch>
        </p:blipFill>
        <p:spPr>
          <a:xfrm>
            <a:off x="6172835" y="3049270"/>
            <a:ext cx="511810" cy="1235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57905" y="592455"/>
            <a:ext cx="2099945" cy="105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左箭头 7">
            <a:hlinkClick r:id="rId7" action="ppaction://hlinksldjump"/>
          </p:cNvPr>
          <p:cNvSpPr/>
          <p:nvPr/>
        </p:nvSpPr>
        <p:spPr>
          <a:xfrm>
            <a:off x="921385" y="5744845"/>
            <a:ext cx="719455" cy="4845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小鸡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05340" y="5038090"/>
            <a:ext cx="619125" cy="61912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8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PLACING_PICTURE_USER_VIEWPORT" val="{&quot;height&quot;:10142,&quot;width&quot;:18192}"/>
</p:tagLst>
</file>

<file path=ppt/tags/tag62.xml><?xml version="1.0" encoding="utf-8"?>
<p:tagLst xmlns:p="http://schemas.openxmlformats.org/presentationml/2006/main">
  <p:tag name="KSO_WM_UNIT_PLACING_PICTURE_USER_VIEWPORT" val="{&quot;height&quot;:10142,&quot;width&quot;:18192}"/>
</p:tagLst>
</file>

<file path=ppt/tags/tag63.xml><?xml version="1.0" encoding="utf-8"?>
<p:tagLst xmlns:p="http://schemas.openxmlformats.org/presentationml/2006/main">
  <p:tag name="KSO_WM_UNIT_PLACING_PICTURE_USER_VIEWPORT" val="{&quot;height&quot;:10142,&quot;width&quot;:18192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10800,&quot;width&quot;:11456}"/>
</p:tagLst>
</file>

<file path=ppt/tags/tag71.xml><?xml version="1.0" encoding="utf-8"?>
<p:tagLst xmlns:p="http://schemas.openxmlformats.org/presentationml/2006/main">
  <p:tag name="KSO_WM_UNIT_PLACING_PICTURE_USER_VIEWPORT" val="{&quot;height&quot;:10800,&quot;width&quot;:11456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PLACING_PICTURE_USER_VIEWPORT" val="{&quot;height&quot;:5747,&quot;width&quot;:4597}"/>
</p:tagLst>
</file>

<file path=ppt/tags/tag75.xml><?xml version="1.0" encoding="utf-8"?>
<p:tagLst xmlns:p="http://schemas.openxmlformats.org/presentationml/2006/main">
  <p:tag name="KSO_WM_UNIT_PLACING_PICTURE_USER_VIEWPORT" val="{&quot;height&quot;:4912,&quot;width&quot;:9104}"/>
</p:tagLst>
</file>

<file path=ppt/tags/tag76.xml><?xml version="1.0" encoding="utf-8"?>
<p:tagLst xmlns:p="http://schemas.openxmlformats.org/presentationml/2006/main">
  <p:tag name="KSO_WM_UNIT_PLACING_PICTURE_USER_VIEWPORT" val="{&quot;height&quot;:4912,&quot;width&quot;:5968}"/>
</p:tagLst>
</file>

<file path=ppt/tags/tag77.xml><?xml version="1.0" encoding="utf-8"?>
<p:tagLst xmlns:p="http://schemas.openxmlformats.org/presentationml/2006/main">
  <p:tag name="KSO_WM_UNIT_PLACING_PICTURE_USER_VIEWPORT" val="{&quot;height&quot;:9992,&quot;width&quot;:18447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PLACING_PICTURE_USER_VIEWPORT" val="{&quot;height&quot;:10142,&quot;width&quot;:18192}"/>
</p:tagLst>
</file>

<file path=ppt/tags/tag84.xml><?xml version="1.0" encoding="utf-8"?>
<p:tagLst xmlns:p="http://schemas.openxmlformats.org/presentationml/2006/main">
  <p:tag name="KSO_WM_UNIT_PLACING_PICTURE_USER_VIEWPORT" val="{&quot;height&quot;:10142,&quot;width&quot;:18192}"/>
</p:tagLst>
</file>

<file path=ppt/tags/tag85.xml><?xml version="1.0" encoding="utf-8"?>
<p:tagLst xmlns:p="http://schemas.openxmlformats.org/presentationml/2006/main">
  <p:tag name="KSO_WM_UNIT_PLACING_PICTURE_USER_VIEWPORT" val="{&quot;height&quot;:10142,&quot;width&quot;:18192}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PLACING_PICTURE_USER_VIEWPORT" val="{&quot;height&quot;:10800,&quot;width&quot;:11456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PP_MARK_KEY" val="504aee18-4500-47b9-bc94-fc78df1c7cf8"/>
  <p:tag name="COMMONDATA" val="eyJjb3VudCI6MjMsImhkaWQiOiI0YjAxNTY5ZWQyODY0YWVkYTJhMTgzOTY1NTU1ZWQyMiIsInVzZXJDb3VudCI6Mn0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WPS 演示</Application>
  <PresentationFormat>宽屏</PresentationFormat>
  <Paragraphs>60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汉仪大宋简</vt:lpstr>
      <vt:lpstr>汉仪旗黑-55简</vt:lpstr>
      <vt:lpstr>Gill Sans</vt:lpstr>
      <vt:lpstr>汉仪君黑-45简</vt:lpstr>
      <vt:lpstr>微软雅黑</vt:lpstr>
      <vt:lpstr>Arial Unicode MS</vt:lpstr>
      <vt:lpstr>Calibri</vt:lpstr>
      <vt:lpstr>黑体</vt:lpstr>
      <vt:lpstr>Gill Sans MT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萍水相逢</cp:lastModifiedBy>
  <cp:revision>183</cp:revision>
  <dcterms:created xsi:type="dcterms:W3CDTF">2019-06-19T02:08:00Z</dcterms:created>
  <dcterms:modified xsi:type="dcterms:W3CDTF">2022-11-14T07:41:04Z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BBAF3FF14D1E4C528A1B79A7D66006C1</vt:lpwstr>
  </property>
  <property fmtid="{D5CDD505-2E9C-101B-9397-08002B2CF9AE}" pid="4" name="KSOTemplateUUID">
    <vt:lpwstr>v1.0_mb_wv6Zun0ht7syM19Gu+KFmQ==</vt:lpwstr>
  </property>
</Properties>
</file>