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3"/>
    <p:sldId id="287" r:id="rId4"/>
    <p:sldId id="272" r:id="rId5"/>
    <p:sldId id="273" r:id="rId6"/>
    <p:sldId id="264" r:id="rId7"/>
    <p:sldId id="265" r:id="rId8"/>
    <p:sldId id="266" r:id="rId9"/>
    <p:sldId id="305" r:id="rId10"/>
    <p:sldId id="267" r:id="rId11"/>
    <p:sldId id="268" r:id="rId12"/>
    <p:sldId id="304" r:id="rId13"/>
  </p:sldIdLst>
  <p:sldSz cx="12192000" cy="6858000"/>
  <p:notesSz cx="7103745" cy="10234295"/>
  <p:embeddedFontLst>
    <p:embeddedFont>
      <p:font typeface="汉仪迪升英雄体简" panose="00020600040101010101" charset="-122"/>
      <p:regular r:id="rId20"/>
    </p:embeddedFont>
    <p:embeddedFont>
      <p:font typeface="汉仪尚巍手书W" panose="00020600040101010101" pitchFamily="18" charset="-122"/>
      <p:regular r:id="rId21"/>
    </p:embeddedFont>
    <p:embeddedFont>
      <p:font typeface="微软雅黑" panose="020B0503020204020204" charset="-122"/>
      <p:regular r:id="rId22"/>
    </p:embeddedFont>
    <p:embeddedFont>
      <p:font typeface="Calibri" panose="020F050202020403020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5FA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97"/>
        <p:guide pos="384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91.xml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10.xml"/><Relationship Id="rId7" Type="http://schemas.openxmlformats.org/officeDocument/2006/relationships/image" Target="../media/image4.png"/><Relationship Id="rId6" Type="http://schemas.openxmlformats.org/officeDocument/2006/relationships/tags" Target="../tags/tag9.xml"/><Relationship Id="rId5" Type="http://schemas.openxmlformats.org/officeDocument/2006/relationships/image" Target="../media/image3.jpeg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1" Type="http://schemas.openxmlformats.org/officeDocument/2006/relationships/image" Target="../media/image6.png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16.xml"/><Relationship Id="rId7" Type="http://schemas.openxmlformats.org/officeDocument/2006/relationships/image" Target="../media/image4.png"/><Relationship Id="rId6" Type="http://schemas.openxmlformats.org/officeDocument/2006/relationships/tags" Target="../tags/tag15.xml"/><Relationship Id="rId5" Type="http://schemas.openxmlformats.org/officeDocument/2006/relationships/image" Target="../media/image7.png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1" Type="http://schemas.openxmlformats.org/officeDocument/2006/relationships/image" Target="../media/image6.png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image" Target="../media/image5.png"/><Relationship Id="rId7" Type="http://schemas.openxmlformats.org/officeDocument/2006/relationships/tags" Target="../tags/tag22.xml"/><Relationship Id="rId6" Type="http://schemas.openxmlformats.org/officeDocument/2006/relationships/image" Target="../media/image4.png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1" Type="http://schemas.openxmlformats.org/officeDocument/2006/relationships/image" Target="../media/image8.jpeg"/><Relationship Id="rId10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image" Target="../media/image6.png"/><Relationship Id="rId4" Type="http://schemas.openxmlformats.org/officeDocument/2006/relationships/tags" Target="../tags/tag25.xml"/><Relationship Id="rId3" Type="http://schemas.openxmlformats.org/officeDocument/2006/relationships/image" Target="../media/image5.png"/><Relationship Id="rId2" Type="http://schemas.openxmlformats.org/officeDocument/2006/relationships/tags" Target="../tags/tag24.xml"/><Relationship Id="rId11" Type="http://schemas.openxmlformats.org/officeDocument/2006/relationships/image" Target="../media/image7.png"/><Relationship Id="rId10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35.xml"/><Relationship Id="rId7" Type="http://schemas.openxmlformats.org/officeDocument/2006/relationships/image" Target="../media/image4.png"/><Relationship Id="rId6" Type="http://schemas.openxmlformats.org/officeDocument/2006/relationships/tags" Target="../tags/tag34.xml"/><Relationship Id="rId5" Type="http://schemas.openxmlformats.org/officeDocument/2006/relationships/image" Target="../media/image9.png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1" Type="http://schemas.openxmlformats.org/officeDocument/2006/relationships/image" Target="../media/image6.png"/><Relationship Id="rId10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5" Type="http://schemas.openxmlformats.org/officeDocument/2006/relationships/image" Target="../media/image6.png"/><Relationship Id="rId14" Type="http://schemas.openxmlformats.org/officeDocument/2006/relationships/tags" Target="../tags/tag47.xml"/><Relationship Id="rId13" Type="http://schemas.openxmlformats.org/officeDocument/2006/relationships/image" Target="../media/image5.png"/><Relationship Id="rId12" Type="http://schemas.openxmlformats.org/officeDocument/2006/relationships/tags" Target="../tags/tag46.xml"/><Relationship Id="rId11" Type="http://schemas.openxmlformats.org/officeDocument/2006/relationships/image" Target="../media/image4.png"/><Relationship Id="rId10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50.xml"/><Relationship Id="rId5" Type="http://schemas.openxmlformats.org/officeDocument/2006/relationships/image" Target="../media/image5.png"/><Relationship Id="rId4" Type="http://schemas.openxmlformats.org/officeDocument/2006/relationships/tags" Target="../tags/tag49.xml"/><Relationship Id="rId3" Type="http://schemas.openxmlformats.org/officeDocument/2006/relationships/image" Target="../media/image4.png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2230755" y="1465580"/>
            <a:ext cx="8688070" cy="1327150"/>
          </a:xfrm>
        </p:spPr>
        <p:txBody>
          <a:bodyPr lIns="90000" tIns="46800" rIns="90000" bIns="46800" anchor="b" anchorCtr="0">
            <a:noAutofit/>
          </a:bodyPr>
          <a:lstStyle>
            <a:lvl1pPr algn="ctr" eaLnBrk="1" fontAlgn="auto" latinLnBrk="0" hangingPunct="1">
              <a:defRPr sz="7200" b="0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汉仪迪升英雄体简" panose="00020600040101010101" charset="-122"/>
                <a:ea typeface="汉仪迪升英雄体简" panose="00020600040101010101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5429855" y="3075350"/>
            <a:ext cx="4258800" cy="493200"/>
          </a:xfrm>
        </p:spPr>
        <p:txBody>
          <a:bodyPr lIns="90000" tIns="4680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刘炳森隶书" panose="02010600010101010101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1813efc0703074e6237eb7cecd9576cb"/>
          <p:cNvPicPr>
            <a:picLocks noChangeAspect="1"/>
          </p:cNvPicPr>
          <p:nvPr userDrawn="1"/>
        </p:nvPicPr>
        <p:blipFill>
          <a:blip r:embed="rId7">
            <a:alphaModFix amt="80000"/>
          </a:blip>
          <a:srcRect t="13457"/>
          <a:stretch>
            <a:fillRect/>
          </a:stretch>
        </p:blipFill>
        <p:spPr>
          <a:xfrm>
            <a:off x="0" y="1941830"/>
            <a:ext cx="3676015" cy="4916170"/>
          </a:xfrm>
          <a:prstGeom prst="rect">
            <a:avLst/>
          </a:prstGeom>
        </p:spPr>
      </p:pic>
      <p:pic>
        <p:nvPicPr>
          <p:cNvPr id="10" name="图片 9" descr="045b9b956e747636e436a72736fcd492730a387a1ebd09-cktdSM_fw658"/>
          <p:cNvPicPr>
            <a:picLocks noChangeAspect="1"/>
          </p:cNvPicPr>
          <p:nvPr userDrawn="1"/>
        </p:nvPicPr>
        <p:blipFill>
          <a:blip r:embed="rId8">
            <a:alphaModFix amt="40000"/>
          </a:blip>
          <a:stretch>
            <a:fillRect/>
          </a:stretch>
        </p:blipFill>
        <p:spPr>
          <a:xfrm>
            <a:off x="7051675" y="-191770"/>
            <a:ext cx="5146040" cy="3566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6" name="图片 15" descr="248f1342670a4fcc90e94100660e1e50"/>
          <p:cNvPicPr>
            <a:picLocks noChangeAspect="1"/>
          </p:cNvPicPr>
          <p:nvPr userDrawn="1"/>
        </p:nvPicPr>
        <p:blipFill>
          <a:blip r:embed="rId5">
            <a:alphaModFix amt="40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2760" y="4725670"/>
            <a:ext cx="2809240" cy="2051050"/>
          </a:xfrm>
          <a:prstGeom prst="rect">
            <a:avLst/>
          </a:prstGeom>
        </p:spPr>
      </p:pic>
      <p:grpSp>
        <p:nvGrpSpPr>
          <p:cNvPr id="19" name="组合 18"/>
          <p:cNvGrpSpPr/>
          <p:nvPr userDrawn="1"/>
        </p:nvGrpSpPr>
        <p:grpSpPr>
          <a:xfrm>
            <a:off x="26846" y="0"/>
            <a:ext cx="1291201" cy="1219200"/>
            <a:chOff x="-130" y="-266"/>
            <a:chExt cx="2982" cy="2814"/>
          </a:xfrm>
        </p:grpSpPr>
        <p:pic>
          <p:nvPicPr>
            <p:cNvPr id="20" name="图片 19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" y="-266"/>
              <a:ext cx="2628" cy="28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801" y="1430"/>
              <a:ext cx="1051" cy="72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-130" y="112"/>
              <a:ext cx="1115" cy="749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 userDrawn="1"/>
          </p:nvSpPr>
          <p:spPr>
            <a:xfrm>
              <a:off x="702" y="184"/>
              <a:ext cx="1138" cy="1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accent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刘炳森隶书" panose="02010600010101010101" charset="-122"/>
                  <a:ea typeface="刘炳森隶书" panose="02010600010101010101" charset="-122"/>
                </a:rPr>
                <a:t>故</a:t>
              </a:r>
              <a:endParaRPr lang="zh-CN" altLang="en-US" sz="2400"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</a:endParaRPr>
            </a:p>
            <a:p>
              <a:r>
                <a:rPr lang="zh-CN" altLang="en-US" sz="2400">
                  <a:solidFill>
                    <a:schemeClr val="accent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刘炳森隶书" panose="02010600010101010101" charset="-122"/>
                  <a:ea typeface="刘炳森隶书" panose="02010600010101010101" charset="-122"/>
                </a:rPr>
                <a:t>乡</a:t>
              </a:r>
              <a:endParaRPr lang="zh-CN" altLang="en-US" sz="2400"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刘炳森隶书" panose="0201060001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刘炳森隶书" panose="0201060001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刘炳森隶书" panose="0201060001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 descr="eaa4dcfa811f908d9a356e3e94a7f06b85a62858aecf0-a9lPO7_fw65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4056380"/>
            <a:ext cx="3626485" cy="3241675"/>
          </a:xfrm>
          <a:prstGeom prst="rect">
            <a:avLst/>
          </a:prstGeom>
        </p:spPr>
      </p:pic>
      <p:grpSp>
        <p:nvGrpSpPr>
          <p:cNvPr id="18" name="组合 17"/>
          <p:cNvGrpSpPr/>
          <p:nvPr userDrawn="1"/>
        </p:nvGrpSpPr>
        <p:grpSpPr>
          <a:xfrm>
            <a:off x="26846" y="0"/>
            <a:ext cx="1291201" cy="1219200"/>
            <a:chOff x="-130" y="-266"/>
            <a:chExt cx="2982" cy="2814"/>
          </a:xfrm>
        </p:grpSpPr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" y="-266"/>
              <a:ext cx="2628" cy="281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801" y="1430"/>
              <a:ext cx="1051" cy="72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-130" y="112"/>
              <a:ext cx="1115" cy="749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 userDrawn="1"/>
          </p:nvSpPr>
          <p:spPr>
            <a:xfrm>
              <a:off x="702" y="184"/>
              <a:ext cx="1138" cy="1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accent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刘炳森隶书" panose="02010600010101010101" charset="-122"/>
                  <a:ea typeface="刘炳森隶书" panose="02010600010101010101" charset="-122"/>
                </a:rPr>
                <a:t>故</a:t>
              </a:r>
              <a:endParaRPr lang="zh-CN" altLang="en-US" sz="2400"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</a:endParaRPr>
            </a:p>
            <a:p>
              <a:r>
                <a:rPr lang="zh-CN" altLang="en-US" sz="2400">
                  <a:solidFill>
                    <a:schemeClr val="accent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刘炳森隶书" panose="02010600010101010101" charset="-122"/>
                  <a:ea typeface="刘炳森隶书" panose="02010600010101010101" charset="-122"/>
                </a:rPr>
                <a:t>乡</a:t>
              </a:r>
              <a:endParaRPr lang="zh-CN" altLang="en-US" sz="2400"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刘炳森隶书" panose="02010600010101010101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刘炳森隶书" panose="0201060001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刘炳森隶书" panose="02010600010101010101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26846" y="0"/>
            <a:ext cx="1291201" cy="1219200"/>
            <a:chOff x="-130" y="-266"/>
            <a:chExt cx="2982" cy="2814"/>
          </a:xfrm>
        </p:grpSpPr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" y="-266"/>
              <a:ext cx="2628" cy="281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801" y="1430"/>
              <a:ext cx="1051" cy="72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-130" y="112"/>
              <a:ext cx="1115" cy="749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 userDrawn="1"/>
          </p:nvSpPr>
          <p:spPr>
            <a:xfrm>
              <a:off x="702" y="184"/>
              <a:ext cx="1138" cy="1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accent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刘炳森隶书" panose="02010600010101010101" charset="-122"/>
                  <a:ea typeface="刘炳森隶书" panose="02010600010101010101" charset="-122"/>
                </a:rPr>
                <a:t>故</a:t>
              </a:r>
              <a:endParaRPr lang="zh-CN" altLang="en-US" sz="2400"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</a:endParaRPr>
            </a:p>
            <a:p>
              <a:r>
                <a:rPr lang="zh-CN" altLang="en-US" sz="2400">
                  <a:solidFill>
                    <a:schemeClr val="accent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刘炳森隶书" panose="02010600010101010101" charset="-122"/>
                  <a:ea typeface="刘炳森隶书" panose="02010600010101010101" charset="-122"/>
                </a:rPr>
                <a:t>乡</a:t>
              </a:r>
              <a:endParaRPr lang="zh-CN" altLang="en-US" sz="2400"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11">
            <a:alphaModFix amt="40000"/>
            <a:clrChange>
              <a:clrFrom>
                <a:srgbClr val="F9F6EF">
                  <a:alpha val="100000"/>
                </a:srgbClr>
              </a:clrFrom>
              <a:clrTo>
                <a:srgbClr val="F9F6E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05" y="3758565"/>
            <a:ext cx="4989195" cy="3204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838085" y="4098290"/>
            <a:ext cx="1833185" cy="12694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25751" y="1933133"/>
            <a:ext cx="2105260" cy="14123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7632114" y="1760583"/>
            <a:ext cx="3596400" cy="2041200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12400" b="0" i="0" u="none" strike="noStrike" kern="1200" cap="none" spc="6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  <p:custDataLst>
              <p:tags r:id="rId10"/>
            </p:custDataLst>
          </p:nvPr>
        </p:nvSpPr>
        <p:spPr>
          <a:xfrm>
            <a:off x="7778568" y="3877574"/>
            <a:ext cx="3231606" cy="435538"/>
          </a:xfrm>
        </p:spPr>
        <p:txBody>
          <a:bodyPr>
            <a:normAutofit/>
          </a:bodyPr>
          <a:lstStyle>
            <a:lvl1pPr marL="0" indent="0" algn="dist">
              <a:buNone/>
              <a:defRPr sz="1800"/>
            </a:lvl1pPr>
          </a:lstStyle>
          <a:p>
            <a:pPr lvl="0"/>
            <a:r>
              <a:rPr lang="zh-CN" altLang="en-US" dirty="0"/>
              <a:t>单击此处添加副标题</a:t>
            </a:r>
            <a:endParaRPr lang="zh-CN" altLang="en-US" dirty="0"/>
          </a:p>
        </p:txBody>
      </p:sp>
      <p:pic>
        <p:nvPicPr>
          <p:cNvPr id="12" name="图片 11" descr="eaa4dcfa811f908d9a356e3e94a7f06b85a62858aecf0-a9lPO7_fw658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1147445"/>
            <a:ext cx="6596380" cy="5895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55345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" name="图片 5" descr="adcb230a37073720f04ed48ba149a2be2eb03e3a5ed17-o8L6sC_fw658"/>
          <p:cNvPicPr>
            <a:picLocks noChangeAspect="1"/>
          </p:cNvPicPr>
          <p:nvPr userDrawn="1"/>
        </p:nvPicPr>
        <p:blipFill>
          <a:blip r:embed="rId5">
            <a:alphaModFix amt="40000"/>
            <a:grayscl/>
            <a:lum bright="-48000" contrast="-6000"/>
          </a:blip>
          <a:stretch>
            <a:fillRect/>
          </a:stretch>
        </p:blipFill>
        <p:spPr>
          <a:xfrm>
            <a:off x="0" y="4740275"/>
            <a:ext cx="2508885" cy="2117725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6846" y="0"/>
            <a:ext cx="1291201" cy="1219200"/>
            <a:chOff x="-130" y="-266"/>
            <a:chExt cx="2982" cy="2814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" y="-266"/>
              <a:ext cx="2628" cy="281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801" y="1430"/>
              <a:ext cx="1051" cy="728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-130" y="112"/>
              <a:ext cx="1115" cy="749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 userDrawn="1"/>
          </p:nvSpPr>
          <p:spPr>
            <a:xfrm>
              <a:off x="702" y="184"/>
              <a:ext cx="1138" cy="1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accent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刘炳森隶书" panose="02010600010101010101" charset="-122"/>
                  <a:ea typeface="刘炳森隶书" panose="02010600010101010101" charset="-122"/>
                </a:rPr>
                <a:t>故</a:t>
              </a:r>
              <a:endParaRPr lang="zh-CN" altLang="en-US" sz="2400"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</a:endParaRPr>
            </a:p>
            <a:p>
              <a:r>
                <a:rPr lang="zh-CN" altLang="en-US" sz="2400">
                  <a:solidFill>
                    <a:schemeClr val="accent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刘炳森隶书" panose="02010600010101010101" charset="-122"/>
                  <a:ea typeface="刘炳森隶书" panose="02010600010101010101" charset="-122"/>
                </a:rPr>
                <a:t>乡</a:t>
              </a:r>
              <a:endParaRPr lang="zh-CN" altLang="en-US" sz="2400"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8"/>
          <p:cNvSpPr/>
          <p:nvPr userDrawn="1">
            <p:custDataLst>
              <p:tags r:id="rId5"/>
            </p:custDataLst>
          </p:nvPr>
        </p:nvSpPr>
        <p:spPr>
          <a:xfrm>
            <a:off x="1626235" y="1496060"/>
            <a:ext cx="8916035" cy="3854450"/>
          </a:xfrm>
          <a:prstGeom prst="rect">
            <a:avLst/>
          </a:prstGeom>
          <a:noFill/>
          <a:ln w="19050">
            <a:solidFill>
              <a:schemeClr val="accent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  <a:sym typeface="+mn-lt"/>
            </a:endParaRPr>
          </a:p>
        </p:txBody>
      </p:sp>
      <p:cxnSp>
        <p:nvCxnSpPr>
          <p:cNvPr id="10" name="直接连接符 9"/>
          <p:cNvCxnSpPr/>
          <p:nvPr userDrawn="1">
            <p:custDataLst>
              <p:tags r:id="rId6"/>
            </p:custDataLst>
          </p:nvPr>
        </p:nvCxnSpPr>
        <p:spPr>
          <a:xfrm>
            <a:off x="1772264" y="1218995"/>
            <a:ext cx="398934" cy="398934"/>
          </a:xfrm>
          <a:prstGeom prst="line">
            <a:avLst/>
          </a:prstGeom>
          <a:ln w="15875">
            <a:solidFill>
              <a:schemeClr val="accent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>
            <p:custDataLst>
              <p:tags r:id="rId7"/>
            </p:custDataLst>
          </p:nvPr>
        </p:nvCxnSpPr>
        <p:spPr>
          <a:xfrm>
            <a:off x="1626210" y="1287787"/>
            <a:ext cx="398934" cy="398934"/>
          </a:xfrm>
          <a:prstGeom prst="line">
            <a:avLst/>
          </a:prstGeom>
          <a:ln w="15875">
            <a:solidFill>
              <a:schemeClr val="accent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 userDrawn="1">
            <p:custDataLst>
              <p:tags r:id="rId8"/>
            </p:custDataLst>
          </p:nvPr>
        </p:nvCxnSpPr>
        <p:spPr>
          <a:xfrm>
            <a:off x="9920434" y="5136477"/>
            <a:ext cx="398934" cy="39893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>
            <p:custDataLst>
              <p:tags r:id="rId9"/>
            </p:custDataLst>
          </p:nvPr>
        </p:nvCxnSpPr>
        <p:spPr>
          <a:xfrm>
            <a:off x="9774380" y="5205270"/>
            <a:ext cx="398934" cy="398934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 userDrawn="1"/>
        </p:nvGrpSpPr>
        <p:grpSpPr>
          <a:xfrm>
            <a:off x="26846" y="0"/>
            <a:ext cx="1291201" cy="1219200"/>
            <a:chOff x="-130" y="-266"/>
            <a:chExt cx="2982" cy="2814"/>
          </a:xfrm>
        </p:grpSpPr>
        <p:pic>
          <p:nvPicPr>
            <p:cNvPr id="20" name="图片 19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" y="-266"/>
              <a:ext cx="2628" cy="28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801" y="1430"/>
              <a:ext cx="1051" cy="728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 userDrawn="1"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-130" y="112"/>
              <a:ext cx="1115" cy="749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 userDrawn="1"/>
          </p:nvSpPr>
          <p:spPr>
            <a:xfrm>
              <a:off x="702" y="184"/>
              <a:ext cx="1138" cy="1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accent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刘炳森隶书" panose="02010600010101010101" charset="-122"/>
                  <a:ea typeface="刘炳森隶书" panose="02010600010101010101" charset="-122"/>
                </a:rPr>
                <a:t>故</a:t>
              </a:r>
              <a:endParaRPr lang="zh-CN" altLang="en-US" sz="2400"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</a:endParaRPr>
            </a:p>
            <a:p>
              <a:r>
                <a:rPr lang="zh-CN" altLang="en-US" sz="2400">
                  <a:solidFill>
                    <a:schemeClr val="accent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刘炳森隶书" panose="02010600010101010101" charset="-122"/>
                  <a:ea typeface="刘炳森隶书" panose="02010600010101010101" charset="-122"/>
                </a:rPr>
                <a:t>乡</a:t>
              </a:r>
              <a:endParaRPr lang="zh-CN" altLang="en-US" sz="2400"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8" name="组合 17"/>
          <p:cNvGrpSpPr/>
          <p:nvPr userDrawn="1"/>
        </p:nvGrpSpPr>
        <p:grpSpPr>
          <a:xfrm>
            <a:off x="26846" y="0"/>
            <a:ext cx="1291201" cy="1219200"/>
            <a:chOff x="-130" y="-266"/>
            <a:chExt cx="2982" cy="2814"/>
          </a:xfrm>
        </p:grpSpPr>
        <p:pic>
          <p:nvPicPr>
            <p:cNvPr id="10" name="图片 9"/>
            <p:cNvPicPr>
              <a:picLocks noChangeAspect="1"/>
            </p:cNvPicPr>
            <p:nvPr userDrawn="1"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" y="-266"/>
              <a:ext cx="2628" cy="281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801" y="1430"/>
              <a:ext cx="1051" cy="728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-130" y="112"/>
              <a:ext cx="1115" cy="749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 userDrawn="1"/>
          </p:nvSpPr>
          <p:spPr>
            <a:xfrm>
              <a:off x="702" y="184"/>
              <a:ext cx="1138" cy="1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accent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刘炳森隶书" panose="02010600010101010101" charset="-122"/>
                  <a:ea typeface="刘炳森隶书" panose="02010600010101010101" charset="-122"/>
                </a:rPr>
                <a:t>故</a:t>
              </a:r>
              <a:endParaRPr lang="zh-CN" altLang="en-US" sz="2400"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</a:endParaRPr>
            </a:p>
            <a:p>
              <a:r>
                <a:rPr lang="zh-CN" altLang="en-US" sz="2400">
                  <a:solidFill>
                    <a:schemeClr val="accent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刘炳森隶书" panose="02010600010101010101" charset="-122"/>
                  <a:ea typeface="刘炳森隶书" panose="02010600010101010101" charset="-122"/>
                </a:rPr>
                <a:t>乡</a:t>
              </a:r>
              <a:endParaRPr lang="zh-CN" altLang="en-US" sz="2400"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刘炳森隶书" panose="0201060001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刘炳森隶书" panose="02010600010101010101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刘炳森隶书" panose="0201060001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刘炳森隶书" panose="02010600010101010101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刘炳森隶书" panose="02010600010101010101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刘炳森隶书" panose="02010600010101010101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刘炳森隶书" panose="02010600010101010101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刘炳森隶书" panose="02010600010101010101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刘炳森隶书" panose="0201060001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1.xml"/><Relationship Id="rId7" Type="http://schemas.openxmlformats.org/officeDocument/2006/relationships/image" Target="../media/image6.png"/><Relationship Id="rId6" Type="http://schemas.openxmlformats.org/officeDocument/2006/relationships/tags" Target="../tags/tag60.xml"/><Relationship Id="rId5" Type="http://schemas.openxmlformats.org/officeDocument/2006/relationships/image" Target="../media/image5.png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image" Target="../media/image4.png"/><Relationship Id="rId1" Type="http://schemas.openxmlformats.org/officeDocument/2006/relationships/tags" Target="../tags/tag5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tags" Target="../tags/tag69.xml"/><Relationship Id="rId5" Type="http://schemas.openxmlformats.org/officeDocument/2006/relationships/image" Target="../media/image12.png"/><Relationship Id="rId4" Type="http://schemas.openxmlformats.org/officeDocument/2006/relationships/tags" Target="../tags/tag68.xml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897" y="246944"/>
            <a:ext cx="4588327" cy="4912502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3729990" y="633095"/>
            <a:ext cx="4732020" cy="3789045"/>
          </a:xfrm>
        </p:spPr>
        <p:txBody>
          <a:bodyPr>
            <a:noAutofit/>
          </a:bodyPr>
          <a:lstStyle/>
          <a:p>
            <a:pPr lvl="0" algn="ctr"/>
            <a:r>
              <a:rPr lang="zh-CN" altLang="en-US" sz="115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刘炳森隶书" panose="02010600010101010101" charset="-122"/>
                <a:ea typeface="刘炳森隶书" panose="02010600010101010101" charset="-122"/>
                <a:cs typeface="刘炳森隶书" panose="02010600010101010101" charset="-122"/>
                <a:sym typeface="汉仪旗黑-25S" panose="00020600040101010101" charset="-122"/>
              </a:rPr>
              <a:t>故</a:t>
            </a:r>
            <a:br>
              <a:rPr lang="zh-CN" altLang="en-US" sz="115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刘炳森隶书" panose="02010600010101010101" charset="-122"/>
                <a:ea typeface="刘炳森隶书" panose="02010600010101010101" charset="-122"/>
                <a:cs typeface="刘炳森隶书" panose="02010600010101010101" charset="-122"/>
                <a:sym typeface="汉仪旗黑-25S" panose="00020600040101010101" charset="-122"/>
              </a:rPr>
            </a:br>
            <a:r>
              <a:rPr lang="zh-CN" altLang="en-US" sz="115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刘炳森隶书" panose="02010600010101010101" charset="-122"/>
                <a:ea typeface="刘炳森隶书" panose="02010600010101010101" charset="-122"/>
                <a:cs typeface="刘炳森隶书" panose="02010600010101010101" charset="-122"/>
                <a:sym typeface="汉仪旗黑-25S" panose="00020600040101010101" charset="-122"/>
              </a:rPr>
              <a:t>乡</a:t>
            </a:r>
            <a:endParaRPr lang="zh-CN" altLang="en-US" sz="115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刘炳森隶书" panose="02010600010101010101" charset="-122"/>
              <a:ea typeface="刘炳森隶书" panose="02010600010101010101" charset="-122"/>
              <a:cs typeface="刘炳森隶书" panose="02010600010101010101" charset="-122"/>
              <a:sym typeface="汉仪旗黑-25S" panose="0002060004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91731" y="3472360"/>
            <a:ext cx="1833185" cy="12694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898442" y="166409"/>
            <a:ext cx="2105260" cy="14123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>
            <p:custDataLst>
              <p:tags r:id="rId1"/>
            </p:custDataLst>
          </p:nvPr>
        </p:nvSpPr>
        <p:spPr>
          <a:xfrm>
            <a:off x="1686560" y="176530"/>
            <a:ext cx="970153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sz="40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  <a:sym typeface="微软雅黑" panose="020B0503020204020204" charset="-122"/>
              </a:rPr>
              <a:t>探究主旨</a:t>
            </a:r>
            <a:endParaRPr lang="zh-CN" sz="4000" dirty="0" err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刘炳森隶书" panose="02010600010101010101" charset="-122"/>
              <a:ea typeface="刘炳森隶书" panose="02010600010101010101" charset="-122"/>
              <a:sym typeface="微软雅黑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2"/>
            </p:custDataLst>
          </p:nvPr>
        </p:nvSpPr>
        <p:spPr>
          <a:xfrm>
            <a:off x="1936115" y="1499870"/>
            <a:ext cx="8261985" cy="323215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indent="635000" algn="just" fontAlgn="auto">
              <a:lnSpc>
                <a:spcPct val="150000"/>
              </a:lnSpc>
              <a:spcAft>
                <a:spcPts val="1400"/>
              </a:spcAft>
              <a:extLst>
                <a:ext uri="{35155182-B16C-46BC-9424-99874614C6A1}">
                  <wpsdc:indentchars xmlns:wpsdc="http://www.wps.cn/officeDocument/2017/drawingmlCustomData" val="200" checksum="3913960871"/>
                </a:ext>
              </a:extLst>
            </a:pP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作为文化主将的鲁迅</a:t>
            </a: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目睹了黑暗社会中苟活的人们，封建主义和帝国主义的双重压迫扭曲了他们的身体，更严重地腐蚀了他们的思想。</a:t>
            </a:r>
            <a:endParaRPr lang="zh-CN" altLang="en-US" sz="2400" spc="10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</a:endParaRPr>
          </a:p>
          <a:p>
            <a:pPr indent="635000" algn="just" fontAlgn="auto">
              <a:lnSpc>
                <a:spcPct val="150000"/>
              </a:lnSpc>
              <a:spcAft>
                <a:spcPts val="1400"/>
              </a:spcAft>
              <a:extLst>
                <a:ext uri="{35155182-B16C-46BC-9424-99874614C6A1}">
                  <wpsdc:indentchars xmlns:wpsdc="http://www.wps.cn/officeDocument/2017/drawingmlCustomData" val="200" checksum="3913960871"/>
                </a:ext>
              </a:extLst>
            </a:pP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呐喊：</a:t>
            </a: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改造旧社会，创造新生活。</a:t>
            </a:r>
            <a:endParaRPr lang="zh-CN" altLang="en-US" sz="2400" spc="10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</a:endParaRPr>
          </a:p>
        </p:txBody>
      </p:sp>
    </p:spTree>
    <p:custDataLst>
      <p:tags r:id="rId3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 txBox="1"/>
          <p:nvPr>
            <p:custDataLst>
              <p:tags r:id="rId1"/>
            </p:custDataLst>
          </p:nvPr>
        </p:nvSpPr>
        <p:spPr>
          <a:xfrm>
            <a:off x="1695450" y="603885"/>
            <a:ext cx="9206865" cy="200723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indent="635000" algn="just" fontAlgn="auto">
              <a:lnSpc>
                <a:spcPct val="150000"/>
              </a:lnSpc>
              <a:spcAft>
                <a:spcPts val="800"/>
              </a:spcAft>
              <a:extLst>
                <a:ext uri="{35155182-B16C-46BC-9424-99874614C6A1}">
                  <wpsdc:indentchars xmlns:wpsdc="http://www.wps.cn/officeDocument/2017/drawingmlCustomData" val="200" checksum="3913960871"/>
                </a:ext>
              </a:extLst>
            </a:pPr>
            <a:r>
              <a:rPr lang="zh-CN" altLang="en-US" sz="24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以杨二嫂为对象，</a:t>
            </a: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拍摄专题微视频，需要演绎不同时期的杨二嫂形象</a:t>
            </a: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，</a:t>
            </a:r>
            <a:r>
              <a:rPr lang="zh-CN" altLang="en-US" sz="2400" spc="10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你该如何编写剧本大纲，拍摄出符合原著的人物形象？</a:t>
            </a:r>
            <a:endParaRPr lang="zh-CN" altLang="en-US" sz="2400" spc="10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3985260" y="2724785"/>
          <a:ext cx="5114290" cy="26301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0455"/>
                <a:gridCol w="2743835"/>
              </a:tblGrid>
              <a:tr h="451485">
                <a:tc gridSpan="2">
                  <a:txBody>
                    <a:bodyPr/>
                    <a:p>
                      <a:pPr indent="0" algn="ctr" fontAlgn="auto">
                        <a:buNone/>
                      </a:pPr>
                      <a:r>
                        <a:rPr lang="zh-CN" altLang="en-US" sz="2000" b="1">
                          <a:solidFill>
                            <a:schemeClr val="accent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微</a:t>
                      </a:r>
                      <a:r>
                        <a:rPr lang="en-US" sz="2000" b="1">
                          <a:solidFill>
                            <a:schemeClr val="accent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视频剧本大纲编写要点</a:t>
                      </a:r>
                      <a:endParaRPr lang="en-US" altLang="en-US" sz="2000" b="1">
                        <a:solidFill>
                          <a:schemeClr val="accent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42925">
                <a:tc>
                  <a:txBody>
                    <a:bodyPr/>
                    <a:p>
                      <a:pPr indent="0" algn="l" fontAlgn="auto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拍摄目的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560">
                <a:tc>
                  <a:txBody>
                    <a:bodyPr/>
                    <a:p>
                      <a:pPr indent="0" algn="l" fontAlgn="auto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搭建故事框架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>
                  <a:txBody>
                    <a:bodyPr/>
                    <a:p>
                      <a:pPr indent="0" algn="l" fontAlgn="auto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充盈细节（某个角度）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3560">
                <a:tc>
                  <a:txBody>
                    <a:bodyPr/>
                    <a:p>
                      <a:pPr indent="0" algn="l" fontAlgn="auto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明确人物性格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 fontAlgn="auto">
                        <a:buNone/>
                      </a:pPr>
                      <a:r>
                        <a:rPr lang="en-US" sz="18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8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文本框 6"/>
          <p:cNvSpPr txBox="1"/>
          <p:nvPr>
            <p:custDataLst>
              <p:tags r:id="rId3"/>
            </p:custDataLst>
          </p:nvPr>
        </p:nvSpPr>
        <p:spPr>
          <a:xfrm>
            <a:off x="1544320" y="260350"/>
            <a:ext cx="3312795" cy="66929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sz="4000" spc="1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刘炳森隶书" panose="02010600010101010101" charset="-122"/>
                <a:ea typeface="刘炳森隶书" panose="02010600010101010101" charset="-122"/>
                <a:sym typeface="微软雅黑" panose="020B0503020204020204" charset="-122"/>
              </a:rPr>
              <a:t>家庭作业</a:t>
            </a:r>
            <a:endParaRPr lang="zh-CN" sz="4000" spc="100" dirty="0" err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刘炳森隶书" panose="02010600010101010101" charset="-122"/>
              <a:ea typeface="刘炳森隶书" panose="02010600010101010101" charset="-122"/>
              <a:sym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 txBox="1"/>
          <p:nvPr>
            <p:custDataLst>
              <p:tags r:id="rId1"/>
            </p:custDataLst>
          </p:nvPr>
        </p:nvSpPr>
        <p:spPr>
          <a:xfrm>
            <a:off x="1694815" y="871220"/>
            <a:ext cx="7899400" cy="270827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indent="635000" algn="just" fontAlgn="auto">
              <a:lnSpc>
                <a:spcPct val="150000"/>
              </a:lnSpc>
              <a:spcAft>
                <a:spcPts val="800"/>
              </a:spcAft>
              <a:extLst>
                <a:ext uri="{35155182-B16C-46BC-9424-99874614C6A1}">
                  <wpsdc:indentchars xmlns:wpsdc="http://www.wps.cn/officeDocument/2017/drawingmlCustomData" val="200" checksum="3913960871"/>
                </a:ext>
              </a:extLst>
            </a:pPr>
            <a:r>
              <a:rPr altLang="zh-CN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“</a:t>
            </a: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我</a:t>
            </a:r>
            <a:r>
              <a:rPr altLang="zh-CN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”</a:t>
            </a: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对故乡态度与你们相同吗？</a:t>
            </a:r>
            <a:endParaRPr lang="zh-CN" altLang="en-US" sz="2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</a:endParaRPr>
          </a:p>
        </p:txBody>
      </p:sp>
      <p:sp>
        <p:nvSpPr>
          <p:cNvPr id="2" name="文本框 6"/>
          <p:cNvSpPr txBox="1"/>
          <p:nvPr>
            <p:custDataLst>
              <p:tags r:id="rId2"/>
            </p:custDataLst>
          </p:nvPr>
        </p:nvSpPr>
        <p:spPr>
          <a:xfrm>
            <a:off x="1496060" y="177165"/>
            <a:ext cx="3033395" cy="69405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4000" spc="1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刘炳森隶书" panose="02010600010101010101" charset="-122"/>
                <a:ea typeface="刘炳森隶书" panose="02010600010101010101" charset="-122"/>
                <a:cs typeface="刘炳森隶书" panose="02010600010101010101" charset="-122"/>
                <a:sym typeface="+mn-ea"/>
              </a:rPr>
              <a:t>请你思考</a:t>
            </a:r>
            <a:endParaRPr lang="zh-CN" altLang="en-US" sz="4000" spc="100" dirty="0" err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刘炳森隶书" panose="02010600010101010101" charset="-122"/>
              <a:ea typeface="刘炳森隶书" panose="02010600010101010101" charset="-122"/>
              <a:cs typeface="刘炳森隶书" panose="0201060001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478280" y="227330"/>
            <a:ext cx="73837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buClrTx/>
              <a:buSzTx/>
              <a:buFontTx/>
            </a:pPr>
            <a:r>
              <a:rPr lang="zh-CN" sz="4000" b="1" spc="1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刘炳森隶书" panose="02010600010101010101" charset="-122"/>
                <a:ea typeface="刘炳森隶书" panose="02010600010101010101" charset="-122"/>
                <a:cs typeface="微软雅黑" panose="020B0503020204020204" charset="-122"/>
              </a:rPr>
              <a:t>活动任务：研读闰土</a:t>
            </a:r>
            <a:endParaRPr lang="zh-CN" sz="4000" b="1" spc="100" dirty="0" err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刘炳森隶书" panose="02010600010101010101" charset="-122"/>
              <a:ea typeface="刘炳森隶书" panose="02010600010101010101" charset="-122"/>
              <a:cs typeface="微软雅黑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1"/>
            </p:custDataLst>
          </p:nvPr>
        </p:nvSpPr>
        <p:spPr>
          <a:xfrm>
            <a:off x="1721485" y="1216025"/>
            <a:ext cx="8749030" cy="270827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indent="635000" algn="just" fontAlgn="auto">
              <a:lnSpc>
                <a:spcPct val="150000"/>
              </a:lnSpc>
              <a:spcAft>
                <a:spcPts val="800"/>
              </a:spcAft>
              <a:extLst>
                <a:ext uri="{35155182-B16C-46BC-9424-99874614C6A1}">
                  <wpsdc:indentchars xmlns:wpsdc="http://www.wps.cn/officeDocument/2017/drawingmlCustomData" val="200" checksum="3913960871"/>
                </a:ext>
              </a:extLst>
            </a:pP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通过人物的语言描写，思考省略号传递的信息和蕴含的感情，试着概括人物形象。</a:t>
            </a:r>
            <a:endParaRPr lang="zh-CN" altLang="en-US" sz="2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</a:endParaRPr>
          </a:p>
          <a:p>
            <a:pPr indent="635000" algn="just" fontAlgn="auto">
              <a:lnSpc>
                <a:spcPct val="150000"/>
              </a:lnSpc>
              <a:spcAft>
                <a:spcPts val="800"/>
              </a:spcAft>
              <a:extLst>
                <a:ext uri="{35155182-B16C-46BC-9424-99874614C6A1}">
                  <wpsdc:indentchars xmlns:wpsdc="http://www.wps.cn/officeDocument/2017/drawingmlCustomData" val="200" checksum="3913960871"/>
                </a:ext>
              </a:extLst>
            </a:pPr>
            <a:endParaRPr lang="zh-CN" altLang="en-US" sz="2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0" name="文本框 99"/>
          <p:cNvSpPr txBox="1"/>
          <p:nvPr/>
        </p:nvSpPr>
        <p:spPr>
          <a:xfrm>
            <a:off x="1490345" y="322580"/>
            <a:ext cx="43751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FontTx/>
            </a:pPr>
            <a:r>
              <a:rPr lang="zh-CN" sz="4000" b="1" spc="1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  <a:cs typeface="微软雅黑" panose="020B0503020204020204" charset="-122"/>
              </a:rPr>
              <a:t>研读闰土</a:t>
            </a:r>
            <a:endParaRPr lang="zh-CN" sz="4000" b="1" spc="100" dirty="0" err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刘炳森隶书" panose="02010600010101010101" charset="-122"/>
              <a:ea typeface="刘炳森隶书" panose="02010600010101010101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8015" y="1494155"/>
            <a:ext cx="72929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zh-CN" altLang="en-US" sz="2400" dirty="0" smtClean="0">
                <a:ln w="3175">
                  <a:noFill/>
                  <a:prstDash val="dash"/>
                </a:ln>
                <a:solidFill>
                  <a:schemeClr val="tx1"/>
                </a:solidFill>
                <a:effectLst/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少年</a:t>
            </a:r>
            <a:r>
              <a:rPr lang="zh-CN" sz="24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cs typeface="+mn-ea"/>
                <a:sym typeface="+mn-ea"/>
              </a:rPr>
              <a:t>闰土：说话滔滔不绝、口齿伶俐，见多识广、活泼纯朴；与迅哥儿关系密切，无话不谈。</a:t>
            </a:r>
            <a:endParaRPr lang="zh-CN" sz="24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cs typeface="+mn-ea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8190" y="852170"/>
            <a:ext cx="3224530" cy="2014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文本框 1"/>
          <p:cNvSpPr txBox="1"/>
          <p:nvPr/>
        </p:nvSpPr>
        <p:spPr>
          <a:xfrm>
            <a:off x="628015" y="4016375"/>
            <a:ext cx="7466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zh-CN" sz="240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+中文正文" charset="0"/>
                <a:cs typeface="+mn-ea"/>
                <a:sym typeface="+mn-ea"/>
              </a:rPr>
              <a:t>中年闰土：说话吞吞吐吐、断断续续，迟钝麻木、内心痛苦；与迅哥儿有很深的隔膜。</a:t>
            </a:r>
            <a:endParaRPr lang="zh-CN" sz="240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+中文正文" charset="0"/>
              <a:cs typeface="+mn-ea"/>
              <a:sym typeface="+mn-ea"/>
            </a:endParaRPr>
          </a:p>
        </p:txBody>
      </p:sp>
      <p:pic>
        <p:nvPicPr>
          <p:cNvPr id="3" name="图片 2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77555" y="3902710"/>
            <a:ext cx="3350260" cy="2259965"/>
          </a:xfrm>
          <a:prstGeom prst="roundRect">
            <a:avLst>
              <a:gd name="adj" fmla="val 10856"/>
            </a:avLst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>
            <p:custDataLst>
              <p:tags r:id="rId1"/>
            </p:custDataLst>
          </p:nvPr>
        </p:nvSpPr>
        <p:spPr>
          <a:xfrm>
            <a:off x="1675130" y="285750"/>
            <a:ext cx="222631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sz="4000" spc="1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  <a:sym typeface="+mn-ea"/>
              </a:rPr>
              <a:t>分享交流</a:t>
            </a:r>
            <a:endParaRPr lang="zh-CN" sz="4000" spc="100" dirty="0" err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刘炳森隶书" panose="02010600010101010101" charset="-122"/>
              <a:ea typeface="刘炳森隶书" panose="0201060001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75130" y="1532890"/>
            <a:ext cx="93160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609600" algn="just" fontAlgn="auto">
              <a:lnSpc>
                <a:spcPct val="150000"/>
              </a:lnSpc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用</a:t>
            </a:r>
            <a:r>
              <a:rPr 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思维导图</a:t>
            </a: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的形式将闰土在</a:t>
            </a:r>
            <a:r>
              <a:rPr lang="en-US" sz="24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外貌、动作、性格</a:t>
            </a: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等方面的变化梳理</a:t>
            </a:r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概括出来，多角度感受闰土的巨大反差。</a:t>
            </a:r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宋体" panose="02010600030101010101" pitchFamily="2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>
            <p:custDataLst>
              <p:tags r:id="rId1"/>
            </p:custDataLst>
          </p:nvPr>
        </p:nvSpPr>
        <p:spPr>
          <a:xfrm>
            <a:off x="1554480" y="283845"/>
            <a:ext cx="3051175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sz="40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  <a:sym typeface="微软雅黑" panose="020B0503020204020204" charset="-122"/>
              </a:rPr>
              <a:t>写作背景</a:t>
            </a:r>
            <a:endParaRPr lang="zh-CN" sz="4000" dirty="0" err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刘炳森隶书" panose="02010600010101010101" charset="-122"/>
              <a:ea typeface="刘炳森隶书" panose="02010600010101010101" charset="-122"/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2"/>
            </p:custDataLst>
          </p:nvPr>
        </p:nvSpPr>
        <p:spPr>
          <a:xfrm>
            <a:off x="2068830" y="1764030"/>
            <a:ext cx="8124825" cy="330898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indent="635000" algn="l" fontAlgn="auto">
              <a:lnSpc>
                <a:spcPct val="150000"/>
              </a:lnSpc>
              <a:spcAft>
                <a:spcPts val="800"/>
              </a:spcAft>
              <a:extLst>
                <a:ext uri="{35155182-B16C-46BC-9424-99874614C6A1}">
                  <wpsdc:indentchars xmlns:wpsdc="http://www.wps.cn/officeDocument/2017/drawingmlCustomData" val="200" checksum="3913960871"/>
                </a:ext>
              </a:extLst>
            </a:pP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当时的中国仍处于半殖民地半封建的社会，帝国主义瓜分中国，各派军阀割据一方、连年混战，</a:t>
            </a:r>
            <a:r>
              <a:rPr lang="zh-CN" altLang="en-US" sz="24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封建地主苛捐杂税，</a:t>
            </a: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农村灾荒、歉收。</a:t>
            </a:r>
            <a:endParaRPr lang="zh-CN" altLang="en-US" sz="2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</a:endParaRPr>
          </a:p>
          <a:p>
            <a:pPr indent="635000" algn="l" fontAlgn="auto">
              <a:lnSpc>
                <a:spcPct val="150000"/>
              </a:lnSpc>
              <a:spcAft>
                <a:spcPts val="800"/>
              </a:spcAft>
              <a:extLst>
                <a:ext uri="{35155182-B16C-46BC-9424-99874614C6A1}">
                  <wpsdc:indentchars xmlns:wpsdc="http://www.wps.cn/officeDocument/2017/drawingmlCustomData" val="200" checksum="3913960871"/>
                </a:ext>
              </a:extLst>
            </a:pP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1919年12月鲁迅回故乡接母亲到北京居住，目睹故乡的衰败景象和农民的贫困生活，十分悲痛，一年后，便以这次回乡经历为题材，写了这篇小说。</a:t>
            </a:r>
            <a:endParaRPr lang="zh-CN" altLang="en-US" sz="2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</a:endParaRPr>
          </a:p>
        </p:txBody>
      </p:sp>
    </p:spTree>
    <p:custDataLst>
      <p:tags r:id="rId3"/>
    </p:custData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>
            <p:custDataLst>
              <p:tags r:id="rId1"/>
            </p:custDataLst>
          </p:nvPr>
        </p:nvSpPr>
        <p:spPr>
          <a:xfrm>
            <a:off x="1544320" y="271780"/>
            <a:ext cx="10142855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sz="40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  <a:sym typeface="微软雅黑" panose="020B0503020204020204" charset="-122"/>
              </a:rPr>
              <a:t>活动任务：研读闰土</a:t>
            </a:r>
            <a:endParaRPr lang="zh-CN" sz="4000" dirty="0" err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刘炳森隶书" panose="02010600010101010101" charset="-122"/>
              <a:ea typeface="刘炳森隶书" panose="02010600010101010101" charset="-122"/>
              <a:sym typeface="微软雅黑" panose="020B0503020204020204" charset="-122"/>
            </a:endParaRPr>
          </a:p>
        </p:txBody>
      </p:sp>
      <p:sp>
        <p:nvSpPr>
          <p:cNvPr id="11" name="Title 6"/>
          <p:cNvSpPr txBox="1"/>
          <p:nvPr>
            <p:custDataLst>
              <p:tags r:id="rId2"/>
            </p:custDataLst>
          </p:nvPr>
        </p:nvSpPr>
        <p:spPr>
          <a:xfrm>
            <a:off x="1669415" y="1350645"/>
            <a:ext cx="8913495" cy="52197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algn="l"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24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闰土变</a:t>
            </a:r>
            <a:r>
              <a:rPr lang="zh-CN" altLang="en-US" sz="2400" spc="10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得麻木不仁还源自什么？从哪些细节看出来？</a:t>
            </a:r>
            <a:endParaRPr lang="zh-CN" altLang="en-US" sz="2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9415" y="2203450"/>
            <a:ext cx="86448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2400" b="1" spc="1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“老爷”</a:t>
            </a:r>
            <a:endParaRPr lang="zh-CN" altLang="en-US" sz="2400" b="1" spc="1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  <a:sym typeface="+mn-ea"/>
            </a:endParaRPr>
          </a:p>
          <a:p>
            <a:pPr algn="l" fontAlgn="auto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spc="1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“</a:t>
            </a:r>
            <a:r>
              <a:rPr lang="zh-CN" altLang="en-US" sz="2400" b="1" spc="1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水生，给老爷磕头</a:t>
            </a:r>
            <a:r>
              <a:rPr lang="en-US" altLang="zh-CN" sz="2400" b="1" spc="1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”</a:t>
            </a:r>
            <a:endParaRPr lang="en-US" altLang="zh-CN" sz="2400" b="1" spc="1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  <a:sym typeface="+mn-ea"/>
            </a:endParaRPr>
          </a:p>
          <a:p>
            <a:pPr algn="l" fontAlgn="auto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spc="1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“</a:t>
            </a:r>
            <a:r>
              <a:rPr lang="zh-CN" altLang="en-US" sz="2400" b="1" spc="1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这成什么规矩，那时是孩子，不懂事</a:t>
            </a:r>
            <a:r>
              <a:rPr lang="en-US" altLang="zh-CN" sz="2400" b="1" spc="1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”</a:t>
            </a:r>
            <a:endParaRPr lang="en-US" altLang="zh-CN" sz="2400" b="1" spc="1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  <a:sym typeface="+mn-ea"/>
            </a:endParaRPr>
          </a:p>
          <a:p>
            <a:pPr algn="l" fontAlgn="auto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spc="1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“</a:t>
            </a:r>
            <a:r>
              <a:rPr lang="zh-CN" altLang="en-US" sz="2400" b="1" spc="1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一副香炉和烛台</a:t>
            </a:r>
            <a:r>
              <a:rPr lang="en-US" altLang="zh-CN" sz="2400" b="1" spc="1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”</a:t>
            </a:r>
            <a:endParaRPr lang="en-US" altLang="zh-CN" sz="2400" b="1" spc="1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6"/>
          <p:cNvSpPr txBox="1"/>
          <p:nvPr>
            <p:custDataLst>
              <p:tags r:id="rId1"/>
            </p:custDataLst>
          </p:nvPr>
        </p:nvSpPr>
        <p:spPr>
          <a:xfrm>
            <a:off x="1782445" y="152400"/>
            <a:ext cx="9952355" cy="883285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4000" spc="1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刘炳森隶书" panose="02010600010101010101" charset="-122"/>
                <a:ea typeface="刘炳森隶书" panose="02010600010101010101" charset="-122"/>
                <a:cs typeface="刘炳森隶书" panose="02010600010101010101" charset="-122"/>
                <a:sym typeface="微软雅黑" panose="020B0503020204020204" charset="-122"/>
              </a:rPr>
              <a:t>小说创作初衷</a:t>
            </a:r>
            <a:endParaRPr lang="zh-CN" altLang="en-US" sz="4000" spc="1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刘炳森隶书" panose="02010600010101010101" charset="-122"/>
              <a:ea typeface="刘炳森隶书" panose="02010600010101010101" charset="-122"/>
              <a:cs typeface="刘炳森隶书" panose="02010600010101010101" charset="-122"/>
              <a:sym typeface="微软雅黑" panose="020B0503020204020204" charset="-122"/>
            </a:endParaRPr>
          </a:p>
        </p:txBody>
      </p:sp>
      <p:sp>
        <p:nvSpPr>
          <p:cNvPr id="4" name="Title 6"/>
          <p:cNvSpPr txBox="1"/>
          <p:nvPr>
            <p:custDataLst>
              <p:tags r:id="rId2"/>
            </p:custDataLst>
          </p:nvPr>
        </p:nvSpPr>
        <p:spPr>
          <a:xfrm>
            <a:off x="1679575" y="1403985"/>
            <a:ext cx="8895080" cy="268986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indent="635000" algn="l" fontAlgn="auto">
              <a:lnSpc>
                <a:spcPct val="150000"/>
              </a:lnSpc>
              <a:spcAft>
                <a:spcPts val="0"/>
              </a:spcAft>
              <a:extLst>
                <a:ext uri="{35155182-B16C-46BC-9424-99874614C6A1}">
                  <wpsdc:indentchars xmlns:wpsdc="http://www.wps.cn/officeDocument/2017/drawingmlCustomData" val="200" checksum="3913960871"/>
                </a:ext>
              </a:extLst>
            </a:pP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“说到‘为什么’做小说罢，我仍抱着十多年前的‘启蒙主义’，以为必须是</a:t>
            </a: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‘为人生’</a:t>
            </a: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，而且要</a:t>
            </a: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改良这人生</a:t>
            </a: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。”
</a:t>
            </a:r>
            <a:endParaRPr lang="zh-CN" altLang="en-US" sz="2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</a:endParaRPr>
          </a:p>
          <a:p>
            <a:pPr algn="r" fontAlgn="auto">
              <a:lnSpc>
                <a:spcPct val="150000"/>
              </a:lnSpc>
              <a:spcAft>
                <a:spcPts val="0"/>
              </a:spcAft>
            </a:pP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——《中国现代文学三十年》</a:t>
            </a:r>
            <a:endParaRPr lang="zh-CN" altLang="en-US" sz="2400" b="1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</a:endParaRPr>
          </a:p>
        </p:txBody>
      </p:sp>
    </p:spTree>
    <p:custDataLst>
      <p:tags r:id="rId3"/>
    </p:custData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 txBox="1"/>
          <p:nvPr>
            <p:custDataLst>
              <p:tags r:id="rId1"/>
            </p:custDataLst>
          </p:nvPr>
        </p:nvSpPr>
        <p:spPr>
          <a:xfrm>
            <a:off x="1534795" y="1265555"/>
            <a:ext cx="9283700" cy="8312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indent="635000" algn="l" fontAlgn="auto">
              <a:lnSpc>
                <a:spcPct val="120000"/>
              </a:lnSpc>
              <a:spcAft>
                <a:spcPts val="800"/>
              </a:spcAft>
              <a:extLst>
                <a:ext uri="{35155182-B16C-46BC-9424-99874614C6A1}">
                  <wpsdc:indentchars xmlns:wpsdc="http://www.wps.cn/officeDocument/2017/drawingmlCustomData" val="200" checksum="3913960871"/>
                </a:ext>
              </a:extLst>
            </a:pP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小说中的人物：</a:t>
            </a:r>
            <a:r>
              <a:rPr lang="zh-CN" altLang="en-US" sz="2400" b="1" spc="100" dirty="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“杂取种种，合成一个”</a:t>
            </a: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</a:rPr>
              <a:t>，典型人物更集中、更有普遍的代表性。</a:t>
            </a:r>
            <a:endParaRPr lang="zh-CN" altLang="en-US" sz="2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</a:endParaRPr>
          </a:p>
        </p:txBody>
      </p:sp>
      <p:sp>
        <p:nvSpPr>
          <p:cNvPr id="5" name="文本框 6"/>
          <p:cNvSpPr txBox="1"/>
          <p:nvPr>
            <p:custDataLst>
              <p:tags r:id="rId2"/>
            </p:custDataLst>
          </p:nvPr>
        </p:nvSpPr>
        <p:spPr>
          <a:xfrm>
            <a:off x="1639570" y="201930"/>
            <a:ext cx="357632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40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刘炳森隶书" panose="02010600010101010101" charset="-122"/>
                <a:ea typeface="刘炳森隶书" panose="02010600010101010101" charset="-122"/>
                <a:sym typeface="+mn-ea"/>
              </a:rPr>
              <a:t>探究主旨</a:t>
            </a:r>
            <a:endParaRPr lang="zh-CN" altLang="en-US" sz="4000" dirty="0" err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刘炳森隶书" panose="02010600010101010101" charset="-122"/>
              <a:ea typeface="刘炳森隶书" panose="0201060001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35810" y="2245360"/>
            <a:ext cx="8120380" cy="27171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2400" b="1" spc="100" dirty="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闰土的变化</a:t>
            </a:r>
            <a:endParaRPr lang="zh-CN" altLang="en-US" sz="2400" b="1" spc="100" dirty="0">
              <a:ln w="3175">
                <a:noFill/>
                <a:prstDash val="dash"/>
              </a:ln>
              <a:solidFill>
                <a:srgbClr val="C00000"/>
              </a:solidFill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</a:endParaRPr>
          </a:p>
          <a:p>
            <a:pPr algn="ctr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↓</a:t>
            </a:r>
            <a:endParaRPr lang="zh-CN" altLang="en-US" sz="2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</a:endParaRPr>
          </a:p>
          <a:p>
            <a:pPr algn="ctr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麻木，被封建礼教观念毒害至深的农民群体的生存状态。</a:t>
            </a:r>
            <a:endParaRPr lang="zh-CN" altLang="en-US" sz="2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</a:endParaRPr>
          </a:p>
          <a:p>
            <a:pPr algn="ctr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↓</a:t>
            </a:r>
            <a:endParaRPr lang="zh-CN" altLang="en-US" sz="2400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</a:endParaRPr>
          </a:p>
          <a:p>
            <a:pPr algn="ctr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2400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畸形社会的最底层，是病态社会中的不幸者。</a:t>
            </a:r>
            <a:endParaRPr lang="zh-CN" altLang="en-US" sz="2400" b="1" spc="10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59985" y="5111750"/>
            <a:ext cx="229108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20000"/>
              </a:lnSpc>
              <a:spcAft>
                <a:spcPts val="800"/>
              </a:spcAft>
            </a:pPr>
            <a:r>
              <a:rPr lang="zh-CN" altLang="en-US" sz="2800" b="1" spc="100" dirty="0">
                <a:ln w="3175">
                  <a:noFill/>
                  <a:prstDash val="dash"/>
                </a:ln>
                <a:solidFill>
                  <a:srgbClr val="C00000"/>
                </a:solidFill>
                <a:uFillTx/>
                <a:latin typeface="刘炳森隶书" panose="02010600010101010101" charset="-122"/>
                <a:ea typeface="微软雅黑" panose="020B0503020204020204" charset="-122"/>
                <a:cs typeface="刘炳森隶书" panose="02010600010101010101" charset="-122"/>
                <a:sym typeface="+mn-ea"/>
              </a:rPr>
              <a:t>呐喊</a:t>
            </a:r>
            <a:endParaRPr lang="zh-CN" altLang="en-US" sz="2800" b="1" spc="100" dirty="0">
              <a:ln w="3175">
                <a:noFill/>
                <a:prstDash val="dash"/>
              </a:ln>
              <a:solidFill>
                <a:srgbClr val="C00000"/>
              </a:solidFill>
              <a:uFillTx/>
              <a:latin typeface="刘炳森隶书" panose="02010600010101010101" charset="-122"/>
              <a:ea typeface="微软雅黑" panose="020B0503020204020204" charset="-122"/>
              <a:cs typeface="刘炳森隶书" panose="0201060001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1"/>
  <p:tag name="KSO_WM_TEMPLATE_CATEGORY" val="diagram"/>
  <p:tag name="KSO_WM_TEMPLATE_INDEX" val="20208604"/>
  <p:tag name="KSO_WM_UNIT_INDEX" val="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2"/>
  <p:tag name="KSO_WM_UNIT_DEC_AREA_ID" val="e352ecb8f5b840f19a3cb857467d0e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VALUE" val="864"/>
  <p:tag name="KSO_WM_TEMPLATE_ASSEMBLE_XID" val="60656e7a4054ed1e2fb7f9a0"/>
  <p:tag name="KSO_WM_TEMPLATE_ASSEMBLE_GROUPID" val="60656e7a4054ed1e2fb7f9a0"/>
  <p:tag name="WM_BEAUTIFY_ZORDER_FLAG_TAG" val="3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2"/>
  <p:tag name="KSO_WM_TEMPLATE_CATEGORY" val="diagram"/>
  <p:tag name="KSO_WM_TEMPLATE_INDEX" val="20208604"/>
  <p:tag name="KSO_WM_UNIT_INDEX" val="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65248d0e2eac4a16859a1c0559d33ac9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  <p:tag name="WM_BEAUTIFY_ZORDER_FLAG_TAG" val="4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3"/>
  <p:tag name="KSO_WM_TEMPLATE_CATEGORY" val="diagram"/>
  <p:tag name="KSO_WM_TEMPLATE_INDEX" val="20208604"/>
  <p:tag name="KSO_WM_UNIT_INDEX" val="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d26b32aaa4d84b0dbd1030a6cabd7a68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  <p:tag name="WM_BEAUTIFY_ZORDER_FLAG_TAG" val="5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4"/>
  <p:tag name="KSO_WM_TEMPLATE_CATEGORY" val="diagram"/>
  <p:tag name="KSO_WM_TEMPLATE_INDEX" val="20208604"/>
  <p:tag name="KSO_WM_UNIT_INDEX" val="4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808fb1adb4d744cc9d369074d0507e4f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  <p:tag name="WM_BEAUTIFY_ZORDER_FLAG_TAG" val="6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208604_1*i*5"/>
  <p:tag name="KSO_WM_TEMPLATE_CATEGORY" val="diagram"/>
  <p:tag name="KSO_WM_TEMPLATE_INDEX" val="20208604"/>
  <p:tag name="KSO_WM_UNIT_INDEX" val="5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UNIT_BLOCK" val="0"/>
  <p:tag name="KSO_WM_UNIT_SM_LIMIT_TYPE" val="1"/>
  <p:tag name="KSO_WM_UNIT_DEC_AREA_ID" val="060ccbb9a83241f2a52575c4e4f76136"/>
  <p:tag name="KSO_WM_UNIT_DECORATE_INFO" val="{&quot;ReferentInfo&quot;:{&quot;Id&quot;:&quot;slide&quot;,&quot;X&quot;:{&quot;Pos&quot;:1},&quot;Y&quot;:{&quot;Pos&quot;:1}},&quot;DecorateInfoX&quot;:{&quot;Pos&quot;:1,&quot;IsAbs&quot;:true},&quot;DecorateInfoY&quot;:{&quot;Pos&quot;:1,&quot;IsAbs&quot;:true},&quot;DecorateInfoW&quot;:{&quot;IsAbs&quot;:true},&quot;DecorateInfoH&quot;:{&quot;IsAbs&quot;:true},&quot;whChangeMode&quot;:0}"/>
  <p:tag name="KSO_WM_CHIP_GROUPID" val="5ef20c07a491bb0086638b14"/>
  <p:tag name="KSO_WM_CHIP_XID" val="5ef20c07a491bb0086638b15"/>
  <p:tag name="KSO_WM_UNIT_LINE_FORE_SCHEMECOLOR_INDEX_BRIGHTNESS" val="0"/>
  <p:tag name="KSO_WM_UNIT_LINE_FORE_SCHEMECOLOR_INDEX" val="10"/>
  <p:tag name="KSO_WM_UNIT_LINE_FILL_TYPE" val="2"/>
  <p:tag name="KSO_WM_TEMPLATE_ASSEMBLE_XID" val="60656e7a4054ed1e2fb7f9a0"/>
  <p:tag name="KSO_WM_TEMPLATE_ASSEMBLE_GROUPID" val="60656e7a4054ed1e2fb7f9a0"/>
  <p:tag name="WM_BEAUTIFY_ZORDER_FLAG_TAG" val="7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614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614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TEMPLATE_SUBCATEGORY" val="17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3614"/>
  <p:tag name="KSO_WM_TEMPLATE_MASTER_THUMB_INDEX" val="12"/>
  <p:tag name="KSO_WM_TEMPLATE_THUMBS_INDEX" val="1、5、9、10、11、12、13、14、15、17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614_1*a*1"/>
  <p:tag name="KSO_WM_TEMPLATE_CATEGORY" val="custom"/>
  <p:tag name="KSO_WM_TEMPLATE_INDEX" val="20203614"/>
  <p:tag name="KSO_WM_UNIT_LAYERLEVEL" val="1"/>
  <p:tag name="KSO_WM_TAG_VERSION" val="1.0"/>
  <p:tag name="KSO_WM_BEAUTIFY_FLAG" val="#wm#"/>
  <p:tag name="KSO_WM_UNIT_ISCONTENTSTITLE" val="0"/>
  <p:tag name="KSO_WM_UNIT_PRESET_TEXT" val="中国古韵文化通用模板"/>
  <p:tag name="KSO_WM_UNIT_NOCLEAR" val="0"/>
  <p:tag name="KSO_WM_UNIT_VALUE" val="12"/>
  <p:tag name="KSO_WM_UNIT_TYPE" val="a"/>
  <p:tag name="KSO_WM_UNIT_INDEX" val="1"/>
  <p:tag name="KSO_WM_UNIT_ISNUMDGMTITLE" val="0"/>
  <p:tag name="KSO_WM_UNIT_TEXT_FILL_FORE_SCHEMECOLOR_INDEX_BRIGHTNESS" val="0.15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SLIDE_ID" val="custom20203614_1"/>
  <p:tag name="KSO_WM_TEMPLATE_SUBCATEGORY" val="17"/>
  <p:tag name="KSO_WM_TEMPLATE_MASTER_TYPE" val="1"/>
  <p:tag name="KSO_WM_TEMPLATE_COLOR_TYPE" val="1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3614"/>
  <p:tag name="KSO_WM_SLIDE_TYPE" val="title"/>
  <p:tag name="KSO_WM_SLIDE_SUBTYPE" val="pureTxt"/>
  <p:tag name="KSO_WM_SLIDE_LAYOUT" val="a_b"/>
  <p:tag name="KSO_WM_SLIDE_LAYOUT_CNT" val="1_3"/>
  <p:tag name="KSO_WM_TEMPLATE_MASTER_THUMB_INDEX" val="12"/>
  <p:tag name="KSO_WM_TEMPLATE_THUMBS_INDEX" val="1、5、9、10、11、12、13、14、15、17"/>
  <p:tag name="KSO_WM_SPECIAL_SOURCE" val="bdnull"/>
</p:tagLst>
</file>

<file path=ppt/tags/tag62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6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05-22T17:44:53&quot;,&quot;maxSize&quot;:{&quot;size1&quot;:20},&quot;minSize&quot;:{&quot;size1&quot;:11.2},&quot;normalSize&quot;:{&quot;size1&quot;:11.2},&quot;subLayout&quot;:[{&quot;id&quot;:&quot;2022-05-22T17:44:53&quot;,&quot;margin&quot;:{&quot;bottom&quot;:0.025999998673796654,&quot;left&quot;:1.2699999809265137,&quot;right&quot;:1.2699999809265137,&quot;top&quot;:0.4230000376701355},&quot;type&quot;:0},{&quot;id&quot;:&quot;2022-05-22T17:44:5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  <p:tag name="KSO_WM_SPECIAL_SOURCE" val="bdnull"/>
</p:tagLst>
</file>

<file path=ppt/tags/tag6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66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  <p:tag name="KSO_WM_SPECIAL_SOURCE" val="bdnull"/>
</p:tagLst>
</file>

<file path=ppt/tags/tag67.xml><?xml version="1.0" encoding="utf-8"?>
<p:tagLst xmlns:p="http://schemas.openxmlformats.org/presentationml/2006/main">
  <p:tag name="KSO_WM_UNIT_PLACING_PICTURE_USER_VIEWPORT" val="{&quot;height&quot;:3172,&quot;width&quot;:5078}"/>
</p:tagLst>
</file>

<file path=ppt/tags/tag68.xml><?xml version="1.0" encoding="utf-8"?>
<p:tagLst xmlns:p="http://schemas.openxmlformats.org/presentationml/2006/main">
  <p:tag name="KSO_WM_UNIT_PLACING_PICTURE_USER_VIEWPORT" val="{&quot;height&quot;:3887,&quot;width&quot;:5721}"/>
</p:tagLst>
</file>

<file path=ppt/tags/tag69.xml><?xml version="1.0" encoding="utf-8"?>
<p:tagLst xmlns:p="http://schemas.openxmlformats.org/presentationml/2006/main">
  <p:tag name="KSO_WM_BEAUTIFY_FLAG" val="#wm#"/>
  <p:tag name="KSO_WM_TEMPLATE_CATEGORY" val="diagram"/>
  <p:tag name="KSO_WM_TEMPLATE_INDEX" val="20220058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1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05-22T17:44:53&quot;,&quot;maxSize&quot;:{&quot;size1&quot;:20},&quot;minSize&quot;:{&quot;size1&quot;:11.2},&quot;normalSize&quot;:{&quot;size1&quot;:11.2},&quot;subLayout&quot;:[{&quot;id&quot;:&quot;2022-05-22T17:44:53&quot;,&quot;margin&quot;:{&quot;bottom&quot;:0.025999998673796654,&quot;left&quot;:1.2699999809265137,&quot;right&quot;:1.2699999809265137,&quot;top&quot;:0.4230000376701355},&quot;type&quot;:0},{&quot;id&quot;:&quot;2022-05-22T17:44:5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  <p:tag name="KSO_WM_SPECIAL_SOURCE" val="bdnull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3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如果您的内容确实非常重要又难以精简，也请使用分段处理，对内容进行简单的梳理和提炼，这样会使逻辑框架相对清晰。为了能让您有更直观的字数感受，并进一步方便使用，我们设置了文本的最大限度，当您输入的文字到这里时，已濒临页面容纳内容的上限，若还有更多内容，请酌情缩小字号，但我们不建议您的文本字号小于14磅，请您务必注意。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843_1*f*1"/>
  <p:tag name="KSO_WM_TEMPLATE_CATEGORY" val="diagram"/>
  <p:tag name="KSO_WM_TEMPLATE_INDEX" val="2021284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576"/>
  <p:tag name="KSO_WM_UNIT_SHOW_EDIT_AREA_INDICATION" val="1"/>
  <p:tag name="KSO_WM_CHIP_GROUPID" val="5e6b05596848fb12bee65ac8"/>
  <p:tag name="KSO_WM_CHIP_XID" val="5e6b05596848fb12bee65aca"/>
  <p:tag name="KSO_WM_UNIT_DEC_AREA_ID" val="8cb1ccbfd41a4f08aa021a2337e676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3f115901fe44f3787d5c3752471e8b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644054ed1e2fb8092e"/>
  <p:tag name="KSO_WM_TEMPLATE_ASSEMBLE_GROUPID" val="60656f644054ed1e2fb8092e"/>
  <p:tag name="WM_BEAUTIFY_ZORDER_FLAG_TAG" val="3"/>
</p:tagLst>
</file>

<file path=ppt/tags/tag74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05-22T17:44:53&quot;,&quot;maxSize&quot;:{&quot;size1&quot;:20},&quot;minSize&quot;:{&quot;size1&quot;:11.2},&quot;normalSize&quot;:{&quot;size1&quot;:11.2},&quot;subLayout&quot;:[{&quot;id&quot;:&quot;2022-05-22T17:44:53&quot;,&quot;margin&quot;:{&quot;bottom&quot;:0.025999998673796654,&quot;left&quot;:1.2699999809265137,&quot;right&quot;:1.2699999809265137,&quot;top&quot;:0.4230000376701355},&quot;type&quot;:0},{&quot;id&quot;:&quot;2022-05-22T17:44:5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  <p:tag name="KSO_WM_SPECIAL_SOURCE" val="bdnull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6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77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05-22T17:44:53&quot;,&quot;maxSize&quot;:{&quot;size1&quot;:20},&quot;minSize&quot;:{&quot;size1&quot;:11.2},&quot;normalSize&quot;:{&quot;size1&quot;:11.2},&quot;subLayout&quot;:[{&quot;id&quot;:&quot;2022-05-22T17:44:53&quot;,&quot;margin&quot;:{&quot;bottom&quot;:0.025999998673796654,&quot;left&quot;:1.2699999809265137,&quot;right&quot;:1.2699999809265137,&quot;top&quot;:0.4230000376701355},&quot;type&quot;:0},{&quot;id&quot;:&quot;2022-05-22T17:44:5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  <p:tag name="KSO_WM_SPECIAL_SOURCE" val="bdnull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7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如果您的内容确实非常重要又难以精简，也请使用分段处理，对内容进行简单的梳理和提炼，这样会使逻辑框架相对清晰。为了能让您有更直观的字数感受，并进一步方便使用，我们设置了文本的最大限度，当您输入的文字到这里时，已濒临页面容纳内容的上限，若还有更多内容，请酌情缩小字号，但我们不建议您的文本字号小于14磅，请您务必注意。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8604_1*f*1"/>
  <p:tag name="KSO_WM_TEMPLATE_CATEGORY" val="diagram"/>
  <p:tag name="KSO_WM_TEMPLATE_INDEX" val="2020860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588"/>
  <p:tag name="KSO_WM_UNIT_SHOW_EDIT_AREA_INDICATION" val="1"/>
  <p:tag name="KSO_WM_CHIP_GROUPID" val="5e6b05596848fb12bee65ac8"/>
  <p:tag name="KSO_WM_CHIP_XID" val="5e6b05596848fb12bee65aca"/>
  <p:tag name="KSO_WM_UNIT_DEC_AREA_ID" val="5557aaf2e9bc4b2499ccf5d271336ab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f7d2160ef064691979e787d147d2e4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7a4054ed1e2fb7f9a0"/>
  <p:tag name="KSO_WM_TEMPLATE_ASSEMBLE_GROUPID" val="60656e7a4054ed1e2fb7f9a0"/>
  <p:tag name="WM_BEAUTIFY_ZORDER_FLAG_TAG" val="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05-22T17:44:53&quot;,&quot;maxSize&quot;:{&quot;size1&quot;:20},&quot;minSize&quot;:{&quot;size1&quot;:11.2},&quot;normalSize&quot;:{&quot;size1&quot;:11.2},&quot;subLayout&quot;:[{&quot;id&quot;:&quot;2022-05-22T17:44:53&quot;,&quot;margin&quot;:{&quot;bottom&quot;:0.025999998673796654,&quot;left&quot;:1.2699999809265137,&quot;right&quot;:1.2699999809265137,&quot;top&quot;:0.4230000376701355},&quot;type&quot;:0},{&quot;id&quot;:&quot;2022-05-22T17:44:5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  <p:tag name="KSO_WM_SPECIAL_SOURCE" val="bdnull"/>
</p:tagLst>
</file>

<file path=ppt/tags/tag8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7315_1*f*1"/>
  <p:tag name="KSO_WM_TEMPLATE_CATEGORY" val="diagram"/>
  <p:tag name="KSO_WM_TEMPLATE_INDEX" val="2020731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90"/>
  <p:tag name="KSO_WM_UNIT_SHOW_EDIT_AREA_INDICATION" val="1"/>
  <p:tag name="KSO_WM_CHIP_GROUPID" val="5e6b05596848fb12bee65ac8"/>
  <p:tag name="KSO_WM_CHIP_XID" val="5e6b05596848fb12bee65aca"/>
  <p:tag name="KSO_WM_UNIT_DEC_AREA_ID" val="3462bde237c543c58b90892aede91ea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dc8ab5172452436899286f2808371cac"/>
  <p:tag name="KSO_WM_UNIT_TEXT_FILL_FORE_SCHEMECOLOR_INDEX_BRIGHTNESS" val="0.25"/>
  <p:tag name="KSO_WM_UNIT_TEXT_FILL_FORE_SCHEMECOLOR_INDEX" val="13"/>
  <p:tag name="KSO_WM_UNIT_TEXT_FILL_TYPE" val="1"/>
  <p:tag name="KSO_WM_TEMPLATE_ASSEMBLE_XID" val="6130c4e08b5cc6c91112a571"/>
  <p:tag name="KSO_WM_TEMPLATE_ASSEMBLE_GROUPID" val="6130c4e08b5cc6c91112a571"/>
  <p:tag name="WM_BEAUTIFY_ZORDER_FLAG_TAG" val="4"/>
</p:tagLst>
</file>

<file path=ppt/tags/tag82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3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05-22T17:44:53&quot;,&quot;maxSize&quot;:{&quot;size1&quot;:20},&quot;minSize&quot;:{&quot;size1&quot;:11.2},&quot;normalSize&quot;:{&quot;size1&quot;:11.2},&quot;subLayout&quot;:[{&quot;id&quot;:&quot;2022-05-22T17:44:53&quot;,&quot;margin&quot;:{&quot;bottom&quot;:0.025999998673796654,&quot;left&quot;:1.2699999809265137,&quot;right&quot;:1.2699999809265137,&quot;top&quot;:0.4230000376701355},&quot;type&quot;:0},{&quot;id&quot;:&quot;2022-05-22T17:44:5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  <p:tag name="KSO_WM_SPECIAL_SOURCE" val="bdnull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8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如果您的内容确实非常重要又难以精简，也请使用分段处理，对内容进行简单的梳理和提炼，这样会使逻辑框架相对清晰。为了能让您有更直观的字数感受，并进一步方便使用，我们设置了文本的最大限度，当您输入的文字到这里时，已濒临页面容纳内容的上限，若还有更多内容，请酌情缩小字号，但我们不建议您的文本字号小于14磅，请您务必注意。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diagram20208604_1*f*1"/>
  <p:tag name="KSO_WM_TEMPLATE_CATEGORY" val="diagram"/>
  <p:tag name="KSO_WM_TEMPLATE_INDEX" val="20208604"/>
  <p:tag name="KSO_WM_UNIT_LAYERLEVEL" val="1"/>
  <p:tag name="KSO_WM_TAG_VERSION" val="1.0"/>
  <p:tag name="KSO_WM_UNIT_DEFAULT_FONT" val="14;20;2"/>
  <p:tag name="KSO_WM_UNIT_BLOCK" val="0"/>
  <p:tag name="KSO_WM_UNIT_VALUE" val="588"/>
  <p:tag name="KSO_WM_UNIT_SHOW_EDIT_AREA_INDICATION" val="1"/>
  <p:tag name="KSO_WM_CHIP_GROUPID" val="5e6b05596848fb12bee65ac8"/>
  <p:tag name="KSO_WM_CHIP_XID" val="5e6b05596848fb12bee65aca"/>
  <p:tag name="KSO_WM_UNIT_DEC_AREA_ID" val="5557aaf2e9bc4b2499ccf5d271336ab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ff7d2160ef064691979e787d147d2e4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7a4054ed1e2fb7f9a0"/>
  <p:tag name="KSO_WM_TEMPLATE_ASSEMBLE_GROUPID" val="60656e7a4054ed1e2fb7f9a0"/>
  <p:tag name="WM_BEAUTIFY_ZORDER_FLAG_TAG" val="8"/>
</p:tagLst>
</file>

<file path=ppt/tags/tag86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05-22T17:44:53&quot;,&quot;maxSize&quot;:{&quot;size1&quot;:20},&quot;minSize&quot;:{&quot;size1&quot;:11.2},&quot;normalSize&quot;:{&quot;size1&quot;:11.2},&quot;subLayout&quot;:[{&quot;id&quot;:&quot;2022-05-22T17:44:53&quot;,&quot;margin&quot;:{&quot;bottom&quot;:0.025999998673796654,&quot;left&quot;:1.2699999809265137,&quot;right&quot;:1.2699999809265137,&quot;top&quot;:0.4230000376701355},&quot;type&quot;:0},{&quot;id&quot;:&quot;2022-05-22T17:44:5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  <p:tag name="KSO_WM_SPECIAL_SOURCE" val="bdnull"/>
</p:tagLst>
</file>

<file path=ppt/tags/tag8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如果您的内容确实非常重要又难以精简，也请使用分段处理，对内容进行简单的梳理和提炼，这样会使逻辑框架相对清晰。为了能让您有更直观的字数感受，并进一步方便使用，我们设置了文本的最大限度，当您输入的文字到这里时，已濒临页面容纳内容的上限，若还有更多内容，请酌情缩小字号，但我们不建议您的文本字号小于14磅，请您务必注意。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2843_1*f*1"/>
  <p:tag name="KSO_WM_TEMPLATE_CATEGORY" val="diagram"/>
  <p:tag name="KSO_WM_TEMPLATE_INDEX" val="20212843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576"/>
  <p:tag name="KSO_WM_UNIT_SHOW_EDIT_AREA_INDICATION" val="1"/>
  <p:tag name="KSO_WM_CHIP_GROUPID" val="5e6b05596848fb12bee65ac8"/>
  <p:tag name="KSO_WM_CHIP_XID" val="5e6b05596848fb12bee65aca"/>
  <p:tag name="KSO_WM_UNIT_DEC_AREA_ID" val="8cb1ccbfd41a4f08aa021a2337e676d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53f115901fe44f3787d5c3752471e8b4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f644054ed1e2fb8092e"/>
  <p:tag name="KSO_WM_TEMPLATE_ASSEMBLE_GROUPID" val="60656f644054ed1e2fb8092e"/>
  <p:tag name="WM_BEAUTIFY_ZORDER_FLAG_TAG" val="3"/>
</p:tagLst>
</file>

<file path=ppt/tags/tag88.xml><?xml version="1.0" encoding="utf-8"?>
<p:tagLst xmlns:p="http://schemas.openxmlformats.org/presentationml/2006/main">
  <p:tag name="KSO_WM_UNIT_TABLE_BEAUTIFY" val="smartTable{fd44a1b5-d601-4a39-9267-5a08c3bfc1fc}"/>
  <p:tag name="TABLE_ENDDRAG_ORIGIN_RECT" val="402*206"/>
  <p:tag name="TABLE_ENDDRAG_RECT" val="334*251*402*206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PRESET_TEXT" val="线型上下导航版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20058_1*a*1"/>
  <p:tag name="KSO_WM_TEMPLATE_CATEGORY" val="diagram"/>
  <p:tag name="KSO_WM_TEMPLATE_INDEX" val="20220058"/>
  <p:tag name="KSO_WM_UNIT_LAYERLEVEL" val="1"/>
  <p:tag name="KSO_WM_TAG_VERSION" val="1.0"/>
  <p:tag name="KSO_WM_BEAUTIFY_FLAG" val="#wm#"/>
  <p:tag name="KSO_WM_UNIT_VALUE" val="27"/>
  <p:tag name="KSO_WM_UNIT_BLOCK" val="0"/>
  <p:tag name="KSO_WM_UNIT_SM_LIMIT_TYPE" val="2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TEXT_FILL_FORE_SCHEMECOLOR_INDEX_BRIGHTNESS" val="0"/>
  <p:tag name="KSO_WM_UNIT_TEXT_FILL_FORE_SCHEMECOLOR_INDEX" val="13"/>
  <p:tag name="KSO_WM_UNIT_TEXT_FILL_TYPE" val="1"/>
  <p:tag name="WM_BEAUTIFY_ZORDER_FLAG_TAG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ID" val="diagram20220058_1"/>
  <p:tag name="KSO_WM_TEMPLATE_SUBCATEGORY" val="25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20058"/>
  <p:tag name="KSO_WM_SLIDE_LAYOUT" val="a_d"/>
  <p:tag name="KSO_WM_SLIDE_LAYOUT_CNT" val="1_1"/>
  <p:tag name="KSO_WM_SLIDE_TYPE" val="text"/>
  <p:tag name="KSO_WM_SLIDE_SUBTYPE" val="picTxt"/>
  <p:tag name="KSO_WM_SLIDE_LAYOUTTYPE" val="topbottom"/>
  <p:tag name="KSO_WM_SLIDE_SIZE" val="888*504"/>
  <p:tag name="KSO_WM_SLIDE_POSITION" val="36*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2-05-22T17:44:53&quot;,&quot;maxSize&quot;:{&quot;size1&quot;:20},&quot;minSize&quot;:{&quot;size1&quot;:11.2},&quot;normalSize&quot;:{&quot;size1&quot;:11.2},&quot;subLayout&quot;:[{&quot;id&quot;:&quot;2022-05-22T17:44:53&quot;,&quot;margin&quot;:{&quot;bottom&quot;:0.025999998673796654,&quot;left&quot;:1.2699999809265137,&quot;right&quot;:1.2699999809265137,&quot;top&quot;:0.4230000376701355},&quot;type&quot;:0},{&quot;id&quot;:&quot;2022-05-22T17:44:53&quot;,&quot;margin&quot;:{&quot;bottom&quot;:0.847000002861023,&quot;left&quot;:1.2699999809265137,&quot;right&quot;:1.2699999809265137,&quot;top&quot;:1.2699999809265137},&quot;type&quot;:0}],&quot;type&quot;:0}"/>
  <p:tag name="KSO_WM_SLIDE_RATIO" val="1.777778"/>
  <p:tag name="KSO_WM_SLIDE_BACKGROUND" val="[&quot;general&quot;]"/>
  <p:tag name="KSO_WM_SLIDE_BACKGROUND_TYPE" val="general"/>
  <p:tag name="KSO_WM_SLIDE_BK_DARK_LIGHT" val="2"/>
  <p:tag name="KSO_WM_SPECIAL_SOURCE" val="bdnull"/>
</p:tagLst>
</file>

<file path=ppt/tags/tag91.xml><?xml version="1.0" encoding="utf-8"?>
<p:tagLst xmlns:p="http://schemas.openxmlformats.org/presentationml/2006/main">
  <p:tag name="KSO_DOCER_TEMPLATE_OPEN_ONCE_MARK" val="1"/>
  <p:tag name="COMMONDATA" val="eyJoZGlkIjoiYzdkNTdiZGNiYzg1NWRmYzVhODNkZjZmMzAxZGE0MDIifQ=="/>
  <p:tag name="KSO_WPP_MARK_KEY" val="6d4a9c39-de44-44f6-a1c1-5a3927fa63a9"/>
</p:tagLst>
</file>

<file path=ppt/theme/theme1.xml><?xml version="1.0" encoding="utf-8"?>
<a:theme xmlns:a="http://schemas.openxmlformats.org/drawingml/2006/main" name="1_Office 主题​​">
  <a:themeElements>
    <a:clrScheme name="自定义 11">
      <a:dk1>
        <a:srgbClr val="000000"/>
      </a:dk1>
      <a:lt1>
        <a:srgbClr val="FFFFFF"/>
      </a:lt1>
      <a:dk2>
        <a:srgbClr val="ECF5FA"/>
      </a:dk2>
      <a:lt2>
        <a:srgbClr val="FFFFFF"/>
      </a:lt2>
      <a:accent1>
        <a:srgbClr val="566991"/>
      </a:accent1>
      <a:accent2>
        <a:srgbClr val="6F798C"/>
      </a:accent2>
      <a:accent3>
        <a:srgbClr val="858785"/>
      </a:accent3>
      <a:accent4>
        <a:srgbClr val="9E9881"/>
      </a:accent4>
      <a:accent5>
        <a:srgbClr val="B4A77B"/>
      </a:accent5>
      <a:accent6>
        <a:srgbClr val="CDB574"/>
      </a:accent6>
      <a:hlink>
        <a:srgbClr val="658BD5"/>
      </a:hlink>
      <a:folHlink>
        <a:srgbClr val="9F69A3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757</Words>
  <Application>WPS 演示</Application>
  <PresentationFormat>宽屏</PresentationFormat>
  <Paragraphs>81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7" baseType="lpstr">
      <vt:lpstr>Arial</vt:lpstr>
      <vt:lpstr>宋体</vt:lpstr>
      <vt:lpstr>Wingdings</vt:lpstr>
      <vt:lpstr>刘炳森隶书</vt:lpstr>
      <vt:lpstr>隶书</vt:lpstr>
      <vt:lpstr>汉仪迪升英雄体简</vt:lpstr>
      <vt:lpstr>汉仪尚巍手书W</vt:lpstr>
      <vt:lpstr>微软雅黑</vt:lpstr>
      <vt:lpstr>汉仪旗黑-25S</vt:lpstr>
      <vt:lpstr>Segoe UI</vt:lpstr>
      <vt:lpstr>+中文正文</vt:lpstr>
      <vt:lpstr>Arial Unicode MS</vt:lpstr>
      <vt:lpstr>Segoe Print</vt:lpstr>
      <vt:lpstr>Calibri</vt:lpstr>
      <vt:lpstr>黑体</vt:lpstr>
      <vt:lpstr>1_Office 主题​​</vt:lpstr>
      <vt:lpstr>故 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root</dc:creator>
  <cp:lastModifiedBy>Administrator</cp:lastModifiedBy>
  <cp:revision>38</cp:revision>
  <dcterms:created xsi:type="dcterms:W3CDTF">2022-05-22T09:49:00Z</dcterms:created>
  <dcterms:modified xsi:type="dcterms:W3CDTF">2022-11-15T22:35:45Z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/>
  </property>
</Properties>
</file>