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mp3" ContentType="audio/mp3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media/image24.svg" ContentType="image/svg+xml"/>
  <Override PartName="/ppt/media/image28.svg" ContentType="image/svg+xml"/>
  <Override PartName="/ppt/media/image30.svg" ContentType="image/svg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71" r:id="rId3"/>
    <p:sldId id="487" r:id="rId4"/>
    <p:sldId id="489" r:id="rId5"/>
    <p:sldId id="520" r:id="rId6"/>
    <p:sldId id="322" r:id="rId7"/>
    <p:sldId id="493" r:id="rId8"/>
    <p:sldId id="330" r:id="rId9"/>
    <p:sldId id="531" r:id="rId10"/>
    <p:sldId id="385" r:id="rId11"/>
    <p:sldId id="494" r:id="rId12"/>
    <p:sldId id="466" r:id="rId13"/>
    <p:sldId id="495" r:id="rId14"/>
    <p:sldId id="305" r:id="rId15"/>
  </p:sldIdLst>
  <p:sldSz cx="12192000" cy="6858000"/>
  <p:notesSz cx="6858000" cy="9144000"/>
  <p:custDataLst>
    <p:tags r:id="rId22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w.xkb1.com" initials="w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>
        <p:scale>
          <a:sx n="50" d="100"/>
          <a:sy n="50" d="100"/>
        </p:scale>
        <p:origin x="-2502" y="-894"/>
      </p:cViewPr>
      <p:guideLst>
        <p:guide orient="horz" pos="1933"/>
        <p:guide pos="381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5" cy="72005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2" Type="http://schemas.openxmlformats.org/officeDocument/2006/relationships/tags" Target="tags/tag21.xml"/><Relationship Id="rId21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handoutMaster" Target="handoutMasters/handoutMaster1.xml"/><Relationship Id="rId16" Type="http://schemas.openxmlformats.org/officeDocument/2006/relationships/notesMaster" Target="notesMasters/notesMaster1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9698" name="页眉占位符 2969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fontAlgn="base"/>
            <a:r>
              <a:rPr lang="zh-CN" altLang="en-US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绿色圃中小学教育http://www.LSPJY.com   绿色圃中学资源网http://cz.Lspjy.com</a:t>
            </a:r>
            <a:endParaRPr lang="zh-CN" altLang="en-US" sz="1200" strike="noStrike" noProof="1" dirty="0"/>
          </a:p>
        </p:txBody>
      </p:sp>
      <p:sp>
        <p:nvSpPr>
          <p:cNvPr id="29699" name="日期占位符 29698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 fontAlgn="base"/>
            <a:fld id="{BB962C8B-B14F-4D97-AF65-F5344CB8AC3E}" type="datetimeFigureOut">
              <a:rPr lang="zh-CN" altLang="en-US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200" strike="noStrike" noProof="1" dirty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700" name="页脚占位符 29699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fontAlgn="base"/>
            <a:r>
              <a:rPr lang="zh-CN" altLang="en-US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绿色圃中小学教育http://www.LSPJY.com   绿色圃中学资源网http://cz.Lspjy.com</a:t>
            </a:r>
            <a:endParaRPr lang="zh-CN" altLang="en-US" sz="1200" strike="noStrike" noProof="1" dirty="0"/>
          </a:p>
        </p:txBody>
      </p:sp>
      <p:sp>
        <p:nvSpPr>
          <p:cNvPr id="29701" name="灯片编号占位符 29700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fontAlgn="base"/>
            <a:fld id="{9A0DB2DC-4C9A-4742-B13C-FB6460FD3503}" type="slidenum">
              <a:rPr lang="zh-CN" altLang="en-US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0213" cy="455613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p>
            <a:pPr lvl="0" fontAlgn="base"/>
            <a:r>
              <a:rPr lang="zh-CN" altLang="en-US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绿色圃中小学教育http://www.LSPJY.com   绿色圃中学资源网http://cz.Lspjy.com</a:t>
            </a:r>
            <a:endParaRPr lang="zh-CN" altLang="en-US" sz="1200" strike="noStrike" noProof="1" dirty="0"/>
          </a:p>
        </p:txBody>
      </p:sp>
      <p:sp>
        <p:nvSpPr>
          <p:cNvPr id="2051" name="日期占位符 2"/>
          <p:cNvSpPr>
            <a:spLocks noGrp="1"/>
          </p:cNvSpPr>
          <p:nvPr>
            <p:ph type="dt" idx="1"/>
          </p:nvPr>
        </p:nvSpPr>
        <p:spPr>
          <a:xfrm>
            <a:off x="3883025" y="0"/>
            <a:ext cx="2973388" cy="455613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p>
            <a:pPr lvl="0" algn="r" eaLnBrk="1" fontAlgn="base" hangingPunct="1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/>
          </a:p>
        </p:txBody>
      </p:sp>
      <p:sp>
        <p:nvSpPr>
          <p:cNvPr id="3076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381000" y="684213"/>
            <a:ext cx="6096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3077" name="备注占位符 4"/>
          <p:cNvSpPr>
            <a:spLocks noGrp="1" noRot="1" noChangeAspect="1"/>
          </p:cNvSpPr>
          <p:nvPr/>
        </p:nvSpPr>
        <p:spPr>
          <a:xfrm>
            <a:off x="684213" y="4343400"/>
            <a:ext cx="5487987" cy="41132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>
              <a:spcBef>
                <a:spcPct val="30000"/>
              </a:spcBef>
            </a:pPr>
            <a:r>
              <a:rPr lang="zh-CN" altLang="en-US" sz="1200" dirty="0"/>
              <a:t>单击此处编辑母版文本样式</a:t>
            </a:r>
            <a:endParaRPr lang="zh-CN" altLang="en-US" sz="1200" dirty="0"/>
          </a:p>
          <a:p>
            <a:pPr lvl="0">
              <a:spcBef>
                <a:spcPct val="30000"/>
              </a:spcBef>
            </a:pPr>
            <a:r>
              <a:rPr lang="zh-CN" altLang="en-US" sz="1200" dirty="0"/>
              <a:t>第二级</a:t>
            </a:r>
            <a:endParaRPr lang="zh-CN" altLang="en-US" sz="1200" dirty="0"/>
          </a:p>
          <a:p>
            <a:pPr lvl="0">
              <a:spcBef>
                <a:spcPct val="30000"/>
              </a:spcBef>
            </a:pPr>
            <a:r>
              <a:rPr lang="zh-CN" altLang="en-US" sz="1200" dirty="0"/>
              <a:t>第三级</a:t>
            </a:r>
            <a:endParaRPr lang="zh-CN" altLang="en-US" sz="1200" dirty="0"/>
          </a:p>
          <a:p>
            <a:pPr lvl="0">
              <a:spcBef>
                <a:spcPct val="30000"/>
              </a:spcBef>
            </a:pPr>
            <a:r>
              <a:rPr lang="zh-CN" altLang="en-US" sz="1200" dirty="0"/>
              <a:t>第四级</a:t>
            </a:r>
            <a:endParaRPr lang="zh-CN" altLang="en-US" sz="1200" dirty="0"/>
          </a:p>
          <a:p>
            <a:pPr lvl="0">
              <a:spcBef>
                <a:spcPct val="30000"/>
              </a:spcBef>
            </a:pPr>
            <a:r>
              <a:rPr lang="zh-CN" altLang="en-US" sz="1200" dirty="0"/>
              <a:t>第五级</a:t>
            </a:r>
            <a:endParaRPr lang="zh-CN" altLang="en-US" sz="1200" dirty="0"/>
          </a:p>
        </p:txBody>
      </p:sp>
      <p:sp>
        <p:nvSpPr>
          <p:cNvPr id="2054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0213" cy="455613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b"/>
          <a:p>
            <a:pPr lvl="0" fontAlgn="base"/>
            <a:r>
              <a:rPr lang="zh-CN" altLang="en-US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绿色圃中小学教育http://www.LSPJY.com   绿色圃中学资源网http://cz.Lspjy.com</a:t>
            </a:r>
            <a:endParaRPr lang="zh-CN" altLang="en-US" sz="1200" strike="noStrike" noProof="1" dirty="0"/>
          </a:p>
        </p:txBody>
      </p:sp>
      <p:sp>
        <p:nvSpPr>
          <p:cNvPr id="2055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3025" y="8685213"/>
            <a:ext cx="2973388" cy="455613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b"/>
          <a:p>
            <a:pPr lvl="0" algn="r" eaLnBrk="1" fontAlgn="base" hangingPunct="1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lvl="0" indent="0" algn="l" defTabSz="0" eaLnBrk="0" fontAlgn="base" latinLnBrk="0" hangingPunct="0"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1pPr>
    <a:lvl2pPr marL="0" lvl="1" indent="0" algn="l" defTabSz="0" eaLnBrk="0" fontAlgn="base" latinLnBrk="0" hangingPunct="0"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2pPr>
    <a:lvl3pPr marL="0" lvl="2" indent="0" algn="l" defTabSz="0" eaLnBrk="0" fontAlgn="base" latinLnBrk="0" hangingPunct="0"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3pPr>
    <a:lvl4pPr marL="0" lvl="3" indent="0" algn="l" defTabSz="0" eaLnBrk="0" fontAlgn="base" latinLnBrk="0" hangingPunct="0"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4pPr>
    <a:lvl5pPr marL="0" lvl="4" indent="0" algn="l" defTabSz="0" eaLnBrk="0" fontAlgn="base" latinLnBrk="0" hangingPunct="0"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5pPr>
    <a:lvl6pPr marL="2286000" lvl="5" indent="0" algn="l" defTabSz="0" eaLnBrk="0" fontAlgn="base" latinLnBrk="0" hangingPunct="0"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6pPr>
    <a:lvl7pPr marL="2743200" lvl="6" indent="0" algn="l" defTabSz="0" eaLnBrk="0" fontAlgn="base" latinLnBrk="0" hangingPunct="0"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7pPr>
    <a:lvl8pPr marL="3200400" lvl="7" indent="0" algn="l" defTabSz="0" eaLnBrk="0" fontAlgn="base" latinLnBrk="0" hangingPunct="0"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8pPr>
    <a:lvl9pPr marL="3657600" lvl="8" indent="0" algn="l" defTabSz="0" eaLnBrk="0" fontAlgn="base" latinLnBrk="0" hangingPunct="0"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直接连接符 3"/>
          <p:cNvSpPr/>
          <p:nvPr/>
        </p:nvSpPr>
        <p:spPr>
          <a:xfrm>
            <a:off x="571500" y="714375"/>
            <a:ext cx="11049000" cy="1588"/>
          </a:xfrm>
          <a:prstGeom prst="line">
            <a:avLst/>
          </a:prstGeom>
          <a:ln w="317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7" name="直接连接符 11"/>
          <p:cNvSpPr/>
          <p:nvPr/>
        </p:nvSpPr>
        <p:spPr>
          <a:xfrm>
            <a:off x="571500" y="6356350"/>
            <a:ext cx="11049000" cy="1588"/>
          </a:xfrm>
          <a:prstGeom prst="line">
            <a:avLst/>
          </a:prstGeom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hf sldNum="0" hdr="0" ftr="0" dt="0"/>
  <p:txStyles>
    <p:titleStyle>
      <a:lvl1pPr marL="914400" lvl="0" indent="-914400" algn="ctr" defTabSz="914400" eaLnBrk="0" fontAlgn="base" latinLnBrk="0" hangingPunct="0">
        <a:spcBef>
          <a:spcPct val="0"/>
        </a:spcBef>
        <a:spcAft>
          <a:spcPct val="0"/>
        </a:spcAft>
        <a:buClr>
          <a:srgbClr val="000000"/>
        </a:buClr>
        <a:buNone/>
        <a:defRPr sz="4400" b="0" i="0" u="none" kern="1200" baseline="0">
          <a:solidFill>
            <a:schemeClr val="tx1"/>
          </a:solidFill>
          <a:latin typeface="+mj-lt"/>
          <a:ea typeface="+mj-ea"/>
          <a:cs typeface="+mj-cs"/>
          <a:sym typeface="Calibri" panose="020F0502020204030204" pitchFamily="34" charset="0"/>
        </a:defRPr>
      </a:lvl1pPr>
    </p:titleStyle>
    <p:bodyStyle>
      <a:lvl1pPr marL="342900" lvl="0" indent="-342900" algn="l" defTabSz="914400" eaLnBrk="0" fontAlgn="base" latinLnBrk="0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1pPr>
      <a:lvl2pPr marL="742950" lvl="1" indent="-285750" algn="l" defTabSz="914400" eaLnBrk="0" fontAlgn="base" latinLnBrk="0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2pPr>
      <a:lvl3pPr marL="1143000" lvl="2" indent="-228600" algn="l" defTabSz="914400" eaLnBrk="0" fontAlgn="base" latinLnBrk="0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3pPr>
      <a:lvl4pPr marL="1600200" lvl="3" indent="-228600" algn="l" defTabSz="914400" eaLnBrk="0" fontAlgn="base" latinLnBrk="0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4pPr>
      <a:lvl5pPr marL="2057400" lvl="4" indent="-228600" algn="l" defTabSz="914400" eaLnBrk="0" fontAlgn="base" latinLnBrk="0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5pPr>
      <a:lvl6pPr marL="2514600" lvl="5" indent="-228600" algn="l" defTabSz="914400" eaLnBrk="0" fontAlgn="base" latinLnBrk="0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6pPr>
      <a:lvl7pPr marL="2971800" lvl="6" indent="-228600" algn="l" defTabSz="914400" eaLnBrk="0" fontAlgn="base" latinLnBrk="0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7pPr>
      <a:lvl8pPr marL="3429000" lvl="7" indent="-228600" algn="l" defTabSz="914400" eaLnBrk="0" fontAlgn="base" latinLnBrk="0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8pPr>
      <a:lvl9pPr marL="3886200" lvl="8" indent="-228600" algn="l" defTabSz="914400" eaLnBrk="0" fontAlgn="base" latinLnBrk="0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9pPr>
    </p:bodyStyle>
    <p:otherStyle>
      <a:lvl1pPr marL="0" lvl="0" indent="0" algn="l" defTabSz="914400" eaLnBrk="0" fontAlgn="base" latinLnBrk="0" hangingPunct="0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3" Type="http://schemas.openxmlformats.org/officeDocument/2006/relationships/tags" Target="../tags/tag3.xml"/><Relationship Id="rId2" Type="http://schemas.openxmlformats.org/officeDocument/2006/relationships/image" Target="../media/image1.png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7.png"/><Relationship Id="rId6" Type="http://schemas.openxmlformats.org/officeDocument/2006/relationships/tags" Target="../tags/tag5.xml"/><Relationship Id="rId5" Type="http://schemas.openxmlformats.org/officeDocument/2006/relationships/image" Target="../media/image4.png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tags" Target="../tags/tag8.xml"/><Relationship Id="rId8" Type="http://schemas.openxmlformats.org/officeDocument/2006/relationships/tags" Target="../tags/tag7.xml"/><Relationship Id="rId7" Type="http://schemas.openxmlformats.org/officeDocument/2006/relationships/image" Target="../media/image10.jpeg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3" Type="http://schemas.openxmlformats.org/officeDocument/2006/relationships/slideLayout" Target="../slideLayouts/slideLayout7.xml"/><Relationship Id="rId12" Type="http://schemas.openxmlformats.org/officeDocument/2006/relationships/tags" Target="../tags/tag11.xml"/><Relationship Id="rId11" Type="http://schemas.openxmlformats.org/officeDocument/2006/relationships/tags" Target="../tags/tag10.xml"/><Relationship Id="rId10" Type="http://schemas.openxmlformats.org/officeDocument/2006/relationships/tags" Target="../tags/tag9.xml"/><Relationship Id="rId1" Type="http://schemas.openxmlformats.org/officeDocument/2006/relationships/tags" Target="../tags/tag6.xml"/></Relationships>
</file>

<file path=ppt/slides/_rels/slide5.xml.rels><?xml version="1.0" encoding="UTF-8" standalone="yes"?>
<Relationships xmlns="http://schemas.openxmlformats.org/package/2006/relationships"><Relationship Id="rId9" Type="http://schemas.microsoft.com/office/2007/relationships/media" Target="../media/media2.mp3"/><Relationship Id="rId8" Type="http://schemas.openxmlformats.org/officeDocument/2006/relationships/audio" Target="../media/media2.mp3"/><Relationship Id="rId7" Type="http://schemas.openxmlformats.org/officeDocument/2006/relationships/image" Target="../media/image11.png"/><Relationship Id="rId6" Type="http://schemas.microsoft.com/office/2007/relationships/media" Target="../media/media1.mp3"/><Relationship Id="rId5" Type="http://schemas.openxmlformats.org/officeDocument/2006/relationships/audio" Target="../media/media1.mp3"/><Relationship Id="rId4" Type="http://schemas.openxmlformats.org/officeDocument/2006/relationships/image" Target="../media/image10.jpeg"/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0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tags" Target="../tags/tag14.xml"/><Relationship Id="rId4" Type="http://schemas.openxmlformats.org/officeDocument/2006/relationships/image" Target="../media/image10.jpeg"/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tags" Target="../tags/tag13.xml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image" Target="../media/image4.png"/><Relationship Id="rId8" Type="http://schemas.openxmlformats.org/officeDocument/2006/relationships/image" Target="../media/image16.png"/><Relationship Id="rId7" Type="http://schemas.openxmlformats.org/officeDocument/2006/relationships/image" Target="../media/image15.png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3.png"/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0" Type="http://schemas.openxmlformats.org/officeDocument/2006/relationships/slideLayout" Target="../slideLayouts/slideLayout7.xml"/><Relationship Id="rId1" Type="http://schemas.openxmlformats.org/officeDocument/2006/relationships/tags" Target="../tags/tag15.xml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20.png"/><Relationship Id="rId7" Type="http://schemas.openxmlformats.org/officeDocument/2006/relationships/image" Target="../media/image19.png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tags" Target="../tags/tag16.xml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tags" Target="../tags/tag17.xml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image" Target="../media/image27.png"/><Relationship Id="rId8" Type="http://schemas.openxmlformats.org/officeDocument/2006/relationships/image" Target="../media/image26.png"/><Relationship Id="rId7" Type="http://schemas.openxmlformats.org/officeDocument/2006/relationships/image" Target="../media/image25.png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6" Type="http://schemas.openxmlformats.org/officeDocument/2006/relationships/slideLayout" Target="../slideLayouts/slideLayout7.xml"/><Relationship Id="rId15" Type="http://schemas.openxmlformats.org/officeDocument/2006/relationships/image" Target="../media/image32.png"/><Relationship Id="rId14" Type="http://schemas.openxmlformats.org/officeDocument/2006/relationships/image" Target="../media/image31.png"/><Relationship Id="rId13" Type="http://schemas.openxmlformats.org/officeDocument/2006/relationships/image" Target="../media/image3.png"/><Relationship Id="rId12" Type="http://schemas.openxmlformats.org/officeDocument/2006/relationships/image" Target="../media/image30.svg"/><Relationship Id="rId11" Type="http://schemas.openxmlformats.org/officeDocument/2006/relationships/image" Target="../media/image29.png"/><Relationship Id="rId10" Type="http://schemas.openxmlformats.org/officeDocument/2006/relationships/image" Target="../media/image28.svg"/><Relationship Id="rId1" Type="http://schemas.openxmlformats.org/officeDocument/2006/relationships/tags" Target="../tags/tag18.xml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tags" Target="../tags/tag19.xml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1" Type="http://schemas.openxmlformats.org/officeDocument/2006/relationships/tags" Target="../tags/tag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097" name="图片 5" descr="图片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-90487" y="0"/>
            <a:ext cx="12314237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8" name="直线连接符 21"/>
          <p:cNvSpPr/>
          <p:nvPr/>
        </p:nvSpPr>
        <p:spPr>
          <a:xfrm>
            <a:off x="5519738" y="2997200"/>
            <a:ext cx="4284662" cy="0"/>
          </a:xfrm>
          <a:prstGeom prst="line">
            <a:avLst/>
          </a:prstGeom>
          <a:ln w="38100" cap="flat" cmpd="sng">
            <a:solidFill>
              <a:srgbClr val="93B3D7"/>
            </a:solidFill>
            <a:prstDash val="dash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4099" name="Picture 4" descr="C:\Users\duyanlin\Desktop\二年级上学路上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88" y="1844675"/>
            <a:ext cx="5792787" cy="3949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6" name="矩形 4"/>
          <p:cNvSpPr/>
          <p:nvPr/>
        </p:nvSpPr>
        <p:spPr>
          <a:xfrm>
            <a:off x="3774440" y="1844675"/>
            <a:ext cx="6757035" cy="1938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fontAlgn="base"/>
            <a:r>
              <a:rPr lang="en-US" altLang="zh-CN" sz="48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</a:t>
            </a:r>
            <a:r>
              <a:rPr lang="en-US" altLang="zh-CN" sz="6000" strike="noStrike" noProof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r>
              <a:rPr lang="en-US" altLang="zh-CN" sz="6000" b="1" strike="noStrike" noProof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r>
              <a:rPr lang="zh-CN" altLang="en-US" sz="6000" b="1" strike="noStrike" noProof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有余数的除法</a:t>
            </a:r>
            <a:endParaRPr lang="zh-CN" altLang="en-US" sz="6000" strike="noStrike" noProof="1" dirty="0">
              <a:solidFill>
                <a:schemeClr val="tx1"/>
              </a:solidFill>
              <a:highlight>
                <a:srgbClr val="FF0000"/>
              </a:highlight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fontAlgn="base"/>
            <a:endParaRPr lang="zh-CN" altLang="en-US" sz="6000" strike="noStrike" noProof="1" dirty="0">
              <a:solidFill>
                <a:schemeClr val="tx1"/>
              </a:solidFill>
              <a:highlight>
                <a:srgbClr val="FF0000"/>
              </a:highligh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01" name="矩形 5129"/>
          <p:cNvSpPr/>
          <p:nvPr/>
        </p:nvSpPr>
        <p:spPr>
          <a:xfrm>
            <a:off x="5786438" y="3375025"/>
            <a:ext cx="633412" cy="10636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1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绿色圃中小学教育</a:t>
            </a:r>
            <a:r>
              <a:rPr lang="en-US" altLang="zh-CN" sz="10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http://</a:t>
            </a:r>
            <a:r>
              <a:rPr lang="en-US" altLang="zh-CN" sz="100" err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www.LSPJY.com</a:t>
            </a:r>
            <a:r>
              <a:rPr lang="en-US" altLang="zh-CN" sz="10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zh-CN" altLang="en-US" sz="1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绿色圃中学资源网</a:t>
            </a:r>
            <a:r>
              <a:rPr lang="en-US" altLang="zh-CN" sz="10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http://</a:t>
            </a:r>
            <a:r>
              <a:rPr lang="en-US" altLang="zh-CN" sz="100" err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cz.Lspjy.com</a:t>
            </a:r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02" name="矩形 5130"/>
          <p:cNvSpPr/>
          <p:nvPr/>
        </p:nvSpPr>
        <p:spPr>
          <a:xfrm>
            <a:off x="6002338" y="3590925"/>
            <a:ext cx="633412" cy="10636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1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绿色圃中小学教育</a:t>
            </a:r>
            <a:r>
              <a:rPr lang="en-US" altLang="zh-CN" sz="10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http://</a:t>
            </a:r>
            <a:r>
              <a:rPr lang="en-US" altLang="zh-CN" sz="100" err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www.LSPJY.com</a:t>
            </a:r>
            <a:r>
              <a:rPr lang="en-US" altLang="zh-CN" sz="10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zh-CN" altLang="en-US" sz="1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绿色圃中学资源网</a:t>
            </a:r>
            <a:r>
              <a:rPr lang="en-US" altLang="zh-CN" sz="10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http://</a:t>
            </a:r>
            <a:r>
              <a:rPr lang="en-US" altLang="zh-CN" sz="100" err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cz.Lspjy.com</a:t>
            </a:r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03" name="文本框 1"/>
          <p:cNvSpPr txBox="1"/>
          <p:nvPr/>
        </p:nvSpPr>
        <p:spPr>
          <a:xfrm>
            <a:off x="5951538" y="4940300"/>
            <a:ext cx="4579937" cy="522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张家港市中兴小学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丁景琼</a:t>
            </a:r>
            <a:endParaRPr lang="zh-CN" altLang="en-US" sz="2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121" name="图片 39" descr="图片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-6350" y="0"/>
            <a:ext cx="12257088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2" name="图片 1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695325" y="1196975"/>
            <a:ext cx="3282950" cy="4616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3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50263" y="3068638"/>
            <a:ext cx="3800475" cy="3352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文本框 8"/>
          <p:cNvSpPr txBox="1"/>
          <p:nvPr/>
        </p:nvSpPr>
        <p:spPr>
          <a:xfrm>
            <a:off x="5375275" y="1844675"/>
            <a:ext cx="3462338" cy="881063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/>
          <a:p>
            <a:r>
              <a:rPr lang="en-US" altLang="zh-CN" sz="4800"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4800">
                <a:latin typeface="楷体" panose="02010609060101010101" pitchFamily="49" charset="-122"/>
                <a:ea typeface="楷体" panose="02010609060101010101" pitchFamily="49" charset="-122"/>
              </a:rPr>
              <a:t>我围你算</a:t>
            </a:r>
            <a:r>
              <a:rPr lang="en-US" altLang="zh-CN" sz="480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endParaRPr lang="en-US" altLang="zh-CN" sz="48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45" name="图片 39" descr="图片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-6350" y="0"/>
            <a:ext cx="12257088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6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8" y="1866900"/>
            <a:ext cx="4821237" cy="36798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-2880000">
            <a:off x="3451225" y="2708275"/>
            <a:ext cx="134938" cy="1749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8" name="图片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50263" y="3068638"/>
            <a:ext cx="3800475" cy="3352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文本框 12"/>
          <p:cNvSpPr txBox="1"/>
          <p:nvPr/>
        </p:nvSpPr>
        <p:spPr>
          <a:xfrm>
            <a:off x="5948363" y="3355975"/>
            <a:ext cx="1390650" cy="76835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4400">
                <a:latin typeface="Arial" panose="020B0604020202020204" pitchFamily="34" charset="0"/>
                <a:ea typeface="宋体" panose="02010600030101010101" pitchFamily="2" charset="-122"/>
              </a:rPr>
              <a:t>9</a:t>
            </a:r>
            <a:r>
              <a:rPr lang="zh-CN" altLang="en-US" sz="4400">
                <a:latin typeface="Arial" panose="020B0604020202020204" pitchFamily="34" charset="0"/>
                <a:ea typeface="宋体" panose="02010600030101010101" pitchFamily="2" charset="-122"/>
              </a:rPr>
              <a:t>根</a:t>
            </a:r>
            <a:endParaRPr lang="zh-CN" altLang="en-US" sz="44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4368800" y="1052513"/>
            <a:ext cx="4489450" cy="18145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69" name="图片 5" descr="图片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-95250" y="44450"/>
            <a:ext cx="12314238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" y="3932238"/>
            <a:ext cx="1536700" cy="17700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1" name="文本框 10245"/>
          <p:cNvSpPr txBox="1"/>
          <p:nvPr/>
        </p:nvSpPr>
        <p:spPr>
          <a:xfrm>
            <a:off x="2927350" y="2205038"/>
            <a:ext cx="7232650" cy="52705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ts val="3400"/>
              </a:lnSpc>
            </a:pPr>
            <a:r>
              <a:rPr lang="zh-CN" altLang="en-US" sz="2800" dirty="0">
                <a:latin typeface="Arial" panose="020B0604020202020204" pitchFamily="34" charset="0"/>
                <a:ea typeface="楷体" panose="02010609060101010101" pitchFamily="49" charset="-122"/>
                <a:sym typeface="宋体" panose="02010600030101010101" pitchFamily="2" charset="-122"/>
              </a:rPr>
              <a:t>用</a:t>
            </a:r>
            <a:r>
              <a:rPr lang="en-US" altLang="zh-CN" sz="2800" dirty="0">
                <a:latin typeface="Arial" panose="020B0604020202020204" pitchFamily="34" charset="0"/>
                <a:ea typeface="楷体" panose="02010609060101010101" pitchFamily="49" charset="-122"/>
                <a:sym typeface="宋体" panose="02010600030101010101" pitchFamily="2" charset="-122"/>
              </a:rPr>
              <a:t>9</a:t>
            </a:r>
            <a:r>
              <a:rPr lang="zh-CN" altLang="en-US" sz="2800" dirty="0">
                <a:latin typeface="Arial" panose="020B0604020202020204" pitchFamily="34" charset="0"/>
                <a:ea typeface="楷体" panose="02010609060101010101" pitchFamily="49" charset="-122"/>
                <a:sym typeface="宋体" panose="02010600030101010101" pitchFamily="2" charset="-122"/>
              </a:rPr>
              <a:t>根</a:t>
            </a:r>
            <a:r>
              <a:rPr lang="en-US" altLang="zh-CN" sz="2800" dirty="0">
                <a:latin typeface="Arial" panose="020B0604020202020204" pitchFamily="34" charset="0"/>
                <a:ea typeface="楷体" panose="02010609060101010101" pitchFamily="49" charset="-122"/>
                <a:sym typeface="宋体" panose="02010600030101010101" pitchFamily="2" charset="-122"/>
              </a:rPr>
              <a:t>    </a:t>
            </a:r>
            <a:r>
              <a:rPr lang="zh-CN" altLang="en-US" sz="2800" dirty="0">
                <a:latin typeface="Arial" panose="020B0604020202020204" pitchFamily="34" charset="0"/>
                <a:ea typeface="楷体" panose="02010609060101010101" pitchFamily="49" charset="-122"/>
                <a:sym typeface="宋体" panose="02010600030101010101" pitchFamily="2" charset="-122"/>
              </a:rPr>
              <a:t>围三角形</a:t>
            </a:r>
            <a:r>
              <a:rPr lang="en-US" altLang="zh-CN" sz="2800" dirty="0">
                <a:latin typeface="Arial" panose="020B0604020202020204" pitchFamily="34" charset="0"/>
                <a:ea typeface="楷体" panose="02010609060101010101" pitchFamily="49" charset="-122"/>
                <a:sym typeface="宋体" panose="02010600030101010101" pitchFamily="2" charset="-122"/>
              </a:rPr>
              <a:t>,</a:t>
            </a:r>
            <a:r>
              <a:rPr lang="zh-CN" altLang="en-US" sz="2800" dirty="0">
                <a:latin typeface="Arial" panose="020B0604020202020204" pitchFamily="34" charset="0"/>
                <a:ea typeface="楷体" panose="02010609060101010101" pitchFamily="49" charset="-122"/>
                <a:sym typeface="宋体" panose="02010600030101010101" pitchFamily="2" charset="-122"/>
              </a:rPr>
              <a:t>每</a:t>
            </a:r>
            <a:r>
              <a:rPr lang="en-US" altLang="zh-CN" sz="2800" dirty="0">
                <a:latin typeface="Arial" panose="020B0604020202020204" pitchFamily="34" charset="0"/>
                <a:ea typeface="楷体" panose="02010609060101010101" pitchFamily="49" charset="-122"/>
                <a:sym typeface="宋体" panose="02010600030101010101" pitchFamily="2" charset="-122"/>
              </a:rPr>
              <a:t>3</a:t>
            </a:r>
            <a:r>
              <a:rPr lang="zh-CN" altLang="en-US" sz="2800" dirty="0">
                <a:latin typeface="Arial" panose="020B0604020202020204" pitchFamily="34" charset="0"/>
                <a:ea typeface="楷体" panose="02010609060101010101" pitchFamily="49" charset="-122"/>
                <a:sym typeface="宋体" panose="02010600030101010101" pitchFamily="2" charset="-122"/>
              </a:rPr>
              <a:t>根围一个</a:t>
            </a:r>
            <a:r>
              <a:rPr lang="en-US" altLang="zh-CN" sz="2800" dirty="0">
                <a:latin typeface="Arial" panose="020B0604020202020204" pitchFamily="34" charset="0"/>
                <a:ea typeface="楷体" panose="02010609060101010101" pitchFamily="49" charset="-122"/>
                <a:sym typeface="宋体" panose="02010600030101010101" pitchFamily="2" charset="-122"/>
              </a:rPr>
              <a:t>,</a:t>
            </a:r>
            <a:r>
              <a:rPr lang="zh-CN" altLang="en-US" sz="2800" dirty="0">
                <a:latin typeface="Arial" panose="020B0604020202020204" pitchFamily="34" charset="0"/>
                <a:ea typeface="楷体" panose="02010609060101010101" pitchFamily="49" charset="-122"/>
                <a:sym typeface="宋体" panose="02010600030101010101" pitchFamily="2" charset="-122"/>
              </a:rPr>
              <a:t>可以围</a:t>
            </a:r>
            <a:r>
              <a:rPr lang="en-US" altLang="zh-CN" sz="2800" dirty="0">
                <a:latin typeface="Arial" panose="020B0604020202020204" pitchFamily="34" charset="0"/>
                <a:ea typeface="楷体" panose="02010609060101010101" pitchFamily="49" charset="-122"/>
                <a:sym typeface="宋体" panose="02010600030101010101" pitchFamily="2" charset="-122"/>
              </a:rPr>
              <a:t>(    )</a:t>
            </a:r>
            <a:r>
              <a:rPr lang="zh-CN" altLang="en-US" sz="2800" dirty="0">
                <a:latin typeface="Arial" panose="020B0604020202020204" pitchFamily="34" charset="0"/>
                <a:ea typeface="楷体" panose="02010609060101010101" pitchFamily="49" charset="-122"/>
                <a:sym typeface="宋体" panose="02010600030101010101" pitchFamily="2" charset="-122"/>
              </a:rPr>
              <a:t>个。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  <a:sym typeface="宋体" panose="02010600030101010101" pitchFamily="2" charset="-122"/>
              </a:rPr>
              <a:t> </a:t>
            </a:r>
            <a:endParaRPr lang="zh-CN" altLang="en-US" sz="24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172" name="圆柱形 9"/>
          <p:cNvSpPr/>
          <p:nvPr/>
        </p:nvSpPr>
        <p:spPr>
          <a:xfrm rot="1306316">
            <a:off x="4060825" y="2143125"/>
            <a:ext cx="109538" cy="690563"/>
          </a:xfrm>
          <a:prstGeom prst="can">
            <a:avLst>
              <a:gd name="adj" fmla="val 103523"/>
            </a:avLst>
          </a:prstGeom>
          <a:solidFill>
            <a:srgbClr val="BEE24A"/>
          </a:solidFill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" name="文本框 10245"/>
          <p:cNvSpPr txBox="1"/>
          <p:nvPr/>
        </p:nvSpPr>
        <p:spPr>
          <a:xfrm>
            <a:off x="1992313" y="4786313"/>
            <a:ext cx="5099050" cy="52705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ts val="3400"/>
              </a:lnSpc>
            </a:pPr>
            <a:r>
              <a:rPr lang="zh-CN" altLang="en-US" sz="2800" dirty="0">
                <a:latin typeface="Arial" panose="020B0604020202020204" pitchFamily="34" charset="0"/>
                <a:ea typeface="楷体" panose="02010609060101010101" pitchFamily="49" charset="-122"/>
                <a:sym typeface="宋体" panose="02010600030101010101" pitchFamily="2" charset="-122"/>
              </a:rPr>
              <a:t>用</a:t>
            </a:r>
            <a:r>
              <a:rPr lang="en-US" altLang="zh-CN" sz="2800" dirty="0">
                <a:latin typeface="Arial" panose="020B0604020202020204" pitchFamily="34" charset="0"/>
                <a:ea typeface="楷体" panose="02010609060101010101" pitchFamily="49" charset="-122"/>
                <a:sym typeface="宋体" panose="02010600030101010101" pitchFamily="2" charset="-122"/>
              </a:rPr>
              <a:t>9</a:t>
            </a:r>
            <a:r>
              <a:rPr lang="zh-CN" altLang="en-US" sz="2800" dirty="0">
                <a:latin typeface="Arial" panose="020B0604020202020204" pitchFamily="34" charset="0"/>
                <a:ea typeface="楷体" panose="02010609060101010101" pitchFamily="49" charset="-122"/>
                <a:sym typeface="宋体" panose="02010600030101010101" pitchFamily="2" charset="-122"/>
              </a:rPr>
              <a:t>根</a:t>
            </a:r>
            <a:r>
              <a:rPr lang="en-US" altLang="zh-CN" sz="2800" dirty="0">
                <a:latin typeface="Arial" panose="020B0604020202020204" pitchFamily="34" charset="0"/>
                <a:ea typeface="楷体" panose="02010609060101010101" pitchFamily="49" charset="-122"/>
                <a:sym typeface="宋体" panose="02010600030101010101" pitchFamily="2" charset="-122"/>
              </a:rPr>
              <a:t>    </a:t>
            </a:r>
            <a:r>
              <a:rPr lang="zh-CN" altLang="en-US" sz="2800" dirty="0">
                <a:latin typeface="Arial" panose="020B0604020202020204" pitchFamily="34" charset="0"/>
                <a:ea typeface="楷体" panose="02010609060101010101" pitchFamily="49" charset="-122"/>
                <a:sym typeface="宋体" panose="02010600030101010101" pitchFamily="2" charset="-122"/>
              </a:rPr>
              <a:t>围正方形</a:t>
            </a:r>
            <a:r>
              <a:rPr lang="en-US" altLang="zh-CN" sz="2800" dirty="0">
                <a:latin typeface="Arial" panose="020B0604020202020204" pitchFamily="34" charset="0"/>
                <a:ea typeface="楷体" panose="02010609060101010101" pitchFamily="49" charset="-122"/>
                <a:sym typeface="宋体" panose="02010600030101010101" pitchFamily="2" charset="-122"/>
              </a:rPr>
              <a:t>,</a:t>
            </a:r>
            <a:r>
              <a:rPr lang="zh-CN" altLang="en-US" sz="2800" dirty="0">
                <a:latin typeface="Arial" panose="020B0604020202020204" pitchFamily="34" charset="0"/>
                <a:ea typeface="楷体" panose="02010609060101010101" pitchFamily="49" charset="-122"/>
                <a:sym typeface="宋体" panose="02010600030101010101" pitchFamily="2" charset="-122"/>
              </a:rPr>
              <a:t>每</a:t>
            </a:r>
            <a:r>
              <a:rPr lang="en-US" altLang="zh-CN" sz="2800" dirty="0">
                <a:latin typeface="Arial" panose="020B0604020202020204" pitchFamily="34" charset="0"/>
                <a:ea typeface="楷体" panose="02010609060101010101" pitchFamily="49" charset="-122"/>
                <a:sym typeface="宋体" panose="02010600030101010101" pitchFamily="2" charset="-122"/>
              </a:rPr>
              <a:t>4</a:t>
            </a:r>
            <a:r>
              <a:rPr lang="zh-CN" altLang="en-US" sz="2800" dirty="0">
                <a:latin typeface="Arial" panose="020B0604020202020204" pitchFamily="34" charset="0"/>
                <a:ea typeface="楷体" panose="02010609060101010101" pitchFamily="49" charset="-122"/>
                <a:sym typeface="宋体" panose="02010600030101010101" pitchFamily="2" charset="-122"/>
              </a:rPr>
              <a:t>根围一个</a:t>
            </a:r>
            <a:r>
              <a:rPr lang="en-US" altLang="zh-CN" sz="2800" dirty="0">
                <a:latin typeface="Arial" panose="020B0604020202020204" pitchFamily="34" charset="0"/>
                <a:ea typeface="楷体" panose="02010609060101010101" pitchFamily="49" charset="-122"/>
                <a:sym typeface="宋体" panose="02010600030101010101" pitchFamily="2" charset="-122"/>
              </a:rPr>
              <a:t>,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  <a:sym typeface="宋体" panose="02010600030101010101" pitchFamily="2" charset="-122"/>
              </a:rPr>
              <a:t> </a:t>
            </a:r>
            <a:endParaRPr lang="zh-CN" altLang="en-US" sz="24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3" name="圆柱形 9"/>
          <p:cNvSpPr/>
          <p:nvPr/>
        </p:nvSpPr>
        <p:spPr>
          <a:xfrm rot="1306316">
            <a:off x="3122613" y="4633913"/>
            <a:ext cx="111125" cy="690562"/>
          </a:xfrm>
          <a:prstGeom prst="can">
            <a:avLst>
              <a:gd name="adj" fmla="val 102046"/>
            </a:avLst>
          </a:prstGeom>
          <a:solidFill>
            <a:srgbClr val="BEE24A"/>
          </a:solidFill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975725" y="1000760"/>
            <a:ext cx="235267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 noProof="1">
                <a:solidFill>
                  <a:srgbClr val="FF0000"/>
                </a:solidFill>
                <a:highlight>
                  <a:srgbClr val="FFFF00"/>
                </a:highlight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平均分后没有</a:t>
            </a:r>
            <a:r>
              <a:rPr lang="zh-CN" altLang="en-US" sz="3600" b="1" noProof="1">
                <a:solidFill>
                  <a:srgbClr val="FF0000"/>
                </a:solidFill>
                <a:highlight>
                  <a:srgbClr val="FFFF00"/>
                </a:highlight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剩余</a:t>
            </a:r>
            <a:endParaRPr lang="zh-CN" altLang="en-US" sz="3600" b="1" noProof="1">
              <a:solidFill>
                <a:srgbClr val="FF0000"/>
              </a:solidFill>
              <a:highlight>
                <a:srgbClr val="FFFF00"/>
              </a:highlight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9048750" y="3687444"/>
            <a:ext cx="235267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 noProof="1">
                <a:solidFill>
                  <a:srgbClr val="FF0000"/>
                </a:solidFill>
                <a:highlight>
                  <a:srgbClr val="FFFF00"/>
                </a:highlight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平均分后还有</a:t>
            </a:r>
            <a:r>
              <a:rPr lang="zh-CN" altLang="en-US" sz="3600" b="1" noProof="1">
                <a:solidFill>
                  <a:srgbClr val="FF0000"/>
                </a:solidFill>
                <a:highlight>
                  <a:srgbClr val="FFFF00"/>
                </a:highlight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剩余</a:t>
            </a:r>
            <a:endParaRPr lang="zh-CN" altLang="en-US" sz="3600" b="1" noProof="1">
              <a:solidFill>
                <a:srgbClr val="FF0000"/>
              </a:solidFill>
              <a:highlight>
                <a:srgbClr val="FFFF00"/>
              </a:highlight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2" name="TextBox 42"/>
          <p:cNvSpPr txBox="1"/>
          <p:nvPr/>
        </p:nvSpPr>
        <p:spPr>
          <a:xfrm>
            <a:off x="4727575" y="5300663"/>
            <a:ext cx="6086475" cy="706437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4000">
                <a:latin typeface="黑体" panose="02010609060101010101" pitchFamily="49" charset="-122"/>
                <a:ea typeface="黑体" panose="02010609060101010101" pitchFamily="49" charset="-122"/>
              </a:rPr>
              <a:t> 9</a:t>
            </a:r>
            <a:r>
              <a:rPr lang="zh-CN" altLang="en-US" sz="4000">
                <a:latin typeface="黑体" panose="02010609060101010101" pitchFamily="49" charset="-122"/>
                <a:ea typeface="黑体" panose="02010609060101010101" pitchFamily="49" charset="-122"/>
              </a:rPr>
              <a:t>÷</a:t>
            </a:r>
            <a:r>
              <a:rPr lang="en-US" altLang="zh-CN" sz="4000">
                <a:latin typeface="黑体" panose="02010609060101010101" pitchFamily="49" charset="-122"/>
                <a:ea typeface="黑体" panose="02010609060101010101" pitchFamily="49" charset="-122"/>
              </a:rPr>
              <a:t>4=2</a:t>
            </a:r>
            <a:r>
              <a:rPr lang="zh-CN" altLang="en-US" sz="4000">
                <a:latin typeface="黑体" panose="02010609060101010101" pitchFamily="49" charset="-122"/>
                <a:ea typeface="黑体" panose="02010609060101010101" pitchFamily="49" charset="-122"/>
              </a:rPr>
              <a:t>（个）</a:t>
            </a:r>
            <a:r>
              <a:rPr lang="en-US" altLang="zh-CN" sz="4000">
                <a:latin typeface="黑体" panose="02010609060101010101" pitchFamily="49" charset="-122"/>
                <a:ea typeface="黑体" panose="02010609060101010101" pitchFamily="49" charset="-122"/>
              </a:rPr>
              <a:t>……1</a:t>
            </a:r>
            <a:r>
              <a:rPr lang="zh-CN" altLang="en-US" sz="4000">
                <a:latin typeface="黑体" panose="02010609060101010101" pitchFamily="49" charset="-122"/>
                <a:ea typeface="黑体" panose="02010609060101010101" pitchFamily="49" charset="-122"/>
              </a:rPr>
              <a:t>（根）</a:t>
            </a:r>
            <a:endParaRPr lang="zh-CN" altLang="en-US" sz="40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78" name="矩形 2"/>
          <p:cNvSpPr/>
          <p:nvPr/>
        </p:nvSpPr>
        <p:spPr>
          <a:xfrm>
            <a:off x="2033588" y="860425"/>
            <a:ext cx="9140825" cy="2495550"/>
          </a:xfrm>
          <a:prstGeom prst="rect">
            <a:avLst/>
          </a:prstGeom>
          <a:noFill/>
          <a:ln w="38100" cap="flat" cmpd="sng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033588" y="3643313"/>
            <a:ext cx="9172575" cy="2376487"/>
          </a:xfrm>
          <a:prstGeom prst="rect">
            <a:avLst/>
          </a:prstGeom>
          <a:noFill/>
          <a:ln w="38100" cap="flat" cmpd="sng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7180" name="图片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-95250" y="1095375"/>
            <a:ext cx="2058988" cy="18446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81" name="图片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14838" y="1095375"/>
            <a:ext cx="3970337" cy="10874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06913" y="1123950"/>
            <a:ext cx="1093787" cy="10445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91200" y="1123950"/>
            <a:ext cx="1168400" cy="11160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54550" y="3736975"/>
            <a:ext cx="3092450" cy="971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92950" y="1162050"/>
            <a:ext cx="1168400" cy="1042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" name="文本框 29"/>
          <p:cNvSpPr txBox="1"/>
          <p:nvPr/>
        </p:nvSpPr>
        <p:spPr>
          <a:xfrm>
            <a:off x="9048750" y="2100263"/>
            <a:ext cx="469900" cy="65722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/>
          <a:p>
            <a:r>
              <a:rPr lang="en-US" altLang="zh-CN" sz="4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endParaRPr lang="en-US" altLang="zh-CN" sz="44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10" name="图片 17" descr="2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52963" y="3687763"/>
            <a:ext cx="1239837" cy="10588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2" name="图片 17" descr="2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70600" y="3694113"/>
            <a:ext cx="1203325" cy="10588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" name="文本框 32"/>
          <p:cNvSpPr txBox="1"/>
          <p:nvPr/>
        </p:nvSpPr>
        <p:spPr>
          <a:xfrm>
            <a:off x="8112125" y="4692650"/>
            <a:ext cx="469900" cy="65722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/>
          <a:p>
            <a:r>
              <a:rPr lang="en-US" altLang="zh-CN" sz="4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endParaRPr lang="en-US" altLang="zh-CN" sz="44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9840913" y="4733925"/>
            <a:ext cx="468312" cy="65722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/>
          <a:p>
            <a:r>
              <a:rPr lang="en-US" altLang="zh-CN" sz="4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endParaRPr lang="en-US" altLang="zh-CN" sz="44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5" name="TextBox 42"/>
          <p:cNvSpPr txBox="1"/>
          <p:nvPr/>
        </p:nvSpPr>
        <p:spPr>
          <a:xfrm>
            <a:off x="4656138" y="2732088"/>
            <a:ext cx="3262312" cy="706437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4000">
                <a:latin typeface="黑体" panose="02010609060101010101" pitchFamily="49" charset="-122"/>
                <a:ea typeface="黑体" panose="02010609060101010101" pitchFamily="49" charset="-122"/>
              </a:rPr>
              <a:t> 9</a:t>
            </a:r>
            <a:r>
              <a:rPr lang="zh-CN" altLang="en-US" sz="4000">
                <a:latin typeface="黑体" panose="02010609060101010101" pitchFamily="49" charset="-122"/>
                <a:ea typeface="黑体" panose="02010609060101010101" pitchFamily="49" charset="-122"/>
              </a:rPr>
              <a:t>÷</a:t>
            </a:r>
            <a:r>
              <a:rPr lang="en-US" altLang="zh-CN" sz="4000">
                <a:latin typeface="黑体" panose="02010609060101010101" pitchFamily="49" charset="-122"/>
                <a:ea typeface="黑体" panose="02010609060101010101" pitchFamily="49" charset="-122"/>
              </a:rPr>
              <a:t>3=3</a:t>
            </a:r>
            <a:r>
              <a:rPr lang="zh-CN" altLang="en-US" sz="4000">
                <a:latin typeface="黑体" panose="02010609060101010101" pitchFamily="49" charset="-122"/>
                <a:ea typeface="黑体" panose="02010609060101010101" pitchFamily="49" charset="-122"/>
              </a:rPr>
              <a:t>（个）</a:t>
            </a:r>
            <a:endParaRPr lang="zh-CN" altLang="en-US" sz="40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文本框 10245"/>
          <p:cNvSpPr txBox="1"/>
          <p:nvPr/>
        </p:nvSpPr>
        <p:spPr>
          <a:xfrm>
            <a:off x="6924675" y="4822825"/>
            <a:ext cx="3995738" cy="52705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ts val="3400"/>
              </a:lnSpc>
            </a:pPr>
            <a:r>
              <a:rPr lang="zh-CN" altLang="en-US" sz="2800" dirty="0">
                <a:latin typeface="Arial" panose="020B0604020202020204" pitchFamily="34" charset="0"/>
                <a:ea typeface="楷体" panose="02010609060101010101" pitchFamily="49" charset="-122"/>
                <a:sym typeface="宋体" panose="02010600030101010101" pitchFamily="2" charset="-122"/>
              </a:rPr>
              <a:t>可以围</a:t>
            </a:r>
            <a:r>
              <a:rPr lang="en-US" altLang="zh-CN" sz="2800" dirty="0">
                <a:latin typeface="Arial" panose="020B0604020202020204" pitchFamily="34" charset="0"/>
                <a:ea typeface="楷体" panose="02010609060101010101" pitchFamily="49" charset="-122"/>
                <a:sym typeface="宋体" panose="02010600030101010101" pitchFamily="2" charset="-122"/>
              </a:rPr>
              <a:t>(   )</a:t>
            </a:r>
            <a:r>
              <a:rPr lang="zh-CN" altLang="en-US" sz="2800" dirty="0">
                <a:latin typeface="Arial" panose="020B0604020202020204" pitchFamily="34" charset="0"/>
                <a:ea typeface="楷体" panose="02010609060101010101" pitchFamily="49" charset="-122"/>
                <a:sym typeface="宋体" panose="02010600030101010101" pitchFamily="2" charset="-122"/>
              </a:rPr>
              <a:t>个</a:t>
            </a:r>
            <a:r>
              <a:rPr lang="en-US" altLang="zh-CN" sz="2800" dirty="0">
                <a:latin typeface="Arial" panose="020B0604020202020204" pitchFamily="34" charset="0"/>
                <a:ea typeface="楷体" panose="02010609060101010101" pitchFamily="49" charset="-122"/>
                <a:sym typeface="宋体" panose="02010600030101010101" pitchFamily="2" charset="-122"/>
              </a:rPr>
              <a:t>,</a:t>
            </a:r>
            <a:r>
              <a:rPr lang="zh-CN" altLang="en-US" sz="2800" dirty="0">
                <a:latin typeface="Arial" panose="020B0604020202020204" pitchFamily="34" charset="0"/>
                <a:ea typeface="楷体" panose="02010609060101010101" pitchFamily="49" charset="-122"/>
                <a:sym typeface="宋体" panose="02010600030101010101" pitchFamily="2" charset="-122"/>
              </a:rPr>
              <a:t>还剩</a:t>
            </a:r>
            <a:r>
              <a:rPr lang="en-US" altLang="zh-CN" sz="2800" dirty="0">
                <a:latin typeface="Arial" panose="020B0604020202020204" pitchFamily="34" charset="0"/>
                <a:ea typeface="楷体" panose="02010609060101010101" pitchFamily="49" charset="-122"/>
                <a:sym typeface="宋体" panose="02010600030101010101" pitchFamily="2" charset="-122"/>
              </a:rPr>
              <a:t>(   )</a:t>
            </a:r>
            <a:r>
              <a:rPr lang="zh-CN" altLang="en-US" sz="2800" dirty="0">
                <a:latin typeface="Arial" panose="020B0604020202020204" pitchFamily="34" charset="0"/>
                <a:ea typeface="楷体" panose="02010609060101010101" pitchFamily="49" charset="-122"/>
                <a:sym typeface="宋体" panose="02010600030101010101" pitchFamily="2" charset="-122"/>
              </a:rPr>
              <a:t>根</a:t>
            </a:r>
            <a:r>
              <a:rPr lang="zh-CN" altLang="en-US" sz="3200" dirty="0">
                <a:latin typeface="Arial" panose="020B0604020202020204" pitchFamily="34" charset="0"/>
                <a:ea typeface="楷体" panose="02010609060101010101" pitchFamily="49" charset="-122"/>
                <a:sym typeface="宋体" panose="02010600030101010101" pitchFamily="2" charset="-122"/>
              </a:rPr>
              <a:t>。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  <a:sym typeface="宋体" panose="02010600030101010101" pitchFamily="2" charset="-122"/>
              </a:rPr>
              <a:t> </a:t>
            </a:r>
            <a:endParaRPr lang="zh-CN" altLang="en-US" sz="24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" name="椭圆 2"/>
          <p:cNvSpPr/>
          <p:nvPr>
            <p:custDataLst>
              <p:tags r:id="rId8"/>
            </p:custDataLst>
          </p:nvPr>
        </p:nvSpPr>
        <p:spPr>
          <a:xfrm>
            <a:off x="4512310" y="1124585"/>
            <a:ext cx="1186180" cy="1152525"/>
          </a:xfrm>
          <a:prstGeom prst="ellipse">
            <a:avLst/>
          </a:prstGeom>
          <a:noFill/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椭圆 5"/>
          <p:cNvSpPr/>
          <p:nvPr>
            <p:custDataLst>
              <p:tags r:id="rId9"/>
            </p:custDataLst>
          </p:nvPr>
        </p:nvSpPr>
        <p:spPr>
          <a:xfrm>
            <a:off x="5813425" y="1159510"/>
            <a:ext cx="1186180" cy="1152525"/>
          </a:xfrm>
          <a:prstGeom prst="ellipse">
            <a:avLst/>
          </a:prstGeom>
          <a:noFill/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椭圆 7"/>
          <p:cNvSpPr/>
          <p:nvPr>
            <p:custDataLst>
              <p:tags r:id="rId10"/>
            </p:custDataLst>
          </p:nvPr>
        </p:nvSpPr>
        <p:spPr>
          <a:xfrm>
            <a:off x="7097395" y="1125220"/>
            <a:ext cx="1186180" cy="1152525"/>
          </a:xfrm>
          <a:prstGeom prst="ellipse">
            <a:avLst/>
          </a:prstGeom>
          <a:noFill/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椭圆 8"/>
          <p:cNvSpPr/>
          <p:nvPr>
            <p:custDataLst>
              <p:tags r:id="rId11"/>
            </p:custDataLst>
          </p:nvPr>
        </p:nvSpPr>
        <p:spPr>
          <a:xfrm>
            <a:off x="4557395" y="3644265"/>
            <a:ext cx="1315720" cy="1195705"/>
          </a:xfrm>
          <a:prstGeom prst="ellipse">
            <a:avLst/>
          </a:prstGeom>
          <a:noFill/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椭圆 10"/>
          <p:cNvSpPr/>
          <p:nvPr>
            <p:custDataLst>
              <p:tags r:id="rId12"/>
            </p:custDataLst>
          </p:nvPr>
        </p:nvSpPr>
        <p:spPr>
          <a:xfrm>
            <a:off x="6014085" y="3691255"/>
            <a:ext cx="1315720" cy="1195705"/>
          </a:xfrm>
          <a:prstGeom prst="ellipse">
            <a:avLst/>
          </a:prstGeom>
          <a:noFill/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5" grpId="1"/>
      <p:bldP spid="26" grpId="0"/>
      <p:bldP spid="26" grpId="1"/>
      <p:bldP spid="4" grpId="0" animBg="1"/>
      <p:bldP spid="22" grpId="0"/>
      <p:bldP spid="4" grpId="1" animBg="1"/>
      <p:bldP spid="22" grpId="1"/>
      <p:bldP spid="7172" grpId="1" animBg="1"/>
      <p:bldP spid="23" grpId="0" animBg="1"/>
      <p:bldP spid="23" grpId="1" animBg="1"/>
      <p:bldP spid="2" grpId="0"/>
      <p:bldP spid="2" grpId="1"/>
      <p:bldP spid="30" grpId="0"/>
      <p:bldP spid="30" grpId="1"/>
      <p:bldP spid="33" grpId="0"/>
      <p:bldP spid="33" grpId="1"/>
      <p:bldP spid="34" grpId="0"/>
      <p:bldP spid="34" grpId="1"/>
      <p:bldP spid="35" grpId="0"/>
      <p:bldP spid="35" grpId="1"/>
      <p:bldP spid="5" grpId="0"/>
      <p:bldP spid="5" grpId="1"/>
      <p:bldP spid="3" grpId="0" animBg="1"/>
      <p:bldP spid="6" grpId="0" animBg="1"/>
      <p:bldP spid="8" grpId="0" animBg="1"/>
      <p:bldP spid="9" grpId="0" animBg="1"/>
      <p:bldP spid="11" grpId="0" animBg="1"/>
      <p:bldP spid="3" grpId="1" animBg="1"/>
      <p:bldP spid="6" grpId="1" animBg="1"/>
      <p:bldP spid="8" grpId="1" animBg="1"/>
      <p:bldP spid="9" grpId="1" animBg="1"/>
      <p:bldP spid="11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193" name="图片 5" descr="图片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-90487" y="0"/>
            <a:ext cx="12314237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4" name="TextBox 16"/>
          <p:cNvSpPr txBox="1"/>
          <p:nvPr/>
        </p:nvSpPr>
        <p:spPr>
          <a:xfrm>
            <a:off x="1991678" y="620713"/>
            <a:ext cx="4059237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用</a:t>
            </a:r>
            <a:r>
              <a:rPr lang="en-US" altLang="zh-CN" sz="2800"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根  围</a:t>
            </a:r>
            <a:r>
              <a:rPr lang="en-US" altLang="zh-CN" sz="280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个正方形</a:t>
            </a:r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endParaRPr lang="zh-CN" altLang="en-US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195" name="圆柱形 9"/>
          <p:cNvSpPr/>
          <p:nvPr/>
        </p:nvSpPr>
        <p:spPr>
          <a:xfrm rot="1306316">
            <a:off x="3060700" y="537210"/>
            <a:ext cx="125413" cy="741363"/>
          </a:xfrm>
          <a:prstGeom prst="can">
            <a:avLst>
              <a:gd name="adj" fmla="val 102981"/>
            </a:avLst>
          </a:prstGeom>
          <a:solidFill>
            <a:srgbClr val="BEE24A"/>
          </a:solidFill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8196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5" y="692150"/>
            <a:ext cx="1538288" cy="17700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TextBox 16"/>
          <p:cNvSpPr txBox="1"/>
          <p:nvPr/>
        </p:nvSpPr>
        <p:spPr>
          <a:xfrm>
            <a:off x="5591810" y="652145"/>
            <a:ext cx="437832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8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根  围（</a:t>
            </a: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个正方形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圆柱形 9"/>
          <p:cNvSpPr/>
          <p:nvPr/>
        </p:nvSpPr>
        <p:spPr>
          <a:xfrm rot="1306316">
            <a:off x="6354763" y="546100"/>
            <a:ext cx="125412" cy="739775"/>
          </a:xfrm>
          <a:prstGeom prst="can">
            <a:avLst>
              <a:gd name="adj" fmla="val 102764"/>
            </a:avLst>
          </a:prstGeom>
          <a:solidFill>
            <a:srgbClr val="BEE24A"/>
          </a:solidFill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" name="TextBox 16"/>
          <p:cNvSpPr txBox="1"/>
          <p:nvPr/>
        </p:nvSpPr>
        <p:spPr>
          <a:xfrm>
            <a:off x="142875" y="3069273"/>
            <a:ext cx="1893888" cy="583565"/>
          </a:xfrm>
          <a:prstGeom prst="rect">
            <a:avLst/>
          </a:prstGeom>
          <a:solidFill>
            <a:srgbClr val="FF9933"/>
          </a:solidFill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小组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活动：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Rectangle 3"/>
          <p:cNvSpPr/>
          <p:nvPr/>
        </p:nvSpPr>
        <p:spPr>
          <a:xfrm>
            <a:off x="2397125" y="2109788"/>
            <a:ext cx="1225550" cy="58420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 anchorCtr="0">
            <a:spAutoFit/>
          </a:bodyPr>
          <a:p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12</a:t>
            </a: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</a:rPr>
              <a:t>根</a:t>
            </a:r>
            <a:endParaRPr lang="zh-CN" altLang="en-US" sz="32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41" name="图片 17" descr="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32275" y="2076450"/>
            <a:ext cx="673100" cy="6842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8" name="Rectangle 3"/>
          <p:cNvSpPr/>
          <p:nvPr/>
        </p:nvSpPr>
        <p:spPr>
          <a:xfrm>
            <a:off x="4584065" y="1431290"/>
            <a:ext cx="15811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 anchorCtr="0">
            <a:spAutoFit/>
          </a:bodyPr>
          <a:p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画一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画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9" name="Rectangle 3"/>
          <p:cNvSpPr/>
          <p:nvPr/>
        </p:nvSpPr>
        <p:spPr>
          <a:xfrm>
            <a:off x="8613775" y="1431449"/>
            <a:ext cx="1728788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 anchorCtr="0">
            <a:spAutoFit/>
          </a:bodyPr>
          <a:p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写一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写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5" name="Rectangle 3"/>
          <p:cNvSpPr/>
          <p:nvPr/>
        </p:nvSpPr>
        <p:spPr>
          <a:xfrm>
            <a:off x="8112125" y="2159000"/>
            <a:ext cx="3282950" cy="582613"/>
          </a:xfrm>
          <a:prstGeom prst="rect">
            <a:avLst/>
          </a:prstGeom>
          <a:noFill/>
          <a:ln w="9525">
            <a:noFill/>
          </a:ln>
        </p:spPr>
        <p:txBody>
          <a:bodyPr wrap="square" anchor="ctr" anchorCtr="0">
            <a:spAutoFit/>
          </a:bodyPr>
          <a:p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12</a:t>
            </a: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</a:rPr>
              <a:t>÷</a:t>
            </a:r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4 =3(</a:t>
            </a: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</a:rPr>
              <a:t>个</a:t>
            </a:r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endParaRPr lang="en-US" altLang="zh-CN" sz="32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8" name="图片 17" descr="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59363" y="2060575"/>
            <a:ext cx="673100" cy="685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" name="图片 17" descr="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86450" y="2076450"/>
            <a:ext cx="673100" cy="6842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" name="音乐">
            <a:hlinkClick r:id="" action="ppaction://media"/>
          </p:cNvPr>
          <p:cNvPicPr/>
          <p:nvPr>
            <a:audioFile r:link="rId5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51490" y="4077335"/>
            <a:ext cx="1016635" cy="1019175"/>
          </a:xfrm>
          <a:prstGeom prst="rect">
            <a:avLst/>
          </a:prstGeom>
        </p:spPr>
      </p:pic>
      <p:sp>
        <p:nvSpPr>
          <p:cNvPr id="30" name="文本框 29"/>
          <p:cNvSpPr txBox="1"/>
          <p:nvPr/>
        </p:nvSpPr>
        <p:spPr>
          <a:xfrm>
            <a:off x="7247890" y="587058"/>
            <a:ext cx="469900" cy="65722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/>
          <a:p>
            <a:r>
              <a:rPr lang="en-US" altLang="zh-CN" sz="4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endParaRPr lang="en-US" altLang="zh-CN" sz="44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TextBox 16"/>
          <p:cNvSpPr txBox="1"/>
          <p:nvPr/>
        </p:nvSpPr>
        <p:spPr>
          <a:xfrm>
            <a:off x="2293620" y="3068955"/>
            <a:ext cx="9518015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1.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想一想：分别用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13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根、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14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根、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15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根、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16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根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小棒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围正方形，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结果会怎么样？</a:t>
            </a:r>
            <a:endParaRPr lang="zh-CN" altLang="en-US" sz="2800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10" name="TextBox 16"/>
          <p:cNvSpPr txBox="1"/>
          <p:nvPr/>
        </p:nvSpPr>
        <p:spPr>
          <a:xfrm>
            <a:off x="2279650" y="4077335"/>
            <a:ext cx="556323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sz="28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2.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画一画：把相应的图形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画出来。</a:t>
            </a:r>
            <a:endParaRPr lang="zh-CN" altLang="en-US" sz="2800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11" name="TextBox 16"/>
          <p:cNvSpPr txBox="1"/>
          <p:nvPr/>
        </p:nvSpPr>
        <p:spPr>
          <a:xfrm>
            <a:off x="2293620" y="4669155"/>
            <a:ext cx="536892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sz="28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3.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写一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写：用除法算式表示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结果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。</a:t>
            </a:r>
            <a:endParaRPr lang="zh-CN" altLang="en-US" sz="2800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12" name="TextBox 16"/>
          <p:cNvSpPr txBox="1"/>
          <p:nvPr/>
        </p:nvSpPr>
        <p:spPr>
          <a:xfrm>
            <a:off x="2277110" y="5226685"/>
            <a:ext cx="798068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sz="28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4.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说一说：观察组内的</a:t>
            </a:r>
            <a:r>
              <a:rPr lang="en-US" altLang="zh-CN" sz="28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4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个算式，说说你们的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发现。</a:t>
            </a:r>
            <a:endParaRPr lang="zh-CN" altLang="en-US" sz="2800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pic>
        <p:nvPicPr>
          <p:cNvPr id="13" name="活动要求">
            <a:hlinkClick r:id="" action="ppaction://media"/>
          </p:cNvPr>
          <p:cNvPicPr/>
          <p:nvPr>
            <a:audioFile r:link="rId8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51815" y="4344035"/>
            <a:ext cx="1078230" cy="84709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63" fill="hold" display="1">
                  <p:stCondLst>
                    <p:cond delay="indefinite"/>
                  </p:stCondLst>
                  <p:endCondLst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100000">
                <p:cTn id="64" fill="hold" display="1">
                  <p:stCondLst>
                    <p:cond delay="indefinite"/>
                  </p:stCondLst>
                  <p:endCondLst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4" grpId="0" bldLvl="0" animBg="1"/>
      <p:bldP spid="3" grpId="0"/>
      <p:bldP spid="4" grpId="1" animBg="1"/>
      <p:bldP spid="3" grpId="1"/>
      <p:bldP spid="14" grpId="0" bldLvl="0" animBg="1"/>
      <p:bldP spid="14" grpId="1" animBg="1"/>
      <p:bldP spid="25" grpId="0"/>
      <p:bldP spid="25" grpId="1"/>
      <p:bldP spid="7" grpId="0"/>
      <p:bldP spid="7" grpId="1"/>
      <p:bldP spid="48" grpId="0"/>
      <p:bldP spid="48" grpId="1"/>
      <p:bldP spid="49" grpId="0"/>
      <p:bldP spid="49" grpId="1"/>
      <p:bldP spid="30" grpId="0"/>
      <p:bldP spid="30" grpId="1"/>
      <p:bldP spid="6" grpId="0"/>
      <p:bldP spid="6" grpId="1"/>
      <p:bldP spid="10" grpId="0"/>
      <p:bldP spid="10" grpId="1"/>
      <p:bldP spid="11" grpId="0"/>
      <p:bldP spid="11" grpId="1"/>
      <p:bldP spid="12" grpId="0"/>
      <p:bldP spid="1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217" name="图片 5" descr="图片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-90487" y="0"/>
            <a:ext cx="12314237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18" name="Rectangle 3"/>
          <p:cNvSpPr/>
          <p:nvPr/>
        </p:nvSpPr>
        <p:spPr>
          <a:xfrm>
            <a:off x="1847850" y="1135063"/>
            <a:ext cx="1225550" cy="706437"/>
          </a:xfrm>
          <a:prstGeom prst="rect">
            <a:avLst/>
          </a:prstGeom>
          <a:noFill/>
          <a:ln w="9525">
            <a:noFill/>
          </a:ln>
        </p:spPr>
        <p:txBody>
          <a:bodyPr wrap="square" anchor="ctr" anchorCtr="0">
            <a:spAutoFit/>
          </a:bodyPr>
          <a:p>
            <a:r>
              <a:rPr lang="en-US" altLang="zh-CN" sz="4000">
                <a:latin typeface="楷体" panose="02010609060101010101" pitchFamily="49" charset="-122"/>
                <a:ea typeface="楷体" panose="02010609060101010101" pitchFamily="49" charset="-122"/>
              </a:rPr>
              <a:t>12</a:t>
            </a:r>
            <a:r>
              <a:rPr lang="zh-CN" altLang="en-US" sz="4000">
                <a:latin typeface="楷体" panose="02010609060101010101" pitchFamily="49" charset="-122"/>
                <a:ea typeface="楷体" panose="02010609060101010101" pitchFamily="49" charset="-122"/>
              </a:rPr>
              <a:t>根</a:t>
            </a:r>
            <a:endParaRPr lang="zh-CN" altLang="en-US" sz="40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9219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5" y="692150"/>
            <a:ext cx="1538288" cy="17700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0" name="Rectangle 3"/>
          <p:cNvSpPr/>
          <p:nvPr/>
        </p:nvSpPr>
        <p:spPr>
          <a:xfrm>
            <a:off x="1903413" y="2052638"/>
            <a:ext cx="1420812" cy="706437"/>
          </a:xfrm>
          <a:prstGeom prst="rect">
            <a:avLst/>
          </a:prstGeom>
          <a:noFill/>
          <a:ln w="9525">
            <a:noFill/>
          </a:ln>
        </p:spPr>
        <p:txBody>
          <a:bodyPr wrap="square" anchor="ctr" anchorCtr="0">
            <a:spAutoFit/>
          </a:bodyPr>
          <a:p>
            <a:r>
              <a:rPr lang="en-US" altLang="zh-CN" sz="4000">
                <a:latin typeface="楷体" panose="02010609060101010101" pitchFamily="49" charset="-122"/>
                <a:ea typeface="楷体" panose="02010609060101010101" pitchFamily="49" charset="-122"/>
              </a:rPr>
              <a:t>13</a:t>
            </a:r>
            <a:r>
              <a:rPr lang="zh-CN" altLang="en-US" sz="4000">
                <a:latin typeface="楷体" panose="02010609060101010101" pitchFamily="49" charset="-122"/>
                <a:ea typeface="楷体" panose="02010609060101010101" pitchFamily="49" charset="-122"/>
              </a:rPr>
              <a:t>根</a:t>
            </a:r>
            <a:endParaRPr lang="zh-CN" altLang="en-US" sz="40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9221" name="图片 17" descr="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0375" y="1000125"/>
            <a:ext cx="828675" cy="841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22" name="图片 17" descr="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5413" y="977900"/>
            <a:ext cx="828675" cy="8429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23" name="图片 17" descr="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2038" y="977900"/>
            <a:ext cx="827087" cy="8429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4" name="图片 17" descr="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4500" y="1916113"/>
            <a:ext cx="827088" cy="8429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5" name="图片 17" descr="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9538" y="1895475"/>
            <a:ext cx="827087" cy="841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6" name="图片 17" descr="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4575" y="1895475"/>
            <a:ext cx="828675" cy="8413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7" name="圆柱形 9"/>
          <p:cNvSpPr/>
          <p:nvPr>
            <p:custDataLst>
              <p:tags r:id="rId5"/>
            </p:custDataLst>
          </p:nvPr>
        </p:nvSpPr>
        <p:spPr>
          <a:xfrm>
            <a:off x="5884863" y="2073275"/>
            <a:ext cx="76200" cy="581025"/>
          </a:xfrm>
          <a:prstGeom prst="can">
            <a:avLst>
              <a:gd name="adj" fmla="val 102722"/>
            </a:avLst>
          </a:prstGeom>
          <a:solidFill>
            <a:srgbClr val="BEE24A"/>
          </a:solidFill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8" name="Rectangle 3"/>
          <p:cNvSpPr/>
          <p:nvPr/>
        </p:nvSpPr>
        <p:spPr>
          <a:xfrm>
            <a:off x="3721100" y="268129"/>
            <a:ext cx="1949450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 anchorCtr="0">
            <a:spAutoFit/>
          </a:bodyPr>
          <a:p>
            <a:r>
              <a:rPr lang="zh-CN" altLang="en-US" sz="4000" b="1">
                <a:latin typeface="楷体" panose="02010609060101010101" pitchFamily="49" charset="-122"/>
                <a:ea typeface="楷体" panose="02010609060101010101" pitchFamily="49" charset="-122"/>
              </a:rPr>
              <a:t>画一</a:t>
            </a:r>
            <a:r>
              <a:rPr lang="zh-CN" altLang="en-US" sz="4000" b="1">
                <a:latin typeface="楷体" panose="02010609060101010101" pitchFamily="49" charset="-122"/>
                <a:ea typeface="楷体" panose="02010609060101010101" pitchFamily="49" charset="-122"/>
              </a:rPr>
              <a:t>画</a:t>
            </a:r>
            <a:endParaRPr lang="zh-CN" altLang="en-US" sz="40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229" name="Rectangle 3"/>
          <p:cNvSpPr/>
          <p:nvPr/>
        </p:nvSpPr>
        <p:spPr>
          <a:xfrm>
            <a:off x="7896225" y="293688"/>
            <a:ext cx="1979930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 anchorCtr="0">
            <a:spAutoFit/>
          </a:bodyPr>
          <a:p>
            <a:r>
              <a:rPr lang="zh-CN" altLang="en-US" sz="4000" b="1">
                <a:latin typeface="楷体" panose="02010609060101010101" pitchFamily="49" charset="-122"/>
                <a:ea typeface="楷体" panose="02010609060101010101" pitchFamily="49" charset="-122"/>
              </a:rPr>
              <a:t>写一</a:t>
            </a:r>
            <a:r>
              <a:rPr lang="zh-CN" altLang="en-US" sz="4000" b="1">
                <a:latin typeface="楷体" panose="02010609060101010101" pitchFamily="49" charset="-122"/>
                <a:ea typeface="楷体" panose="02010609060101010101" pitchFamily="49" charset="-122"/>
              </a:rPr>
              <a:t>写</a:t>
            </a:r>
            <a:endParaRPr lang="zh-CN" altLang="en-US" sz="40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230" name="Rectangle 3"/>
          <p:cNvSpPr/>
          <p:nvPr/>
        </p:nvSpPr>
        <p:spPr>
          <a:xfrm>
            <a:off x="1885950" y="2968625"/>
            <a:ext cx="1420813" cy="706438"/>
          </a:xfrm>
          <a:prstGeom prst="rect">
            <a:avLst/>
          </a:prstGeom>
          <a:noFill/>
          <a:ln w="9525">
            <a:noFill/>
          </a:ln>
        </p:spPr>
        <p:txBody>
          <a:bodyPr wrap="square" anchor="ctr" anchorCtr="0">
            <a:spAutoFit/>
          </a:bodyPr>
          <a:p>
            <a:r>
              <a:rPr lang="en-US" altLang="zh-CN" sz="4000">
                <a:latin typeface="楷体" panose="02010609060101010101" pitchFamily="49" charset="-122"/>
                <a:ea typeface="楷体" panose="02010609060101010101" pitchFamily="49" charset="-122"/>
              </a:rPr>
              <a:t>14</a:t>
            </a:r>
            <a:r>
              <a:rPr lang="zh-CN" altLang="en-US" sz="4000">
                <a:latin typeface="楷体" panose="02010609060101010101" pitchFamily="49" charset="-122"/>
                <a:ea typeface="楷体" panose="02010609060101010101" pitchFamily="49" charset="-122"/>
              </a:rPr>
              <a:t>根</a:t>
            </a:r>
            <a:endParaRPr lang="zh-CN" altLang="en-US" sz="40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231" name="Rectangle 3"/>
          <p:cNvSpPr/>
          <p:nvPr/>
        </p:nvSpPr>
        <p:spPr>
          <a:xfrm>
            <a:off x="1870075" y="3884613"/>
            <a:ext cx="1420813" cy="706437"/>
          </a:xfrm>
          <a:prstGeom prst="rect">
            <a:avLst/>
          </a:prstGeom>
          <a:noFill/>
          <a:ln w="9525">
            <a:noFill/>
          </a:ln>
        </p:spPr>
        <p:txBody>
          <a:bodyPr wrap="square" anchor="ctr" anchorCtr="0">
            <a:spAutoFit/>
          </a:bodyPr>
          <a:p>
            <a:r>
              <a:rPr lang="en-US" altLang="zh-CN" sz="4000">
                <a:latin typeface="楷体" panose="02010609060101010101" pitchFamily="49" charset="-122"/>
                <a:ea typeface="楷体" panose="02010609060101010101" pitchFamily="49" charset="-122"/>
              </a:rPr>
              <a:t>15</a:t>
            </a:r>
            <a:r>
              <a:rPr lang="zh-CN" altLang="en-US" sz="4000">
                <a:latin typeface="楷体" panose="02010609060101010101" pitchFamily="49" charset="-122"/>
                <a:ea typeface="楷体" panose="02010609060101010101" pitchFamily="49" charset="-122"/>
              </a:rPr>
              <a:t>根</a:t>
            </a:r>
            <a:endParaRPr lang="zh-CN" altLang="en-US" sz="40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232" name="Rectangle 3"/>
          <p:cNvSpPr/>
          <p:nvPr/>
        </p:nvSpPr>
        <p:spPr>
          <a:xfrm>
            <a:off x="1920875" y="4800600"/>
            <a:ext cx="1419225" cy="706438"/>
          </a:xfrm>
          <a:prstGeom prst="rect">
            <a:avLst/>
          </a:prstGeom>
          <a:noFill/>
          <a:ln w="9525">
            <a:noFill/>
          </a:ln>
        </p:spPr>
        <p:txBody>
          <a:bodyPr wrap="square" anchor="ctr" anchorCtr="0">
            <a:spAutoFit/>
          </a:bodyPr>
          <a:p>
            <a:r>
              <a:rPr lang="en-US" altLang="zh-CN" sz="4000">
                <a:latin typeface="楷体" panose="02010609060101010101" pitchFamily="49" charset="-122"/>
                <a:ea typeface="楷体" panose="02010609060101010101" pitchFamily="49" charset="-122"/>
              </a:rPr>
              <a:t>16</a:t>
            </a:r>
            <a:r>
              <a:rPr lang="zh-CN" altLang="en-US" sz="4000">
                <a:latin typeface="楷体" panose="02010609060101010101" pitchFamily="49" charset="-122"/>
                <a:ea typeface="楷体" panose="02010609060101010101" pitchFamily="49" charset="-122"/>
              </a:rPr>
              <a:t>根</a:t>
            </a:r>
            <a:endParaRPr lang="zh-CN" altLang="en-US" sz="40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53" name="图片 17" descr="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38475" y="2832100"/>
            <a:ext cx="828675" cy="8429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4" name="图片 17" descr="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75100" y="2811463"/>
            <a:ext cx="827088" cy="841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5" name="图片 17" descr="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0138" y="2811463"/>
            <a:ext cx="828675" cy="841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9" name="图片 17" descr="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22600" y="3821113"/>
            <a:ext cx="828675" cy="841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0" name="图片 17" descr="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7638" y="3798888"/>
            <a:ext cx="828675" cy="8429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" name="图片 17" descr="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94263" y="3798888"/>
            <a:ext cx="827087" cy="8429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7" name="图片 17" descr="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6725" y="4737100"/>
            <a:ext cx="827088" cy="841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8" name="图片 17" descr="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41763" y="4714875"/>
            <a:ext cx="827087" cy="8429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9" name="图片 17" descr="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6800" y="4714875"/>
            <a:ext cx="828675" cy="8429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0" name="图片 17" descr="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4375" y="4699000"/>
            <a:ext cx="827088" cy="8413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2" name="圆柱形 9"/>
          <p:cNvSpPr/>
          <p:nvPr/>
        </p:nvSpPr>
        <p:spPr>
          <a:xfrm rot="5400000">
            <a:off x="6099175" y="2655888"/>
            <a:ext cx="76200" cy="579437"/>
          </a:xfrm>
          <a:prstGeom prst="can">
            <a:avLst>
              <a:gd name="adj" fmla="val 102444"/>
            </a:avLst>
          </a:prstGeom>
          <a:solidFill>
            <a:srgbClr val="BEE24A"/>
          </a:solidFill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" name="圆柱形 9"/>
          <p:cNvSpPr/>
          <p:nvPr/>
        </p:nvSpPr>
        <p:spPr>
          <a:xfrm>
            <a:off x="5826125" y="2917825"/>
            <a:ext cx="76200" cy="581025"/>
          </a:xfrm>
          <a:prstGeom prst="can">
            <a:avLst>
              <a:gd name="adj" fmla="val 102722"/>
            </a:avLst>
          </a:prstGeom>
          <a:solidFill>
            <a:srgbClr val="BEE24A"/>
          </a:solidFill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" name="圆柱形 9"/>
          <p:cNvSpPr/>
          <p:nvPr/>
        </p:nvSpPr>
        <p:spPr>
          <a:xfrm rot="5400000">
            <a:off x="6083300" y="3643313"/>
            <a:ext cx="76200" cy="581025"/>
          </a:xfrm>
          <a:prstGeom prst="can">
            <a:avLst>
              <a:gd name="adj" fmla="val 102722"/>
            </a:avLst>
          </a:prstGeom>
          <a:solidFill>
            <a:srgbClr val="BEE24A"/>
          </a:solidFill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5" name="圆柱形 9"/>
          <p:cNvSpPr/>
          <p:nvPr/>
        </p:nvSpPr>
        <p:spPr>
          <a:xfrm>
            <a:off x="5810250" y="3906838"/>
            <a:ext cx="76200" cy="579437"/>
          </a:xfrm>
          <a:prstGeom prst="can">
            <a:avLst>
              <a:gd name="adj" fmla="val 102444"/>
            </a:avLst>
          </a:prstGeom>
          <a:solidFill>
            <a:srgbClr val="BEE24A"/>
          </a:solidFill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6" name="圆柱形 9"/>
          <p:cNvSpPr/>
          <p:nvPr/>
        </p:nvSpPr>
        <p:spPr>
          <a:xfrm>
            <a:off x="6416675" y="3906838"/>
            <a:ext cx="76200" cy="581025"/>
          </a:xfrm>
          <a:prstGeom prst="can">
            <a:avLst>
              <a:gd name="adj" fmla="val 102722"/>
            </a:avLst>
          </a:prstGeom>
          <a:solidFill>
            <a:srgbClr val="BEE24A"/>
          </a:solidFill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10582275" y="2139950"/>
            <a:ext cx="352425" cy="2319338"/>
          </a:xfrm>
          <a:prstGeom prst="rect">
            <a:avLst/>
          </a:prstGeom>
          <a:solidFill>
            <a:srgbClr val="FFFF00"/>
          </a:solidFill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7975600" y="1225550"/>
            <a:ext cx="344805" cy="4157980"/>
          </a:xfrm>
          <a:prstGeom prst="rect">
            <a:avLst/>
          </a:prstGeom>
          <a:solidFill>
            <a:srgbClr val="FFFF00"/>
          </a:solidFill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50" name="Rectangle 3"/>
          <p:cNvSpPr/>
          <p:nvPr/>
        </p:nvSpPr>
        <p:spPr>
          <a:xfrm>
            <a:off x="7104063" y="1179513"/>
            <a:ext cx="3282950" cy="58420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 anchorCtr="0">
            <a:spAutoFit/>
          </a:bodyPr>
          <a:p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12</a:t>
            </a: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</a:rPr>
              <a:t>÷</a:t>
            </a:r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4 =3(</a:t>
            </a: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</a:rPr>
              <a:t>个</a:t>
            </a:r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endParaRPr lang="en-US" altLang="zh-CN" sz="32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8" name="Rectangle 3"/>
          <p:cNvSpPr/>
          <p:nvPr/>
        </p:nvSpPr>
        <p:spPr>
          <a:xfrm>
            <a:off x="7089775" y="2133600"/>
            <a:ext cx="4799013" cy="582613"/>
          </a:xfrm>
          <a:prstGeom prst="rect">
            <a:avLst/>
          </a:prstGeom>
          <a:noFill/>
          <a:ln w="9525">
            <a:noFill/>
          </a:ln>
        </p:spPr>
        <p:txBody>
          <a:bodyPr wrap="square" anchor="ctr" anchorCtr="0">
            <a:spAutoFit/>
          </a:bodyPr>
          <a:p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13</a:t>
            </a: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</a:rPr>
              <a:t>÷</a:t>
            </a:r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4 =3(</a:t>
            </a: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</a:rPr>
              <a:t>个</a:t>
            </a:r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)…… 1(</a:t>
            </a: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</a:rPr>
              <a:t>根</a:t>
            </a:r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endParaRPr lang="en-US" altLang="zh-CN" sz="32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8" name="Rectangle 3"/>
          <p:cNvSpPr/>
          <p:nvPr/>
        </p:nvSpPr>
        <p:spPr>
          <a:xfrm>
            <a:off x="7089775" y="3009900"/>
            <a:ext cx="4799013" cy="58420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 anchorCtr="0">
            <a:spAutoFit/>
          </a:bodyPr>
          <a:p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14</a:t>
            </a: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</a:rPr>
              <a:t>÷</a:t>
            </a:r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4 =3(</a:t>
            </a: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</a:rPr>
              <a:t>个</a:t>
            </a:r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)…… 2(</a:t>
            </a: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</a:rPr>
              <a:t>根</a:t>
            </a:r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endParaRPr lang="en-US" altLang="zh-CN" sz="32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5" name="Rectangle 3"/>
          <p:cNvSpPr/>
          <p:nvPr/>
        </p:nvSpPr>
        <p:spPr>
          <a:xfrm>
            <a:off x="7143750" y="3927475"/>
            <a:ext cx="4800600" cy="582613"/>
          </a:xfrm>
          <a:prstGeom prst="rect">
            <a:avLst/>
          </a:prstGeom>
          <a:noFill/>
          <a:ln w="9525">
            <a:noFill/>
          </a:ln>
        </p:spPr>
        <p:txBody>
          <a:bodyPr wrap="square" anchor="ctr" anchorCtr="0">
            <a:spAutoFit/>
          </a:bodyPr>
          <a:p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15</a:t>
            </a: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</a:rPr>
              <a:t>÷</a:t>
            </a:r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4 =3(</a:t>
            </a: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</a:rPr>
              <a:t>个</a:t>
            </a:r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)…… 3(</a:t>
            </a: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</a:rPr>
              <a:t>根</a:t>
            </a:r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endParaRPr lang="en-US" altLang="zh-CN" sz="32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1" name="Rectangle 3"/>
          <p:cNvSpPr/>
          <p:nvPr/>
        </p:nvSpPr>
        <p:spPr>
          <a:xfrm>
            <a:off x="7127875" y="4843780"/>
            <a:ext cx="4800600" cy="582613"/>
          </a:xfrm>
          <a:prstGeom prst="rect">
            <a:avLst/>
          </a:prstGeom>
          <a:noFill/>
          <a:ln w="9525">
            <a:noFill/>
          </a:ln>
        </p:spPr>
        <p:txBody>
          <a:bodyPr wrap="square" anchor="ctr" anchorCtr="0">
            <a:spAutoFit/>
          </a:bodyPr>
          <a:p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16</a:t>
            </a: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</a:rPr>
              <a:t>÷</a:t>
            </a:r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4 =4(</a:t>
            </a: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</a:rPr>
              <a:t>个</a:t>
            </a:r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endParaRPr lang="en-US" altLang="zh-CN" sz="32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50" grpId="1"/>
      <p:bldP spid="9220" grpId="1"/>
      <p:bldP spid="77" grpId="0" bldLvl="0" animBg="1"/>
      <p:bldP spid="78" grpId="0" bldLvl="0" animBg="1"/>
      <p:bldP spid="77" grpId="1" animBg="1"/>
      <p:bldP spid="78" grpId="1" animBg="1"/>
      <p:bldP spid="47" grpId="1" animBg="1"/>
      <p:bldP spid="38" grpId="1"/>
      <p:bldP spid="72" grpId="1" animBg="1"/>
      <p:bldP spid="73" grpId="1" animBg="1"/>
      <p:bldP spid="58" grpId="1"/>
      <p:bldP spid="74" grpId="1" animBg="1"/>
      <p:bldP spid="76" grpId="1" animBg="1"/>
      <p:bldP spid="75" grpId="1" animBg="1"/>
      <p:bldP spid="65" grpId="1"/>
      <p:bldP spid="71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241" name="图片 5" descr="图片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-90487" y="0"/>
            <a:ext cx="12314237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79" name="Rectangle 3"/>
          <p:cNvSpPr/>
          <p:nvPr/>
        </p:nvSpPr>
        <p:spPr>
          <a:xfrm>
            <a:off x="6961188" y="2997200"/>
            <a:ext cx="3190875" cy="644525"/>
          </a:xfrm>
          <a:prstGeom prst="rect">
            <a:avLst/>
          </a:prstGeom>
          <a:solidFill>
            <a:srgbClr val="CCECFF"/>
          </a:solidFill>
          <a:ln w="9525">
            <a:noFill/>
          </a:ln>
        </p:spPr>
        <p:txBody>
          <a:bodyPr wrap="square" anchor="ctr" anchorCtr="0">
            <a:spAutoFit/>
          </a:bodyPr>
          <a:p>
            <a:r>
              <a:rPr lang="zh-CN" altLang="en-US" sz="36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Wingdings" panose="05000000000000000000" pitchFamily="2" charset="2"/>
              </a:rPr>
              <a:t>可能是</a:t>
            </a:r>
            <a:r>
              <a:rPr lang="en-US" altLang="zh-CN" sz="36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Wingdings" panose="05000000000000000000" pitchFamily="2" charset="2"/>
              </a:rPr>
              <a:t>1,2,3,4</a:t>
            </a:r>
            <a:endParaRPr lang="zh-CN" altLang="en-US" sz="3600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0243" name="组合 1"/>
          <p:cNvGrpSpPr/>
          <p:nvPr/>
        </p:nvGrpSpPr>
        <p:grpSpPr>
          <a:xfrm>
            <a:off x="1522413" y="1123950"/>
            <a:ext cx="4067175" cy="1008063"/>
            <a:chOff x="-1121863" y="399252"/>
            <a:chExt cx="4488853" cy="937884"/>
          </a:xfrm>
        </p:grpSpPr>
        <p:sp>
          <p:nvSpPr>
            <p:cNvPr id="10244" name="Text Box 11"/>
            <p:cNvSpPr txBox="1"/>
            <p:nvPr/>
          </p:nvSpPr>
          <p:spPr>
            <a:xfrm>
              <a:off x="-1121863" y="653804"/>
              <a:ext cx="4488853" cy="60005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p>
              <a:r>
                <a:rPr lang="zh-CN" altLang="en-US" sz="3600" dirty="0">
                  <a:latin typeface="黑体" panose="02010609060101010101" pitchFamily="49" charset="-122"/>
                  <a:ea typeface="黑体" panose="02010609060101010101" pitchFamily="49" charset="-122"/>
                </a:rPr>
                <a:t> </a:t>
              </a:r>
              <a:r>
                <a:rPr lang="zh-CN" altLang="en-US" sz="3200" dirty="0">
                  <a:latin typeface="楷体" panose="02010609060101010101" pitchFamily="49" charset="-122"/>
                  <a:ea typeface="楷体" panose="02010609060101010101" pitchFamily="49" charset="-122"/>
                </a:rPr>
                <a:t>用一堆小棒围     。</a:t>
              </a:r>
              <a:endParaRPr lang="zh-CN" altLang="en-US" sz="32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pic>
          <p:nvPicPr>
            <p:cNvPr id="10245" name="Picture 13" descr="未标题-014"/>
            <p:cNvPicPr>
              <a:picLocks noChangeAspect="1"/>
            </p:cNvPicPr>
            <p:nvPr/>
          </p:nvPicPr>
          <p:blipFill>
            <a:blip r:embed="rId3"/>
            <a:srcRect l="80527" t="51126" r="-53"/>
            <a:stretch>
              <a:fillRect/>
            </a:stretch>
          </p:blipFill>
          <p:spPr>
            <a:xfrm>
              <a:off x="2018793" y="399252"/>
              <a:ext cx="1099440" cy="937884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4584" name="Rectangle 3"/>
          <p:cNvSpPr/>
          <p:nvPr/>
        </p:nvSpPr>
        <p:spPr>
          <a:xfrm>
            <a:off x="2063750" y="3586163"/>
            <a:ext cx="6775450" cy="58420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 anchorCtr="0">
            <a:spAutoFit/>
          </a:bodyPr>
          <a:p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  <a:sym typeface="Wingdings" panose="05000000000000000000" pitchFamily="2" charset="2"/>
              </a:rPr>
              <a:t>如果用这些小棒围</a:t>
            </a:r>
            <a:r>
              <a:rPr lang="en-US" altLang="zh-CN" sz="3200" dirty="0">
                <a:latin typeface="楷体" panose="02010609060101010101" pitchFamily="49" charset="-122"/>
                <a:ea typeface="楷体" panose="02010609060101010101" pitchFamily="49" charset="-122"/>
                <a:sym typeface="Wingdings" panose="05000000000000000000" pitchFamily="2" charset="2"/>
              </a:rPr>
              <a:t>  </a:t>
            </a:r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  <a:sym typeface="Wingdings" panose="05000000000000000000" pitchFamily="2" charset="2"/>
              </a:rPr>
              <a:t>    呢？</a:t>
            </a:r>
            <a:endParaRPr lang="zh-CN" altLang="en-US" sz="3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6550" y="3429000"/>
            <a:ext cx="1536700" cy="1768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Rectangle 3"/>
          <p:cNvSpPr/>
          <p:nvPr/>
        </p:nvSpPr>
        <p:spPr>
          <a:xfrm>
            <a:off x="7104063" y="5157788"/>
            <a:ext cx="3803650" cy="644525"/>
          </a:xfrm>
          <a:prstGeom prst="rect">
            <a:avLst/>
          </a:prstGeom>
          <a:solidFill>
            <a:srgbClr val="CCECFF"/>
          </a:solidFill>
          <a:ln w="9525">
            <a:noFill/>
          </a:ln>
        </p:spPr>
        <p:txBody>
          <a:bodyPr wrap="square" anchor="ctr" anchorCtr="0">
            <a:spAutoFit/>
          </a:bodyPr>
          <a:p>
            <a:r>
              <a:rPr lang="zh-CN" altLang="en-US" sz="36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Wingdings" panose="05000000000000000000" pitchFamily="2" charset="2"/>
              </a:rPr>
              <a:t>可能是</a:t>
            </a:r>
            <a:r>
              <a:rPr lang="en-US" altLang="zh-CN" sz="36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Wingdings" panose="05000000000000000000" pitchFamily="2" charset="2"/>
              </a:rPr>
              <a:t>1,2,3,4,5</a:t>
            </a:r>
            <a:endParaRPr lang="zh-CN" altLang="en-US" sz="3600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64263" y="2065338"/>
            <a:ext cx="1944687" cy="9001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57500" y="2146300"/>
            <a:ext cx="3138488" cy="809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Text Box 11"/>
          <p:cNvSpPr txBox="1"/>
          <p:nvPr/>
        </p:nvSpPr>
        <p:spPr>
          <a:xfrm>
            <a:off x="5303838" y="1422400"/>
            <a:ext cx="6429375" cy="644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</a:rPr>
              <a:t>如果有剩余，可能会剩几根小棒？</a:t>
            </a:r>
            <a:endParaRPr lang="zh-CN" altLang="en-US" sz="3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40463" y="4213225"/>
            <a:ext cx="1944687" cy="8985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54325" y="4257675"/>
            <a:ext cx="3113088" cy="860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94350" y="3500438"/>
            <a:ext cx="920750" cy="7477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55" name="图片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H="1">
            <a:off x="-23812" y="981075"/>
            <a:ext cx="1865312" cy="16986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bldLvl="0" animBg="1"/>
      <p:bldP spid="24579" grpId="1" animBg="1"/>
      <p:bldP spid="3" grpId="0" bldLvl="0" animBg="1"/>
      <p:bldP spid="3" grpId="1" animBg="1"/>
      <p:bldP spid="8" grpId="0"/>
      <p:bldP spid="8" grpId="1"/>
      <p:bldP spid="24584" grpId="0"/>
      <p:bldP spid="24584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265" name="图片 5" descr="图片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-90487" y="0"/>
            <a:ext cx="12314237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79" name="Rectangle 3"/>
          <p:cNvSpPr/>
          <p:nvPr/>
        </p:nvSpPr>
        <p:spPr>
          <a:xfrm>
            <a:off x="6673850" y="3571875"/>
            <a:ext cx="3190875" cy="644525"/>
          </a:xfrm>
          <a:prstGeom prst="rect">
            <a:avLst/>
          </a:prstGeom>
          <a:solidFill>
            <a:srgbClr val="CCECFF"/>
          </a:solidFill>
          <a:ln w="9525">
            <a:noFill/>
          </a:ln>
        </p:spPr>
        <p:txBody>
          <a:bodyPr wrap="square" anchor="ctr" anchorCtr="0">
            <a:spAutoFit/>
          </a:bodyPr>
          <a:p>
            <a:r>
              <a:rPr lang="zh-CN" altLang="en-US" sz="36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Wingdings" panose="05000000000000000000" pitchFamily="2" charset="2"/>
              </a:rPr>
              <a:t>可能是</a:t>
            </a:r>
            <a:r>
              <a:rPr lang="en-US" altLang="zh-CN" sz="36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Wingdings" panose="05000000000000000000" pitchFamily="2" charset="2"/>
              </a:rPr>
              <a:t>1,2,3,4</a:t>
            </a:r>
            <a:endParaRPr lang="zh-CN" altLang="en-US" sz="3600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11267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550" y="3429000"/>
            <a:ext cx="1536700" cy="1768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Rectangle 3"/>
          <p:cNvSpPr/>
          <p:nvPr/>
        </p:nvSpPr>
        <p:spPr>
          <a:xfrm>
            <a:off x="6673850" y="5154613"/>
            <a:ext cx="3803650" cy="644525"/>
          </a:xfrm>
          <a:prstGeom prst="rect">
            <a:avLst/>
          </a:prstGeom>
          <a:solidFill>
            <a:srgbClr val="CCECFF"/>
          </a:solidFill>
          <a:ln w="9525">
            <a:noFill/>
          </a:ln>
        </p:spPr>
        <p:txBody>
          <a:bodyPr wrap="square" anchor="ctr" anchorCtr="0">
            <a:spAutoFit/>
          </a:bodyPr>
          <a:p>
            <a:r>
              <a:rPr lang="zh-CN" altLang="en-US" sz="36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Wingdings" panose="05000000000000000000" pitchFamily="2" charset="2"/>
              </a:rPr>
              <a:t>可能是</a:t>
            </a:r>
            <a:r>
              <a:rPr lang="en-US" altLang="zh-CN" sz="36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Wingdings" panose="05000000000000000000" pitchFamily="2" charset="2"/>
              </a:rPr>
              <a:t>1,2,3,4,5</a:t>
            </a:r>
            <a:endParaRPr lang="zh-CN" altLang="en-US" sz="3600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6888480" y="5876925"/>
            <a:ext cx="3437256" cy="706754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 noProof="1">
                <a:solidFill>
                  <a:srgbClr val="FF0000"/>
                </a:solidFill>
                <a:highlight>
                  <a:srgbClr val="FFFF00"/>
                </a:highlight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余数比除数小</a:t>
            </a:r>
            <a:endParaRPr lang="zh-CN" altLang="en-US" sz="4000" b="1" noProof="1">
              <a:solidFill>
                <a:srgbClr val="FF0000"/>
              </a:solidFill>
              <a:highlight>
                <a:srgbClr val="FFFF00"/>
              </a:highlight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11270" name="图片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-23812" y="981075"/>
            <a:ext cx="1865312" cy="1698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Rectangle 3"/>
          <p:cNvSpPr/>
          <p:nvPr/>
        </p:nvSpPr>
        <p:spPr>
          <a:xfrm>
            <a:off x="6672263" y="1908175"/>
            <a:ext cx="2705100" cy="646113"/>
          </a:xfrm>
          <a:prstGeom prst="rect">
            <a:avLst/>
          </a:prstGeom>
          <a:solidFill>
            <a:srgbClr val="CCECFF"/>
          </a:solidFill>
          <a:ln w="9525">
            <a:noFill/>
          </a:ln>
        </p:spPr>
        <p:txBody>
          <a:bodyPr wrap="square" anchor="ctr" anchorCtr="0">
            <a:spAutoFit/>
          </a:bodyPr>
          <a:p>
            <a:r>
              <a:rPr lang="zh-CN" altLang="en-US" sz="36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Wingdings" panose="05000000000000000000" pitchFamily="2" charset="2"/>
              </a:rPr>
              <a:t>可能是</a:t>
            </a:r>
            <a:r>
              <a:rPr lang="en-US" altLang="zh-CN" sz="36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Wingdings" panose="05000000000000000000" pitchFamily="2" charset="2"/>
              </a:rPr>
              <a:t>1,2,3</a:t>
            </a:r>
            <a:endParaRPr lang="zh-CN" altLang="en-US" sz="3600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11272" name="图片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22600" y="931863"/>
            <a:ext cx="2687638" cy="9001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73400" y="4221163"/>
            <a:ext cx="2706688" cy="8588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28950" y="2609850"/>
            <a:ext cx="2693988" cy="889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75" name="图片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64200" y="944563"/>
            <a:ext cx="1982788" cy="8858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64200" y="2609850"/>
            <a:ext cx="1982788" cy="8858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10238" y="4221163"/>
            <a:ext cx="1982787" cy="8858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bldLvl="0" animBg="1"/>
      <p:bldP spid="24579" grpId="1" animBg="1"/>
      <p:bldP spid="3" grpId="0" bldLvl="0" animBg="1"/>
      <p:bldP spid="3" grpId="1" animBg="1"/>
      <p:bldP spid="79" grpId="0"/>
      <p:bldP spid="79" grpId="1"/>
      <p:bldP spid="13" grpId="0" animBg="1"/>
      <p:bldP spid="13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2289" name="图片 5" descr="图片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-90487" y="0"/>
            <a:ext cx="12314237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0" name="直线连接符 21"/>
          <p:cNvSpPr/>
          <p:nvPr/>
        </p:nvSpPr>
        <p:spPr>
          <a:xfrm flipV="1">
            <a:off x="1990725" y="1622425"/>
            <a:ext cx="2073275" cy="6350"/>
          </a:xfrm>
          <a:prstGeom prst="line">
            <a:avLst/>
          </a:prstGeom>
          <a:ln w="38100" cap="flat" cmpd="sng">
            <a:solidFill>
              <a:srgbClr val="93B3D7"/>
            </a:solidFill>
            <a:prstDash val="dash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291" name="同侧圆角矩形 12"/>
          <p:cNvSpPr/>
          <p:nvPr/>
        </p:nvSpPr>
        <p:spPr>
          <a:xfrm>
            <a:off x="1279525" y="1039813"/>
            <a:ext cx="4003675" cy="517525"/>
          </a:xfrm>
          <a:custGeom>
            <a:avLst/>
            <a:gdLst>
              <a:gd name="txL" fmla="*/ 0 w 2000250"/>
              <a:gd name="txT" fmla="*/ 0 h 517525"/>
              <a:gd name="txR" fmla="*/ 2000250 w 2000250"/>
              <a:gd name="txB" fmla="*/ 517525 h 517525"/>
            </a:gdLst>
            <a:ahLst/>
            <a:cxnLst>
              <a:cxn ang="0">
                <a:pos x="2000250" y="258763"/>
              </a:cxn>
              <a:cxn ang="5898240">
                <a:pos x="1000125" y="517525"/>
              </a:cxn>
              <a:cxn ang="11796480">
                <a:pos x="0" y="258763"/>
              </a:cxn>
              <a:cxn ang="17694720">
                <a:pos x="1000125" y="0"/>
              </a:cxn>
            </a:cxnLst>
            <a:rect l="txL" t="txT" r="txR" b="txB"/>
            <a:pathLst>
              <a:path w="2000250" h="517525">
                <a:moveTo>
                  <a:pt x="86256" y="0"/>
                </a:moveTo>
                <a:lnTo>
                  <a:pt x="1913994" y="0"/>
                </a:lnTo>
                <a:lnTo>
                  <a:pt x="1913993" y="0"/>
                </a:lnTo>
                <a:cubicBezTo>
                  <a:pt x="1961631" y="0"/>
                  <a:pt x="2000250" y="38618"/>
                  <a:pt x="2000250" y="86256"/>
                </a:cubicBezTo>
                <a:lnTo>
                  <a:pt x="2000250" y="517525"/>
                </a:lnTo>
                <a:lnTo>
                  <a:pt x="0" y="517525"/>
                </a:lnTo>
                <a:lnTo>
                  <a:pt x="0" y="86256"/>
                </a:lnTo>
                <a:cubicBezTo>
                  <a:pt x="0" y="38618"/>
                  <a:pt x="38618" y="0"/>
                  <a:pt x="86255" y="0"/>
                </a:cubicBezTo>
                <a:close/>
              </a:path>
            </a:pathLst>
          </a:custGeom>
          <a:gradFill rotWithShape="1">
            <a:gsLst>
              <a:gs pos="0">
                <a:srgbClr val="CCDEFF">
                  <a:alpha val="100000"/>
                </a:srgbClr>
              </a:gs>
              <a:gs pos="35001">
                <a:srgbClr val="DAE7FF">
                  <a:alpha val="100000"/>
                </a:srgbClr>
              </a:gs>
              <a:gs pos="100000">
                <a:srgbClr val="F0F5FF">
                  <a:alpha val="100000"/>
                </a:srgbClr>
              </a:gs>
            </a:gsLst>
            <a:lin ang="5400000" scaled="1"/>
            <a:tileRect/>
          </a:gradFill>
          <a:ln w="9525">
            <a:noFill/>
          </a:ln>
          <a:effectLst>
            <a:outerShdw dist="20000" dir="5400000" algn="ctr" rotWithShape="0">
              <a:srgbClr val="000000">
                <a:alpha val="35999"/>
              </a:srgbClr>
            </a:outerShdw>
          </a:effectLst>
        </p:spPr>
        <p:txBody>
          <a:bodyPr anchor="ctr" anchorCtr="0"/>
          <a:p>
            <a:pPr algn="ctr"/>
            <a:r>
              <a:rPr lang="zh-CN" altLang="en-US" sz="3000" b="1" dirty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看看猪八戒列的算式</a:t>
            </a:r>
            <a:endParaRPr lang="zh-CN" altLang="en-US" sz="3000" b="1" dirty="0">
              <a:solidFill>
                <a:srgbClr val="0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12292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42438" y="3917950"/>
            <a:ext cx="2614612" cy="23066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3" name="TextBox 45"/>
          <p:cNvSpPr txBox="1"/>
          <p:nvPr/>
        </p:nvSpPr>
        <p:spPr>
          <a:xfrm>
            <a:off x="2027238" y="2060575"/>
            <a:ext cx="7315200" cy="10160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6000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en-US" altLang="zh-CN" sz="6000" dirty="0">
                <a:latin typeface="黑体" panose="02010609060101010101" pitchFamily="49" charset="-122"/>
                <a:ea typeface="黑体" panose="02010609060101010101" pitchFamily="49" charset="-122"/>
              </a:rPr>
              <a:t>7</a:t>
            </a:r>
            <a:r>
              <a:rPr lang="en-US" altLang="zh-CN" sz="6000">
                <a:latin typeface="黑体" panose="02010609060101010101" pitchFamily="49" charset="-122"/>
                <a:ea typeface="黑体" panose="02010609060101010101" pitchFamily="49" charset="-122"/>
              </a:rPr>
              <a:t> ÷ 5</a:t>
            </a:r>
            <a:r>
              <a:rPr lang="zh-CN" altLang="en-US" sz="6000" dirty="0">
                <a:latin typeface="黑体" panose="02010609060101010101" pitchFamily="49" charset="-122"/>
                <a:ea typeface="黑体" panose="02010609060101010101" pitchFamily="49" charset="-122"/>
              </a:rPr>
              <a:t>＝ </a:t>
            </a:r>
            <a:r>
              <a:rPr lang="en-US" altLang="zh-CN" sz="6000">
                <a:latin typeface="黑体" panose="02010609060101010101" pitchFamily="49" charset="-122"/>
                <a:ea typeface="黑体" panose="02010609060101010101" pitchFamily="49" charset="-122"/>
              </a:rPr>
              <a:t>2 …… 7 </a:t>
            </a:r>
            <a:endParaRPr lang="zh-CN" altLang="en-US" sz="6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8451850" y="2236788"/>
            <a:ext cx="668338" cy="61595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>
            <a:off x="5762625" y="2236788"/>
            <a:ext cx="668338" cy="61595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5880100" y="3060700"/>
            <a:ext cx="569913" cy="7366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/>
          <a:p>
            <a:r>
              <a:rPr lang="en-US" altLang="zh-CN" sz="6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endParaRPr lang="en-US" altLang="zh-CN" sz="6000" b="1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501063" y="3060700"/>
            <a:ext cx="569912" cy="7366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/>
          <a:p>
            <a:r>
              <a:rPr lang="en-US" altLang="zh-CN" sz="60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endParaRPr lang="en-US" altLang="zh-CN" sz="6000" b="1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5592444" y="4292600"/>
            <a:ext cx="3437256" cy="706754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 noProof="1">
                <a:solidFill>
                  <a:srgbClr val="FF0000"/>
                </a:solidFill>
                <a:highlight>
                  <a:srgbClr val="FFFF00"/>
                </a:highlight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余数比除数小</a:t>
            </a:r>
            <a:endParaRPr lang="zh-CN" altLang="en-US" sz="4000" b="1" noProof="1">
              <a:solidFill>
                <a:srgbClr val="FF0000"/>
              </a:solidFill>
              <a:highlight>
                <a:srgbClr val="FFFF00"/>
              </a:highlight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7" grpId="0"/>
      <p:bldP spid="7" grpId="1"/>
      <p:bldP spid="17" grpId="1"/>
      <p:bldP spid="79" grpId="0"/>
      <p:bldP spid="79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3313" name="图片 5" descr="图片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-90487" y="-71437"/>
            <a:ext cx="12314237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4" name="TextBox 45"/>
          <p:cNvSpPr txBox="1"/>
          <p:nvPr/>
        </p:nvSpPr>
        <p:spPr>
          <a:xfrm>
            <a:off x="3432175" y="688975"/>
            <a:ext cx="4202113" cy="76835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4400" b="1" dirty="0">
                <a:latin typeface="黑体" panose="02010609060101010101" pitchFamily="49" charset="-122"/>
                <a:ea typeface="黑体" panose="02010609060101010101" pitchFamily="49" charset="-122"/>
              </a:rPr>
              <a:t>13</a:t>
            </a:r>
            <a:r>
              <a:rPr lang="en-US" altLang="zh-CN" sz="4400" b="1">
                <a:latin typeface="黑体" panose="02010609060101010101" pitchFamily="49" charset="-122"/>
                <a:ea typeface="黑体" panose="02010609060101010101" pitchFamily="49" charset="-122"/>
              </a:rPr>
              <a:t>÷4</a:t>
            </a:r>
            <a:r>
              <a:rPr lang="zh-CN" altLang="en-US" sz="4400" b="1" dirty="0">
                <a:latin typeface="黑体" panose="02010609060101010101" pitchFamily="49" charset="-122"/>
                <a:ea typeface="黑体" panose="02010609060101010101" pitchFamily="49" charset="-122"/>
              </a:rPr>
              <a:t>＝</a:t>
            </a:r>
            <a:r>
              <a:rPr lang="en-US" altLang="zh-CN" sz="4400" b="1">
                <a:latin typeface="黑体" panose="02010609060101010101" pitchFamily="49" charset="-122"/>
                <a:ea typeface="黑体" panose="02010609060101010101" pitchFamily="49" charset="-122"/>
              </a:rPr>
              <a:t>3……</a:t>
            </a:r>
            <a:r>
              <a:rPr lang="en-US" altLang="zh-CN" sz="4400" b="1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endParaRPr lang="zh-CN" altLang="en-US" sz="4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7175" y="1457325"/>
            <a:ext cx="1581150" cy="13811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3875" y="1557338"/>
            <a:ext cx="479425" cy="381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图片 5" descr="templates\docerresourceshop\icons\\31393935333132353b31393939353539343bd0f2bac531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848485" y="1630045"/>
            <a:ext cx="714375" cy="71437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71813" y="4543425"/>
            <a:ext cx="4567237" cy="10683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55913" y="2992438"/>
            <a:ext cx="1341437" cy="12461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" name="图片 14" descr="templates\docerresourceshop\icons\\31393935333132353b31393939353539353bd0f2bac532"/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848485" y="3357244"/>
            <a:ext cx="734695" cy="734695"/>
          </a:xfrm>
          <a:prstGeom prst="rect">
            <a:avLst/>
          </a:prstGeom>
        </p:spPr>
      </p:pic>
      <p:pic>
        <p:nvPicPr>
          <p:cNvPr id="16" name="图片 15" descr="templates\docerresourceshop\icons\\31393935333132353b31393939353539363bd0f2bac533"/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915795" y="4796790"/>
            <a:ext cx="717550" cy="717550"/>
          </a:xfrm>
          <a:prstGeom prst="rect">
            <a:avLst/>
          </a:prstGeom>
        </p:spPr>
      </p:pic>
      <p:pic>
        <p:nvPicPr>
          <p:cNvPr id="13322" name="图片 1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42875" y="692150"/>
            <a:ext cx="1538288" cy="17700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923088" y="3286125"/>
            <a:ext cx="814387" cy="7508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811463" y="1487488"/>
            <a:ext cx="1220787" cy="10810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24338" y="2997200"/>
            <a:ext cx="1341437" cy="12477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92763" y="3000375"/>
            <a:ext cx="1341437" cy="12477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156075" y="1485900"/>
            <a:ext cx="1219200" cy="10810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375275" y="1485900"/>
            <a:ext cx="1220788" cy="10810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" name="TextBox 45"/>
          <p:cNvSpPr txBox="1"/>
          <p:nvPr/>
        </p:nvSpPr>
        <p:spPr>
          <a:xfrm>
            <a:off x="7823200" y="1413193"/>
            <a:ext cx="4548188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en-US" altLang="zh-CN" sz="3200" dirty="0">
                <a:latin typeface="楷体" panose="02010609060101010101" pitchFamily="49" charset="-122"/>
                <a:ea typeface="楷体" panose="02010609060101010101" pitchFamily="49" charset="-122"/>
              </a:rPr>
              <a:t>0</a:t>
            </a:r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÷3</a:t>
            </a:r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</a:rPr>
              <a:t>＝</a:t>
            </a:r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3(</a:t>
            </a: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</a:rPr>
              <a:t>朵</a:t>
            </a:r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)……</a:t>
            </a:r>
            <a:r>
              <a:rPr lang="en-US" altLang="zh-CN" sz="3200" dirty="0">
                <a:latin typeface="楷体" panose="02010609060101010101" pitchFamily="49" charset="-122"/>
                <a:ea typeface="楷体" panose="02010609060101010101" pitchFamily="49" charset="-122"/>
              </a:rPr>
              <a:t>1(</a:t>
            </a:r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</a:rPr>
              <a:t>朵</a:t>
            </a:r>
            <a:r>
              <a:rPr lang="en-US" altLang="zh-CN" sz="3200" dirty="0"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endParaRPr lang="en-US" altLang="zh-CN" sz="3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9" name="TextBox 45"/>
          <p:cNvSpPr txBox="1"/>
          <p:nvPr/>
        </p:nvSpPr>
        <p:spPr>
          <a:xfrm>
            <a:off x="7824788" y="3324225"/>
            <a:ext cx="4548187" cy="582613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en-US" altLang="zh-CN" sz="3200" dirty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÷3</a:t>
            </a:r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</a:rPr>
              <a:t>＝</a:t>
            </a:r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4(</a:t>
            </a: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</a:rPr>
              <a:t>个</a:t>
            </a:r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)……</a:t>
            </a:r>
            <a:r>
              <a:rPr lang="en-US" altLang="zh-CN" sz="3200" dirty="0">
                <a:latin typeface="楷体" panose="02010609060101010101" pitchFamily="49" charset="-122"/>
                <a:ea typeface="楷体" panose="02010609060101010101" pitchFamily="49" charset="-122"/>
              </a:rPr>
              <a:t>1(</a:t>
            </a:r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</a:rPr>
              <a:t>个</a:t>
            </a:r>
            <a:r>
              <a:rPr lang="en-US" altLang="zh-CN" sz="3200" dirty="0"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endParaRPr lang="en-US" altLang="zh-CN" sz="3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2" name="TextBox 45"/>
          <p:cNvSpPr txBox="1"/>
          <p:nvPr/>
        </p:nvSpPr>
        <p:spPr>
          <a:xfrm>
            <a:off x="7824788" y="4641215"/>
            <a:ext cx="4548187" cy="584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en-US" altLang="zh-CN" sz="3200" dirty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÷6</a:t>
            </a:r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</a:rPr>
              <a:t>＝</a:t>
            </a:r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2(</a:t>
            </a: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</a:rPr>
              <a:t>盒</a:t>
            </a:r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)……</a:t>
            </a:r>
            <a:r>
              <a:rPr lang="en-US" altLang="zh-CN" sz="3200" dirty="0">
                <a:latin typeface="楷体" panose="02010609060101010101" pitchFamily="49" charset="-122"/>
                <a:ea typeface="楷体" panose="02010609060101010101" pitchFamily="49" charset="-122"/>
              </a:rPr>
              <a:t>1(</a:t>
            </a:r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</a:rPr>
              <a:t>个</a:t>
            </a:r>
            <a:r>
              <a:rPr lang="en-US" altLang="zh-CN" sz="3200" dirty="0"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endParaRPr lang="en-US" altLang="zh-CN" sz="3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4" name="TextBox 45"/>
          <p:cNvSpPr txBox="1"/>
          <p:nvPr/>
        </p:nvSpPr>
        <p:spPr>
          <a:xfrm>
            <a:off x="7829550" y="5299710"/>
            <a:ext cx="4548188" cy="582613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en-US" altLang="zh-CN" sz="3200" dirty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÷2</a:t>
            </a:r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</a:rPr>
              <a:t>＝</a:t>
            </a:r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6(</a:t>
            </a: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</a:rPr>
              <a:t>个</a:t>
            </a:r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)……</a:t>
            </a:r>
            <a:r>
              <a:rPr lang="en-US" altLang="zh-CN" sz="3200" dirty="0">
                <a:latin typeface="楷体" panose="02010609060101010101" pitchFamily="49" charset="-122"/>
                <a:ea typeface="楷体" panose="02010609060101010101" pitchFamily="49" charset="-122"/>
              </a:rPr>
              <a:t>1(</a:t>
            </a:r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</a:rPr>
              <a:t>个</a:t>
            </a:r>
            <a:r>
              <a:rPr lang="en-US" altLang="zh-CN" sz="3200" dirty="0"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endParaRPr lang="en-US" altLang="zh-CN" sz="3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" name="TextBox 45"/>
          <p:cNvSpPr txBox="1"/>
          <p:nvPr/>
        </p:nvSpPr>
        <p:spPr>
          <a:xfrm>
            <a:off x="7806690" y="2042478"/>
            <a:ext cx="4548188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en-US" altLang="zh-CN" sz="3200" dirty="0">
                <a:latin typeface="楷体" panose="02010609060101010101" pitchFamily="49" charset="-122"/>
                <a:ea typeface="楷体" panose="02010609060101010101" pitchFamily="49" charset="-122"/>
              </a:rPr>
              <a:t>0</a:t>
            </a:r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÷3</a:t>
            </a:r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</a:rPr>
              <a:t>＝</a:t>
            </a:r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3(</a:t>
            </a: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</a:rPr>
              <a:t>瓶</a:t>
            </a:r>
            <a:r>
              <a:rPr lang="en-US" altLang="zh-CN" sz="3200">
                <a:latin typeface="楷体" panose="02010609060101010101" pitchFamily="49" charset="-122"/>
                <a:ea typeface="楷体" panose="02010609060101010101" pitchFamily="49" charset="-122"/>
              </a:rPr>
              <a:t>)……</a:t>
            </a:r>
            <a:r>
              <a:rPr lang="en-US" altLang="zh-CN" sz="3200" dirty="0">
                <a:latin typeface="楷体" panose="02010609060101010101" pitchFamily="49" charset="-122"/>
                <a:ea typeface="楷体" panose="02010609060101010101" pitchFamily="49" charset="-122"/>
              </a:rPr>
              <a:t>1(</a:t>
            </a:r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</a:rPr>
              <a:t>朵</a:t>
            </a:r>
            <a:r>
              <a:rPr lang="en-US" altLang="zh-CN" sz="3200" dirty="0"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endParaRPr lang="en-US" altLang="zh-CN" sz="3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33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13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7" grpId="0"/>
      <p:bldP spid="17" grpId="1"/>
      <p:bldP spid="19" grpId="0"/>
      <p:bldP spid="19" grpId="1"/>
      <p:bldP spid="22" grpId="0"/>
      <p:bldP spid="22" grpId="1"/>
      <p:bldP spid="24" grpId="0"/>
      <p:bldP spid="24" grpId="1"/>
      <p:bldP spid="2" grpId="0"/>
      <p:bldP spid="2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337" name="图片 5" descr="图片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-90487" y="0"/>
            <a:ext cx="12314237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38" name="文本框 21505"/>
          <p:cNvSpPr txBox="1"/>
          <p:nvPr/>
        </p:nvSpPr>
        <p:spPr>
          <a:xfrm>
            <a:off x="1343025" y="692150"/>
            <a:ext cx="2181225" cy="646113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spcBef>
                <a:spcPct val="50000"/>
              </a:spcBef>
              <a:buFontTx/>
            </a:pPr>
            <a:r>
              <a:rPr lang="zh-CN" altLang="en-US" sz="3600" b="1" dirty="0">
                <a:latin typeface="Comic Sans MS" panose="030F0702030302020204" pitchFamily="66" charset="0"/>
                <a:ea typeface="宋体" panose="02010600030101010101" pitchFamily="2" charset="-122"/>
              </a:rPr>
              <a:t>终极挑战</a:t>
            </a:r>
            <a:endParaRPr lang="zh-CN" altLang="en-US" sz="3600" b="1" dirty="0"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128713" y="2868613"/>
            <a:ext cx="10412412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sz="3200">
                <a:latin typeface="Arial" panose="020B0604020202020204" pitchFamily="34" charset="0"/>
                <a:ea typeface="宋体" panose="02010600030101010101" pitchFamily="2" charset="-122"/>
              </a:rPr>
              <a:t>在算式</a:t>
            </a:r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      </a:t>
            </a:r>
            <a:r>
              <a:rPr lang="zh-CN" altLang="en-US" sz="3200">
                <a:latin typeface="Arial" panose="020B0604020202020204" pitchFamily="34" charset="0"/>
                <a:ea typeface="宋体" panose="02010600030101010101" pitchFamily="2" charset="-122"/>
              </a:rPr>
              <a:t>÷</a:t>
            </a:r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 6  =  2  </a:t>
            </a:r>
            <a:r>
              <a:rPr lang="en-US" altLang="zh-CN" sz="3200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…… </a:t>
            </a:r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    </a:t>
            </a:r>
            <a:r>
              <a:rPr lang="zh-CN" altLang="en-US" sz="3200">
                <a:latin typeface="Arial" panose="020B0604020202020204" pitchFamily="34" charset="0"/>
                <a:ea typeface="宋体" panose="02010600030101010101" pitchFamily="2" charset="-122"/>
              </a:rPr>
              <a:t>中，余数</a:t>
            </a:r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     </a:t>
            </a:r>
            <a:r>
              <a:rPr lang="zh-CN" altLang="en-US" sz="3200">
                <a:latin typeface="Arial" panose="020B0604020202020204" pitchFamily="34" charset="0"/>
                <a:ea typeface="宋体" panose="02010600030101010101" pitchFamily="2" charset="-122"/>
              </a:rPr>
              <a:t>最大是（</a:t>
            </a:r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zh-CN" altLang="en-US" sz="3200">
                <a:latin typeface="Arial" panose="020B0604020202020204" pitchFamily="34" charset="0"/>
                <a:ea typeface="宋体" panose="02010600030101010101" pitchFamily="2" charset="-122"/>
              </a:rPr>
              <a:t>）。如果余数是</a:t>
            </a:r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3200">
                <a:latin typeface="Arial" panose="020B0604020202020204" pitchFamily="34" charset="0"/>
                <a:ea typeface="宋体" panose="02010600030101010101" pitchFamily="2" charset="-122"/>
              </a:rPr>
              <a:t>，此时被除数是（</a:t>
            </a:r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    </a:t>
            </a:r>
            <a:r>
              <a:rPr lang="zh-CN" altLang="en-US" sz="3200">
                <a:latin typeface="Arial" panose="020B0604020202020204" pitchFamily="34" charset="0"/>
                <a:ea typeface="宋体" panose="02010600030101010101" pitchFamily="2" charset="-122"/>
              </a:rPr>
              <a:t>）。</a:t>
            </a:r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32" name="矩形 10"/>
          <p:cNvSpPr/>
          <p:nvPr/>
        </p:nvSpPr>
        <p:spPr>
          <a:xfrm>
            <a:off x="10628313" y="2852738"/>
            <a:ext cx="412750" cy="6445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endParaRPr lang="zh-CN" altLang="en-US" sz="3600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1" name="文本框 14"/>
          <p:cNvSpPr txBox="1"/>
          <p:nvPr/>
        </p:nvSpPr>
        <p:spPr>
          <a:xfrm>
            <a:off x="1095375" y="1701800"/>
            <a:ext cx="10496550" cy="582613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sz="3200">
                <a:latin typeface="Arial" panose="020B0604020202020204" pitchFamily="34" charset="0"/>
                <a:ea typeface="宋体" panose="02010600030101010101" pitchFamily="2" charset="-122"/>
              </a:rPr>
              <a:t>在算式</a:t>
            </a:r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      </a:t>
            </a:r>
            <a:r>
              <a:rPr lang="zh-CN" altLang="en-US" sz="3200">
                <a:latin typeface="Arial" panose="020B0604020202020204" pitchFamily="34" charset="0"/>
                <a:ea typeface="宋体" panose="02010600030101010101" pitchFamily="2" charset="-122"/>
              </a:rPr>
              <a:t>÷</a:t>
            </a:r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     =       </a:t>
            </a:r>
            <a:r>
              <a:rPr lang="en-US" altLang="zh-CN" sz="3200" dirty="0"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rPr>
              <a:t>……</a:t>
            </a:r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 6 </a:t>
            </a:r>
            <a:r>
              <a:rPr lang="zh-CN" altLang="en-US" sz="3200">
                <a:latin typeface="Arial" panose="020B0604020202020204" pitchFamily="34" charset="0"/>
                <a:ea typeface="宋体" panose="02010600030101010101" pitchFamily="2" charset="-122"/>
              </a:rPr>
              <a:t>中，除数</a:t>
            </a:r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     </a:t>
            </a:r>
            <a:r>
              <a:rPr lang="zh-CN" altLang="en-US" sz="3200">
                <a:latin typeface="Arial" panose="020B0604020202020204" pitchFamily="34" charset="0"/>
                <a:ea typeface="宋体" panose="02010600030101010101" pitchFamily="2" charset="-122"/>
              </a:rPr>
              <a:t>最小是（</a:t>
            </a:r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zh-CN" altLang="en-US" sz="3200">
                <a:latin typeface="Arial" panose="020B0604020202020204" pitchFamily="34" charset="0"/>
                <a:ea typeface="宋体" panose="02010600030101010101" pitchFamily="2" charset="-122"/>
              </a:rPr>
              <a:t>）。</a:t>
            </a:r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2" name="五角星 17"/>
          <p:cNvSpPr/>
          <p:nvPr/>
        </p:nvSpPr>
        <p:spPr>
          <a:xfrm>
            <a:off x="3863975" y="1701800"/>
            <a:ext cx="490538" cy="503238"/>
          </a:xfrm>
          <a:custGeom>
            <a:avLst/>
            <a:gdLst/>
            <a:ahLst/>
            <a:cxnLst>
              <a:cxn ang="16200000">
                <a:pos x="245427" y="0"/>
              </a:cxn>
              <a:cxn ang="10800000">
                <a:pos x="0" y="192582"/>
              </a:cxn>
              <a:cxn ang="5400000">
                <a:pos x="93745" y="504188"/>
              </a:cxn>
              <a:cxn ang="5400000">
                <a:pos x="397109" y="504188"/>
              </a:cxn>
              <a:cxn ang="0">
                <a:pos x="490854" y="192582"/>
              </a:cxn>
            </a:cxnLst>
            <a:pathLst>
              <a:path w="490855" h="504190">
                <a:moveTo>
                  <a:pt x="0" y="192582"/>
                </a:moveTo>
                <a:lnTo>
                  <a:pt x="187490" y="192584"/>
                </a:lnTo>
                <a:lnTo>
                  <a:pt x="245427" y="0"/>
                </a:lnTo>
                <a:lnTo>
                  <a:pt x="303364" y="192584"/>
                </a:lnTo>
                <a:lnTo>
                  <a:pt x="490854" y="192582"/>
                </a:lnTo>
                <a:lnTo>
                  <a:pt x="339170" y="311605"/>
                </a:lnTo>
                <a:lnTo>
                  <a:pt x="397109" y="504188"/>
                </a:lnTo>
                <a:lnTo>
                  <a:pt x="245427" y="385164"/>
                </a:lnTo>
                <a:lnTo>
                  <a:pt x="93745" y="504188"/>
                </a:lnTo>
                <a:lnTo>
                  <a:pt x="151684" y="311605"/>
                </a:lnTo>
                <a:close/>
              </a:path>
            </a:pathLst>
          </a:cu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1" name="矩形 10"/>
          <p:cNvSpPr/>
          <p:nvPr/>
        </p:nvSpPr>
        <p:spPr>
          <a:xfrm>
            <a:off x="10488613" y="1665288"/>
            <a:ext cx="412750" cy="6445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7</a:t>
            </a:r>
            <a:endParaRPr lang="zh-CN" altLang="en-US" sz="3600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434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42438" y="3917950"/>
            <a:ext cx="2614612" cy="23066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矩形 10"/>
          <p:cNvSpPr/>
          <p:nvPr/>
        </p:nvSpPr>
        <p:spPr>
          <a:xfrm>
            <a:off x="6600825" y="3357563"/>
            <a:ext cx="642938" cy="6445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13</a:t>
            </a:r>
            <a:endParaRPr lang="zh-CN" altLang="en-US" sz="3600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6" name="矩形 11"/>
          <p:cNvSpPr/>
          <p:nvPr/>
        </p:nvSpPr>
        <p:spPr>
          <a:xfrm>
            <a:off x="2855913" y="1773238"/>
            <a:ext cx="431800" cy="431800"/>
          </a:xfrm>
          <a:prstGeom prst="rect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7" name="椭圆 4"/>
          <p:cNvSpPr/>
          <p:nvPr/>
        </p:nvSpPr>
        <p:spPr>
          <a:xfrm>
            <a:off x="4872038" y="1736725"/>
            <a:ext cx="433387" cy="433388"/>
          </a:xfrm>
          <a:prstGeom prst="ellipse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8" name="五角星 19"/>
          <p:cNvSpPr/>
          <p:nvPr/>
        </p:nvSpPr>
        <p:spPr>
          <a:xfrm>
            <a:off x="8328025" y="1701800"/>
            <a:ext cx="492125" cy="504825"/>
          </a:xfrm>
          <a:custGeom>
            <a:avLst/>
            <a:gdLst/>
            <a:ahLst/>
            <a:cxnLst>
              <a:cxn ang="16200000">
                <a:pos x="245427" y="0"/>
              </a:cxn>
              <a:cxn ang="10800000">
                <a:pos x="0" y="192582"/>
              </a:cxn>
              <a:cxn ang="5400000">
                <a:pos x="93745" y="504188"/>
              </a:cxn>
              <a:cxn ang="5400000">
                <a:pos x="397109" y="504188"/>
              </a:cxn>
              <a:cxn ang="0">
                <a:pos x="490854" y="192582"/>
              </a:cxn>
            </a:cxnLst>
            <a:pathLst>
              <a:path w="490855" h="504190">
                <a:moveTo>
                  <a:pt x="0" y="192582"/>
                </a:moveTo>
                <a:lnTo>
                  <a:pt x="187490" y="192584"/>
                </a:lnTo>
                <a:lnTo>
                  <a:pt x="245427" y="0"/>
                </a:lnTo>
                <a:lnTo>
                  <a:pt x="303364" y="192584"/>
                </a:lnTo>
                <a:lnTo>
                  <a:pt x="490854" y="192582"/>
                </a:lnTo>
                <a:lnTo>
                  <a:pt x="339170" y="311605"/>
                </a:lnTo>
                <a:lnTo>
                  <a:pt x="397109" y="504188"/>
                </a:lnTo>
                <a:lnTo>
                  <a:pt x="245427" y="385164"/>
                </a:lnTo>
                <a:lnTo>
                  <a:pt x="93745" y="504188"/>
                </a:lnTo>
                <a:lnTo>
                  <a:pt x="151684" y="311605"/>
                </a:lnTo>
                <a:close/>
              </a:path>
            </a:pathLst>
          </a:cu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2927350" y="2924175"/>
            <a:ext cx="431800" cy="433388"/>
          </a:xfrm>
          <a:prstGeom prst="rect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等腰三角形 5"/>
          <p:cNvSpPr/>
          <p:nvPr/>
        </p:nvSpPr>
        <p:spPr>
          <a:xfrm>
            <a:off x="6311900" y="2924175"/>
            <a:ext cx="431800" cy="433388"/>
          </a:xfrm>
          <a:prstGeom prst="triangle">
            <a:avLst>
              <a:gd name="adj" fmla="val 50000"/>
            </a:avLst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" name="等腰三角形 12"/>
          <p:cNvSpPr/>
          <p:nvPr/>
        </p:nvSpPr>
        <p:spPr>
          <a:xfrm>
            <a:off x="8472488" y="2940050"/>
            <a:ext cx="431800" cy="433388"/>
          </a:xfrm>
          <a:prstGeom prst="triangle">
            <a:avLst>
              <a:gd name="adj" fmla="val 50000"/>
            </a:avLst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2" grpId="0"/>
      <p:bldP spid="21" grpId="0"/>
      <p:bldP spid="3" grpId="0"/>
      <p:bldP spid="2" grpId="0"/>
      <p:bldP spid="2" grpId="1"/>
      <p:bldP spid="17" grpId="0" animBg="1"/>
      <p:bldP spid="6" grpId="0" animBg="1"/>
      <p:bldP spid="13" grpId="0" animBg="1"/>
      <p:bldP spid="17" grpId="1" animBg="1"/>
      <p:bldP spid="6" grpId="1" animBg="1"/>
      <p:bldP spid="13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361" name="图片 39" descr="图片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350" y="0"/>
            <a:ext cx="12257088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2" name="文本框 3"/>
          <p:cNvSpPr txBox="1"/>
          <p:nvPr/>
        </p:nvSpPr>
        <p:spPr>
          <a:xfrm>
            <a:off x="1776413" y="692150"/>
            <a:ext cx="2406650" cy="646113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回顾总结</a:t>
            </a:r>
            <a:endParaRPr lang="zh-CN" altLang="en-US" sz="36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5363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42438" y="3917950"/>
            <a:ext cx="2614612" cy="23066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4" name="TextBox 1"/>
          <p:cNvSpPr txBox="1"/>
          <p:nvPr/>
        </p:nvSpPr>
        <p:spPr>
          <a:xfrm>
            <a:off x="1847850" y="1844675"/>
            <a:ext cx="6640513" cy="706438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zh-CN" sz="4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本节课，你学到了什么知识？</a:t>
            </a:r>
            <a:endParaRPr lang="zh-CN" altLang="zh-CN" sz="40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365" name="文本框 2"/>
          <p:cNvSpPr txBox="1"/>
          <p:nvPr/>
        </p:nvSpPr>
        <p:spPr>
          <a:xfrm>
            <a:off x="5232400" y="3286125"/>
            <a:ext cx="3786188" cy="706438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zh-CN" sz="4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我知道了……</a:t>
            </a:r>
            <a:endParaRPr lang="zh-CN" altLang="zh-CN" sz="40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15366" name="图片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5" y="692150"/>
            <a:ext cx="1538288" cy="17700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6385" name="图片 5" descr="图片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-90487" y="0"/>
            <a:ext cx="12314237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6" name="Freeform 93"/>
          <p:cNvSpPr/>
          <p:nvPr/>
        </p:nvSpPr>
        <p:spPr>
          <a:xfrm>
            <a:off x="4954588" y="2671763"/>
            <a:ext cx="2592387" cy="412750"/>
          </a:xfrm>
          <a:custGeom>
            <a:avLst/>
            <a:gdLst/>
            <a:ahLst/>
            <a:cxnLst>
              <a:cxn ang="0">
                <a:pos x="2147483647" y="0"/>
              </a:cxn>
              <a:cxn ang="0">
                <a:pos x="0" y="2147483647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pathLst>
              <a:path w="1638" h="289">
                <a:moveTo>
                  <a:pt x="1633" y="0"/>
                </a:moveTo>
                <a:lnTo>
                  <a:pt x="0" y="66"/>
                </a:lnTo>
                <a:lnTo>
                  <a:pt x="0" y="289"/>
                </a:lnTo>
                <a:lnTo>
                  <a:pt x="1638" y="213"/>
                </a:lnTo>
                <a:lnTo>
                  <a:pt x="1633" y="0"/>
                </a:lnTo>
                <a:close/>
              </a:path>
            </a:pathLst>
          </a:custGeom>
          <a:solidFill>
            <a:srgbClr val="005828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6387" name="Freeform 94"/>
          <p:cNvSpPr/>
          <p:nvPr/>
        </p:nvSpPr>
        <p:spPr>
          <a:xfrm>
            <a:off x="4954588" y="2671763"/>
            <a:ext cx="2600325" cy="412750"/>
          </a:xfrm>
          <a:custGeom>
            <a:avLst/>
            <a:gdLst/>
            <a:ahLst/>
            <a:cxnLst>
              <a:cxn ang="0">
                <a:pos x="2147483647" y="0"/>
              </a:cxn>
              <a:cxn ang="0">
                <a:pos x="0" y="2147483647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pathLst>
              <a:path w="1638" h="289">
                <a:moveTo>
                  <a:pt x="1633" y="0"/>
                </a:moveTo>
                <a:lnTo>
                  <a:pt x="0" y="66"/>
                </a:lnTo>
                <a:lnTo>
                  <a:pt x="0" y="289"/>
                </a:lnTo>
                <a:lnTo>
                  <a:pt x="1638" y="213"/>
                </a:lnTo>
                <a:lnTo>
                  <a:pt x="1633" y="0"/>
                </a:lnTo>
              </a:path>
            </a:pathLst>
          </a:cu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6388" name="Freeform 95"/>
          <p:cNvSpPr/>
          <p:nvPr/>
        </p:nvSpPr>
        <p:spPr>
          <a:xfrm>
            <a:off x="4359275" y="3765550"/>
            <a:ext cx="2359025" cy="406400"/>
          </a:xfrm>
          <a:custGeom>
            <a:avLst/>
            <a:gdLst/>
            <a:ahLst/>
            <a:cxnLst>
              <a:cxn ang="0">
                <a:pos x="2147483647" y="0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pathLst>
              <a:path w="1486" h="284">
                <a:moveTo>
                  <a:pt x="1486" y="0"/>
                </a:moveTo>
                <a:lnTo>
                  <a:pt x="0" y="61"/>
                </a:lnTo>
                <a:lnTo>
                  <a:pt x="5" y="284"/>
                </a:lnTo>
                <a:lnTo>
                  <a:pt x="1486" y="213"/>
                </a:lnTo>
                <a:lnTo>
                  <a:pt x="1486" y="0"/>
                </a:lnTo>
                <a:close/>
              </a:path>
            </a:pathLst>
          </a:custGeom>
          <a:solidFill>
            <a:srgbClr val="005828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6389" name="Freeform 96"/>
          <p:cNvSpPr/>
          <p:nvPr/>
        </p:nvSpPr>
        <p:spPr>
          <a:xfrm>
            <a:off x="4349750" y="3765550"/>
            <a:ext cx="2359025" cy="406400"/>
          </a:xfrm>
          <a:custGeom>
            <a:avLst/>
            <a:gdLst/>
            <a:ahLst/>
            <a:cxnLst>
              <a:cxn ang="0">
                <a:pos x="2147483647" y="0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pathLst>
              <a:path w="1486" h="284">
                <a:moveTo>
                  <a:pt x="1486" y="0"/>
                </a:moveTo>
                <a:lnTo>
                  <a:pt x="0" y="61"/>
                </a:lnTo>
                <a:lnTo>
                  <a:pt x="5" y="284"/>
                </a:lnTo>
                <a:lnTo>
                  <a:pt x="1486" y="213"/>
                </a:lnTo>
                <a:lnTo>
                  <a:pt x="1486" y="0"/>
                </a:lnTo>
              </a:path>
            </a:pathLst>
          </a:cu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6390" name="Freeform 97"/>
          <p:cNvSpPr/>
          <p:nvPr/>
        </p:nvSpPr>
        <p:spPr>
          <a:xfrm>
            <a:off x="4967288" y="4584700"/>
            <a:ext cx="1481137" cy="571500"/>
          </a:xfrm>
          <a:custGeom>
            <a:avLst/>
            <a:gdLst/>
            <a:ahLst/>
            <a:cxnLst>
              <a:cxn ang="0">
                <a:pos x="2147483647" y="0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2147483647"/>
              </a:cxn>
              <a:cxn ang="0">
                <a:pos x="2147483647" y="0"/>
              </a:cxn>
            </a:cxnLst>
            <a:pathLst>
              <a:path w="933" h="401">
                <a:moveTo>
                  <a:pt x="436" y="0"/>
                </a:moveTo>
                <a:lnTo>
                  <a:pt x="933" y="112"/>
                </a:lnTo>
                <a:lnTo>
                  <a:pt x="750" y="218"/>
                </a:lnTo>
                <a:lnTo>
                  <a:pt x="831" y="401"/>
                </a:lnTo>
                <a:lnTo>
                  <a:pt x="0" y="203"/>
                </a:lnTo>
                <a:lnTo>
                  <a:pt x="436" y="0"/>
                </a:lnTo>
                <a:close/>
              </a:path>
            </a:pathLst>
          </a:custGeom>
          <a:solidFill>
            <a:srgbClr val="005828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6391" name="Freeform 98"/>
          <p:cNvSpPr/>
          <p:nvPr/>
        </p:nvSpPr>
        <p:spPr>
          <a:xfrm>
            <a:off x="4954588" y="4584700"/>
            <a:ext cx="1481137" cy="571500"/>
          </a:xfrm>
          <a:custGeom>
            <a:avLst/>
            <a:gdLst/>
            <a:ahLst/>
            <a:cxnLst>
              <a:cxn ang="0">
                <a:pos x="2147483647" y="0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2147483647"/>
              </a:cxn>
              <a:cxn ang="0">
                <a:pos x="2147483647" y="0"/>
              </a:cxn>
            </a:cxnLst>
            <a:pathLst>
              <a:path w="933" h="401">
                <a:moveTo>
                  <a:pt x="436" y="0"/>
                </a:moveTo>
                <a:lnTo>
                  <a:pt x="933" y="112"/>
                </a:lnTo>
                <a:lnTo>
                  <a:pt x="750" y="218"/>
                </a:lnTo>
                <a:lnTo>
                  <a:pt x="831" y="401"/>
                </a:lnTo>
                <a:lnTo>
                  <a:pt x="0" y="203"/>
                </a:lnTo>
                <a:lnTo>
                  <a:pt x="436" y="0"/>
                </a:lnTo>
              </a:path>
            </a:pathLst>
          </a:cu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6392" name="Freeform 100"/>
          <p:cNvSpPr/>
          <p:nvPr/>
        </p:nvSpPr>
        <p:spPr>
          <a:xfrm>
            <a:off x="4349750" y="2671763"/>
            <a:ext cx="3205163" cy="1500187"/>
          </a:xfrm>
          <a:custGeom>
            <a:avLst/>
            <a:gdLst/>
            <a:ahLst/>
            <a:cxnLst>
              <a:cxn ang="0">
                <a:pos x="2147483647" y="0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pathLst>
              <a:path w="2019" h="1050">
                <a:moveTo>
                  <a:pt x="2014" y="0"/>
                </a:moveTo>
                <a:lnTo>
                  <a:pt x="0" y="594"/>
                </a:lnTo>
                <a:lnTo>
                  <a:pt x="5" y="1050"/>
                </a:lnTo>
                <a:lnTo>
                  <a:pt x="2019" y="457"/>
                </a:lnTo>
                <a:lnTo>
                  <a:pt x="2014" y="0"/>
                </a:lnTo>
              </a:path>
            </a:pathLst>
          </a:custGeom>
          <a:solidFill>
            <a:srgbClr val="579072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6393" name="Freeform 102"/>
          <p:cNvSpPr/>
          <p:nvPr/>
        </p:nvSpPr>
        <p:spPr>
          <a:xfrm>
            <a:off x="4349750" y="2671763"/>
            <a:ext cx="3197225" cy="942975"/>
          </a:xfrm>
          <a:custGeom>
            <a:avLst/>
            <a:gdLst/>
            <a:ahLst/>
            <a:cxnLst>
              <a:cxn ang="0">
                <a:pos x="2147483647" y="0"/>
              </a:cxn>
              <a:cxn ang="0">
                <a:pos x="2147483647" y="0"/>
              </a:cxn>
              <a:cxn ang="0">
                <a:pos x="2147483647" y="2147483647"/>
              </a:cxn>
              <a:cxn ang="0">
                <a:pos x="0" y="2147483647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pathLst>
              <a:path w="2014" h="660">
                <a:moveTo>
                  <a:pt x="2014" y="0"/>
                </a:moveTo>
                <a:lnTo>
                  <a:pt x="2014" y="0"/>
                </a:lnTo>
                <a:lnTo>
                  <a:pt x="1162" y="254"/>
                </a:lnTo>
                <a:lnTo>
                  <a:pt x="0" y="594"/>
                </a:lnTo>
                <a:lnTo>
                  <a:pt x="0" y="660"/>
                </a:lnTo>
                <a:lnTo>
                  <a:pt x="2014" y="76"/>
                </a:lnTo>
                <a:lnTo>
                  <a:pt x="2014" y="0"/>
                </a:lnTo>
              </a:path>
            </a:pathLst>
          </a:cu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6394" name="Freeform 104"/>
          <p:cNvSpPr/>
          <p:nvPr/>
        </p:nvSpPr>
        <p:spPr>
          <a:xfrm>
            <a:off x="4349750" y="3228975"/>
            <a:ext cx="3205163" cy="942975"/>
          </a:xfrm>
          <a:custGeom>
            <a:avLst/>
            <a:gdLst/>
            <a:ahLst/>
            <a:cxnLst>
              <a:cxn ang="0">
                <a:pos x="2147483647" y="0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pathLst>
              <a:path w="2019" h="659">
                <a:moveTo>
                  <a:pt x="2019" y="0"/>
                </a:moveTo>
                <a:lnTo>
                  <a:pt x="0" y="598"/>
                </a:lnTo>
                <a:lnTo>
                  <a:pt x="5" y="659"/>
                </a:lnTo>
                <a:lnTo>
                  <a:pt x="2019" y="66"/>
                </a:lnTo>
                <a:lnTo>
                  <a:pt x="2019" y="0"/>
                </a:lnTo>
              </a:path>
            </a:pathLst>
          </a:cu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6395" name="Freeform 105"/>
          <p:cNvSpPr/>
          <p:nvPr/>
        </p:nvSpPr>
        <p:spPr>
          <a:xfrm>
            <a:off x="4286250" y="3359150"/>
            <a:ext cx="31750" cy="160338"/>
          </a:xfrm>
          <a:custGeom>
            <a:avLst/>
            <a:gdLst/>
            <a:ahLst/>
            <a:cxnLst>
              <a:cxn ang="0">
                <a:pos x="0" y="2147483647"/>
              </a:cxn>
              <a:cxn ang="0">
                <a:pos x="2147483647" y="0"/>
              </a:cxn>
              <a:cxn ang="0">
                <a:pos x="2147483647" y="0"/>
              </a:cxn>
              <a:cxn ang="0">
                <a:pos x="2147483647" y="2147483647"/>
              </a:cxn>
              <a:cxn ang="0">
                <a:pos x="0" y="2147483647"/>
              </a:cxn>
            </a:cxnLst>
            <a:pathLst>
              <a:path w="20" h="112">
                <a:moveTo>
                  <a:pt x="0" y="112"/>
                </a:moveTo>
                <a:lnTo>
                  <a:pt x="10" y="0"/>
                </a:lnTo>
                <a:lnTo>
                  <a:pt x="20" y="0"/>
                </a:lnTo>
                <a:lnTo>
                  <a:pt x="10" y="112"/>
                </a:lnTo>
                <a:lnTo>
                  <a:pt x="0" y="112"/>
                </a:lnTo>
                <a:close/>
              </a:path>
            </a:pathLst>
          </a:custGeom>
          <a:solidFill>
            <a:srgbClr val="7D4235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6396" name="Freeform 106"/>
          <p:cNvSpPr>
            <a:spLocks noEditPoints="1"/>
          </p:cNvSpPr>
          <p:nvPr/>
        </p:nvSpPr>
        <p:spPr>
          <a:xfrm>
            <a:off x="4381500" y="3346450"/>
            <a:ext cx="73025" cy="158750"/>
          </a:xfrm>
          <a:custGeom>
            <a:avLst/>
            <a:gdLst/>
            <a:ahLst/>
            <a:cxnLst>
              <a:cxn ang="0">
                <a:pos x="2147483647" y="2147483647"/>
              </a:cxn>
              <a:cxn ang="0">
                <a:pos x="0" y="0"/>
              </a:cxn>
              <a:cxn ang="0">
                <a:pos x="2147483647" y="0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pathLst>
              <a:path w="46" h="111">
                <a:moveTo>
                  <a:pt x="16" y="101"/>
                </a:moveTo>
                <a:lnTo>
                  <a:pt x="0" y="0"/>
                </a:lnTo>
                <a:lnTo>
                  <a:pt x="11" y="0"/>
                </a:lnTo>
                <a:lnTo>
                  <a:pt x="26" y="96"/>
                </a:lnTo>
                <a:lnTo>
                  <a:pt x="46" y="101"/>
                </a:lnTo>
                <a:lnTo>
                  <a:pt x="46" y="111"/>
                </a:lnTo>
                <a:lnTo>
                  <a:pt x="16" y="101"/>
                </a:lnTo>
                <a:close/>
                <a:moveTo>
                  <a:pt x="0" y="0"/>
                </a:moveTo>
                <a:lnTo>
                  <a:pt x="0" y="0"/>
                </a:lnTo>
                <a:close/>
              </a:path>
            </a:pathLst>
          </a:custGeom>
          <a:solidFill>
            <a:srgbClr val="7D4235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6397" name="Freeform 107"/>
          <p:cNvSpPr/>
          <p:nvPr/>
        </p:nvSpPr>
        <p:spPr>
          <a:xfrm>
            <a:off x="4294188" y="3503613"/>
            <a:ext cx="47625" cy="44450"/>
          </a:xfrm>
          <a:custGeom>
            <a:avLst/>
            <a:gdLst/>
            <a:ahLst/>
            <a:cxnLst>
              <a:cxn ang="0">
                <a:pos x="0" y="2147483647"/>
              </a:cxn>
              <a:cxn ang="0">
                <a:pos x="2147483647" y="0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2147483647"/>
              </a:cxn>
            </a:cxnLst>
            <a:pathLst>
              <a:path w="30" h="31">
                <a:moveTo>
                  <a:pt x="0" y="11"/>
                </a:moveTo>
                <a:lnTo>
                  <a:pt x="5" y="0"/>
                </a:lnTo>
                <a:lnTo>
                  <a:pt x="30" y="21"/>
                </a:lnTo>
                <a:lnTo>
                  <a:pt x="20" y="31"/>
                </a:lnTo>
                <a:lnTo>
                  <a:pt x="0" y="11"/>
                </a:lnTo>
                <a:close/>
              </a:path>
            </a:pathLst>
          </a:custGeom>
          <a:solidFill>
            <a:srgbClr val="7D4235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6398" name="任意多边形 38"/>
          <p:cNvSpPr/>
          <p:nvPr/>
        </p:nvSpPr>
        <p:spPr>
          <a:xfrm>
            <a:off x="3871913" y="2889250"/>
            <a:ext cx="754062" cy="488950"/>
          </a:xfrm>
          <a:custGeom>
            <a:avLst/>
            <a:gdLst/>
            <a:ahLst/>
            <a:cxnLst>
              <a:cxn ang="0">
                <a:pos x="571863" y="613"/>
              </a:cxn>
              <a:cxn ang="0">
                <a:pos x="671866" y="36805"/>
              </a:cxn>
              <a:cxn ang="0">
                <a:pos x="712169" y="15090"/>
              </a:cxn>
              <a:cxn ang="0">
                <a:pos x="712169" y="72996"/>
              </a:cxn>
              <a:cxn ang="0">
                <a:pos x="115680" y="420439"/>
              </a:cxn>
              <a:cxn ang="0">
                <a:pos x="119945" y="419626"/>
              </a:cxn>
              <a:cxn ang="0">
                <a:pos x="105016" y="413562"/>
              </a:cxn>
              <a:cxn ang="0">
                <a:pos x="42932" y="406404"/>
              </a:cxn>
              <a:cxn ang="0">
                <a:pos x="2798" y="340952"/>
              </a:cxn>
              <a:cxn ang="0">
                <a:pos x="83067" y="333681"/>
              </a:cxn>
              <a:cxn ang="0">
                <a:pos x="123201" y="275501"/>
              </a:cxn>
              <a:cxn ang="0">
                <a:pos x="155310" y="340952"/>
              </a:cxn>
              <a:cxn ang="0">
                <a:pos x="139256" y="380950"/>
              </a:cxn>
              <a:cxn ang="0">
                <a:pos x="124047" y="418842"/>
              </a:cxn>
              <a:cxn ang="0">
                <a:pos x="125756" y="418516"/>
              </a:cxn>
              <a:cxn ang="0">
                <a:pos x="365561" y="196048"/>
              </a:cxn>
              <a:cxn ang="0">
                <a:pos x="571863" y="613"/>
              </a:cxn>
            </a:cxnLst>
            <a:pathLst>
              <a:path w="753252" h="544174">
                <a:moveTo>
                  <a:pt x="570635" y="682"/>
                </a:moveTo>
                <a:cubicBezTo>
                  <a:pt x="604065" y="3701"/>
                  <a:pt x="638249" y="16784"/>
                  <a:pt x="670422" y="40937"/>
                </a:cubicBezTo>
                <a:cubicBezTo>
                  <a:pt x="678465" y="32886"/>
                  <a:pt x="694552" y="24835"/>
                  <a:pt x="710639" y="16784"/>
                </a:cubicBezTo>
                <a:cubicBezTo>
                  <a:pt x="710639" y="32886"/>
                  <a:pt x="710639" y="57038"/>
                  <a:pt x="710639" y="81191"/>
                </a:cubicBezTo>
                <a:cubicBezTo>
                  <a:pt x="839332" y="234158"/>
                  <a:pt x="686509" y="733314"/>
                  <a:pt x="115432" y="467635"/>
                </a:cubicBezTo>
                <a:lnTo>
                  <a:pt x="119687" y="466730"/>
                </a:lnTo>
                <a:lnTo>
                  <a:pt x="104790" y="459986"/>
                </a:lnTo>
                <a:cubicBezTo>
                  <a:pt x="86393" y="455057"/>
                  <a:pt x="66869" y="458090"/>
                  <a:pt x="42840" y="452024"/>
                </a:cubicBezTo>
                <a:cubicBezTo>
                  <a:pt x="2792" y="443935"/>
                  <a:pt x="-5218" y="403491"/>
                  <a:pt x="2792" y="379225"/>
                </a:cubicBezTo>
                <a:cubicBezTo>
                  <a:pt x="18811" y="346870"/>
                  <a:pt x="58860" y="338782"/>
                  <a:pt x="82889" y="371137"/>
                </a:cubicBezTo>
                <a:cubicBezTo>
                  <a:pt x="66869" y="338782"/>
                  <a:pt x="90898" y="298338"/>
                  <a:pt x="122937" y="306427"/>
                </a:cubicBezTo>
                <a:cubicBezTo>
                  <a:pt x="146966" y="306427"/>
                  <a:pt x="170995" y="338782"/>
                  <a:pt x="154976" y="379225"/>
                </a:cubicBezTo>
                <a:cubicBezTo>
                  <a:pt x="150971" y="395403"/>
                  <a:pt x="144964" y="409558"/>
                  <a:pt x="138956" y="423713"/>
                </a:cubicBezTo>
                <a:lnTo>
                  <a:pt x="123781" y="465859"/>
                </a:lnTo>
                <a:lnTo>
                  <a:pt x="125486" y="465496"/>
                </a:lnTo>
                <a:cubicBezTo>
                  <a:pt x="170353" y="454929"/>
                  <a:pt x="350700" y="401215"/>
                  <a:pt x="364775" y="218056"/>
                </a:cubicBezTo>
                <a:cubicBezTo>
                  <a:pt x="376840" y="73140"/>
                  <a:pt x="470344" y="-8375"/>
                  <a:pt x="570635" y="682"/>
                </a:cubicBezTo>
                <a:close/>
              </a:path>
            </a:pathLst>
          </a:custGeom>
          <a:solidFill>
            <a:srgbClr val="FFC1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6399" name="Freeform 110"/>
          <p:cNvSpPr/>
          <p:nvPr/>
        </p:nvSpPr>
        <p:spPr>
          <a:xfrm>
            <a:off x="4389438" y="2960688"/>
            <a:ext cx="88900" cy="66675"/>
          </a:xfrm>
          <a:custGeom>
            <a:avLst/>
            <a:gdLst/>
            <a:ahLst/>
            <a:cxnLst>
              <a:cxn ang="0">
                <a:pos x="0" y="2147483647"/>
              </a:cxn>
              <a:cxn ang="0">
                <a:pos x="2147483647" y="0"/>
              </a:cxn>
              <a:cxn ang="0">
                <a:pos x="2147483647" y="2147483647"/>
              </a:cxn>
              <a:cxn ang="0">
                <a:pos x="0" y="2147483647"/>
              </a:cxn>
            </a:cxnLst>
            <a:pathLst>
              <a:path w="11" h="9">
                <a:moveTo>
                  <a:pt x="0" y="7"/>
                </a:moveTo>
                <a:cubicBezTo>
                  <a:pt x="0" y="7"/>
                  <a:pt x="7" y="9"/>
                  <a:pt x="9" y="0"/>
                </a:cubicBezTo>
                <a:cubicBezTo>
                  <a:pt x="9" y="0"/>
                  <a:pt x="11" y="4"/>
                  <a:pt x="6" y="7"/>
                </a:cubicBezTo>
                <a:cubicBezTo>
                  <a:pt x="4" y="9"/>
                  <a:pt x="2" y="8"/>
                  <a:pt x="0" y="7"/>
                </a:cubicBezTo>
                <a:close/>
              </a:path>
            </a:pathLst>
          </a:custGeom>
          <a:solidFill>
            <a:srgbClr val="673711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6400" name="Freeform 111"/>
          <p:cNvSpPr/>
          <p:nvPr/>
        </p:nvSpPr>
        <p:spPr>
          <a:xfrm>
            <a:off x="4406900" y="3013075"/>
            <a:ext cx="7938" cy="57150"/>
          </a:xfrm>
          <a:custGeom>
            <a:avLst/>
            <a:gdLst/>
            <a:ahLst/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0" y="0"/>
              </a:cxn>
              <a:cxn ang="0">
                <a:pos x="0" y="2147483647"/>
              </a:cxn>
            </a:cxnLst>
            <a:pathLst>
              <a:path w="1" h="8">
                <a:moveTo>
                  <a:pt x="0" y="1"/>
                </a:moveTo>
                <a:cubicBezTo>
                  <a:pt x="0" y="1"/>
                  <a:pt x="0" y="8"/>
                  <a:pt x="1" y="1"/>
                </a:cubicBezTo>
                <a:cubicBezTo>
                  <a:pt x="0" y="0"/>
                  <a:pt x="0" y="0"/>
                  <a:pt x="0" y="0"/>
                </a:cubicBezTo>
                <a:lnTo>
                  <a:pt x="0" y="1"/>
                </a:lnTo>
                <a:close/>
              </a:path>
            </a:pathLst>
          </a:custGeom>
          <a:solidFill>
            <a:srgbClr val="673711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6401" name="Freeform 112"/>
          <p:cNvSpPr/>
          <p:nvPr/>
        </p:nvSpPr>
        <p:spPr>
          <a:xfrm>
            <a:off x="4422775" y="3013075"/>
            <a:ext cx="23813" cy="49213"/>
          </a:xfrm>
          <a:custGeom>
            <a:avLst/>
            <a:gdLst/>
            <a:ahLst/>
            <a:cxnLst>
              <a:cxn ang="0">
                <a:pos x="0" y="2147483647"/>
              </a:cxn>
              <a:cxn ang="0">
                <a:pos x="2147483647" y="0"/>
              </a:cxn>
              <a:cxn ang="0">
                <a:pos x="0" y="0"/>
              </a:cxn>
              <a:cxn ang="0">
                <a:pos x="0" y="2147483647"/>
              </a:cxn>
            </a:cxnLst>
            <a:pathLst>
              <a:path w="3" h="7">
                <a:moveTo>
                  <a:pt x="0" y="1"/>
                </a:moveTo>
                <a:cubicBezTo>
                  <a:pt x="0" y="1"/>
                  <a:pt x="3" y="7"/>
                  <a:pt x="1" y="0"/>
                </a:cubicBezTo>
                <a:cubicBezTo>
                  <a:pt x="0" y="0"/>
                  <a:pt x="0" y="0"/>
                  <a:pt x="0" y="0"/>
                </a:cubicBezTo>
                <a:lnTo>
                  <a:pt x="0" y="1"/>
                </a:lnTo>
                <a:close/>
              </a:path>
            </a:pathLst>
          </a:custGeom>
          <a:solidFill>
            <a:srgbClr val="673711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6402" name="Freeform 113"/>
          <p:cNvSpPr/>
          <p:nvPr/>
        </p:nvSpPr>
        <p:spPr>
          <a:xfrm>
            <a:off x="4446588" y="2997200"/>
            <a:ext cx="31750" cy="44450"/>
          </a:xfrm>
          <a:custGeom>
            <a:avLst/>
            <a:gdLst/>
            <a:ahLst/>
            <a:cxnLst>
              <a:cxn ang="0">
                <a:pos x="0" y="2147483647"/>
              </a:cxn>
              <a:cxn ang="0">
                <a:pos x="2147483647" y="0"/>
              </a:cxn>
              <a:cxn ang="0">
                <a:pos x="0" y="2147483647"/>
              </a:cxn>
            </a:cxnLst>
            <a:pathLst>
              <a:path w="4" h="6">
                <a:moveTo>
                  <a:pt x="0" y="1"/>
                </a:moveTo>
                <a:cubicBezTo>
                  <a:pt x="0" y="1"/>
                  <a:pt x="4" y="6"/>
                  <a:pt x="1" y="0"/>
                </a:cubicBezTo>
                <a:cubicBezTo>
                  <a:pt x="0" y="1"/>
                  <a:pt x="0" y="1"/>
                  <a:pt x="0" y="1"/>
                </a:cubicBezTo>
                <a:close/>
              </a:path>
            </a:pathLst>
          </a:custGeom>
          <a:solidFill>
            <a:srgbClr val="673711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6403" name="Freeform 114"/>
          <p:cNvSpPr/>
          <p:nvPr/>
        </p:nvSpPr>
        <p:spPr>
          <a:xfrm>
            <a:off x="4462463" y="2974975"/>
            <a:ext cx="39687" cy="38100"/>
          </a:xfrm>
          <a:custGeom>
            <a:avLst/>
            <a:gdLst/>
            <a:ahLst/>
            <a:cxnLst>
              <a:cxn ang="0">
                <a:pos x="0" y="2147483647"/>
              </a:cxn>
              <a:cxn ang="0">
                <a:pos x="0" y="0"/>
              </a:cxn>
              <a:cxn ang="0">
                <a:pos x="0" y="2147483647"/>
              </a:cxn>
              <a:cxn ang="0">
                <a:pos x="0" y="2147483647"/>
              </a:cxn>
            </a:cxnLst>
            <a:pathLst>
              <a:path w="5" h="5">
                <a:moveTo>
                  <a:pt x="0" y="2"/>
                </a:moveTo>
                <a:cubicBezTo>
                  <a:pt x="0" y="2"/>
                  <a:pt x="5" y="5"/>
                  <a:pt x="0" y="0"/>
                </a:cubicBezTo>
                <a:cubicBezTo>
                  <a:pt x="0" y="1"/>
                  <a:pt x="0" y="1"/>
                  <a:pt x="0" y="1"/>
                </a:cubicBezTo>
                <a:lnTo>
                  <a:pt x="0" y="2"/>
                </a:lnTo>
                <a:close/>
              </a:path>
            </a:pathLst>
          </a:custGeom>
          <a:solidFill>
            <a:srgbClr val="673711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6404" name="Freeform 115"/>
          <p:cNvSpPr/>
          <p:nvPr/>
        </p:nvSpPr>
        <p:spPr>
          <a:xfrm>
            <a:off x="4252913" y="3027363"/>
            <a:ext cx="322262" cy="230187"/>
          </a:xfrm>
          <a:custGeom>
            <a:avLst/>
            <a:gdLst/>
            <a:ahLst/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0" y="2147483647"/>
              </a:cxn>
            </a:cxnLst>
            <a:pathLst>
              <a:path w="40" h="32">
                <a:moveTo>
                  <a:pt x="0" y="32"/>
                </a:moveTo>
                <a:cubicBezTo>
                  <a:pt x="0" y="32"/>
                  <a:pt x="12" y="25"/>
                  <a:pt x="13" y="13"/>
                </a:cubicBezTo>
                <a:cubicBezTo>
                  <a:pt x="13" y="0"/>
                  <a:pt x="40" y="25"/>
                  <a:pt x="0" y="32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6405" name="Freeform 116"/>
          <p:cNvSpPr/>
          <p:nvPr/>
        </p:nvSpPr>
        <p:spPr>
          <a:xfrm>
            <a:off x="7377113" y="2570163"/>
            <a:ext cx="73025" cy="146050"/>
          </a:xfrm>
          <a:custGeom>
            <a:avLst/>
            <a:gdLst/>
            <a:ahLst/>
            <a:cxnLst>
              <a:cxn ang="0">
                <a:pos x="0" y="2147483647"/>
              </a:cxn>
              <a:cxn ang="0">
                <a:pos x="2147483647" y="0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2147483647"/>
              </a:cxn>
            </a:cxnLst>
            <a:pathLst>
              <a:path w="46" h="102">
                <a:moveTo>
                  <a:pt x="0" y="5"/>
                </a:moveTo>
                <a:lnTo>
                  <a:pt x="11" y="0"/>
                </a:lnTo>
                <a:lnTo>
                  <a:pt x="46" y="96"/>
                </a:lnTo>
                <a:lnTo>
                  <a:pt x="36" y="102"/>
                </a:lnTo>
                <a:lnTo>
                  <a:pt x="0" y="5"/>
                </a:lnTo>
                <a:close/>
              </a:path>
            </a:pathLst>
          </a:custGeom>
          <a:solidFill>
            <a:srgbClr val="7D4235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6406" name="Freeform 117"/>
          <p:cNvSpPr/>
          <p:nvPr/>
        </p:nvSpPr>
        <p:spPr>
          <a:xfrm>
            <a:off x="7289800" y="2576513"/>
            <a:ext cx="47625" cy="160337"/>
          </a:xfrm>
          <a:custGeom>
            <a:avLst/>
            <a:gdLst/>
            <a:ahLst/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0"/>
              </a:cxn>
              <a:cxn ang="0">
                <a:pos x="2147483647" y="0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2147483647"/>
              </a:cxn>
            </a:cxnLst>
            <a:pathLst>
              <a:path w="30" h="112">
                <a:moveTo>
                  <a:pt x="0" y="107"/>
                </a:moveTo>
                <a:lnTo>
                  <a:pt x="15" y="91"/>
                </a:lnTo>
                <a:lnTo>
                  <a:pt x="5" y="0"/>
                </a:lnTo>
                <a:lnTo>
                  <a:pt x="15" y="0"/>
                </a:lnTo>
                <a:lnTo>
                  <a:pt x="30" y="97"/>
                </a:lnTo>
                <a:lnTo>
                  <a:pt x="5" y="112"/>
                </a:lnTo>
                <a:lnTo>
                  <a:pt x="0" y="107"/>
                </a:lnTo>
                <a:close/>
              </a:path>
            </a:pathLst>
          </a:custGeom>
          <a:solidFill>
            <a:srgbClr val="7D4235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6407" name="Freeform 118"/>
          <p:cNvSpPr/>
          <p:nvPr/>
        </p:nvSpPr>
        <p:spPr>
          <a:xfrm>
            <a:off x="7410450" y="2700338"/>
            <a:ext cx="39688" cy="44450"/>
          </a:xfrm>
          <a:custGeom>
            <a:avLst/>
            <a:gdLst/>
            <a:ahLst/>
            <a:cxnLst>
              <a:cxn ang="0">
                <a:pos x="0" y="2147483647"/>
              </a:cxn>
              <a:cxn ang="0">
                <a:pos x="2147483647" y="0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2147483647"/>
              </a:cxn>
            </a:cxnLst>
            <a:pathLst>
              <a:path w="25" h="31">
                <a:moveTo>
                  <a:pt x="0" y="26"/>
                </a:moveTo>
                <a:lnTo>
                  <a:pt x="15" y="0"/>
                </a:lnTo>
                <a:lnTo>
                  <a:pt x="25" y="5"/>
                </a:lnTo>
                <a:lnTo>
                  <a:pt x="10" y="31"/>
                </a:lnTo>
                <a:lnTo>
                  <a:pt x="0" y="26"/>
                </a:lnTo>
                <a:close/>
              </a:path>
            </a:pathLst>
          </a:custGeom>
          <a:solidFill>
            <a:srgbClr val="7D4235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6408" name="任意多边形 37"/>
          <p:cNvSpPr/>
          <p:nvPr/>
        </p:nvSpPr>
        <p:spPr>
          <a:xfrm>
            <a:off x="6991350" y="2159000"/>
            <a:ext cx="760413" cy="441325"/>
          </a:xfrm>
          <a:custGeom>
            <a:avLst/>
            <a:gdLst/>
            <a:ahLst/>
            <a:cxnLst>
              <a:cxn ang="0">
                <a:pos x="639674" y="145935"/>
              </a:cxn>
              <a:cxn ang="0">
                <a:pos x="677196" y="193089"/>
              </a:cxn>
              <a:cxn ang="0">
                <a:pos x="749967" y="185800"/>
              </a:cxn>
              <a:cxn ang="0">
                <a:pos x="733795" y="251407"/>
              </a:cxn>
              <a:cxn ang="0">
                <a:pos x="661025" y="287853"/>
              </a:cxn>
              <a:cxn ang="0">
                <a:pos x="604426" y="214958"/>
              </a:cxn>
              <a:cxn ang="0">
                <a:pos x="620598" y="149352"/>
              </a:cxn>
              <a:cxn ang="0">
                <a:pos x="639674" y="145935"/>
              </a:cxn>
              <a:cxn ang="0">
                <a:pos x="170857" y="465"/>
              </a:cxn>
              <a:cxn ang="0">
                <a:pos x="378976" y="143207"/>
              </a:cxn>
              <a:cxn ang="0">
                <a:pos x="669255" y="288360"/>
              </a:cxn>
              <a:cxn ang="0">
                <a:pos x="16127" y="114177"/>
              </a:cxn>
              <a:cxn ang="0">
                <a:pos x="0" y="63374"/>
              </a:cxn>
              <a:cxn ang="0">
                <a:pos x="40316" y="70631"/>
              </a:cxn>
              <a:cxn ang="0">
                <a:pos x="170857" y="465"/>
              </a:cxn>
            </a:cxnLst>
            <a:pathLst>
              <a:path w="760238" h="489328">
                <a:moveTo>
                  <a:pt x="639381" y="161933"/>
                </a:moveTo>
                <a:cubicBezTo>
                  <a:pt x="658701" y="165725"/>
                  <a:pt x="676885" y="189991"/>
                  <a:pt x="676885" y="214257"/>
                </a:cubicBezTo>
                <a:cubicBezTo>
                  <a:pt x="684967" y="181902"/>
                  <a:pt x="725376" y="181902"/>
                  <a:pt x="749622" y="206168"/>
                </a:cubicBezTo>
                <a:cubicBezTo>
                  <a:pt x="765785" y="230434"/>
                  <a:pt x="765785" y="262789"/>
                  <a:pt x="733458" y="278967"/>
                </a:cubicBezTo>
                <a:cubicBezTo>
                  <a:pt x="709213" y="295144"/>
                  <a:pt x="684967" y="295144"/>
                  <a:pt x="660722" y="319410"/>
                </a:cubicBezTo>
                <a:cubicBezTo>
                  <a:pt x="644558" y="287055"/>
                  <a:pt x="620313" y="270878"/>
                  <a:pt x="604149" y="238523"/>
                </a:cubicBezTo>
                <a:cubicBezTo>
                  <a:pt x="587985" y="206168"/>
                  <a:pt x="596067" y="173813"/>
                  <a:pt x="620313" y="165725"/>
                </a:cubicBezTo>
                <a:cubicBezTo>
                  <a:pt x="626374" y="161680"/>
                  <a:pt x="632940" y="160669"/>
                  <a:pt x="639381" y="161933"/>
                </a:cubicBezTo>
                <a:close/>
                <a:moveTo>
                  <a:pt x="170779" y="516"/>
                </a:moveTo>
                <a:cubicBezTo>
                  <a:pt x="250352" y="-5933"/>
                  <a:pt x="333467" y="48174"/>
                  <a:pt x="378802" y="158907"/>
                </a:cubicBezTo>
                <a:cubicBezTo>
                  <a:pt x="451339" y="344132"/>
                  <a:pt x="668948" y="319972"/>
                  <a:pt x="668948" y="319972"/>
                </a:cubicBezTo>
                <a:cubicBezTo>
                  <a:pt x="217610" y="722635"/>
                  <a:pt x="-64477" y="303866"/>
                  <a:pt x="16119" y="126694"/>
                </a:cubicBezTo>
                <a:cubicBezTo>
                  <a:pt x="8060" y="110587"/>
                  <a:pt x="8060" y="78374"/>
                  <a:pt x="0" y="70321"/>
                </a:cubicBezTo>
                <a:cubicBezTo>
                  <a:pt x="16119" y="70321"/>
                  <a:pt x="32239" y="78374"/>
                  <a:pt x="40298" y="78374"/>
                </a:cubicBezTo>
                <a:cubicBezTo>
                  <a:pt x="76567" y="30055"/>
                  <a:pt x="123035" y="4385"/>
                  <a:pt x="170779" y="516"/>
                </a:cubicBezTo>
                <a:close/>
              </a:path>
            </a:pathLst>
          </a:custGeom>
          <a:solidFill>
            <a:srgbClr val="FFC1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6409" name="Freeform 121"/>
          <p:cNvSpPr/>
          <p:nvPr/>
        </p:nvSpPr>
        <p:spPr>
          <a:xfrm>
            <a:off x="7096125" y="2279650"/>
            <a:ext cx="306388" cy="217488"/>
          </a:xfrm>
          <a:custGeom>
            <a:avLst/>
            <a:gdLst/>
            <a:ahLst/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pathLst>
              <a:path w="38" h="30">
                <a:moveTo>
                  <a:pt x="38" y="25"/>
                </a:moveTo>
                <a:cubicBezTo>
                  <a:pt x="38" y="25"/>
                  <a:pt x="25" y="22"/>
                  <a:pt x="21" y="11"/>
                </a:cubicBezTo>
                <a:cubicBezTo>
                  <a:pt x="17" y="0"/>
                  <a:pt x="0" y="30"/>
                  <a:pt x="38" y="25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6410" name="Freeform 122"/>
          <p:cNvSpPr/>
          <p:nvPr/>
        </p:nvSpPr>
        <p:spPr>
          <a:xfrm>
            <a:off x="7112000" y="2244725"/>
            <a:ext cx="112713" cy="571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0"/>
              </a:cxn>
            </a:cxnLst>
            <a:pathLst>
              <a:path w="14" h="8">
                <a:moveTo>
                  <a:pt x="0" y="0"/>
                </a:moveTo>
                <a:cubicBezTo>
                  <a:pt x="0" y="0"/>
                  <a:pt x="5" y="8"/>
                  <a:pt x="14" y="2"/>
                </a:cubicBezTo>
                <a:cubicBezTo>
                  <a:pt x="14" y="2"/>
                  <a:pt x="12" y="7"/>
                  <a:pt x="6" y="6"/>
                </a:cubicBezTo>
                <a:cubicBezTo>
                  <a:pt x="2" y="5"/>
                  <a:pt x="1" y="3"/>
                  <a:pt x="0" y="0"/>
                </a:cubicBezTo>
                <a:close/>
              </a:path>
            </a:pathLst>
          </a:custGeom>
          <a:solidFill>
            <a:srgbClr val="673711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6411" name="Freeform 123"/>
          <p:cNvSpPr/>
          <p:nvPr/>
        </p:nvSpPr>
        <p:spPr>
          <a:xfrm>
            <a:off x="5227638" y="1641475"/>
            <a:ext cx="1481137" cy="723900"/>
          </a:xfrm>
          <a:custGeom>
            <a:avLst/>
            <a:gdLst/>
            <a:ahLst/>
            <a:cxnLst>
              <a:cxn ang="0">
                <a:pos x="2147483647" y="2147483647"/>
              </a:cxn>
              <a:cxn ang="0">
                <a:pos x="2147483647" y="0"/>
              </a:cxn>
              <a:cxn ang="0">
                <a:pos x="2147483647" y="2147483647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pathLst>
              <a:path w="933" h="507">
                <a:moveTo>
                  <a:pt x="928" y="233"/>
                </a:moveTo>
                <a:lnTo>
                  <a:pt x="91" y="0"/>
                </a:lnTo>
                <a:lnTo>
                  <a:pt x="172" y="172"/>
                </a:lnTo>
                <a:lnTo>
                  <a:pt x="0" y="289"/>
                </a:lnTo>
                <a:lnTo>
                  <a:pt x="933" y="507"/>
                </a:lnTo>
                <a:lnTo>
                  <a:pt x="928" y="233"/>
                </a:lnTo>
                <a:close/>
              </a:path>
            </a:pathLst>
          </a:custGeom>
          <a:solidFill>
            <a:srgbClr val="005828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6412" name="Freeform 124"/>
          <p:cNvSpPr/>
          <p:nvPr/>
        </p:nvSpPr>
        <p:spPr>
          <a:xfrm>
            <a:off x="5227638" y="1649413"/>
            <a:ext cx="1481137" cy="725487"/>
          </a:xfrm>
          <a:custGeom>
            <a:avLst/>
            <a:gdLst/>
            <a:ahLst/>
            <a:cxnLst>
              <a:cxn ang="0">
                <a:pos x="2147483647" y="2147483647"/>
              </a:cxn>
              <a:cxn ang="0">
                <a:pos x="2147483647" y="0"/>
              </a:cxn>
              <a:cxn ang="0">
                <a:pos x="2147483647" y="2147483647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pathLst>
              <a:path w="933" h="507">
                <a:moveTo>
                  <a:pt x="928" y="233"/>
                </a:moveTo>
                <a:lnTo>
                  <a:pt x="91" y="0"/>
                </a:lnTo>
                <a:lnTo>
                  <a:pt x="172" y="172"/>
                </a:lnTo>
                <a:lnTo>
                  <a:pt x="0" y="289"/>
                </a:lnTo>
                <a:lnTo>
                  <a:pt x="933" y="507"/>
                </a:lnTo>
                <a:lnTo>
                  <a:pt x="928" y="233"/>
                </a:lnTo>
              </a:path>
            </a:pathLst>
          </a:cu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6413" name="Freeform 126"/>
          <p:cNvSpPr/>
          <p:nvPr/>
        </p:nvSpPr>
        <p:spPr>
          <a:xfrm>
            <a:off x="4945063" y="1974850"/>
            <a:ext cx="1771650" cy="1109663"/>
          </a:xfrm>
          <a:custGeom>
            <a:avLst/>
            <a:gdLst/>
            <a:ahLst/>
            <a:cxnLst>
              <a:cxn ang="0">
                <a:pos x="2147483647" y="0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pathLst>
              <a:path w="1116" h="776">
                <a:moveTo>
                  <a:pt x="1111" y="0"/>
                </a:moveTo>
                <a:lnTo>
                  <a:pt x="0" y="320"/>
                </a:lnTo>
                <a:lnTo>
                  <a:pt x="6" y="776"/>
                </a:lnTo>
                <a:lnTo>
                  <a:pt x="1116" y="457"/>
                </a:lnTo>
                <a:lnTo>
                  <a:pt x="1111" y="0"/>
                </a:lnTo>
              </a:path>
            </a:pathLst>
          </a:cu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6414" name="Freeform 129"/>
          <p:cNvSpPr/>
          <p:nvPr/>
        </p:nvSpPr>
        <p:spPr>
          <a:xfrm>
            <a:off x="4954588" y="2555875"/>
            <a:ext cx="1762125" cy="527050"/>
          </a:xfrm>
          <a:custGeom>
            <a:avLst/>
            <a:gdLst/>
            <a:ahLst/>
            <a:cxnLst>
              <a:cxn ang="0">
                <a:pos x="2147483647" y="0"/>
              </a:cxn>
              <a:cxn ang="0">
                <a:pos x="0" y="2147483647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pathLst>
              <a:path w="1110" h="370">
                <a:moveTo>
                  <a:pt x="1110" y="0"/>
                </a:moveTo>
                <a:lnTo>
                  <a:pt x="0" y="314"/>
                </a:lnTo>
                <a:lnTo>
                  <a:pt x="0" y="370"/>
                </a:lnTo>
                <a:lnTo>
                  <a:pt x="1110" y="51"/>
                </a:lnTo>
                <a:lnTo>
                  <a:pt x="1110" y="0"/>
                </a:lnTo>
              </a:path>
            </a:pathLst>
          </a:cu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6415" name="Freeform 131"/>
          <p:cNvSpPr/>
          <p:nvPr/>
        </p:nvSpPr>
        <p:spPr>
          <a:xfrm>
            <a:off x="4945063" y="3765550"/>
            <a:ext cx="1771650" cy="1108075"/>
          </a:xfrm>
          <a:custGeom>
            <a:avLst/>
            <a:gdLst/>
            <a:ahLst/>
            <a:cxnLst>
              <a:cxn ang="0">
                <a:pos x="2147483647" y="0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pathLst>
              <a:path w="1116" h="776">
                <a:moveTo>
                  <a:pt x="1111" y="0"/>
                </a:moveTo>
                <a:lnTo>
                  <a:pt x="0" y="320"/>
                </a:lnTo>
                <a:lnTo>
                  <a:pt x="6" y="776"/>
                </a:lnTo>
                <a:lnTo>
                  <a:pt x="1116" y="457"/>
                </a:lnTo>
                <a:lnTo>
                  <a:pt x="1111" y="0"/>
                </a:lnTo>
              </a:path>
            </a:pathLst>
          </a:cu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6416" name="Freeform 133"/>
          <p:cNvSpPr>
            <a:spLocks noEditPoints="1"/>
          </p:cNvSpPr>
          <p:nvPr/>
        </p:nvSpPr>
        <p:spPr>
          <a:xfrm>
            <a:off x="4945063" y="3765550"/>
            <a:ext cx="1771650" cy="1108075"/>
          </a:xfrm>
          <a:custGeom>
            <a:avLst/>
            <a:gdLst/>
            <a:ahLst/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  <a:cxn ang="0">
                <a:pos x="2147483647" y="0"/>
              </a:cxn>
              <a:cxn ang="0">
                <a:pos x="0" y="2147483647"/>
              </a:cxn>
              <a:cxn ang="0">
                <a:pos x="0" y="2147483647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pathLst>
              <a:path w="1116" h="776">
                <a:moveTo>
                  <a:pt x="1116" y="406"/>
                </a:moveTo>
                <a:lnTo>
                  <a:pt x="6" y="720"/>
                </a:lnTo>
                <a:lnTo>
                  <a:pt x="6" y="776"/>
                </a:lnTo>
                <a:lnTo>
                  <a:pt x="1116" y="457"/>
                </a:lnTo>
                <a:lnTo>
                  <a:pt x="1116" y="406"/>
                </a:lnTo>
                <a:moveTo>
                  <a:pt x="1111" y="0"/>
                </a:moveTo>
                <a:lnTo>
                  <a:pt x="1111" y="0"/>
                </a:lnTo>
                <a:lnTo>
                  <a:pt x="0" y="320"/>
                </a:lnTo>
                <a:lnTo>
                  <a:pt x="0" y="345"/>
                </a:lnTo>
                <a:lnTo>
                  <a:pt x="0" y="370"/>
                </a:lnTo>
                <a:lnTo>
                  <a:pt x="1111" y="51"/>
                </a:lnTo>
                <a:lnTo>
                  <a:pt x="1111" y="0"/>
                </a:lnTo>
              </a:path>
            </a:pathLst>
          </a:cu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6417" name="任意多边形 163"/>
          <p:cNvSpPr/>
          <p:nvPr/>
        </p:nvSpPr>
        <p:spPr>
          <a:xfrm rot="-942145">
            <a:off x="4191000" y="3086100"/>
            <a:ext cx="3522663" cy="669925"/>
          </a:xfrm>
          <a:custGeom>
            <a:avLst/>
            <a:gdLst>
              <a:gd name="txL" fmla="*/ 0 w 3521391"/>
              <a:gd name="txT" fmla="*/ 0 h 741516"/>
              <a:gd name="txR" fmla="*/ 3521391 w 3521391"/>
              <a:gd name="txB" fmla="*/ 741516 h 741516"/>
            </a:gdLst>
            <a:ahLst/>
            <a:cxnLst>
              <a:cxn ang="0">
                <a:pos x="3523935" y="0"/>
              </a:cxn>
              <a:cxn ang="0">
                <a:pos x="3362277" y="542862"/>
              </a:cxn>
              <a:cxn ang="0">
                <a:pos x="3363470" y="542845"/>
              </a:cxn>
              <a:cxn ang="0">
                <a:pos x="3335091" y="634148"/>
              </a:cxn>
              <a:cxn ang="0">
                <a:pos x="0" y="671221"/>
              </a:cxn>
              <a:cxn ang="0">
                <a:pos x="3716" y="653950"/>
              </a:cxn>
              <a:cxn ang="0">
                <a:pos x="25207" y="584806"/>
              </a:cxn>
              <a:cxn ang="0">
                <a:pos x="25732" y="584800"/>
              </a:cxn>
              <a:cxn ang="0">
                <a:pos x="37696" y="544627"/>
              </a:cxn>
              <a:cxn ang="0">
                <a:pos x="195036" y="38379"/>
              </a:cxn>
              <a:cxn ang="0">
                <a:pos x="3523887" y="0"/>
              </a:cxn>
              <a:cxn ang="0">
                <a:pos x="3523933" y="0"/>
              </a:cxn>
            </a:cxnLst>
            <a:rect l="txL" t="txT" r="txR" b="txB"/>
            <a:pathLst>
              <a:path w="3521391" h="741516">
                <a:moveTo>
                  <a:pt x="3521391" y="0"/>
                </a:moveTo>
                <a:lnTo>
                  <a:pt x="3359850" y="599714"/>
                </a:lnTo>
                <a:lnTo>
                  <a:pt x="3361041" y="599696"/>
                </a:lnTo>
                <a:lnTo>
                  <a:pt x="3332684" y="700561"/>
                </a:lnTo>
                <a:lnTo>
                  <a:pt x="0" y="741516"/>
                </a:lnTo>
                <a:lnTo>
                  <a:pt x="3714" y="722437"/>
                </a:lnTo>
                <a:lnTo>
                  <a:pt x="25189" y="646052"/>
                </a:lnTo>
                <a:lnTo>
                  <a:pt x="25714" y="646045"/>
                </a:lnTo>
                <a:lnTo>
                  <a:pt x="37668" y="601664"/>
                </a:lnTo>
                <a:lnTo>
                  <a:pt x="194896" y="42398"/>
                </a:lnTo>
                <a:lnTo>
                  <a:pt x="3521344" y="0"/>
                </a:lnTo>
                <a:lnTo>
                  <a:pt x="3521390" y="0"/>
                </a:lnTo>
                <a:lnTo>
                  <a:pt x="3521391" y="0"/>
                </a:lnTo>
                <a:close/>
              </a:path>
            </a:pathLst>
          </a:custGeom>
          <a:solidFill>
            <a:srgbClr val="00BC55"/>
          </a:solidFill>
          <a:ln w="9525">
            <a:noFill/>
          </a:ln>
        </p:spPr>
        <p:txBody>
          <a:bodyPr lIns="0" tIns="0" rIns="0" bIns="0" anchor="ctr" anchorCtr="0"/>
          <a:p>
            <a:pPr algn="ctr"/>
            <a:r>
              <a:rPr lang="zh-CN" altLang="en-US" sz="4800" dirty="0">
                <a:solidFill>
                  <a:srgbClr val="FFFFFF"/>
                </a:solidFill>
                <a:latin typeface="华文行楷" pitchFamily="2" charset="-122"/>
                <a:ea typeface="华文行楷" pitchFamily="2" charset="-122"/>
                <a:sym typeface="华文行楷" pitchFamily="2" charset="-122"/>
              </a:rPr>
              <a:t>谢谢</a:t>
            </a:r>
            <a:endParaRPr lang="zh-CN" altLang="en-US" sz="4800" dirty="0">
              <a:solidFill>
                <a:srgbClr val="FFFFFF"/>
              </a:solidFill>
              <a:latin typeface="华文行楷" pitchFamily="2" charset="-122"/>
              <a:ea typeface="华文行楷" pitchFamily="2" charset="-122"/>
              <a:sym typeface="华文行楷" pitchFamily="2" charset="-122"/>
            </a:endParaRPr>
          </a:p>
        </p:txBody>
      </p:sp>
      <p:sp>
        <p:nvSpPr>
          <p:cNvPr id="16418" name="任意多边形 167"/>
          <p:cNvSpPr/>
          <p:nvPr/>
        </p:nvSpPr>
        <p:spPr>
          <a:xfrm rot="-878033">
            <a:off x="4827588" y="2192338"/>
            <a:ext cx="2008187" cy="674687"/>
          </a:xfrm>
          <a:custGeom>
            <a:avLst/>
            <a:gdLst/>
            <a:ahLst/>
            <a:cxnLst>
              <a:cxn ang="0">
                <a:pos x="2007864" y="0"/>
              </a:cxn>
              <a:cxn ang="0">
                <a:pos x="1832312" y="634780"/>
              </a:cxn>
              <a:cxn ang="0">
                <a:pos x="0" y="675176"/>
              </a:cxn>
              <a:cxn ang="0">
                <a:pos x="173616" y="41420"/>
              </a:cxn>
            </a:cxnLst>
            <a:pathLst>
              <a:path w="2008511" h="748757">
                <a:moveTo>
                  <a:pt x="2008511" y="0"/>
                </a:moveTo>
                <a:lnTo>
                  <a:pt x="1832903" y="703958"/>
                </a:lnTo>
                <a:lnTo>
                  <a:pt x="0" y="748757"/>
                </a:lnTo>
                <a:lnTo>
                  <a:pt x="173672" y="45934"/>
                </a:lnTo>
                <a:lnTo>
                  <a:pt x="2008511" y="0"/>
                </a:lnTo>
                <a:close/>
              </a:path>
            </a:pathLst>
          </a:custGeom>
          <a:solidFill>
            <a:srgbClr val="00BC55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6419" name="任意多边形 171"/>
          <p:cNvSpPr/>
          <p:nvPr/>
        </p:nvSpPr>
        <p:spPr>
          <a:xfrm rot="-750403">
            <a:off x="4854575" y="3949700"/>
            <a:ext cx="1979613" cy="739775"/>
          </a:xfrm>
          <a:custGeom>
            <a:avLst/>
            <a:gdLst/>
            <a:ahLst/>
            <a:cxnLst>
              <a:cxn ang="0">
                <a:pos x="1979891" y="0"/>
              </a:cxn>
              <a:cxn ang="0">
                <a:pos x="1830491" y="637993"/>
              </a:cxn>
              <a:cxn ang="0">
                <a:pos x="0" y="739355"/>
              </a:cxn>
              <a:cxn ang="0">
                <a:pos x="147507" y="102446"/>
              </a:cxn>
            </a:cxnLst>
            <a:pathLst>
              <a:path w="1979334" h="822792">
                <a:moveTo>
                  <a:pt x="1979334" y="0"/>
                </a:moveTo>
                <a:lnTo>
                  <a:pt x="1829976" y="709991"/>
                </a:lnTo>
                <a:lnTo>
                  <a:pt x="0" y="822792"/>
                </a:lnTo>
                <a:lnTo>
                  <a:pt x="147465" y="114007"/>
                </a:lnTo>
                <a:lnTo>
                  <a:pt x="1979334" y="0"/>
                </a:lnTo>
                <a:close/>
              </a:path>
            </a:pathLst>
          </a:custGeom>
          <a:solidFill>
            <a:srgbClr val="00BC55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ransition/>
</p:sld>
</file>

<file path=ppt/tags/tag1.xml><?xml version="1.0" encoding="utf-8"?>
<p:tagLst xmlns:p="http://schemas.openxmlformats.org/presentationml/2006/main">
  <p:tag name="KSO_WM_UNIT_PLACING_PICTURE_USER_VIEWPORT" val="{&quot;height&quot;:10800,&quot;width&quot;:14400}"/>
</p:tagLst>
</file>

<file path=ppt/tags/tag2.xml><?xml version="1.0" encoding="utf-8"?>
<p:tagLst xmlns:p="http://schemas.openxmlformats.org/presentationml/2006/main">
  <p:tag name="KSO_WM_UNIT_PLACING_PICTURE_USER_VIEWPORT" val="{&quot;height&quot;:10800,&quot;width&quot;:19301}"/>
</p:tagLst>
</file>

<file path=ppt/tags/tag3.xml><?xml version="1.0" encoding="utf-8"?>
<p:tagLst xmlns:p="http://schemas.openxmlformats.org/presentationml/2006/main">
  <p:tag name="KSO_WM_UNIT_PLACING_PICTURE_USER_VIEWPORT" val="{&quot;height&quot;:7270,&quot;width&quot;:5170}"/>
</p:tagLst>
</file>

<file path=ppt/tags/tag4.xml><?xml version="1.0" encoding="utf-8"?>
<p:tagLst xmlns:p="http://schemas.openxmlformats.org/presentationml/2006/main">
  <p:tag name="KSO_WM_UNIT_PLACING_PICTURE_USER_VIEWPORT" val="{&quot;height&quot;:10800,&quot;width&quot;:19301}"/>
</p:tagLst>
</file>

<file path=ppt/tags/tag5.xml><?xml version="1.0" encoding="utf-8"?>
<p:tagLst xmlns:p="http://schemas.openxmlformats.org/presentationml/2006/main">
  <p:tag name="KSO_WM_UNIT_PLACING_PICTURE_USER_VIEWPORT" val="{&quot;height&quot;:2858,&quot;width&quot;:7710}"/>
</p:tagLst>
</file>

<file path=ppt/tags/tag6.xml><?xml version="1.0" encoding="utf-8"?>
<p:tagLst xmlns:p="http://schemas.openxmlformats.org/presentationml/2006/main">
  <p:tag name="KSO_WM_UNIT_PLACING_PICTURE_USER_VIEWPORT" val="{&quot;height&quot;:10800,&quot;width&quot;:19392.500787401576}"/>
</p:tagLst>
</file>

<file path=ppt/tags/tag7.xml><?xml version="1.0" encoding="utf-8"?>
<p:tagLst xmlns:p="http://schemas.openxmlformats.org/presentationml/2006/main">
  <p:tag name="KSO_WM_UNIT_PLACING_PICTURE_USER_VIEWPORT" val="{&quot;height&quot;:1815,&quot;width&quot;:1868}"/>
</p:tagLst>
</file>

<file path=ppt/tags/tag8.xml><?xml version="1.0" encoding="utf-8"?>
<p:tagLst xmlns:p="http://schemas.openxmlformats.org/presentationml/2006/main">
  <p:tag name="KSO_WM_UNIT_PLACING_PICTURE_USER_VIEWPORT" val="{&quot;height&quot;:1815,&quot;width&quot;:1868}"/>
</p:tagLst>
</file>

<file path=ppt/tags/tag9.xml><?xml version="1.0" encoding="utf-8"?>
<p:tagLst xmlns:p="http://schemas.openxmlformats.org/presentationml/2006/main">
  <p:tag name="KSO_WM_UNIT_PLACING_PICTURE_USER_VIEWPORT" val="{&quot;height&quot;:1815,&quot;width&quot;:1868}"/>
</p:tagLst>
</file>

<file path=ppt/tags/tag10.xml><?xml version="1.0" encoding="utf-8"?>
<p:tagLst xmlns:p="http://schemas.openxmlformats.org/presentationml/2006/main">
  <p:tag name="KSO_WM_UNIT_PLACING_PICTURE_USER_VIEWPORT" val="{&quot;height&quot;:1815,&quot;width&quot;:1868}"/>
</p:tagLst>
</file>

<file path=ppt/tags/tag11.xml><?xml version="1.0" encoding="utf-8"?>
<p:tagLst xmlns:p="http://schemas.openxmlformats.org/presentationml/2006/main">
  <p:tag name="KSO_WM_UNIT_PLACING_PICTURE_USER_VIEWPORT" val="{&quot;height&quot;:1815,&quot;width&quot;:1868}"/>
</p:tagLst>
</file>

<file path=ppt/tags/tag12.xml><?xml version="1.0" encoding="utf-8"?>
<p:tagLst xmlns:p="http://schemas.openxmlformats.org/presentationml/2006/main">
  <p:tag name="KSO_WM_UNIT_PLACING_PICTURE_USER_VIEWPORT" val="{&quot;height&quot;:10800,&quot;width&quot;:19392.499212598424}"/>
</p:tagLst>
</file>

<file path=ppt/tags/tag13.xml><?xml version="1.0" encoding="utf-8"?>
<p:tagLst xmlns:p="http://schemas.openxmlformats.org/presentationml/2006/main">
  <p:tag name="KSO_WM_UNIT_PLACING_PICTURE_USER_VIEWPORT" val="{&quot;height&quot;:10800,&quot;width&quot;:14400}"/>
</p:tagLst>
</file>

<file path=ppt/tags/tag14.xml><?xml version="1.0" encoding="utf-8"?>
<p:tagLst xmlns:p="http://schemas.openxmlformats.org/presentationml/2006/main">
  <p:tag name="KSO_WM_UNIT_PLACING_PICTURE_USER_VIEWPORT" val="{&quot;height&quot;:914,&quot;width&quot;:120}"/>
</p:tagLst>
</file>

<file path=ppt/tags/tag15.xml><?xml version="1.0" encoding="utf-8"?>
<p:tagLst xmlns:p="http://schemas.openxmlformats.org/presentationml/2006/main">
  <p:tag name="KSO_WM_UNIT_PLACING_PICTURE_USER_VIEWPORT" val="{&quot;height&quot;:10800,&quot;width&quot;:14400}"/>
</p:tagLst>
</file>

<file path=ppt/tags/tag16.xml><?xml version="1.0" encoding="utf-8"?>
<p:tagLst xmlns:p="http://schemas.openxmlformats.org/presentationml/2006/main">
  <p:tag name="KSO_WM_UNIT_PLACING_PICTURE_USER_VIEWPORT" val="{&quot;height&quot;:10800,&quot;width&quot;:14400}"/>
</p:tagLst>
</file>

<file path=ppt/tags/tag17.xml><?xml version="1.0" encoding="utf-8"?>
<p:tagLst xmlns:p="http://schemas.openxmlformats.org/presentationml/2006/main">
  <p:tag name="KSO_WM_UNIT_PLACING_PICTURE_USER_VIEWPORT" val="{&quot;height&quot;:10800,&quot;width&quot;:14400}"/>
</p:tagLst>
</file>

<file path=ppt/tags/tag18.xml><?xml version="1.0" encoding="utf-8"?>
<p:tagLst xmlns:p="http://schemas.openxmlformats.org/presentationml/2006/main">
  <p:tag name="KSO_WM_UNIT_PLACING_PICTURE_USER_VIEWPORT" val="{&quot;height&quot;:10800,&quot;width&quot;:14400}"/>
</p:tagLst>
</file>

<file path=ppt/tags/tag19.xml><?xml version="1.0" encoding="utf-8"?>
<p:tagLst xmlns:p="http://schemas.openxmlformats.org/presentationml/2006/main">
  <p:tag name="KSO_WM_UNIT_PLACING_PICTURE_USER_VIEWPORT" val="{&quot;height&quot;:10800,&quot;width&quot;:14400}"/>
</p:tagLst>
</file>

<file path=ppt/tags/tag20.xml><?xml version="1.0" encoding="utf-8"?>
<p:tagLst xmlns:p="http://schemas.openxmlformats.org/presentationml/2006/main">
  <p:tag name="KSO_WM_UNIT_PLACING_PICTURE_USER_VIEWPORT" val="{&quot;height&quot;:10800,&quot;width&quot;:14400}"/>
</p:tagLst>
</file>

<file path=ppt/tags/tag21.xml><?xml version="1.0" encoding="utf-8"?>
<p:tagLst xmlns:p="http://schemas.openxmlformats.org/presentationml/2006/main">
  <p:tag name="KSO_WPP_MARK_KEY" val="9f0218f8-85dc-45bb-88ae-e2d37bab9547"/>
  <p:tag name="COMMONDATA" val="eyJoZGlkIjoiMTMxMGNkYTJhN2NkODc0MzYwZWZhYmI0Y2E4ZDVlOGEifQ=="/>
</p:tagLst>
</file>

<file path=ppt/theme/theme1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3C1DA"/>
      </a:accent5>
      <a:accent6>
        <a:srgbClr val="AC4744"/>
      </a:accent6>
      <a:hlink>
        <a:srgbClr val="0000FF"/>
      </a:hlink>
      <a:folHlink>
        <a:srgbClr val="80008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19050" cap="flat" cmpd="sng">
          <a:solidFill>
            <a:srgbClr val="0000FF"/>
          </a:solidFill>
          <a:prstDash val="dash"/>
          <a:round/>
          <a:headEnd type="none" w="med" len="med"/>
          <a:tailEnd type="none" w="med" len="med"/>
        </a:ln>
      </a:spPr>
      <a:bodyPr anchor="ctr"/>
      <a:lstStyle>
        <a:defPPr>
          <a:defRPr lang="zh-CN" altLang="en-US" dirty="0">
            <a:latin typeface="Arial" panose="020B0604020202020204" pitchFamily="34" charset="0"/>
            <a:ea typeface="宋体" panose="02010600030101010101" pitchFamily="2" charset="-122"/>
          </a:defRPr>
        </a:defPPr>
      </a:lstStyle>
    </a:spDef>
  </a:objectDefaults>
  <a:extraClrSchemeLst>
    <a:extraClrScheme>
      <a:clrScheme name="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3C1DA"/>
        </a:accent5>
        <a:accent6>
          <a:srgbClr val="AC4744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3C1DA"/>
      </a:accent5>
      <a:accent6>
        <a:srgbClr val="AC4744"/>
      </a:accent6>
      <a:hlink>
        <a:srgbClr val="0000FF"/>
      </a:hlink>
      <a:folHlink>
        <a:srgbClr val="80008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876</Words>
  <Application>WPS 演示</Application>
  <PresentationFormat>在屏幕上显示</PresentationFormat>
  <Paragraphs>141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7" baseType="lpstr">
      <vt:lpstr>Arial</vt:lpstr>
      <vt:lpstr>宋体</vt:lpstr>
      <vt:lpstr>Wingdings</vt:lpstr>
      <vt:lpstr>Calibri</vt:lpstr>
      <vt:lpstr>楷体</vt:lpstr>
      <vt:lpstr>楷体_GB2312</vt:lpstr>
      <vt:lpstr>新宋体</vt:lpstr>
      <vt:lpstr>黑体</vt:lpstr>
      <vt:lpstr>华文新魏</vt:lpstr>
      <vt:lpstr>Comic Sans MS</vt:lpstr>
      <vt:lpstr>华文行楷</vt:lpstr>
      <vt:lpstr>微软雅黑</vt:lpstr>
      <vt:lpstr>Arial Unicode MS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绿色圃中小学教育http://www.LSPJY.com   绿色圃中学资源网http://cz.Lspjy.com</Company>
  <LinksUpToDate>false</LinksUpToDate>
  <SharedDoc>false</SharedDoc>
  <HyperlinksChanged>false</HyperlinksChanged>
  <AppVersion>14.0000</AppVersion>
  <Manager>绿色圃中小学教育http://www.LSPJY.com   绿色圃中学资源网http://cz.Lspjy.com</Manager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绿色圃中小学教育http://www.LSPJY.com   绿色圃中学资源网http://cz.Lspjy.com</dc:title>
  <dc:creator>绿色圃中小学教育http://www.LSPJY.com   绿色圃中学资源网http://cz.Lspjy.com; Administrator</dc:creator>
  <cp:keywords>绿色圃中小学教育http:/www.LSPJY.com   绿色圃中学资源网http:/cz.Lspjy.com</cp:keywords>
  <dc:description>绿色圃中小学教育http://www.LSPJY.com   绿色圃中学资源网http://cz.Lspjy.com</dc:description>
  <dc:subject>绿色圃中小学教育http://www.LSPJY.com   绿色圃中学资源网http://cz.Lspjy.com</dc:subject>
  <cp:category>绿色圃中小学教育http://www.LSPJY.com   绿色圃中学资源网http://cz.Lspjy.com</cp:category>
  <cp:lastModifiedBy>꧁꫞꯭丁小小琼꫞꧂</cp:lastModifiedBy>
  <cp:revision>289</cp:revision>
  <dcterms:created xsi:type="dcterms:W3CDTF">2015-10-15T09:56:00Z</dcterms:created>
  <dcterms:modified xsi:type="dcterms:W3CDTF">2022-11-21T14:28:15Z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2052-11.1.0.12763</vt:lpwstr>
  </property>
  <property fmtid="{D5CDD505-2E9C-101B-9397-08002B2CF9AE}" pid="3" name="ICV">
    <vt:lpwstr>5B4BF1C016084971AB387187DDA63643</vt:lpwstr>
  </property>
</Properties>
</file>