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273" r:id="rId3"/>
    <p:sldId id="439" r:id="rId5"/>
    <p:sldId id="410" r:id="rId6"/>
    <p:sldId id="411" r:id="rId7"/>
    <p:sldId id="380" r:id="rId8"/>
    <p:sldId id="398" r:id="rId9"/>
    <p:sldId id="292" r:id="rId10"/>
    <p:sldId id="293" r:id="rId11"/>
    <p:sldId id="259" r:id="rId12"/>
    <p:sldId id="426" r:id="rId13"/>
    <p:sldId id="427" r:id="rId14"/>
    <p:sldId id="338" r:id="rId15"/>
    <p:sldId id="428" r:id="rId16"/>
    <p:sldId id="455" r:id="rId17"/>
    <p:sldId id="435" r:id="rId18"/>
    <p:sldId id="324" r:id="rId19"/>
    <p:sldId id="276" r:id="rId20"/>
  </p:sldIdLst>
  <p:sldSz cx="12192000" cy="6858000"/>
  <p:notesSz cx="6858000" cy="9144000"/>
  <p:embeddedFontLst>
    <p:embeddedFont>
      <p:font typeface="Impact" panose="020B0806030902050204" pitchFamily="34" charset="0"/>
      <p:regular r:id="rId25"/>
    </p:embeddedFont>
    <p:embeddedFont>
      <p:font typeface="微软雅黑" panose="020B0503020204020204" charset="-122"/>
      <p:regular r:id="rId26"/>
    </p:embeddedFont>
    <p:embeddedFont>
      <p:font typeface="华文楷体" panose="02010600040101010101" charset="-122"/>
      <p:regular r:id="rId27"/>
    </p:embeddedFont>
    <p:embeddedFont>
      <p:font typeface="楷体" panose="02010609060101010101" pitchFamily="49" charset="-122"/>
      <p:regular r:id="rId28"/>
    </p:embeddedFont>
    <p:embeddedFont>
      <p:font typeface="等线" panose="02010600030101010101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板报体" panose="00000500000000000000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A4A"/>
    <a:srgbClr val="FAFAFA"/>
    <a:srgbClr val="FF66E4"/>
    <a:srgbClr val="FF918F"/>
    <a:srgbClr val="FF5A16"/>
    <a:srgbClr val="201B45"/>
    <a:srgbClr val="FF723A"/>
    <a:srgbClr val="061B2F"/>
    <a:srgbClr val="3D884D"/>
    <a:srgbClr val="F0C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43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46.xml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56C48-7AC5-48FE-8264-DDA5635FC0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当前页面由口袋动画“全文动画”特效，一键生成。
更多动画特效、福利、资源，请搜索、关注访问口袋动画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官网主页：</a:t>
            </a:r>
            <a:r>
              <a:rPr lang="en-US" altLang="zh-CN"/>
              <a:t>www.papocket.com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145A-A716-41EB-ACDE-C02F4BE090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.xml"/><Relationship Id="rId7" Type="http://schemas.openxmlformats.org/officeDocument/2006/relationships/image" Target="../media/image4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3.GIF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0.xml"/><Relationship Id="rId6" Type="http://schemas.openxmlformats.org/officeDocument/2006/relationships/tags" Target="../tags/tag31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0.xml"/><Relationship Id="rId3" Type="http://schemas.openxmlformats.org/officeDocument/2006/relationships/tags" Target="../tags/tag32.xml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image" Target="../media/image24.jpe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6.xml"/><Relationship Id="rId10" Type="http://schemas.openxmlformats.org/officeDocument/2006/relationships/image" Target="../media/image26.jpe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0.xml"/><Relationship Id="rId3" Type="http://schemas.openxmlformats.org/officeDocument/2006/relationships/tags" Target="../tags/tag37.xml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0.xml"/><Relationship Id="rId6" Type="http://schemas.openxmlformats.org/officeDocument/2006/relationships/tags" Target="../tags/tag38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0.xml"/><Relationship Id="rId6" Type="http://schemas.openxmlformats.org/officeDocument/2006/relationships/tags" Target="../tags/tag39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image" Target="../media/image4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27.png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1" Type="http://schemas.openxmlformats.org/officeDocument/2006/relationships/notesSlide" Target="../notesSlides/notesSlide16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40.xml"/><Relationship Id="rId19" Type="http://schemas.openxmlformats.org/officeDocument/2006/relationships/tags" Target="../tags/tag43.xml"/><Relationship Id="rId18" Type="http://schemas.openxmlformats.org/officeDocument/2006/relationships/image" Target="../media/image37.jpeg"/><Relationship Id="rId17" Type="http://schemas.openxmlformats.org/officeDocument/2006/relationships/image" Target="../media/image36.jpeg"/><Relationship Id="rId16" Type="http://schemas.openxmlformats.org/officeDocument/2006/relationships/image" Target="../media/image35.jpeg"/><Relationship Id="rId15" Type="http://schemas.openxmlformats.org/officeDocument/2006/relationships/image" Target="../media/image34.png"/><Relationship Id="rId14" Type="http://schemas.openxmlformats.org/officeDocument/2006/relationships/image" Target="../media/image33.jpeg"/><Relationship Id="rId13" Type="http://schemas.openxmlformats.org/officeDocument/2006/relationships/image" Target="../media/image32.jpeg"/><Relationship Id="rId12" Type="http://schemas.openxmlformats.org/officeDocument/2006/relationships/image" Target="../media/image31.jpeg"/><Relationship Id="rId11" Type="http://schemas.openxmlformats.org/officeDocument/2006/relationships/image" Target="../media/image30.jpeg"/><Relationship Id="rId10" Type="http://schemas.openxmlformats.org/officeDocument/2006/relationships/image" Target="../media/image29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45.xm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8.png"/><Relationship Id="rId2" Type="http://schemas.openxmlformats.org/officeDocument/2006/relationships/tags" Target="../tags/tag44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.xml"/><Relationship Id="rId4" Type="http://schemas.openxmlformats.org/officeDocument/2006/relationships/image" Target="../media/image3.GIF"/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tags" Target="../tags/tag8.xml"/><Relationship Id="rId5" Type="http://schemas.openxmlformats.org/officeDocument/2006/relationships/image" Target="../media/image6.jpe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9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jpeg"/><Relationship Id="rId7" Type="http://schemas.openxmlformats.org/officeDocument/2006/relationships/image" Target="../media/image8.png"/><Relationship Id="rId6" Type="http://schemas.openxmlformats.org/officeDocument/2006/relationships/image" Target="../media/image7.jpeg"/><Relationship Id="rId5" Type="http://schemas.openxmlformats.org/officeDocument/2006/relationships/slide" Target="slide1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0.xml"/><Relationship Id="rId11" Type="http://schemas.openxmlformats.org/officeDocument/2006/relationships/tags" Target="../tags/tag21.xml"/><Relationship Id="rId10" Type="http://schemas.openxmlformats.org/officeDocument/2006/relationships/image" Target="../media/image4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jpeg"/><Relationship Id="rId7" Type="http://schemas.openxmlformats.org/officeDocument/2006/relationships/image" Target="../media/image8.png"/><Relationship Id="rId6" Type="http://schemas.openxmlformats.org/officeDocument/2006/relationships/image" Target="../media/image7.jpeg"/><Relationship Id="rId5" Type="http://schemas.openxmlformats.org/officeDocument/2006/relationships/slide" Target="slide1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8" Type="http://schemas.openxmlformats.org/officeDocument/2006/relationships/notesSlide" Target="../notesSlides/notesSlide6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26.xml"/><Relationship Id="rId15" Type="http://schemas.openxmlformats.org/officeDocument/2006/relationships/image" Target="../media/image15.jpe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jpeg"/><Relationship Id="rId11" Type="http://schemas.openxmlformats.org/officeDocument/2006/relationships/tags" Target="../tags/tag25.xml"/><Relationship Id="rId10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2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0.xml"/><Relationship Id="rId7" Type="http://schemas.openxmlformats.org/officeDocument/2006/relationships/tags" Target="../tags/tag30.xml"/><Relationship Id="rId6" Type="http://schemas.openxmlformats.org/officeDocument/2006/relationships/image" Target="../media/image20.png"/><Relationship Id="rId5" Type="http://schemas.openxmlformats.org/officeDocument/2006/relationships/tags" Target="../tags/tag29.xml"/><Relationship Id="rId4" Type="http://schemas.openxmlformats.org/officeDocument/2006/relationships/image" Target="../media/image4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-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351280"/>
            <a:ext cx="3658235" cy="1673860"/>
          </a:xfrm>
          <a:prstGeom prst="rect">
            <a:avLst/>
          </a:prstGeom>
        </p:spPr>
      </p:pic>
      <p:pic>
        <p:nvPicPr>
          <p:cNvPr id="5" name="图片 4" descr="cf200a71be314555a20c831521370c4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285" y="2097405"/>
            <a:ext cx="2172335" cy="2172335"/>
          </a:xfrm>
          <a:prstGeom prst="rect">
            <a:avLst/>
          </a:prstGeom>
        </p:spPr>
      </p:pic>
      <p:pic>
        <p:nvPicPr>
          <p:cNvPr id="2" name="3b我当老师（伴奏）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1680" y="5850255"/>
            <a:ext cx="1041400" cy="100774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普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" y="638810"/>
            <a:ext cx="11365865" cy="5579745"/>
          </a:xfrm>
          <a:prstGeom prst="roundRect">
            <a:avLst/>
          </a:prstGeom>
        </p:spPr>
      </p:pic>
      <p:pic>
        <p:nvPicPr>
          <p:cNvPr id="7" name="3b我当老师（伴奏）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6240" y="5490210"/>
            <a:ext cx="619125" cy="619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普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" y="638810"/>
            <a:ext cx="11365865" cy="5579745"/>
          </a:xfrm>
          <a:prstGeom prst="roundRect">
            <a:avLst/>
          </a:prstGeom>
        </p:spPr>
      </p:pic>
      <p:sp>
        <p:nvSpPr>
          <p:cNvPr id="2" name="Text Box 63"/>
          <p:cNvSpPr txBox="1"/>
          <p:nvPr/>
        </p:nvSpPr>
        <p:spPr>
          <a:xfrm>
            <a:off x="5492115" y="1765935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3" name="Text Box 63"/>
          <p:cNvSpPr txBox="1"/>
          <p:nvPr/>
        </p:nvSpPr>
        <p:spPr>
          <a:xfrm>
            <a:off x="5492115" y="261366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6" name="Text Box 63"/>
          <p:cNvSpPr txBox="1"/>
          <p:nvPr/>
        </p:nvSpPr>
        <p:spPr>
          <a:xfrm>
            <a:off x="5492115" y="346075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8" name="Text Box 63"/>
          <p:cNvSpPr txBox="1"/>
          <p:nvPr/>
        </p:nvSpPr>
        <p:spPr>
          <a:xfrm>
            <a:off x="6551295" y="429260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9" name="Text Box 63"/>
          <p:cNvSpPr txBox="1"/>
          <p:nvPr/>
        </p:nvSpPr>
        <p:spPr>
          <a:xfrm>
            <a:off x="10346690" y="346075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10" name="Text Box 63"/>
          <p:cNvSpPr txBox="1"/>
          <p:nvPr/>
        </p:nvSpPr>
        <p:spPr>
          <a:xfrm>
            <a:off x="9842500" y="1791970"/>
            <a:ext cx="504190" cy="38862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12700" cap="flat" cmpd="sng">
            <a:solidFill>
              <a:schemeClr val="accent1">
                <a:shade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11" name="Text Box 63"/>
          <p:cNvSpPr txBox="1"/>
          <p:nvPr/>
        </p:nvSpPr>
        <p:spPr>
          <a:xfrm>
            <a:off x="9842500" y="2611120"/>
            <a:ext cx="504190" cy="38862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12700" cap="flat" cmpd="sng">
            <a:solidFill>
              <a:schemeClr val="accent1">
                <a:shade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MH_Other_3"/>
          <p:cNvSpPr txBox="1"/>
          <p:nvPr>
            <p:custDataLst>
              <p:tags r:id="rId2"/>
            </p:custDataLst>
          </p:nvPr>
        </p:nvSpPr>
        <p:spPr>
          <a:xfrm>
            <a:off x="8210955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C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1" name="PA-MH_Other_8"/>
          <p:cNvSpPr txBox="1"/>
          <p:nvPr>
            <p:custDataLst>
              <p:tags r:id="rId3"/>
            </p:custDataLst>
          </p:nvPr>
        </p:nvSpPr>
        <p:spPr>
          <a:xfrm>
            <a:off x="3612226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A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5" name="PA-MH_Other_11"/>
          <p:cNvSpPr txBox="1"/>
          <p:nvPr>
            <p:custDataLst>
              <p:tags r:id="rId4"/>
            </p:custDataLst>
          </p:nvPr>
        </p:nvSpPr>
        <p:spPr>
          <a:xfrm>
            <a:off x="5911590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B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44335" y="40316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612515" y="1031875"/>
            <a:ext cx="4491990" cy="6819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我</a:t>
            </a:r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当</a:t>
            </a:r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老</a:t>
            </a:r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zh-CN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师</a:t>
            </a:r>
            <a:endParaRPr lang="zh-CN" altLang="en-US" sz="4800" b="1">
              <a:ln w="9525">
                <a:solidFill>
                  <a:schemeClr val="bg1"/>
                </a:solidFill>
                <a:prstDash val="solid"/>
              </a:ln>
              <a:solidFill>
                <a:srgbClr val="FF5A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9" name="图片 8" descr="RE"/>
          <p:cNvPicPr>
            <a:picLocks noChangeAspect="1"/>
          </p:cNvPicPr>
          <p:nvPr/>
        </p:nvPicPr>
        <p:blipFill>
          <a:blip r:embed="rId5"/>
          <a:srcRect l="6771" r="7341" b="9915"/>
          <a:stretch>
            <a:fillRect/>
          </a:stretch>
        </p:blipFill>
        <p:spPr>
          <a:xfrm>
            <a:off x="5128260" y="2684780"/>
            <a:ext cx="765175" cy="675005"/>
          </a:xfrm>
          <a:prstGeom prst="rect">
            <a:avLst/>
          </a:prstGeom>
        </p:spPr>
      </p:pic>
      <p:pic>
        <p:nvPicPr>
          <p:cNvPr id="4" name="图片 3" descr=")VTAY6P73PAKY8RN9BAF@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520" y="5218430"/>
            <a:ext cx="469265" cy="276225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</p:pic>
      <p:pic>
        <p:nvPicPr>
          <p:cNvPr id="6" name="图片 5" descr=")VTAY6P73PAKY8RN9BAF@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2830" y="4987925"/>
            <a:ext cx="508635" cy="5067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235" y="1700530"/>
            <a:ext cx="2028825" cy="921385"/>
          </a:xfrm>
          <a:prstGeom prst="rect">
            <a:avLst/>
          </a:prstGeom>
        </p:spPr>
      </p:pic>
      <p:pic>
        <p:nvPicPr>
          <p:cNvPr id="106" name="图片 105"/>
          <p:cNvPicPr/>
          <p:nvPr/>
        </p:nvPicPr>
        <p:blipFill>
          <a:blip r:embed="rId8"/>
          <a:stretch>
            <a:fillRect/>
          </a:stretch>
        </p:blipFill>
        <p:spPr>
          <a:xfrm>
            <a:off x="991870" y="3359785"/>
            <a:ext cx="10602595" cy="1350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MI"/>
          <p:cNvPicPr>
            <a:picLocks noChangeAspect="1"/>
          </p:cNvPicPr>
          <p:nvPr/>
        </p:nvPicPr>
        <p:blipFill>
          <a:blip r:embed="rId9"/>
          <a:srcRect t="21929" r="9182" b="16032"/>
          <a:stretch>
            <a:fillRect/>
          </a:stretch>
        </p:blipFill>
        <p:spPr>
          <a:xfrm>
            <a:off x="3020060" y="2529840"/>
            <a:ext cx="838835" cy="763270"/>
          </a:xfrm>
          <a:prstGeom prst="rect">
            <a:avLst/>
          </a:prstGeom>
        </p:spPr>
      </p:pic>
      <p:pic>
        <p:nvPicPr>
          <p:cNvPr id="11" name="图片 10" descr="DO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-7840" b="-12869"/>
          <a:stretch>
            <a:fillRect/>
          </a:stretch>
        </p:blipFill>
        <p:spPr>
          <a:xfrm>
            <a:off x="9105265" y="2863215"/>
            <a:ext cx="1013460" cy="93853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5128260" y="3542030"/>
            <a:ext cx="1983105" cy="474980"/>
          </a:xfrm>
          <a:prstGeom prst="roundRect">
            <a:avLst/>
          </a:prstGeom>
          <a:solidFill>
            <a:srgbClr val="FF66E4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3098165" y="3542030"/>
            <a:ext cx="2030095" cy="474980"/>
          </a:xfrm>
          <a:prstGeom prst="round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9229725" y="3575050"/>
            <a:ext cx="1983105" cy="474980"/>
          </a:xfrm>
          <a:prstGeom prst="roundRect">
            <a:avLst/>
          </a:prstGeom>
          <a:solidFill>
            <a:srgbClr val="FFC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普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" y="638810"/>
            <a:ext cx="11365865" cy="5579745"/>
          </a:xfrm>
          <a:prstGeom prst="roundRect">
            <a:avLst/>
          </a:prstGeom>
        </p:spPr>
      </p:pic>
      <p:sp>
        <p:nvSpPr>
          <p:cNvPr id="2" name="Text Box 63"/>
          <p:cNvSpPr txBox="1"/>
          <p:nvPr/>
        </p:nvSpPr>
        <p:spPr>
          <a:xfrm>
            <a:off x="5492115" y="176149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3" name="Text Box 63"/>
          <p:cNvSpPr txBox="1"/>
          <p:nvPr/>
        </p:nvSpPr>
        <p:spPr>
          <a:xfrm>
            <a:off x="5492115" y="261112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6" name="Text Box 63"/>
          <p:cNvSpPr txBox="1"/>
          <p:nvPr/>
        </p:nvSpPr>
        <p:spPr>
          <a:xfrm>
            <a:off x="5492115" y="346075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8" name="Text Box 63"/>
          <p:cNvSpPr txBox="1"/>
          <p:nvPr/>
        </p:nvSpPr>
        <p:spPr>
          <a:xfrm>
            <a:off x="6492875" y="427863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9" name="Text Box 63"/>
          <p:cNvSpPr txBox="1"/>
          <p:nvPr/>
        </p:nvSpPr>
        <p:spPr>
          <a:xfrm>
            <a:off x="10346690" y="346075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10" name="Text Box 63"/>
          <p:cNvSpPr txBox="1"/>
          <p:nvPr/>
        </p:nvSpPr>
        <p:spPr>
          <a:xfrm>
            <a:off x="9842500" y="1791970"/>
            <a:ext cx="504190" cy="38862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12700" cap="flat" cmpd="sng">
            <a:solidFill>
              <a:schemeClr val="accent1">
                <a:shade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11" name="Text Box 63"/>
          <p:cNvSpPr txBox="1"/>
          <p:nvPr/>
        </p:nvSpPr>
        <p:spPr>
          <a:xfrm>
            <a:off x="9842500" y="2611120"/>
            <a:ext cx="504190" cy="38862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12700" cap="flat" cmpd="sng">
            <a:solidFill>
              <a:schemeClr val="accent1">
                <a:shade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普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" y="638810"/>
            <a:ext cx="11365865" cy="5579745"/>
          </a:xfrm>
          <a:prstGeom prst="roundRect">
            <a:avLst/>
          </a:prstGeom>
        </p:spPr>
      </p:pic>
      <p:sp>
        <p:nvSpPr>
          <p:cNvPr id="2" name="Text Box 63"/>
          <p:cNvSpPr txBox="1"/>
          <p:nvPr/>
        </p:nvSpPr>
        <p:spPr>
          <a:xfrm>
            <a:off x="5492115" y="176149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3" name="Text Box 63"/>
          <p:cNvSpPr txBox="1"/>
          <p:nvPr/>
        </p:nvSpPr>
        <p:spPr>
          <a:xfrm>
            <a:off x="5492115" y="261112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6" name="Text Box 63"/>
          <p:cNvSpPr txBox="1"/>
          <p:nvPr/>
        </p:nvSpPr>
        <p:spPr>
          <a:xfrm>
            <a:off x="5492115" y="346075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8" name="Text Box 63"/>
          <p:cNvSpPr txBox="1"/>
          <p:nvPr/>
        </p:nvSpPr>
        <p:spPr>
          <a:xfrm>
            <a:off x="6492875" y="427863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9" name="Text Box 63"/>
          <p:cNvSpPr txBox="1"/>
          <p:nvPr/>
        </p:nvSpPr>
        <p:spPr>
          <a:xfrm>
            <a:off x="10346690" y="3460750"/>
            <a:ext cx="443230" cy="35814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10" name="Text Box 63"/>
          <p:cNvSpPr txBox="1"/>
          <p:nvPr/>
        </p:nvSpPr>
        <p:spPr>
          <a:xfrm>
            <a:off x="9842500" y="1791970"/>
            <a:ext cx="504190" cy="38862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12700" cap="flat" cmpd="sng">
            <a:solidFill>
              <a:schemeClr val="accent1">
                <a:shade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sp>
        <p:nvSpPr>
          <p:cNvPr id="11" name="Text Box 63"/>
          <p:cNvSpPr txBox="1"/>
          <p:nvPr/>
        </p:nvSpPr>
        <p:spPr>
          <a:xfrm>
            <a:off x="9842500" y="2611120"/>
            <a:ext cx="504190" cy="38862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12700" cap="flat" cmpd="sng">
            <a:solidFill>
              <a:schemeClr val="accent1">
                <a:shade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endParaRPr lang="zh-CN" altLang="zh-CN" sz="1200" dirty="0">
              <a:latin typeface="Arial" panose="020B0604020202020204" pitchFamily="34" charset="0"/>
            </a:endParaRPr>
          </a:p>
        </p:txBody>
      </p:sp>
      <p:pic>
        <p:nvPicPr>
          <p:cNvPr id="5" name="3b我当老师（伴奏）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4925" y="6218555"/>
            <a:ext cx="619125" cy="619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普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" y="683260"/>
            <a:ext cx="11275060" cy="5535295"/>
          </a:xfrm>
          <a:prstGeom prst="roundRect">
            <a:avLst/>
          </a:prstGeom>
        </p:spPr>
      </p:pic>
      <p:pic>
        <p:nvPicPr>
          <p:cNvPr id="2" name="3b我当老师（伴奏）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6290" y="5528945"/>
            <a:ext cx="647700" cy="68961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6377940" y="1850390"/>
            <a:ext cx="4457065" cy="727710"/>
          </a:xfrm>
          <a:prstGeom prst="roundRect">
            <a:avLst/>
          </a:prstGeom>
          <a:solidFill>
            <a:srgbClr val="FF66E4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6377940" y="2639060"/>
            <a:ext cx="4457065" cy="788670"/>
          </a:xfrm>
          <a:prstGeom prst="roundRect">
            <a:avLst/>
          </a:prstGeom>
          <a:solidFill>
            <a:srgbClr val="FF66E4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377940" y="3482340"/>
            <a:ext cx="4457065" cy="814070"/>
          </a:xfrm>
          <a:prstGeom prst="roundRect">
            <a:avLst/>
          </a:prstGeom>
          <a:solidFill>
            <a:srgbClr val="FF66E4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049020" y="5123815"/>
            <a:ext cx="9786620" cy="833755"/>
          </a:xfrm>
          <a:prstGeom prst="roundRect">
            <a:avLst/>
          </a:prstGeom>
          <a:solidFill>
            <a:srgbClr val="FF66E4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9860280" y="2141220"/>
            <a:ext cx="1096010" cy="1362710"/>
            <a:chOff x="15528" y="3372"/>
            <a:chExt cx="1726" cy="2146"/>
          </a:xfrm>
        </p:grpSpPr>
        <p:sp>
          <p:nvSpPr>
            <p:cNvPr id="9" name="文本框 8"/>
            <p:cNvSpPr txBox="1"/>
            <p:nvPr/>
          </p:nvSpPr>
          <p:spPr>
            <a:xfrm>
              <a:off x="15528" y="3372"/>
              <a:ext cx="17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u="sng">
                  <a:solidFill>
                    <a:srgbClr val="00B0F0"/>
                  </a:solidFill>
                </a:rPr>
                <a:t>爪呀</a:t>
              </a:r>
              <a:endParaRPr lang="zh-CN" altLang="en-US" sz="2800" b="1" u="sng">
                <a:solidFill>
                  <a:srgbClr val="00B0F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5528" y="4696"/>
              <a:ext cx="17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u="sng">
                  <a:solidFill>
                    <a:srgbClr val="00B0F0"/>
                  </a:solidFill>
                </a:rPr>
                <a:t>巴呀</a:t>
              </a:r>
              <a:endParaRPr lang="zh-CN" altLang="en-US" sz="2800" b="1" u="sng">
                <a:solidFill>
                  <a:srgbClr val="00B0F0"/>
                </a:solidFill>
              </a:endParaRPr>
            </a:p>
          </p:txBody>
        </p:sp>
      </p:grpSp>
      <p:pic>
        <p:nvPicPr>
          <p:cNvPr id="14" name="3b我当老师（伴奏）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3990" y="6052185"/>
            <a:ext cx="647700" cy="6896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70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MH_Other_3"/>
          <p:cNvSpPr txBox="1"/>
          <p:nvPr>
            <p:custDataLst>
              <p:tags r:id="rId2"/>
            </p:custDataLst>
          </p:nvPr>
        </p:nvSpPr>
        <p:spPr>
          <a:xfrm>
            <a:off x="8210955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C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1" name="PA-MH_Other_8"/>
          <p:cNvSpPr txBox="1"/>
          <p:nvPr>
            <p:custDataLst>
              <p:tags r:id="rId3"/>
            </p:custDataLst>
          </p:nvPr>
        </p:nvSpPr>
        <p:spPr>
          <a:xfrm>
            <a:off x="3612226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A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5" name="PA-MH_Other_11"/>
          <p:cNvSpPr txBox="1"/>
          <p:nvPr>
            <p:custDataLst>
              <p:tags r:id="rId4"/>
            </p:custDataLst>
          </p:nvPr>
        </p:nvSpPr>
        <p:spPr>
          <a:xfrm>
            <a:off x="5911590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B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44335" y="40316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61895" y="818328"/>
            <a:ext cx="2237105" cy="621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>
                <a:latin typeface="方正粗黑宋简体" panose="02000000000000000000" charset="-122"/>
                <a:ea typeface="方正粗黑宋简体" panose="02000000000000000000" charset="-122"/>
              </a:rPr>
              <a:t>我的编创</a:t>
            </a:r>
            <a:endParaRPr lang="zh-CN" altLang="en-US" sz="3200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20482" name="图片 20481" descr="动动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05" y="736413"/>
            <a:ext cx="788670" cy="784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3b我当老师（伴奏）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3490" y="6276975"/>
            <a:ext cx="619125" cy="6191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5775" y="5939155"/>
            <a:ext cx="8976360" cy="723900"/>
          </a:xfrm>
          <a:prstGeom prst="rect">
            <a:avLst/>
          </a:prstGeom>
        </p:spPr>
      </p:pic>
      <p:pic>
        <p:nvPicPr>
          <p:cNvPr id="3" name="图片 2" descr="小兔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6310" y="3163570"/>
            <a:ext cx="1635760" cy="1685290"/>
          </a:xfrm>
          <a:prstGeom prst="rect">
            <a:avLst/>
          </a:prstGeom>
        </p:spPr>
      </p:pic>
      <p:pic>
        <p:nvPicPr>
          <p:cNvPr id="4" name="图片 3" descr="青蛙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2980" y="3655060"/>
            <a:ext cx="1063625" cy="1121410"/>
          </a:xfrm>
          <a:prstGeom prst="rect">
            <a:avLst/>
          </a:prstGeom>
        </p:spPr>
      </p:pic>
      <p:pic>
        <p:nvPicPr>
          <p:cNvPr id="10" name="图片 9" descr="蝴蝶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1215" y="973455"/>
            <a:ext cx="1296035" cy="1173480"/>
          </a:xfrm>
          <a:prstGeom prst="rect">
            <a:avLst/>
          </a:prstGeom>
        </p:spPr>
      </p:pic>
      <p:pic>
        <p:nvPicPr>
          <p:cNvPr id="11" name="图片 10" descr="乌龟"/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6055" y="5004435"/>
            <a:ext cx="1351280" cy="878840"/>
          </a:xfrm>
          <a:prstGeom prst="rect">
            <a:avLst/>
          </a:prstGeom>
        </p:spPr>
      </p:pic>
      <p:pic>
        <p:nvPicPr>
          <p:cNvPr id="13" name="图片 12" descr="小猪"/>
          <p:cNvPicPr>
            <a:picLocks noChangeAspect="1"/>
          </p:cNvPicPr>
          <p:nvPr/>
        </p:nvPicPr>
        <p:blipFill>
          <a:blip r:embed="rId15">
            <a:clrChange>
              <a:clrFrom>
                <a:srgbClr val="EBEBEB">
                  <a:alpha val="100000"/>
                </a:srgbClr>
              </a:clrFrom>
              <a:clrTo>
                <a:srgbClr val="EBEB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4515" y="4142105"/>
            <a:ext cx="979805" cy="1230630"/>
          </a:xfrm>
          <a:prstGeom prst="rect">
            <a:avLst/>
          </a:prstGeom>
        </p:spPr>
      </p:pic>
      <p:pic>
        <p:nvPicPr>
          <p:cNvPr id="6" name="图片 5" descr="蜜蜂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973185" y="155575"/>
            <a:ext cx="932815" cy="923925"/>
          </a:xfrm>
          <a:prstGeom prst="rect">
            <a:avLst/>
          </a:prstGeom>
        </p:spPr>
      </p:pic>
      <p:pic>
        <p:nvPicPr>
          <p:cNvPr id="5" name="图片 4" descr="猴子"/>
          <p:cNvPicPr>
            <a:picLocks noChangeAspect="1"/>
          </p:cNvPicPr>
          <p:nvPr/>
        </p:nvPicPr>
        <p:blipFill>
          <a:blip r:embed="rId17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420000">
            <a:off x="1218565" y="588645"/>
            <a:ext cx="1460500" cy="1475105"/>
          </a:xfrm>
          <a:prstGeom prst="rect">
            <a:avLst/>
          </a:prstGeom>
        </p:spPr>
      </p:pic>
      <p:pic>
        <p:nvPicPr>
          <p:cNvPr id="12" name="图片 11" descr="小牛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780" y="3839845"/>
            <a:ext cx="1275715" cy="127571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00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-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1028700"/>
            <a:ext cx="11887200" cy="8915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09950" y="2444115"/>
            <a:ext cx="4888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5075" y="2700655"/>
            <a:ext cx="6442075" cy="1605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0" b="1" dirty="0">
                <a:solidFill>
                  <a:srgbClr val="FF723A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同学们，再见！</a:t>
            </a:r>
            <a:endParaRPr lang="zh-CN" altLang="en-US" sz="8000" b="1" dirty="0">
              <a:solidFill>
                <a:srgbClr val="FF723A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pic>
        <p:nvPicPr>
          <p:cNvPr id="5" name="3b我当老师（伴奏）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5515" y="5997575"/>
            <a:ext cx="619125" cy="6191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-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351280"/>
            <a:ext cx="3658235" cy="1673860"/>
          </a:xfrm>
          <a:prstGeom prst="rect">
            <a:avLst/>
          </a:prstGeom>
        </p:spPr>
      </p:pic>
      <p:pic>
        <p:nvPicPr>
          <p:cNvPr id="5" name="图片 4" descr="cf200a71be314555a20c831521370c4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285" y="2097405"/>
            <a:ext cx="2172335" cy="21723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MH_Other_3"/>
          <p:cNvSpPr txBox="1"/>
          <p:nvPr>
            <p:custDataLst>
              <p:tags r:id="rId2"/>
            </p:custDataLst>
          </p:nvPr>
        </p:nvSpPr>
        <p:spPr>
          <a:xfrm>
            <a:off x="8210955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C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1" name="PA-MH_Other_8"/>
          <p:cNvSpPr txBox="1"/>
          <p:nvPr>
            <p:custDataLst>
              <p:tags r:id="rId3"/>
            </p:custDataLst>
          </p:nvPr>
        </p:nvSpPr>
        <p:spPr>
          <a:xfrm>
            <a:off x="3612226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A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5" name="PA-MH_Other_11"/>
          <p:cNvSpPr txBox="1"/>
          <p:nvPr>
            <p:custDataLst>
              <p:tags r:id="rId4"/>
            </p:custDataLst>
          </p:nvPr>
        </p:nvSpPr>
        <p:spPr>
          <a:xfrm>
            <a:off x="5911590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B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44335" y="40316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11" name="图片 10" descr="23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160" y="1617980"/>
            <a:ext cx="2976245" cy="2976245"/>
          </a:xfrm>
          <a:prstGeom prst="rect">
            <a:avLst/>
          </a:prstGeom>
        </p:spPr>
      </p:pic>
      <p:sp>
        <p:nvSpPr>
          <p:cNvPr id="3" name="PA-MH_Other_3"/>
          <p:cNvSpPr txBox="1"/>
          <p:nvPr>
            <p:custDataLst>
              <p:tags r:id="rId6"/>
            </p:custDataLst>
          </p:nvPr>
        </p:nvSpPr>
        <p:spPr>
          <a:xfrm>
            <a:off x="8337955" y="2778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C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67090" y="979805"/>
            <a:ext cx="1737360" cy="634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>
                <a:solidFill>
                  <a:schemeClr val="bg1">
                    <a:lumMod val="5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 </a:t>
            </a:r>
            <a:endParaRPr lang="zh-CN" altLang="en-US" sz="4000">
              <a:solidFill>
                <a:schemeClr val="bg1">
                  <a:lumMod val="5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02650" y="2254885"/>
            <a:ext cx="1666875" cy="634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>
                <a:solidFill>
                  <a:srgbClr val="FFC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 </a:t>
            </a:r>
            <a:endParaRPr lang="zh-CN" altLang="en-US" sz="4000">
              <a:solidFill>
                <a:srgbClr val="FFC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33460" y="3621405"/>
            <a:ext cx="1536065" cy="634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>
                <a:solidFill>
                  <a:srgbClr val="FF5A16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endParaRPr lang="zh-CN" altLang="en-US" sz="4000">
              <a:solidFill>
                <a:srgbClr val="FF5A16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33460" y="5126355"/>
            <a:ext cx="1536065" cy="634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>
                <a:solidFill>
                  <a:srgbClr val="FF66E4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endParaRPr lang="zh-CN" altLang="en-US" sz="4000">
              <a:solidFill>
                <a:srgbClr val="FF66E4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4" name="3a我当老师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08335" y="5603240"/>
            <a:ext cx="619125" cy="61912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MH_Other_3"/>
          <p:cNvSpPr txBox="1"/>
          <p:nvPr>
            <p:custDataLst>
              <p:tags r:id="rId2"/>
            </p:custDataLst>
          </p:nvPr>
        </p:nvSpPr>
        <p:spPr>
          <a:xfrm>
            <a:off x="8210955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C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1" name="PA-MH_Other_8"/>
          <p:cNvSpPr txBox="1"/>
          <p:nvPr>
            <p:custDataLst>
              <p:tags r:id="rId3"/>
            </p:custDataLst>
          </p:nvPr>
        </p:nvSpPr>
        <p:spPr>
          <a:xfrm>
            <a:off x="3612226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A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5" name="PA-MH_Other_11"/>
          <p:cNvSpPr txBox="1"/>
          <p:nvPr>
            <p:custDataLst>
              <p:tags r:id="rId4"/>
            </p:custDataLst>
          </p:nvPr>
        </p:nvSpPr>
        <p:spPr>
          <a:xfrm>
            <a:off x="5911590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B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44335" y="40316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4" name="图片 3" descr="猫咪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0" y="475615"/>
            <a:ext cx="1795780" cy="1597660"/>
          </a:xfrm>
          <a:prstGeom prst="rect">
            <a:avLst/>
          </a:prstGeom>
        </p:spPr>
      </p:pic>
      <p:pic>
        <p:nvPicPr>
          <p:cNvPr id="5" name="图片 4" descr="小狗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5340" y="2078990"/>
            <a:ext cx="1724660" cy="1315085"/>
          </a:xfrm>
          <a:prstGeom prst="rect">
            <a:avLst/>
          </a:prstGeom>
        </p:spPr>
      </p:pic>
      <p:pic>
        <p:nvPicPr>
          <p:cNvPr id="6" name="图片 5" descr="小鸟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1555" y="3575050"/>
            <a:ext cx="1184275" cy="1184275"/>
          </a:xfrm>
          <a:prstGeom prst="rect">
            <a:avLst/>
          </a:prstGeom>
        </p:spPr>
      </p:pic>
      <p:pic>
        <p:nvPicPr>
          <p:cNvPr id="7" name="图片 6" descr="小羊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585" y="4940300"/>
            <a:ext cx="958215" cy="1207770"/>
          </a:xfrm>
          <a:prstGeom prst="rect">
            <a:avLst/>
          </a:prstGeom>
        </p:spPr>
      </p:pic>
      <p:pic>
        <p:nvPicPr>
          <p:cNvPr id="11" name="图片 10" descr="23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160" y="1617980"/>
            <a:ext cx="2976245" cy="2976245"/>
          </a:xfrm>
          <a:prstGeom prst="rect">
            <a:avLst/>
          </a:prstGeom>
        </p:spPr>
      </p:pic>
      <p:sp>
        <p:nvSpPr>
          <p:cNvPr id="3" name="PA-MH_Other_3"/>
          <p:cNvSpPr txBox="1"/>
          <p:nvPr>
            <p:custDataLst>
              <p:tags r:id="rId11"/>
            </p:custDataLst>
          </p:nvPr>
        </p:nvSpPr>
        <p:spPr>
          <a:xfrm>
            <a:off x="8337955" y="2778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C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</p:spTree>
    <p:custDataLst>
      <p:tags r:id="rId12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3"/>
          <p:cNvGrpSpPr/>
          <p:nvPr>
            <p:custDataLst>
              <p:tags r:id="rId2"/>
            </p:custDataLst>
          </p:nvPr>
        </p:nvGrpSpPr>
        <p:grpSpPr>
          <a:xfrm>
            <a:off x="1626235" y="756285"/>
            <a:ext cx="9565640" cy="3401695"/>
            <a:chOff x="2025805" y="622300"/>
            <a:chExt cx="8171551" cy="4135337"/>
          </a:xfrm>
        </p:grpSpPr>
        <p:sp>
          <p:nvSpPr>
            <p:cNvPr id="11" name="PA-任意多边形 10"/>
            <p:cNvSpPr/>
            <p:nvPr>
              <p:custDataLst>
                <p:tags r:id="rId3"/>
              </p:custDataLst>
            </p:nvPr>
          </p:nvSpPr>
          <p:spPr>
            <a:xfrm>
              <a:off x="2310052" y="762023"/>
              <a:ext cx="7887304" cy="3995614"/>
            </a:xfrm>
            <a:custGeom>
              <a:avLst/>
              <a:gdLst>
                <a:gd name="connsiteX0" fmla="*/ 4013206 w 6667508"/>
                <a:gd name="connsiteY0" fmla="*/ 0 h 5613400"/>
                <a:gd name="connsiteX1" fmla="*/ 5295906 w 6667508"/>
                <a:gd name="connsiteY1" fmla="*/ 1282700 h 5613400"/>
                <a:gd name="connsiteX2" fmla="*/ 5284955 w 6667508"/>
                <a:gd name="connsiteY2" fmla="*/ 1427442 h 5613400"/>
                <a:gd name="connsiteX3" fmla="*/ 5384808 w 6667508"/>
                <a:gd name="connsiteY3" fmla="*/ 1422400 h 5613400"/>
                <a:gd name="connsiteX4" fmla="*/ 6667508 w 6667508"/>
                <a:gd name="connsiteY4" fmla="*/ 2705100 h 5613400"/>
                <a:gd name="connsiteX5" fmla="*/ 5766244 w 6667508"/>
                <a:gd name="connsiteY5" fmla="*/ 3930133 h 5613400"/>
                <a:gd name="connsiteX6" fmla="*/ 5751561 w 6667508"/>
                <a:gd name="connsiteY6" fmla="*/ 3933908 h 5613400"/>
                <a:gd name="connsiteX7" fmla="*/ 5767940 w 6667508"/>
                <a:gd name="connsiteY7" fmla="*/ 3979545 h 5613400"/>
                <a:gd name="connsiteX8" fmla="*/ 5816600 w 6667508"/>
                <a:gd name="connsiteY8" fmla="*/ 4330700 h 5613400"/>
                <a:gd name="connsiteX9" fmla="*/ 4533900 w 6667508"/>
                <a:gd name="connsiteY9" fmla="*/ 5613400 h 5613400"/>
                <a:gd name="connsiteX10" fmla="*/ 3406015 w 6667508"/>
                <a:gd name="connsiteY10" fmla="*/ 4942111 h 5613400"/>
                <a:gd name="connsiteX11" fmla="*/ 3386110 w 6667508"/>
                <a:gd name="connsiteY11" fmla="*/ 4900790 h 5613400"/>
                <a:gd name="connsiteX12" fmla="*/ 3371472 w 6667508"/>
                <a:gd name="connsiteY12" fmla="*/ 4911735 h 5613400"/>
                <a:gd name="connsiteX13" fmla="*/ 2654302 w 6667508"/>
                <a:gd name="connsiteY13" fmla="*/ 5130800 h 5613400"/>
                <a:gd name="connsiteX14" fmla="*/ 1429269 w 6667508"/>
                <a:gd name="connsiteY14" fmla="*/ 4229536 h 5613400"/>
                <a:gd name="connsiteX15" fmla="*/ 1417378 w 6667508"/>
                <a:gd name="connsiteY15" fmla="*/ 4183288 h 5613400"/>
                <a:gd name="connsiteX16" fmla="*/ 1397649 w 6667508"/>
                <a:gd name="connsiteY16" fmla="*/ 4185920 h 5613400"/>
                <a:gd name="connsiteX17" fmla="*/ 1282700 w 6667508"/>
                <a:gd name="connsiteY17" fmla="*/ 4191000 h 5613400"/>
                <a:gd name="connsiteX18" fmla="*/ 0 w 6667508"/>
                <a:gd name="connsiteY18" fmla="*/ 2908300 h 5613400"/>
                <a:gd name="connsiteX19" fmla="*/ 1282700 w 6667508"/>
                <a:gd name="connsiteY19" fmla="*/ 1625600 h 5613400"/>
                <a:gd name="connsiteX20" fmla="*/ 1290567 w 6667508"/>
                <a:gd name="connsiteY20" fmla="*/ 1625997 h 5613400"/>
                <a:gd name="connsiteX21" fmla="*/ 1308760 w 6667508"/>
                <a:gd name="connsiteY21" fmla="*/ 1506791 h 5613400"/>
                <a:gd name="connsiteX22" fmla="*/ 2565400 w 6667508"/>
                <a:gd name="connsiteY22" fmla="*/ 482600 h 5613400"/>
                <a:gd name="connsiteX23" fmla="*/ 2878273 w 6667508"/>
                <a:gd name="connsiteY23" fmla="*/ 521029 h 5613400"/>
                <a:gd name="connsiteX24" fmla="*/ 2964001 w 6667508"/>
                <a:gd name="connsiteY24" fmla="*/ 546233 h 5613400"/>
                <a:gd name="connsiteX25" fmla="*/ 3023412 w 6667508"/>
                <a:gd name="connsiteY25" fmla="*/ 466784 h 5613400"/>
                <a:gd name="connsiteX26" fmla="*/ 4013206 w 6667508"/>
                <a:gd name="connsiteY26" fmla="*/ 0 h 561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67508" h="5613400">
                  <a:moveTo>
                    <a:pt x="4013206" y="0"/>
                  </a:moveTo>
                  <a:cubicBezTo>
                    <a:pt x="4721622" y="0"/>
                    <a:pt x="5295906" y="574284"/>
                    <a:pt x="5295906" y="1282700"/>
                  </a:cubicBezTo>
                  <a:lnTo>
                    <a:pt x="5284955" y="1427442"/>
                  </a:lnTo>
                  <a:lnTo>
                    <a:pt x="5384808" y="1422400"/>
                  </a:lnTo>
                  <a:cubicBezTo>
                    <a:pt x="6093224" y="1422400"/>
                    <a:pt x="6667508" y="1996684"/>
                    <a:pt x="6667508" y="2705100"/>
                  </a:cubicBezTo>
                  <a:cubicBezTo>
                    <a:pt x="6667508" y="3280688"/>
                    <a:pt x="6288391" y="3767728"/>
                    <a:pt x="5766244" y="3930133"/>
                  </a:cubicBezTo>
                  <a:lnTo>
                    <a:pt x="5751561" y="3933908"/>
                  </a:lnTo>
                  <a:lnTo>
                    <a:pt x="5767940" y="3979545"/>
                  </a:lnTo>
                  <a:cubicBezTo>
                    <a:pt x="5799635" y="4091145"/>
                    <a:pt x="5816600" y="4208941"/>
                    <a:pt x="5816600" y="4330700"/>
                  </a:cubicBezTo>
                  <a:cubicBezTo>
                    <a:pt x="5816600" y="5039116"/>
                    <a:pt x="5242316" y="5613400"/>
                    <a:pt x="4533900" y="5613400"/>
                  </a:cubicBezTo>
                  <a:cubicBezTo>
                    <a:pt x="4046864" y="5613400"/>
                    <a:pt x="3623227" y="5341961"/>
                    <a:pt x="3406015" y="4942111"/>
                  </a:cubicBezTo>
                  <a:lnTo>
                    <a:pt x="3386110" y="4900790"/>
                  </a:lnTo>
                  <a:lnTo>
                    <a:pt x="3371472" y="4911735"/>
                  </a:lnTo>
                  <a:cubicBezTo>
                    <a:pt x="3166751" y="5050042"/>
                    <a:pt x="2919958" y="5130800"/>
                    <a:pt x="2654302" y="5130800"/>
                  </a:cubicBezTo>
                  <a:cubicBezTo>
                    <a:pt x="2078714" y="5130800"/>
                    <a:pt x="1591674" y="4751683"/>
                    <a:pt x="1429269" y="4229536"/>
                  </a:cubicBezTo>
                  <a:lnTo>
                    <a:pt x="1417378" y="4183288"/>
                  </a:lnTo>
                  <a:lnTo>
                    <a:pt x="1397649" y="4185920"/>
                  </a:lnTo>
                  <a:cubicBezTo>
                    <a:pt x="1359782" y="4189283"/>
                    <a:pt x="1321441" y="4191000"/>
                    <a:pt x="1282700" y="4191000"/>
                  </a:cubicBezTo>
                  <a:cubicBezTo>
                    <a:pt x="574284" y="4191000"/>
                    <a:pt x="0" y="3616716"/>
                    <a:pt x="0" y="2908300"/>
                  </a:cubicBezTo>
                  <a:cubicBezTo>
                    <a:pt x="0" y="2199884"/>
                    <a:pt x="574284" y="1625600"/>
                    <a:pt x="1282700" y="1625600"/>
                  </a:cubicBezTo>
                  <a:lnTo>
                    <a:pt x="1290567" y="1625997"/>
                  </a:lnTo>
                  <a:lnTo>
                    <a:pt x="1308760" y="1506791"/>
                  </a:lnTo>
                  <a:cubicBezTo>
                    <a:pt x="1428367" y="922287"/>
                    <a:pt x="1945536" y="482600"/>
                    <a:pt x="2565400" y="482600"/>
                  </a:cubicBezTo>
                  <a:cubicBezTo>
                    <a:pt x="2673323" y="482600"/>
                    <a:pt x="2778132" y="495929"/>
                    <a:pt x="2878273" y="521029"/>
                  </a:cubicBezTo>
                  <a:lnTo>
                    <a:pt x="2964001" y="546233"/>
                  </a:lnTo>
                  <a:lnTo>
                    <a:pt x="3023412" y="466784"/>
                  </a:lnTo>
                  <a:cubicBezTo>
                    <a:pt x="3258678" y="181707"/>
                    <a:pt x="3614722" y="0"/>
                    <a:pt x="40132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3000" sy="103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PA-任意多边形 12"/>
            <p:cNvSpPr/>
            <p:nvPr>
              <p:custDataLst>
                <p:tags r:id="rId4"/>
              </p:custDataLst>
            </p:nvPr>
          </p:nvSpPr>
          <p:spPr>
            <a:xfrm>
              <a:off x="2025805" y="622300"/>
              <a:ext cx="7892186" cy="3917647"/>
            </a:xfrm>
            <a:custGeom>
              <a:avLst/>
              <a:gdLst>
                <a:gd name="connsiteX0" fmla="*/ 4013206 w 6667508"/>
                <a:gd name="connsiteY0" fmla="*/ 0 h 5613400"/>
                <a:gd name="connsiteX1" fmla="*/ 5295906 w 6667508"/>
                <a:gd name="connsiteY1" fmla="*/ 1282700 h 5613400"/>
                <a:gd name="connsiteX2" fmla="*/ 5284955 w 6667508"/>
                <a:gd name="connsiteY2" fmla="*/ 1427442 h 5613400"/>
                <a:gd name="connsiteX3" fmla="*/ 5384808 w 6667508"/>
                <a:gd name="connsiteY3" fmla="*/ 1422400 h 5613400"/>
                <a:gd name="connsiteX4" fmla="*/ 6667508 w 6667508"/>
                <a:gd name="connsiteY4" fmla="*/ 2705100 h 5613400"/>
                <a:gd name="connsiteX5" fmla="*/ 5766244 w 6667508"/>
                <a:gd name="connsiteY5" fmla="*/ 3930133 h 5613400"/>
                <a:gd name="connsiteX6" fmla="*/ 5751561 w 6667508"/>
                <a:gd name="connsiteY6" fmla="*/ 3933908 h 5613400"/>
                <a:gd name="connsiteX7" fmla="*/ 5767940 w 6667508"/>
                <a:gd name="connsiteY7" fmla="*/ 3979545 h 5613400"/>
                <a:gd name="connsiteX8" fmla="*/ 5816600 w 6667508"/>
                <a:gd name="connsiteY8" fmla="*/ 4330700 h 5613400"/>
                <a:gd name="connsiteX9" fmla="*/ 4533900 w 6667508"/>
                <a:gd name="connsiteY9" fmla="*/ 5613400 h 5613400"/>
                <a:gd name="connsiteX10" fmla="*/ 3406015 w 6667508"/>
                <a:gd name="connsiteY10" fmla="*/ 4942111 h 5613400"/>
                <a:gd name="connsiteX11" fmla="*/ 3386110 w 6667508"/>
                <a:gd name="connsiteY11" fmla="*/ 4900790 h 5613400"/>
                <a:gd name="connsiteX12" fmla="*/ 3371472 w 6667508"/>
                <a:gd name="connsiteY12" fmla="*/ 4911735 h 5613400"/>
                <a:gd name="connsiteX13" fmla="*/ 2654302 w 6667508"/>
                <a:gd name="connsiteY13" fmla="*/ 5130800 h 5613400"/>
                <a:gd name="connsiteX14" fmla="*/ 1429269 w 6667508"/>
                <a:gd name="connsiteY14" fmla="*/ 4229536 h 5613400"/>
                <a:gd name="connsiteX15" fmla="*/ 1417378 w 6667508"/>
                <a:gd name="connsiteY15" fmla="*/ 4183288 h 5613400"/>
                <a:gd name="connsiteX16" fmla="*/ 1397649 w 6667508"/>
                <a:gd name="connsiteY16" fmla="*/ 4185920 h 5613400"/>
                <a:gd name="connsiteX17" fmla="*/ 1282700 w 6667508"/>
                <a:gd name="connsiteY17" fmla="*/ 4191000 h 5613400"/>
                <a:gd name="connsiteX18" fmla="*/ 0 w 6667508"/>
                <a:gd name="connsiteY18" fmla="*/ 2908300 h 5613400"/>
                <a:gd name="connsiteX19" fmla="*/ 1282700 w 6667508"/>
                <a:gd name="connsiteY19" fmla="*/ 1625600 h 5613400"/>
                <a:gd name="connsiteX20" fmla="*/ 1290567 w 6667508"/>
                <a:gd name="connsiteY20" fmla="*/ 1625997 h 5613400"/>
                <a:gd name="connsiteX21" fmla="*/ 1308760 w 6667508"/>
                <a:gd name="connsiteY21" fmla="*/ 1506791 h 5613400"/>
                <a:gd name="connsiteX22" fmla="*/ 2565400 w 6667508"/>
                <a:gd name="connsiteY22" fmla="*/ 482600 h 5613400"/>
                <a:gd name="connsiteX23" fmla="*/ 2878273 w 6667508"/>
                <a:gd name="connsiteY23" fmla="*/ 521029 h 5613400"/>
                <a:gd name="connsiteX24" fmla="*/ 2964001 w 6667508"/>
                <a:gd name="connsiteY24" fmla="*/ 546233 h 5613400"/>
                <a:gd name="connsiteX25" fmla="*/ 3023412 w 6667508"/>
                <a:gd name="connsiteY25" fmla="*/ 466784 h 5613400"/>
                <a:gd name="connsiteX26" fmla="*/ 4013206 w 6667508"/>
                <a:gd name="connsiteY26" fmla="*/ 0 h 561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67508" h="5613400">
                  <a:moveTo>
                    <a:pt x="4013206" y="0"/>
                  </a:moveTo>
                  <a:cubicBezTo>
                    <a:pt x="4721622" y="0"/>
                    <a:pt x="5295906" y="574284"/>
                    <a:pt x="5295906" y="1282700"/>
                  </a:cubicBezTo>
                  <a:lnTo>
                    <a:pt x="5284955" y="1427442"/>
                  </a:lnTo>
                  <a:lnTo>
                    <a:pt x="5384808" y="1422400"/>
                  </a:lnTo>
                  <a:cubicBezTo>
                    <a:pt x="6093224" y="1422400"/>
                    <a:pt x="6667508" y="1996684"/>
                    <a:pt x="6667508" y="2705100"/>
                  </a:cubicBezTo>
                  <a:cubicBezTo>
                    <a:pt x="6667508" y="3280688"/>
                    <a:pt x="6288391" y="3767728"/>
                    <a:pt x="5766244" y="3930133"/>
                  </a:cubicBezTo>
                  <a:lnTo>
                    <a:pt x="5751561" y="3933908"/>
                  </a:lnTo>
                  <a:lnTo>
                    <a:pt x="5767940" y="3979545"/>
                  </a:lnTo>
                  <a:cubicBezTo>
                    <a:pt x="5799635" y="4091145"/>
                    <a:pt x="5816600" y="4208941"/>
                    <a:pt x="5816600" y="4330700"/>
                  </a:cubicBezTo>
                  <a:cubicBezTo>
                    <a:pt x="5816600" y="5039116"/>
                    <a:pt x="5242316" y="5613400"/>
                    <a:pt x="4533900" y="5613400"/>
                  </a:cubicBezTo>
                  <a:cubicBezTo>
                    <a:pt x="4046864" y="5613400"/>
                    <a:pt x="3623227" y="5341961"/>
                    <a:pt x="3406015" y="4942111"/>
                  </a:cubicBezTo>
                  <a:lnTo>
                    <a:pt x="3386110" y="4900790"/>
                  </a:lnTo>
                  <a:lnTo>
                    <a:pt x="3371472" y="4911735"/>
                  </a:lnTo>
                  <a:cubicBezTo>
                    <a:pt x="3166751" y="5050042"/>
                    <a:pt x="2919958" y="5130800"/>
                    <a:pt x="2654302" y="5130800"/>
                  </a:cubicBezTo>
                  <a:cubicBezTo>
                    <a:pt x="2078714" y="5130800"/>
                    <a:pt x="1591674" y="4751683"/>
                    <a:pt x="1429269" y="4229536"/>
                  </a:cubicBezTo>
                  <a:lnTo>
                    <a:pt x="1417378" y="4183288"/>
                  </a:lnTo>
                  <a:lnTo>
                    <a:pt x="1397649" y="4185920"/>
                  </a:lnTo>
                  <a:cubicBezTo>
                    <a:pt x="1359782" y="4189283"/>
                    <a:pt x="1321441" y="4191000"/>
                    <a:pt x="1282700" y="4191000"/>
                  </a:cubicBezTo>
                  <a:cubicBezTo>
                    <a:pt x="574284" y="4191000"/>
                    <a:pt x="0" y="3616716"/>
                    <a:pt x="0" y="2908300"/>
                  </a:cubicBezTo>
                  <a:cubicBezTo>
                    <a:pt x="0" y="2199884"/>
                    <a:pt x="574284" y="1625600"/>
                    <a:pt x="1282700" y="1625600"/>
                  </a:cubicBezTo>
                  <a:lnTo>
                    <a:pt x="1290567" y="1625997"/>
                  </a:lnTo>
                  <a:lnTo>
                    <a:pt x="1308760" y="1506791"/>
                  </a:lnTo>
                  <a:cubicBezTo>
                    <a:pt x="1428367" y="922287"/>
                    <a:pt x="1945536" y="482600"/>
                    <a:pt x="2565400" y="482600"/>
                  </a:cubicBezTo>
                  <a:cubicBezTo>
                    <a:pt x="2673323" y="482600"/>
                    <a:pt x="2778132" y="495929"/>
                    <a:pt x="2878273" y="521029"/>
                  </a:cubicBezTo>
                  <a:lnTo>
                    <a:pt x="2964001" y="546233"/>
                  </a:lnTo>
                  <a:lnTo>
                    <a:pt x="3023412" y="466784"/>
                  </a:lnTo>
                  <a:cubicBezTo>
                    <a:pt x="3258678" y="181707"/>
                    <a:pt x="3614722" y="0"/>
                    <a:pt x="40132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3000" sy="103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PA-文本框 7"/>
          <p:cNvSpPr txBox="1"/>
          <p:nvPr>
            <p:custDataLst>
              <p:tags r:id="rId5"/>
            </p:custDataLst>
          </p:nvPr>
        </p:nvSpPr>
        <p:spPr>
          <a:xfrm>
            <a:off x="2618105" y="2242820"/>
            <a:ext cx="6956425" cy="12573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endParaRPr lang="zh-CN" altLang="en-US" sz="8000" b="1" dirty="0">
              <a:solidFill>
                <a:srgbClr val="FF5A16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2" name="PA-文本框 7"/>
          <p:cNvSpPr txBox="1"/>
          <p:nvPr>
            <p:custDataLst>
              <p:tags r:id="rId6"/>
            </p:custDataLst>
          </p:nvPr>
        </p:nvSpPr>
        <p:spPr>
          <a:xfrm>
            <a:off x="6129020" y="4382770"/>
            <a:ext cx="2657475" cy="562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800" b="1" dirty="0">
                <a:solidFill>
                  <a:srgbClr val="201B45"/>
                </a:solidFill>
                <a:latin typeface="华文楷体" panose="02010600040101010101" charset="-122"/>
                <a:ea typeface="华文楷体" panose="02010600040101010101" charset="-122"/>
              </a:rPr>
              <a:t>执教者：於凤</a:t>
            </a:r>
            <a:endParaRPr lang="zh-CN" altLang="en-US" sz="2800" b="1" dirty="0">
              <a:solidFill>
                <a:srgbClr val="201B45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PA-文本框 7"/>
          <p:cNvSpPr txBox="1"/>
          <p:nvPr>
            <p:custDataLst>
              <p:tags r:id="rId7"/>
            </p:custDataLst>
          </p:nvPr>
        </p:nvSpPr>
        <p:spPr>
          <a:xfrm>
            <a:off x="2736215" y="4382770"/>
            <a:ext cx="3321050" cy="562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800" b="1" dirty="0">
                <a:solidFill>
                  <a:srgbClr val="201B45"/>
                </a:solidFill>
                <a:latin typeface="华文楷体" panose="02010600040101010101" charset="-122"/>
                <a:ea typeface="华文楷体" panose="02010600040101010101" charset="-122"/>
              </a:rPr>
              <a:t>张家港市中兴小学</a:t>
            </a:r>
            <a:endParaRPr lang="zh-CN" altLang="en-US" sz="2800" b="1" dirty="0">
              <a:solidFill>
                <a:srgbClr val="201B45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68725" y="1689100"/>
            <a:ext cx="5289550" cy="16510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我</a:t>
            </a:r>
            <a:r>
              <a:rPr lang="en-US" altLang="zh-CN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zh-CN" alt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当</a:t>
            </a:r>
            <a:r>
              <a:rPr lang="en-US" altLang="zh-CN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zh-CN" alt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老</a:t>
            </a:r>
            <a:r>
              <a:rPr lang="en-US" altLang="zh-CN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zh-CN" alt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</a:rPr>
              <a:t>师</a:t>
            </a:r>
            <a:endParaRPr lang="zh-CN" altLang="en-US" sz="8800" b="1">
              <a:ln w="9525">
                <a:solidFill>
                  <a:schemeClr val="bg1"/>
                </a:solidFill>
                <a:prstDash val="solid"/>
              </a:ln>
              <a:solidFill>
                <a:srgbClr val="FF5A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6" name="3a我当老师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64850" y="6102985"/>
            <a:ext cx="796925" cy="75501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MH_Other_3"/>
          <p:cNvSpPr txBox="1"/>
          <p:nvPr>
            <p:custDataLst>
              <p:tags r:id="rId2"/>
            </p:custDataLst>
          </p:nvPr>
        </p:nvSpPr>
        <p:spPr>
          <a:xfrm>
            <a:off x="8210955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C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1" name="PA-MH_Other_8"/>
          <p:cNvSpPr txBox="1"/>
          <p:nvPr>
            <p:custDataLst>
              <p:tags r:id="rId3"/>
            </p:custDataLst>
          </p:nvPr>
        </p:nvSpPr>
        <p:spPr>
          <a:xfrm>
            <a:off x="3612226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A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5" name="PA-MH_Other_11"/>
          <p:cNvSpPr txBox="1"/>
          <p:nvPr>
            <p:custDataLst>
              <p:tags r:id="rId4"/>
            </p:custDataLst>
          </p:nvPr>
        </p:nvSpPr>
        <p:spPr>
          <a:xfrm>
            <a:off x="5911590" y="2651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B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44335" y="40316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4" name="图片 3" descr="猫咪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780" y="475615"/>
            <a:ext cx="1795780" cy="1597660"/>
          </a:xfrm>
          <a:prstGeom prst="rect">
            <a:avLst/>
          </a:prstGeom>
        </p:spPr>
      </p:pic>
      <p:pic>
        <p:nvPicPr>
          <p:cNvPr id="5" name="图片 4" descr="小狗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5340" y="2078990"/>
            <a:ext cx="1724660" cy="1315085"/>
          </a:xfrm>
          <a:prstGeom prst="rect">
            <a:avLst/>
          </a:prstGeom>
        </p:spPr>
      </p:pic>
      <p:pic>
        <p:nvPicPr>
          <p:cNvPr id="6" name="图片 5" descr="小鸟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1555" y="3575050"/>
            <a:ext cx="1184275" cy="1184275"/>
          </a:xfrm>
          <a:prstGeom prst="rect">
            <a:avLst/>
          </a:prstGeom>
        </p:spPr>
      </p:pic>
      <p:pic>
        <p:nvPicPr>
          <p:cNvPr id="7" name="图片 6" descr="小羊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585" y="4940300"/>
            <a:ext cx="958215" cy="1207770"/>
          </a:xfrm>
          <a:prstGeom prst="rect">
            <a:avLst/>
          </a:prstGeom>
        </p:spPr>
      </p:pic>
      <p:pic>
        <p:nvPicPr>
          <p:cNvPr id="11" name="图片 10" descr="23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160" y="1617980"/>
            <a:ext cx="2976245" cy="2976245"/>
          </a:xfrm>
          <a:prstGeom prst="rect">
            <a:avLst/>
          </a:prstGeom>
        </p:spPr>
      </p:pic>
      <p:sp>
        <p:nvSpPr>
          <p:cNvPr id="3" name="PA-MH_Other_3"/>
          <p:cNvSpPr txBox="1"/>
          <p:nvPr>
            <p:custDataLst>
              <p:tags r:id="rId11"/>
            </p:custDataLst>
          </p:nvPr>
        </p:nvSpPr>
        <p:spPr>
          <a:xfrm>
            <a:off x="8337955" y="2778552"/>
            <a:ext cx="762482" cy="923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tabLst>
                <a:tab pos="541020" algn="l"/>
              </a:tabLst>
            </a:pPr>
            <a:r>
              <a:rPr lang="en-US" altLang="zh-CN" sz="54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charset="-122"/>
              </a:rPr>
              <a:t>C</a:t>
            </a:r>
            <a:endParaRPr lang="en-US" altLang="zh-CN" sz="54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pic>
        <p:nvPicPr>
          <p:cNvPr id="8" name="图片 7" descr="钢琴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9495" y="968375"/>
            <a:ext cx="821690" cy="649605"/>
          </a:xfrm>
          <a:prstGeom prst="rect">
            <a:avLst/>
          </a:prstGeom>
        </p:spPr>
      </p:pic>
      <p:pic>
        <p:nvPicPr>
          <p:cNvPr id="10" name="图片 9" descr="V3SO}J0QYU%)WC~XL@F0TR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5060" y="2254885"/>
            <a:ext cx="746760" cy="7493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618855" y="1046480"/>
            <a:ext cx="1144270" cy="685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 smtClean="0">
                <a:solidFill>
                  <a:schemeClr val="bg1">
                    <a:lumMod val="5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弹琴</a:t>
            </a:r>
            <a:endParaRPr lang="zh-CN" altLang="en-US" sz="3600" dirty="0">
              <a:solidFill>
                <a:schemeClr val="bg1">
                  <a:lumMod val="5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02650" y="2254885"/>
            <a:ext cx="1666875" cy="634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>
                <a:solidFill>
                  <a:srgbClr val="FFC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 </a:t>
            </a:r>
            <a:r>
              <a:rPr lang="zh-CN" altLang="en-US" sz="3600">
                <a:solidFill>
                  <a:srgbClr val="FFC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画画</a:t>
            </a:r>
            <a:endParaRPr lang="zh-CN" altLang="en-US" sz="3600">
              <a:solidFill>
                <a:srgbClr val="FFC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33460" y="3621405"/>
            <a:ext cx="1536065" cy="634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>
                <a:solidFill>
                  <a:srgbClr val="FF5A16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zh-CN" altLang="en-US" sz="3600">
                <a:solidFill>
                  <a:srgbClr val="FF5A16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唱歌</a:t>
            </a:r>
            <a:endParaRPr lang="zh-CN" altLang="en-US" sz="3600">
              <a:solidFill>
                <a:srgbClr val="FF5A16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33460" y="5126355"/>
            <a:ext cx="1536065" cy="634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>
                <a:solidFill>
                  <a:srgbClr val="FF66E4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zh-CN" altLang="en-US" sz="3600">
                <a:solidFill>
                  <a:srgbClr val="FF66E4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说话</a:t>
            </a:r>
            <a:endParaRPr lang="zh-CN" altLang="en-US" sz="3600">
              <a:solidFill>
                <a:srgbClr val="FF66E4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3" name="图片 12" descr="话筒"/>
          <p:cNvPicPr>
            <a:picLocks noChangeAspect="1"/>
          </p:cNvPicPr>
          <p:nvPr/>
        </p:nvPicPr>
        <p:blipFill>
          <a:blip r:embed="rId14">
            <a:clrChange>
              <a:clrFrom>
                <a:srgbClr val="FBFBFB">
                  <a:alpha val="100000"/>
                </a:srgbClr>
              </a:clrFrom>
              <a:clrTo>
                <a:srgbClr val="FBFB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7415" y="3587115"/>
            <a:ext cx="1209675" cy="97028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6090" y="4922520"/>
            <a:ext cx="1817370" cy="11664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6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7" name="AutoShape 12" descr="7b0a20202020227461726765744d6f64756c65223a202270726f636573734f6e6c696e65466f6e7473220a7d0a"/>
          <p:cNvSpPr/>
          <p:nvPr/>
        </p:nvSpPr>
        <p:spPr>
          <a:xfrm>
            <a:off x="672783" y="1214755"/>
            <a:ext cx="1275080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  <a:sym typeface="汉仪乐喵体简" panose="00020600040101010101" charset="-122"/>
              </a:rPr>
              <a:t>我教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  <a:sym typeface="汉仪乐喵体简" panose="00020600040101010101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1957070" y="2256155"/>
            <a:ext cx="1275080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小狗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231515" y="2256155"/>
            <a:ext cx="2571751" cy="828675"/>
            <a:chOff x="-266" y="0"/>
            <a:chExt cx="1620" cy="522"/>
          </a:xfrm>
        </p:grpSpPr>
        <p:sp>
          <p:nvSpPr>
            <p:cNvPr id="15" name="AutoShape 12"/>
            <p:cNvSpPr/>
            <p:nvPr/>
          </p:nvSpPr>
          <p:spPr>
            <a:xfrm>
              <a:off x="-266" y="0"/>
              <a:ext cx="816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来画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16" name="AutoShape 13"/>
            <p:cNvSpPr/>
            <p:nvPr/>
          </p:nvSpPr>
          <p:spPr>
            <a:xfrm>
              <a:off x="550" y="10"/>
              <a:ext cx="804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画</a:t>
              </a:r>
              <a:r>
                <a:rPr lang="en-US" altLang="zh-CN" sz="3600" dirty="0"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 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625590" y="2256155"/>
            <a:ext cx="2549525" cy="812800"/>
            <a:chOff x="0" y="0"/>
            <a:chExt cx="1606" cy="512"/>
          </a:xfrm>
        </p:grpSpPr>
        <p:sp>
          <p:nvSpPr>
            <p:cNvPr id="18" name="AutoShape 12"/>
            <p:cNvSpPr/>
            <p:nvPr/>
          </p:nvSpPr>
          <p:spPr>
            <a:xfrm>
              <a:off x="0" y="0"/>
              <a:ext cx="803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小狗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19" name="AutoShape 13"/>
            <p:cNvSpPr/>
            <p:nvPr/>
          </p:nvSpPr>
          <p:spPr>
            <a:xfrm>
              <a:off x="803" y="0"/>
              <a:ext cx="803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摇尾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</p:grpSp>
      <p:sp>
        <p:nvSpPr>
          <p:cNvPr id="21" name="AutoShape 12"/>
          <p:cNvSpPr/>
          <p:nvPr/>
        </p:nvSpPr>
        <p:spPr>
          <a:xfrm>
            <a:off x="9175115" y="2256155"/>
            <a:ext cx="1289685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巴呀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25" name="AutoShape 13"/>
          <p:cNvSpPr/>
          <p:nvPr/>
        </p:nvSpPr>
        <p:spPr>
          <a:xfrm>
            <a:off x="1957070" y="3335655"/>
            <a:ext cx="1275080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小鸟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231515" y="3367405"/>
            <a:ext cx="2571751" cy="812800"/>
            <a:chOff x="-266" y="44"/>
            <a:chExt cx="1620" cy="512"/>
          </a:xfrm>
        </p:grpSpPr>
        <p:sp>
          <p:nvSpPr>
            <p:cNvPr id="27" name="AutoShape 12"/>
            <p:cNvSpPr/>
            <p:nvPr/>
          </p:nvSpPr>
          <p:spPr>
            <a:xfrm>
              <a:off x="-266" y="44"/>
              <a:ext cx="816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来唱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28" name="AutoShape 13"/>
            <p:cNvSpPr/>
            <p:nvPr/>
          </p:nvSpPr>
          <p:spPr>
            <a:xfrm>
              <a:off x="550" y="44"/>
              <a:ext cx="804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歌</a:t>
              </a:r>
              <a:r>
                <a:rPr lang="en-US" altLang="zh-CN" sz="3600" dirty="0"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 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endParaRPr>
            </a:p>
          </p:txBody>
        </p:sp>
      </p:grpSp>
      <p:sp>
        <p:nvSpPr>
          <p:cNvPr id="30" name="AutoShape 12"/>
          <p:cNvSpPr/>
          <p:nvPr/>
        </p:nvSpPr>
        <p:spPr>
          <a:xfrm>
            <a:off x="6625590" y="3297555"/>
            <a:ext cx="1275080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小鸟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31" name="AutoShape 13"/>
          <p:cNvSpPr/>
          <p:nvPr/>
        </p:nvSpPr>
        <p:spPr>
          <a:xfrm>
            <a:off x="7900670" y="3297555"/>
            <a:ext cx="1275080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乐得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33" name="AutoShape 12"/>
          <p:cNvSpPr/>
          <p:nvPr/>
        </p:nvSpPr>
        <p:spPr>
          <a:xfrm>
            <a:off x="9175750" y="3282950"/>
            <a:ext cx="1305560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叫喳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40" name="AutoShape 13"/>
          <p:cNvSpPr/>
          <p:nvPr/>
        </p:nvSpPr>
        <p:spPr>
          <a:xfrm>
            <a:off x="1957070" y="4415155"/>
            <a:ext cx="1275080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小羊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3231833" y="4414838"/>
            <a:ext cx="2582863" cy="812800"/>
            <a:chOff x="-229" y="41"/>
            <a:chExt cx="1627" cy="512"/>
          </a:xfrm>
        </p:grpSpPr>
        <p:sp>
          <p:nvSpPr>
            <p:cNvPr id="42" name="AutoShape 12"/>
            <p:cNvSpPr/>
            <p:nvPr/>
          </p:nvSpPr>
          <p:spPr>
            <a:xfrm>
              <a:off x="-229" y="41"/>
              <a:ext cx="815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来说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43" name="AutoShape 13"/>
            <p:cNvSpPr/>
            <p:nvPr/>
          </p:nvSpPr>
          <p:spPr>
            <a:xfrm>
              <a:off x="586" y="41"/>
              <a:ext cx="812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话</a:t>
              </a:r>
              <a:r>
                <a:rPr lang="en-US" altLang="zh-CN" sz="3600" dirty="0"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 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595428" y="4413568"/>
            <a:ext cx="2579688" cy="812800"/>
            <a:chOff x="-19" y="-47"/>
            <a:chExt cx="1625" cy="512"/>
          </a:xfrm>
        </p:grpSpPr>
        <p:sp>
          <p:nvSpPr>
            <p:cNvPr id="45" name="AutoShape 12"/>
            <p:cNvSpPr/>
            <p:nvPr/>
          </p:nvSpPr>
          <p:spPr>
            <a:xfrm>
              <a:off x="-19" y="-47"/>
              <a:ext cx="822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小羊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46" name="AutoShape 13"/>
            <p:cNvSpPr/>
            <p:nvPr/>
          </p:nvSpPr>
          <p:spPr>
            <a:xfrm>
              <a:off x="807" y="-47"/>
              <a:ext cx="799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学会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</p:grpSp>
      <p:sp>
        <p:nvSpPr>
          <p:cNvPr id="48" name="AutoShape 12"/>
          <p:cNvSpPr/>
          <p:nvPr/>
        </p:nvSpPr>
        <p:spPr>
          <a:xfrm>
            <a:off x="9175750" y="4397375"/>
            <a:ext cx="1275080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咩咩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50" name="AutoShape 12"/>
          <p:cNvSpPr/>
          <p:nvPr/>
        </p:nvSpPr>
        <p:spPr>
          <a:xfrm>
            <a:off x="10464800" y="3297555"/>
            <a:ext cx="1275715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en-US" altLang="zh-CN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 </a:t>
            </a:r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喳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</a:endParaRPr>
          </a:p>
        </p:txBody>
      </p:sp>
      <p:sp>
        <p:nvSpPr>
          <p:cNvPr id="51" name="AutoShape 12"/>
          <p:cNvSpPr/>
          <p:nvPr/>
        </p:nvSpPr>
        <p:spPr>
          <a:xfrm>
            <a:off x="10481310" y="4397375"/>
            <a:ext cx="1245235" cy="82804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endParaRPr lang="zh-CN" altLang="en-US" dirty="0"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  <a:sym typeface="+mn-ea"/>
            </a:endParaRPr>
          </a:p>
          <a:p>
            <a:pPr algn="l"/>
            <a:r>
              <a:rPr lang="en-US" altLang="zh-CN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  <a:sym typeface="+mn-ea"/>
              </a:rPr>
              <a:t> </a:t>
            </a:r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  <a:sym typeface="+mn-ea"/>
              </a:rPr>
              <a:t>咩</a:t>
            </a:r>
            <a:endParaRPr lang="zh-CN" altLang="en-US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</a:endParaRPr>
          </a:p>
          <a:p>
            <a:endParaRPr lang="zh-CN" altLang="en-US" dirty="0"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81673" y="5471161"/>
            <a:ext cx="2578100" cy="660400"/>
            <a:chOff x="2981" y="530"/>
            <a:chExt cx="1624" cy="416"/>
          </a:xfrm>
        </p:grpSpPr>
        <p:sp>
          <p:nvSpPr>
            <p:cNvPr id="54" name="AutoShape 12"/>
            <p:cNvSpPr/>
            <p:nvPr/>
          </p:nvSpPr>
          <p:spPr>
            <a:xfrm>
              <a:off x="2981" y="534"/>
              <a:ext cx="809" cy="39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咩咩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55" name="AutoShape 13"/>
            <p:cNvSpPr/>
            <p:nvPr/>
          </p:nvSpPr>
          <p:spPr>
            <a:xfrm>
              <a:off x="3802" y="530"/>
              <a:ext cx="803" cy="416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en-US" altLang="zh-CN" sz="3600" dirty="0"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 </a:t>
              </a:r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咩</a:t>
              </a:r>
              <a:r>
                <a:rPr lang="en-US" altLang="zh-CN" sz="3600" dirty="0"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 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279140" y="5448618"/>
            <a:ext cx="2493963" cy="750888"/>
            <a:chOff x="2628" y="-55"/>
            <a:chExt cx="1571" cy="473"/>
          </a:xfrm>
        </p:grpSpPr>
        <p:sp>
          <p:nvSpPr>
            <p:cNvPr id="57" name="AutoShape 12"/>
            <p:cNvSpPr/>
            <p:nvPr/>
          </p:nvSpPr>
          <p:spPr>
            <a:xfrm>
              <a:off x="2628" y="-46"/>
              <a:ext cx="791" cy="45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叫呀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58" name="AutoShape 13"/>
            <p:cNvSpPr/>
            <p:nvPr/>
          </p:nvSpPr>
          <p:spPr>
            <a:xfrm>
              <a:off x="3431" y="-55"/>
              <a:ext cx="768" cy="473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叫妈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</p:grpSp>
      <p:sp>
        <p:nvSpPr>
          <p:cNvPr id="60" name="AutoShape 12"/>
          <p:cNvSpPr/>
          <p:nvPr/>
        </p:nvSpPr>
        <p:spPr>
          <a:xfrm>
            <a:off x="6631305" y="5451475"/>
            <a:ext cx="2544445" cy="721995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en-US" altLang="zh-CN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 </a:t>
            </a:r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妈</a:t>
            </a:r>
            <a:r>
              <a:rPr lang="en-US" altLang="zh-CN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 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</a:endParaRPr>
          </a:p>
        </p:txBody>
      </p:sp>
      <p:sp>
        <p:nvSpPr>
          <p:cNvPr id="8" name="AutoShape 12"/>
          <p:cNvSpPr/>
          <p:nvPr/>
        </p:nvSpPr>
        <p:spPr>
          <a:xfrm>
            <a:off x="673100" y="2256155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我教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10" name="AutoShape 12"/>
          <p:cNvSpPr/>
          <p:nvPr/>
        </p:nvSpPr>
        <p:spPr>
          <a:xfrm>
            <a:off x="673100" y="3333750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我教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20" name="AutoShape 12"/>
          <p:cNvSpPr/>
          <p:nvPr/>
        </p:nvSpPr>
        <p:spPr>
          <a:xfrm>
            <a:off x="681990" y="4415155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我教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22" name="AutoShape 12"/>
          <p:cNvSpPr/>
          <p:nvPr/>
        </p:nvSpPr>
        <p:spPr>
          <a:xfrm>
            <a:off x="1955800" y="1217930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猫咪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29" name="AutoShape 12"/>
          <p:cNvSpPr/>
          <p:nvPr/>
        </p:nvSpPr>
        <p:spPr>
          <a:xfrm>
            <a:off x="3251835" y="1224280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来弹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32" name="AutoShape 12"/>
          <p:cNvSpPr/>
          <p:nvPr/>
        </p:nvSpPr>
        <p:spPr>
          <a:xfrm>
            <a:off x="4526915" y="1230630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琴</a:t>
            </a:r>
            <a:r>
              <a:rPr lang="en-US" altLang="zh-CN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 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</a:endParaRPr>
          </a:p>
        </p:txBody>
      </p:sp>
      <p:sp>
        <p:nvSpPr>
          <p:cNvPr id="34" name="AutoShape 12"/>
          <p:cNvSpPr/>
          <p:nvPr/>
        </p:nvSpPr>
        <p:spPr>
          <a:xfrm>
            <a:off x="6625590" y="1214755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猫咪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47" name="AutoShape 12"/>
          <p:cNvSpPr/>
          <p:nvPr/>
        </p:nvSpPr>
        <p:spPr>
          <a:xfrm>
            <a:off x="7900670" y="1214755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伸爪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49" name="AutoShape 12"/>
          <p:cNvSpPr/>
          <p:nvPr/>
        </p:nvSpPr>
        <p:spPr>
          <a:xfrm>
            <a:off x="9175750" y="1214755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爪呀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52" name="AutoShape 12"/>
          <p:cNvSpPr/>
          <p:nvPr/>
        </p:nvSpPr>
        <p:spPr>
          <a:xfrm>
            <a:off x="10450830" y="1214755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en-US" altLang="zh-CN" sz="3600" dirty="0">
                <a:latin typeface="方正粗黑宋简体" panose="02000000000000000000" charset="-122"/>
                <a:ea typeface="方正粗黑宋简体" panose="02000000000000000000" charset="-122"/>
              </a:rPr>
              <a:t>  </a:t>
            </a:r>
            <a:endParaRPr lang="zh-CN" altLang="en-US" sz="3600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61" name="AutoShape 12"/>
          <p:cNvSpPr/>
          <p:nvPr/>
        </p:nvSpPr>
        <p:spPr>
          <a:xfrm>
            <a:off x="10464800" y="2256155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en-US" altLang="zh-CN" sz="3600" dirty="0">
                <a:latin typeface="方正粗黑宋简体" panose="02000000000000000000" charset="-122"/>
                <a:ea typeface="方正粗黑宋简体" panose="02000000000000000000" charset="-122"/>
              </a:rPr>
              <a:t>  </a:t>
            </a:r>
            <a:endParaRPr lang="zh-CN" altLang="en-US" sz="3600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56000" y="375921"/>
            <a:ext cx="5079365" cy="115087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当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老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师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5A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682" y="914528"/>
            <a:ext cx="813713" cy="72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96" y="2043430"/>
            <a:ext cx="784699" cy="59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796" y="3096540"/>
            <a:ext cx="551484" cy="55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11" y="4159390"/>
            <a:ext cx="520654" cy="65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6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7" name="AutoShape 12"/>
          <p:cNvSpPr/>
          <p:nvPr/>
        </p:nvSpPr>
        <p:spPr>
          <a:xfrm>
            <a:off x="681990" y="1214755"/>
            <a:ext cx="1275080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我教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1957070" y="2256155"/>
            <a:ext cx="1275080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小狗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231515" y="2256155"/>
            <a:ext cx="2571751" cy="828675"/>
            <a:chOff x="-266" y="0"/>
            <a:chExt cx="1620" cy="522"/>
          </a:xfrm>
        </p:grpSpPr>
        <p:sp>
          <p:nvSpPr>
            <p:cNvPr id="15" name="AutoShape 12"/>
            <p:cNvSpPr/>
            <p:nvPr/>
          </p:nvSpPr>
          <p:spPr>
            <a:xfrm>
              <a:off x="-266" y="0"/>
              <a:ext cx="816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来画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16" name="AutoShape 13"/>
            <p:cNvSpPr/>
            <p:nvPr/>
          </p:nvSpPr>
          <p:spPr>
            <a:xfrm>
              <a:off x="550" y="10"/>
              <a:ext cx="804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画</a:t>
              </a:r>
              <a:r>
                <a:rPr lang="en-US" altLang="zh-CN" sz="3600" dirty="0"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 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625590" y="2256155"/>
            <a:ext cx="2549525" cy="812800"/>
            <a:chOff x="0" y="0"/>
            <a:chExt cx="1606" cy="512"/>
          </a:xfrm>
        </p:grpSpPr>
        <p:sp>
          <p:nvSpPr>
            <p:cNvPr id="18" name="AutoShape 12"/>
            <p:cNvSpPr/>
            <p:nvPr/>
          </p:nvSpPr>
          <p:spPr>
            <a:xfrm>
              <a:off x="0" y="0"/>
              <a:ext cx="803" cy="512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 anchorCtr="0"/>
            <a:lstStyle/>
            <a:p>
              <a:r>
                <a:rPr lang="zh-CN" altLang="en-US" sz="3600" dirty="0">
                  <a:latin typeface="板报体" panose="00000500000000000000" charset="-122"/>
                  <a:ea typeface="板报体" panose="00000500000000000000" charset="-122"/>
                </a:rPr>
                <a:t>小狗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19" name="AutoShape 13"/>
            <p:cNvSpPr/>
            <p:nvPr/>
          </p:nvSpPr>
          <p:spPr>
            <a:xfrm>
              <a:off x="803" y="0"/>
              <a:ext cx="803" cy="512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 anchorCtr="0"/>
            <a:lstStyle/>
            <a:p>
              <a:r>
                <a:rPr lang="zh-CN" altLang="en-US" sz="3600" dirty="0">
                  <a:latin typeface="板报体" panose="00000500000000000000" charset="-122"/>
                  <a:ea typeface="板报体" panose="00000500000000000000" charset="-122"/>
                </a:rPr>
                <a:t>摇尾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</a:endParaRPr>
            </a:p>
          </p:txBody>
        </p:sp>
      </p:grpSp>
      <p:sp>
        <p:nvSpPr>
          <p:cNvPr id="21" name="AutoShape 12"/>
          <p:cNvSpPr/>
          <p:nvPr/>
        </p:nvSpPr>
        <p:spPr>
          <a:xfrm>
            <a:off x="9175115" y="2256155"/>
            <a:ext cx="1289685" cy="8128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r>
              <a:rPr lang="zh-CN" altLang="en-US" sz="3600" dirty="0">
                <a:latin typeface="板报体" panose="00000500000000000000" charset="-122"/>
                <a:ea typeface="板报体" panose="00000500000000000000" charset="-122"/>
              </a:rPr>
              <a:t>巴呀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25" name="AutoShape 13"/>
          <p:cNvSpPr/>
          <p:nvPr/>
        </p:nvSpPr>
        <p:spPr>
          <a:xfrm>
            <a:off x="1957070" y="3335655"/>
            <a:ext cx="1275080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小鸟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231515" y="3367405"/>
            <a:ext cx="2571751" cy="812800"/>
            <a:chOff x="-266" y="44"/>
            <a:chExt cx="1620" cy="512"/>
          </a:xfrm>
        </p:grpSpPr>
        <p:sp>
          <p:nvSpPr>
            <p:cNvPr id="27" name="AutoShape 12"/>
            <p:cNvSpPr/>
            <p:nvPr/>
          </p:nvSpPr>
          <p:spPr>
            <a:xfrm>
              <a:off x="-266" y="44"/>
              <a:ext cx="816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来唱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28" name="AutoShape 13"/>
            <p:cNvSpPr/>
            <p:nvPr/>
          </p:nvSpPr>
          <p:spPr>
            <a:xfrm>
              <a:off x="550" y="44"/>
              <a:ext cx="804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歌</a:t>
              </a:r>
              <a:r>
                <a:rPr lang="en-US" altLang="zh-CN" sz="3600" dirty="0"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 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endParaRPr>
            </a:p>
          </p:txBody>
        </p:sp>
      </p:grpSp>
      <p:sp>
        <p:nvSpPr>
          <p:cNvPr id="30" name="AutoShape 12"/>
          <p:cNvSpPr/>
          <p:nvPr/>
        </p:nvSpPr>
        <p:spPr>
          <a:xfrm>
            <a:off x="6625590" y="3297555"/>
            <a:ext cx="1275080" cy="8128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r>
              <a:rPr lang="zh-CN" altLang="en-US" sz="3600" dirty="0">
                <a:latin typeface="板报体" panose="00000500000000000000" charset="-122"/>
                <a:ea typeface="板报体" panose="00000500000000000000" charset="-122"/>
              </a:rPr>
              <a:t>小鸟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31" name="AutoShape 13"/>
          <p:cNvSpPr/>
          <p:nvPr/>
        </p:nvSpPr>
        <p:spPr>
          <a:xfrm>
            <a:off x="7900670" y="3297555"/>
            <a:ext cx="1275080" cy="8128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r>
              <a:rPr lang="zh-CN" altLang="en-US" sz="3600" dirty="0">
                <a:latin typeface="板报体" panose="00000500000000000000" charset="-122"/>
                <a:ea typeface="板报体" panose="00000500000000000000" charset="-122"/>
              </a:rPr>
              <a:t>乐得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33" name="AutoShape 12"/>
          <p:cNvSpPr/>
          <p:nvPr/>
        </p:nvSpPr>
        <p:spPr>
          <a:xfrm>
            <a:off x="9175750" y="3282950"/>
            <a:ext cx="1305560" cy="8128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r>
              <a:rPr lang="zh-CN" altLang="en-US" sz="3600" dirty="0">
                <a:latin typeface="板报体" panose="00000500000000000000" charset="-122"/>
                <a:ea typeface="板报体" panose="00000500000000000000" charset="-122"/>
              </a:rPr>
              <a:t>叫喳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40" name="AutoShape 13"/>
          <p:cNvSpPr/>
          <p:nvPr/>
        </p:nvSpPr>
        <p:spPr>
          <a:xfrm>
            <a:off x="1957070" y="4415155"/>
            <a:ext cx="1275080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小羊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3231833" y="4414838"/>
            <a:ext cx="2582863" cy="812800"/>
            <a:chOff x="-229" y="41"/>
            <a:chExt cx="1627" cy="512"/>
          </a:xfrm>
        </p:grpSpPr>
        <p:sp>
          <p:nvSpPr>
            <p:cNvPr id="42" name="AutoShape 12"/>
            <p:cNvSpPr/>
            <p:nvPr/>
          </p:nvSpPr>
          <p:spPr>
            <a:xfrm>
              <a:off x="-229" y="41"/>
              <a:ext cx="815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</a:rPr>
                <a:t>来说</a:t>
              </a:r>
              <a:endPara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43" name="AutoShape 13"/>
            <p:cNvSpPr/>
            <p:nvPr/>
          </p:nvSpPr>
          <p:spPr>
            <a:xfrm>
              <a:off x="586" y="41"/>
              <a:ext cx="812" cy="51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15999"/>
              </a:schemeClr>
            </a:solidFill>
            <a:ln w="2857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r>
                <a:rPr lang="zh-CN" altLang="en-US" sz="3600" dirty="0">
                  <a:solidFill>
                    <a:srgbClr val="0070C0"/>
                  </a:solidFill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话</a:t>
              </a:r>
              <a:r>
                <a:rPr lang="en-US" altLang="zh-CN" sz="3600" dirty="0"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 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595428" y="4413568"/>
            <a:ext cx="2579688" cy="812800"/>
            <a:chOff x="-19" y="-47"/>
            <a:chExt cx="1625" cy="512"/>
          </a:xfrm>
        </p:grpSpPr>
        <p:sp>
          <p:nvSpPr>
            <p:cNvPr id="45" name="AutoShape 12"/>
            <p:cNvSpPr/>
            <p:nvPr/>
          </p:nvSpPr>
          <p:spPr>
            <a:xfrm>
              <a:off x="-19" y="-47"/>
              <a:ext cx="822" cy="512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 anchorCtr="0"/>
            <a:lstStyle/>
            <a:p>
              <a:r>
                <a:rPr lang="zh-CN" altLang="en-US" sz="3600" dirty="0">
                  <a:latin typeface="板报体" panose="00000500000000000000" charset="-122"/>
                  <a:ea typeface="板报体" panose="00000500000000000000" charset="-122"/>
                </a:rPr>
                <a:t>小羊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46" name="AutoShape 13"/>
            <p:cNvSpPr/>
            <p:nvPr/>
          </p:nvSpPr>
          <p:spPr>
            <a:xfrm>
              <a:off x="807" y="-47"/>
              <a:ext cx="799" cy="512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 anchorCtr="0"/>
            <a:lstStyle/>
            <a:p>
              <a:r>
                <a:rPr lang="zh-CN" altLang="en-US" sz="3600" dirty="0">
                  <a:latin typeface="板报体" panose="00000500000000000000" charset="-122"/>
                  <a:ea typeface="板报体" panose="00000500000000000000" charset="-122"/>
                </a:rPr>
                <a:t>学会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</a:endParaRPr>
            </a:p>
          </p:txBody>
        </p:sp>
      </p:grpSp>
      <p:sp>
        <p:nvSpPr>
          <p:cNvPr id="48" name="AutoShape 12"/>
          <p:cNvSpPr/>
          <p:nvPr/>
        </p:nvSpPr>
        <p:spPr>
          <a:xfrm>
            <a:off x="9175750" y="4397375"/>
            <a:ext cx="1275080" cy="8128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r>
              <a:rPr lang="zh-CN" altLang="en-US" sz="3600" dirty="0">
                <a:latin typeface="板报体" panose="00000500000000000000" charset="-122"/>
                <a:ea typeface="板报体" panose="00000500000000000000" charset="-122"/>
              </a:rPr>
              <a:t>咩咩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50" name="AutoShape 12"/>
          <p:cNvSpPr/>
          <p:nvPr/>
        </p:nvSpPr>
        <p:spPr>
          <a:xfrm>
            <a:off x="10464800" y="3297555"/>
            <a:ext cx="1275715" cy="8128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r>
              <a:rPr lang="en-US" altLang="zh-CN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 </a:t>
            </a:r>
            <a:r>
              <a:rPr lang="zh-CN" altLang="en-US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喳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</a:endParaRPr>
          </a:p>
        </p:txBody>
      </p:sp>
      <p:sp>
        <p:nvSpPr>
          <p:cNvPr id="51" name="AutoShape 12"/>
          <p:cNvSpPr/>
          <p:nvPr/>
        </p:nvSpPr>
        <p:spPr>
          <a:xfrm>
            <a:off x="10481310" y="4397375"/>
            <a:ext cx="1245235" cy="82804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l"/>
            <a:endParaRPr lang="zh-CN" altLang="en-US" dirty="0"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  <a:sym typeface="+mn-ea"/>
            </a:endParaRPr>
          </a:p>
          <a:p>
            <a:pPr algn="l"/>
            <a:r>
              <a:rPr lang="en-US" altLang="zh-CN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  <a:sym typeface="+mn-ea"/>
              </a:rPr>
              <a:t> </a:t>
            </a:r>
            <a:r>
              <a:rPr lang="zh-CN" altLang="en-US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  <a:sym typeface="+mn-ea"/>
              </a:rPr>
              <a:t>咩</a:t>
            </a:r>
            <a:endParaRPr lang="zh-CN" altLang="en-US" dirty="0"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</a:endParaRPr>
          </a:p>
          <a:p>
            <a:endParaRPr lang="zh-CN" altLang="en-US" dirty="0"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81673" y="5446396"/>
            <a:ext cx="2578100" cy="684213"/>
            <a:chOff x="2981" y="530"/>
            <a:chExt cx="1624" cy="431"/>
          </a:xfrm>
        </p:grpSpPr>
        <p:sp>
          <p:nvSpPr>
            <p:cNvPr id="54" name="AutoShape 12"/>
            <p:cNvSpPr/>
            <p:nvPr/>
          </p:nvSpPr>
          <p:spPr>
            <a:xfrm>
              <a:off x="2981" y="534"/>
              <a:ext cx="809" cy="417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 anchorCtr="0"/>
            <a:lstStyle/>
            <a:p>
              <a:r>
                <a:rPr lang="zh-CN" altLang="en-US" sz="3600" dirty="0">
                  <a:latin typeface="板报体" panose="00000500000000000000" charset="-122"/>
                  <a:ea typeface="板报体" panose="00000500000000000000" charset="-122"/>
                </a:rPr>
                <a:t>咩咩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55" name="AutoShape 13"/>
            <p:cNvSpPr/>
            <p:nvPr/>
          </p:nvSpPr>
          <p:spPr>
            <a:xfrm>
              <a:off x="3802" y="530"/>
              <a:ext cx="803" cy="431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 anchorCtr="0"/>
            <a:lstStyle/>
            <a:p>
              <a:r>
                <a:rPr lang="en-US" altLang="zh-CN" sz="3600" dirty="0"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 </a:t>
              </a:r>
              <a:r>
                <a:rPr lang="zh-CN" altLang="en-US" sz="3600" dirty="0"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咩</a:t>
              </a:r>
              <a:r>
                <a:rPr lang="en-US" altLang="zh-CN" sz="3600" dirty="0">
                  <a:latin typeface="板报体" panose="00000500000000000000" charset="-122"/>
                  <a:ea typeface="板报体" panose="00000500000000000000" charset="-122"/>
                  <a:cs typeface="板报体" panose="00000500000000000000" charset="-122"/>
                </a:rPr>
                <a:t> 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278505" y="5462905"/>
            <a:ext cx="2492375" cy="661988"/>
            <a:chOff x="1146" y="-72"/>
            <a:chExt cx="1570" cy="417"/>
          </a:xfrm>
        </p:grpSpPr>
        <p:sp>
          <p:nvSpPr>
            <p:cNvPr id="57" name="AutoShape 12"/>
            <p:cNvSpPr/>
            <p:nvPr/>
          </p:nvSpPr>
          <p:spPr>
            <a:xfrm>
              <a:off x="1146" y="-72"/>
              <a:ext cx="791" cy="417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 anchorCtr="0"/>
            <a:lstStyle/>
            <a:p>
              <a:r>
                <a:rPr lang="zh-CN" altLang="en-US" sz="3600" dirty="0">
                  <a:latin typeface="板报体" panose="00000500000000000000" charset="-122"/>
                  <a:ea typeface="板报体" panose="00000500000000000000" charset="-122"/>
                </a:rPr>
                <a:t>叫呀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</a:endParaRPr>
            </a:p>
          </p:txBody>
        </p:sp>
        <p:sp>
          <p:nvSpPr>
            <p:cNvPr id="58" name="AutoShape 13"/>
            <p:cNvSpPr/>
            <p:nvPr/>
          </p:nvSpPr>
          <p:spPr>
            <a:xfrm>
              <a:off x="1948" y="-72"/>
              <a:ext cx="768" cy="417"/>
            </a:xfrm>
            <a:prstGeom prst="roundRect">
              <a:avLst>
                <a:gd name="adj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 anchorCtr="0"/>
            <a:lstStyle/>
            <a:p>
              <a:r>
                <a:rPr lang="zh-CN" altLang="en-US" sz="3600" dirty="0">
                  <a:latin typeface="板报体" panose="00000500000000000000" charset="-122"/>
                  <a:ea typeface="板报体" panose="00000500000000000000" charset="-122"/>
                </a:rPr>
                <a:t>叫妈</a:t>
              </a:r>
              <a:endParaRPr lang="zh-CN" altLang="en-US" sz="3600" dirty="0">
                <a:latin typeface="板报体" panose="00000500000000000000" charset="-122"/>
                <a:ea typeface="板报体" panose="00000500000000000000" charset="-122"/>
              </a:endParaRPr>
            </a:p>
          </p:txBody>
        </p:sp>
      </p:grpSp>
      <p:sp>
        <p:nvSpPr>
          <p:cNvPr id="60" name="AutoShape 12"/>
          <p:cNvSpPr/>
          <p:nvPr/>
        </p:nvSpPr>
        <p:spPr>
          <a:xfrm>
            <a:off x="6625590" y="5501640"/>
            <a:ext cx="2550160" cy="631825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r>
              <a:rPr lang="en-US" altLang="zh-CN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 </a:t>
            </a:r>
            <a:r>
              <a:rPr lang="zh-CN" altLang="en-US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妈</a:t>
            </a:r>
            <a:r>
              <a:rPr lang="en-US" altLang="zh-CN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 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</a:endParaRPr>
          </a:p>
        </p:txBody>
      </p:sp>
      <p:sp>
        <p:nvSpPr>
          <p:cNvPr id="8" name="AutoShape 12"/>
          <p:cNvSpPr/>
          <p:nvPr/>
        </p:nvSpPr>
        <p:spPr>
          <a:xfrm>
            <a:off x="673100" y="2256155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我教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10" name="AutoShape 12"/>
          <p:cNvSpPr/>
          <p:nvPr/>
        </p:nvSpPr>
        <p:spPr>
          <a:xfrm>
            <a:off x="673099" y="3333750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我教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20" name="AutoShape 12"/>
          <p:cNvSpPr/>
          <p:nvPr/>
        </p:nvSpPr>
        <p:spPr>
          <a:xfrm>
            <a:off x="681990" y="4415155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我教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22" name="AutoShape 12"/>
          <p:cNvSpPr/>
          <p:nvPr/>
        </p:nvSpPr>
        <p:spPr>
          <a:xfrm>
            <a:off x="1955800" y="1217930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猫咪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29" name="AutoShape 12"/>
          <p:cNvSpPr/>
          <p:nvPr/>
        </p:nvSpPr>
        <p:spPr>
          <a:xfrm>
            <a:off x="3251835" y="1224280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</a:rPr>
              <a:t>来弹</a:t>
            </a:r>
            <a:endParaRPr lang="zh-CN" altLang="en-US" sz="3600" dirty="0">
              <a:solidFill>
                <a:srgbClr val="0070C0"/>
              </a:solidFill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32" name="AutoShape 12"/>
          <p:cNvSpPr/>
          <p:nvPr/>
        </p:nvSpPr>
        <p:spPr>
          <a:xfrm>
            <a:off x="4526915" y="1230630"/>
            <a:ext cx="1274763" cy="812800"/>
          </a:xfrm>
          <a:prstGeom prst="roundRect">
            <a:avLst>
              <a:gd name="adj" fmla="val 16667"/>
            </a:avLst>
          </a:prstGeom>
          <a:solidFill>
            <a:schemeClr val="accent1">
              <a:alpha val="15999"/>
            </a:schemeClr>
          </a:solidFill>
          <a:ln w="285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zh-CN" altLang="en-US" sz="3600" dirty="0">
                <a:solidFill>
                  <a:srgbClr val="0070C0"/>
                </a:solidFill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琴</a:t>
            </a:r>
            <a:r>
              <a:rPr lang="en-US" altLang="zh-CN" sz="3600" dirty="0"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 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</a:endParaRPr>
          </a:p>
        </p:txBody>
      </p:sp>
      <p:sp>
        <p:nvSpPr>
          <p:cNvPr id="34" name="AutoShape 12"/>
          <p:cNvSpPr/>
          <p:nvPr/>
        </p:nvSpPr>
        <p:spPr>
          <a:xfrm>
            <a:off x="6625590" y="1214755"/>
            <a:ext cx="1274763" cy="8128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r>
              <a:rPr lang="zh-CN" altLang="en-US" sz="3600" dirty="0">
                <a:latin typeface="板报体" panose="00000500000000000000" charset="-122"/>
                <a:ea typeface="板报体" panose="00000500000000000000" charset="-122"/>
              </a:rPr>
              <a:t>猫咪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47" name="AutoShape 12"/>
          <p:cNvSpPr/>
          <p:nvPr/>
        </p:nvSpPr>
        <p:spPr>
          <a:xfrm>
            <a:off x="7900670" y="1214755"/>
            <a:ext cx="1274763" cy="8128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r>
              <a:rPr lang="zh-CN" altLang="en-US" sz="3600" dirty="0">
                <a:latin typeface="板报体" panose="00000500000000000000" charset="-122"/>
                <a:ea typeface="板报体" panose="00000500000000000000" charset="-122"/>
              </a:rPr>
              <a:t>伸爪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49" name="AutoShape 12"/>
          <p:cNvSpPr/>
          <p:nvPr/>
        </p:nvSpPr>
        <p:spPr>
          <a:xfrm>
            <a:off x="9175750" y="1214755"/>
            <a:ext cx="1274763" cy="8128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r>
              <a:rPr lang="zh-CN" altLang="en-US" sz="3600" dirty="0">
                <a:latin typeface="板报体" panose="00000500000000000000" charset="-122"/>
                <a:ea typeface="板报体" panose="00000500000000000000" charset="-122"/>
              </a:rPr>
              <a:t>爪呀</a:t>
            </a:r>
            <a:endParaRPr lang="zh-CN" altLang="en-US" sz="3600" dirty="0">
              <a:latin typeface="板报体" panose="00000500000000000000" charset="-122"/>
              <a:ea typeface="板报体" panose="00000500000000000000" charset="-122"/>
            </a:endParaRPr>
          </a:p>
        </p:txBody>
      </p:sp>
      <p:sp>
        <p:nvSpPr>
          <p:cNvPr id="52" name="AutoShape 12"/>
          <p:cNvSpPr/>
          <p:nvPr/>
        </p:nvSpPr>
        <p:spPr>
          <a:xfrm>
            <a:off x="10450830" y="1214755"/>
            <a:ext cx="1274763" cy="8128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r>
              <a:rPr lang="en-US" altLang="zh-CN" sz="3600" dirty="0">
                <a:latin typeface="方正粗黑宋简体" panose="02000000000000000000" charset="-122"/>
                <a:ea typeface="方正粗黑宋简体" panose="02000000000000000000" charset="-122"/>
              </a:rPr>
              <a:t>  </a:t>
            </a:r>
            <a:endParaRPr lang="zh-CN" altLang="en-US" sz="3600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61" name="AutoShape 12"/>
          <p:cNvSpPr/>
          <p:nvPr/>
        </p:nvSpPr>
        <p:spPr>
          <a:xfrm>
            <a:off x="10464800" y="2256155"/>
            <a:ext cx="1274763" cy="8128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 anchorCtr="0"/>
          <a:lstStyle/>
          <a:p>
            <a:r>
              <a:rPr lang="en-US" altLang="zh-CN" sz="3600" dirty="0">
                <a:latin typeface="方正粗黑宋简体" panose="02000000000000000000" charset="-122"/>
                <a:ea typeface="方正粗黑宋简体" panose="02000000000000000000" charset="-122"/>
              </a:rPr>
              <a:t>  </a:t>
            </a:r>
            <a:endParaRPr lang="zh-CN" altLang="en-US" sz="3600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56000" y="375920"/>
            <a:ext cx="5079365" cy="1334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我</a:t>
            </a:r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 </a:t>
            </a:r>
            <a:r>
              <a:rPr lang="zh-CN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当</a:t>
            </a:r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 </a:t>
            </a:r>
            <a:r>
              <a:rPr lang="zh-CN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老</a:t>
            </a:r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 </a:t>
            </a:r>
            <a:r>
              <a:rPr lang="zh-CN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板报体" panose="00000500000000000000" charset="-122"/>
                <a:ea typeface="板报体" panose="00000500000000000000" charset="-122"/>
                <a:cs typeface="板报体" panose="00000500000000000000" charset="-122"/>
              </a:rPr>
              <a:t>师</a:t>
            </a:r>
            <a:endParaRPr lang="zh-CN" altLang="en-US" sz="5400" b="1">
              <a:ln w="9525">
                <a:solidFill>
                  <a:schemeClr val="bg1"/>
                </a:solidFill>
                <a:prstDash val="solid"/>
              </a:ln>
              <a:solidFill>
                <a:srgbClr val="FF5A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板报体" panose="00000500000000000000" charset="-122"/>
              <a:ea typeface="板报体" panose="00000500000000000000" charset="-122"/>
              <a:cs typeface="板报体" panose="00000500000000000000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原唱一遍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7895" y="5457825"/>
            <a:ext cx="723900" cy="754380"/>
          </a:xfrm>
          <a:prstGeom prst="rect">
            <a:avLst/>
          </a:prstGeom>
        </p:spPr>
      </p:pic>
      <p:pic>
        <p:nvPicPr>
          <p:cNvPr id="3" name="图片 2" descr="普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-400" t="-285" r="2581" b="1072"/>
          <a:stretch>
            <a:fillRect/>
          </a:stretch>
        </p:blipFill>
        <p:spPr>
          <a:xfrm>
            <a:off x="436880" y="585470"/>
            <a:ext cx="10879455" cy="5522595"/>
          </a:xfrm>
          <a:prstGeom prst="roundRect">
            <a:avLst/>
          </a:prstGeom>
        </p:spPr>
      </p:pic>
      <p:pic>
        <p:nvPicPr>
          <p:cNvPr id="4" name="原唱一遍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1135" y="6108065"/>
            <a:ext cx="723900" cy="7543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69409" y="1006679"/>
            <a:ext cx="436228" cy="427838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0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5.2.11"/>
  <p:tag name="WHOLESPTYPE" val="Shape_Pictire"/>
  <p:tag name="KSO_WM_UNIT_PLACING_PICTURE_USER_VIEWPORT" val="{&quot;height&quot;:8183,&quot;width&quot;:17887}"/>
</p:tagLst>
</file>

<file path=ppt/tags/tag10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3"/>
  <p:tag name="PA" val="v5.2.11"/>
  <p:tag name="WHOLESPTYPE" val="Shape_SubTitle"/>
</p:tagLst>
</file>

<file path=ppt/tags/tag11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8"/>
  <p:tag name="PA" val="v5.2.11"/>
  <p:tag name="WHOLESPTYPE" val="Shape_SubTitle"/>
</p:tagLst>
</file>

<file path=ppt/tags/tag12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11"/>
  <p:tag name="PA" val="v5.2.11"/>
  <p:tag name="WHOLESPTYPE" val="Shape_SubTitle"/>
</p:tagLst>
</file>

<file path=ppt/tags/tag13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3"/>
  <p:tag name="PA" val="v5.2.11"/>
  <p:tag name="WHOLESPTYPE" val="Shape_SubTitle"/>
</p:tagLst>
</file>

<file path=ppt/tags/tag14.xml><?xml version="1.0" encoding="utf-8"?>
<p:tagLst xmlns:p="http://schemas.openxmlformats.org/presentationml/2006/main">
  <p:tag name="RESOURCELIBID_LIB" val="308832"/>
  <p:tag name="WHOLEPAGETYPE" val="Page_Head"/>
</p:tagLst>
</file>

<file path=ppt/tags/tag15.xml><?xml version="1.0" encoding="utf-8"?>
<p:tagLst xmlns:p="http://schemas.openxmlformats.org/presentationml/2006/main">
  <p:tag name="PA" val="v5.2.11"/>
  <p:tag name="WHOLESPTYPE" val="Shape_Other"/>
</p:tagLst>
</file>

<file path=ppt/tags/tag16.xml><?xml version="1.0" encoding="utf-8"?>
<p:tagLst xmlns:p="http://schemas.openxmlformats.org/presentationml/2006/main">
  <p:tag name="PA" val="v5.2.11"/>
</p:tagLst>
</file>

<file path=ppt/tags/tag17.xml><?xml version="1.0" encoding="utf-8"?>
<p:tagLst xmlns:p="http://schemas.openxmlformats.org/presentationml/2006/main">
  <p:tag name="PA" val="v5.2.11"/>
</p:tagLst>
</file>

<file path=ppt/tags/tag18.xml><?xml version="1.0" encoding="utf-8"?>
<p:tagLst xmlns:p="http://schemas.openxmlformats.org/presentationml/2006/main">
  <p:tag name="PA" val="v5.2.11"/>
  <p:tag name="WHOLESPTYPE" val="Shape_Title"/>
</p:tagLst>
</file>

<file path=ppt/tags/tag19.xml><?xml version="1.0" encoding="utf-8"?>
<p:tagLst xmlns:p="http://schemas.openxmlformats.org/presentationml/2006/main">
  <p:tag name="PA" val="v5.2.11"/>
  <p:tag name="WHOLESPTYPE" val="Shape_Title"/>
</p:tagLst>
</file>

<file path=ppt/tags/tag2.xml><?xml version="1.0" encoding="utf-8"?>
<p:tagLst xmlns:p="http://schemas.openxmlformats.org/presentationml/2006/main">
  <p:tag name="RESOURCELIBID_LIB" val="308832"/>
  <p:tag name="WHOLEPAGETYPE" val="Page_Head"/>
</p:tagLst>
</file>

<file path=ppt/tags/tag20.xml><?xml version="1.0" encoding="utf-8"?>
<p:tagLst xmlns:p="http://schemas.openxmlformats.org/presentationml/2006/main">
  <p:tag name="PA" val="v5.2.11"/>
  <p:tag name="WHOLESPTYPE" val="Shape_Title"/>
</p:tagLst>
</file>

<file path=ppt/tags/tag21.xml><?xml version="1.0" encoding="utf-8"?>
<p:tagLst xmlns:p="http://schemas.openxmlformats.org/presentationml/2006/main">
  <p:tag name="RESOURCELIBID_LIB" val="308832"/>
  <p:tag name="WHOLEPAGETYPE" val="Page_Cat"/>
</p:tagLst>
</file>

<file path=ppt/tags/tag22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3"/>
  <p:tag name="PA" val="v5.2.11"/>
  <p:tag name="WHOLESPTYPE" val="Shape_SubTitle"/>
</p:tagLst>
</file>

<file path=ppt/tags/tag23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8"/>
  <p:tag name="PA" val="v5.2.11"/>
  <p:tag name="WHOLESPTYPE" val="Shape_SubTitle"/>
</p:tagLst>
</file>

<file path=ppt/tags/tag24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11"/>
  <p:tag name="PA" val="v5.2.11"/>
  <p:tag name="WHOLESPTYPE" val="Shape_SubTitle"/>
</p:tagLst>
</file>

<file path=ppt/tags/tag25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3"/>
  <p:tag name="PA" val="v5.2.11"/>
  <p:tag name="WHOLESPTYPE" val="Shape_SubTitle"/>
</p:tagLst>
</file>

<file path=ppt/tags/tag26.xml><?xml version="1.0" encoding="utf-8"?>
<p:tagLst xmlns:p="http://schemas.openxmlformats.org/presentationml/2006/main">
  <p:tag name="RESOURCELIBID_LIB" val="308832"/>
  <p:tag name="WHOLEPAGETYPE" val="Page_Head"/>
</p:tagLst>
</file>

<file path=ppt/tags/tag27.xml><?xml version="1.0" encoding="utf-8"?>
<p:tagLst xmlns:p="http://schemas.openxmlformats.org/presentationml/2006/main">
  <p:tag name="RESOURCELIBID_LIB" val="308832"/>
  <p:tag name="WHOLEPAGETYPE" val="Page_Head"/>
</p:tagLst>
</file>

<file path=ppt/tags/tag28.xml><?xml version="1.0" encoding="utf-8"?>
<p:tagLst xmlns:p="http://schemas.openxmlformats.org/presentationml/2006/main">
  <p:tag name="RESOURCELIBID_LIB" val="308832"/>
  <p:tag name="WHOLEPAGETYPE" val="Page_Head"/>
</p:tagLst>
</file>

<file path=ppt/tags/tag29.xml><?xml version="1.0" encoding="utf-8"?>
<p:tagLst xmlns:p="http://schemas.openxmlformats.org/presentationml/2006/main">
  <p:tag name="KSO_WM_UNIT_PLACING_PICTURE_USER_VIEWPORT" val="{&quot;height&quot;:10800,&quot;width&quot;:13978}"/>
</p:tagLst>
</file>

<file path=ppt/tags/tag3.xml><?xml version="1.0" encoding="utf-8"?>
<p:tagLst xmlns:p="http://schemas.openxmlformats.org/presentationml/2006/main">
  <p:tag name="PA" val="v5.2.11"/>
  <p:tag name="WHOLESPTYPE" val="Shape_Pictire"/>
  <p:tag name="KSO_WM_UNIT_PLACING_PICTURE_USER_VIEWPORT" val="{&quot;height&quot;:8183,&quot;width&quot;:17887}"/>
</p:tagLst>
</file>

<file path=ppt/tags/tag30.xml><?xml version="1.0" encoding="utf-8"?>
<p:tagLst xmlns:p="http://schemas.openxmlformats.org/presentationml/2006/main">
  <p:tag name="RESOURCELIBID_LIB" val="308832"/>
  <p:tag name="WHOLEPAGETYPE" val="Page_Head"/>
</p:tagLst>
</file>

<file path=ppt/tags/tag31.xml><?xml version="1.0" encoding="utf-8"?>
<p:tagLst xmlns:p="http://schemas.openxmlformats.org/presentationml/2006/main">
  <p:tag name="RESOURCELIBID_LIB" val="308832"/>
  <p:tag name="WHOLEPAGETYPE" val="Page_Head"/>
</p:tagLst>
</file>

<file path=ppt/tags/tag32.xml><?xml version="1.0" encoding="utf-8"?>
<p:tagLst xmlns:p="http://schemas.openxmlformats.org/presentationml/2006/main">
  <p:tag name="RESOURCELIBID_LIB" val="308832"/>
  <p:tag name="WHOLEPAGETYPE" val="Page_Head"/>
</p:tagLst>
</file>

<file path=ppt/tags/tag33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3"/>
  <p:tag name="PA" val="v5.2.11"/>
  <p:tag name="WHOLESPTYPE" val="Shape_SubTitle"/>
</p:tagLst>
</file>

<file path=ppt/tags/tag34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8"/>
  <p:tag name="PA" val="v5.2.11"/>
  <p:tag name="WHOLESPTYPE" val="Shape_SubTitle"/>
</p:tagLst>
</file>

<file path=ppt/tags/tag35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11"/>
  <p:tag name="PA" val="v5.2.11"/>
  <p:tag name="WHOLESPTYPE" val="Shape_SubTitle"/>
</p:tagLst>
</file>

<file path=ppt/tags/tag36.xml><?xml version="1.0" encoding="utf-8"?>
<p:tagLst xmlns:p="http://schemas.openxmlformats.org/presentationml/2006/main">
  <p:tag name="RESOURCELIBID_LIB" val="308832"/>
  <p:tag name="WHOLEPAGETYPE" val="Page_Head"/>
</p:tagLst>
</file>

<file path=ppt/tags/tag37.xml><?xml version="1.0" encoding="utf-8"?>
<p:tagLst xmlns:p="http://schemas.openxmlformats.org/presentationml/2006/main">
  <p:tag name="RESOURCELIBID_LIB" val="308832"/>
  <p:tag name="WHOLEPAGETYPE" val="Page_Head"/>
</p:tagLst>
</file>

<file path=ppt/tags/tag38.xml><?xml version="1.0" encoding="utf-8"?>
<p:tagLst xmlns:p="http://schemas.openxmlformats.org/presentationml/2006/main">
  <p:tag name="RESOURCELIBID_LIB" val="308832"/>
  <p:tag name="WHOLEPAGETYPE" val="Page_Head"/>
</p:tagLst>
</file>

<file path=ppt/tags/tag39.xml><?xml version="1.0" encoding="utf-8"?>
<p:tagLst xmlns:p="http://schemas.openxmlformats.org/presentationml/2006/main">
  <p:tag name="RESOURCELIBID_LIB" val="308832"/>
  <p:tag name="WHOLEPAGETYPE" val="Page_Head"/>
</p:tagLst>
</file>

<file path=ppt/tags/tag4.xml><?xml version="1.0" encoding="utf-8"?>
<p:tagLst xmlns:p="http://schemas.openxmlformats.org/presentationml/2006/main">
  <p:tag name="RESOURCELIBID_LIB" val="308832"/>
  <p:tag name="WHOLEPAGETYPE" val="Page_Head"/>
</p:tagLst>
</file>

<file path=ppt/tags/tag40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3"/>
  <p:tag name="PA" val="v5.2.11"/>
  <p:tag name="WHOLESPTYPE" val="Shape_SubTitle"/>
</p:tagLst>
</file>

<file path=ppt/tags/tag41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8"/>
  <p:tag name="PA" val="v5.2.11"/>
  <p:tag name="WHOLESPTYPE" val="Shape_SubTitle"/>
</p:tagLst>
</file>

<file path=ppt/tags/tag42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11"/>
  <p:tag name="PA" val="v5.2.11"/>
  <p:tag name="WHOLESPTYPE" val="Shape_SubTitle"/>
</p:tagLst>
</file>

<file path=ppt/tags/tag43.xml><?xml version="1.0" encoding="utf-8"?>
<p:tagLst xmlns:p="http://schemas.openxmlformats.org/presentationml/2006/main">
  <p:tag name="RESOURCELIBID_LIB" val="308832"/>
  <p:tag name="WHOLEPAGETYPE" val="Page_Head"/>
</p:tagLst>
</file>

<file path=ppt/tags/tag44.xml><?xml version="1.0" encoding="utf-8"?>
<p:tagLst xmlns:p="http://schemas.openxmlformats.org/presentationml/2006/main">
  <p:tag name="PA" val="v5.2.11"/>
  <p:tag name="WHOLESPTYPE" val="Shape_Pictire"/>
  <p:tag name="KSO_WM_UNIT_PLACING_PICTURE_USER_VIEWPORT" val="{&quot;height&quot;:14040,&quot;width&quot;:18720}"/>
</p:tagLst>
</file>

<file path=ppt/tags/tag45.xml><?xml version="1.0" encoding="utf-8"?>
<p:tagLst xmlns:p="http://schemas.openxmlformats.org/presentationml/2006/main">
  <p:tag name="RESOURCELIBID_LIB" val="308832"/>
  <p:tag name="WHOLEPAGETYPE" val="Page_End"/>
</p:tagLst>
</file>

<file path=ppt/tags/tag46.xml><?xml version="1.0" encoding="utf-8"?>
<p:tagLst xmlns:p="http://schemas.openxmlformats.org/presentationml/2006/main">
  <p:tag name="KSO_WPP_MARK_KEY" val="79fdb9d6-c010-4019-a698-0ab7e53a793c"/>
  <p:tag name="COMMONDATA" val="eyJoZGlkIjoiNDhjMmUzZTM2OTEyNDJlY2EyZDdhYTg3NTczYjJmNTAifQ=="/>
</p:tagLst>
</file>

<file path=ppt/tags/tag5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3"/>
  <p:tag name="PA" val="v5.2.11"/>
  <p:tag name="WHOLESPTYPE" val="Shape_SubTitle"/>
</p:tagLst>
</file>

<file path=ppt/tags/tag6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8"/>
  <p:tag name="PA" val="v5.2.11"/>
  <p:tag name="WHOLESPTYPE" val="Shape_SubTitle"/>
</p:tagLst>
</file>

<file path=ppt/tags/tag7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11"/>
  <p:tag name="PA" val="v5.2.11"/>
  <p:tag name="WHOLESPTYPE" val="Shape_SubTitle"/>
</p:tagLst>
</file>

<file path=ppt/tags/tag8.xml><?xml version="1.0" encoding="utf-8"?>
<p:tagLst xmlns:p="http://schemas.openxmlformats.org/presentationml/2006/main">
  <p:tag name="POCKET_APPLY_TIME" val="2021年10月15日"/>
  <p:tag name="POCKET_APPLY_TYPE" val="Slide"/>
  <p:tag name="APPLYTYPE" val="Other"/>
  <p:tag name="APPLYORDER" val="3"/>
  <p:tag name="PA" val="v5.2.11"/>
  <p:tag name="WHOLESPTYPE" val="Shape_SubTitle"/>
</p:tagLst>
</file>

<file path=ppt/tags/tag9.xml><?xml version="1.0" encoding="utf-8"?>
<p:tagLst xmlns:p="http://schemas.openxmlformats.org/presentationml/2006/main">
  <p:tag name="RESOURCELIBID_LIB" val="308832"/>
  <p:tag name="WHOLEPAGETYPE" val="Page_Head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私人定制">
      <a:majorFont>
        <a:latin typeface="思源黑体"/>
        <a:ea typeface="思源黑体"/>
        <a:cs typeface=""/>
      </a:majorFont>
      <a:minorFont>
        <a:latin typeface="思源黑体 Light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</Words>
  <Application>WPS 演示</Application>
  <PresentationFormat>自定义</PresentationFormat>
  <Paragraphs>222</Paragraphs>
  <Slides>17</Slides>
  <Notes>18</Notes>
  <HiddenSlides>0</HiddenSlides>
  <MMClips>12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5" baseType="lpstr">
      <vt:lpstr>Arial</vt:lpstr>
      <vt:lpstr>宋体</vt:lpstr>
      <vt:lpstr>Wingdings</vt:lpstr>
      <vt:lpstr>Impact</vt:lpstr>
      <vt:lpstr>微软雅黑</vt:lpstr>
      <vt:lpstr>方正粗黑宋简体</vt:lpstr>
      <vt:lpstr>华文楷体</vt:lpstr>
      <vt:lpstr>楷体</vt:lpstr>
      <vt:lpstr>华康少女文字W5(P)</vt:lpstr>
      <vt:lpstr>Arial Unicode MS</vt:lpstr>
      <vt:lpstr>思源黑体</vt:lpstr>
      <vt:lpstr>黑体</vt:lpstr>
      <vt:lpstr>思源黑体 Light</vt:lpstr>
      <vt:lpstr>等线</vt:lpstr>
      <vt:lpstr>Calibri</vt:lpstr>
      <vt:lpstr>华文新魏</vt:lpstr>
      <vt:lpstr>汉仪尚巍手书W</vt:lpstr>
      <vt:lpstr>华文行楷</vt:lpstr>
      <vt:lpstr>方正仿宋_GB2312</vt:lpstr>
      <vt:lpstr>板报体</vt:lpstr>
      <vt:lpstr>隶书</vt:lpstr>
      <vt:lpstr>汉仪乐喵体简</vt:lpstr>
      <vt:lpstr>汉仪屏黑 简</vt:lpstr>
      <vt:lpstr>汉仪行楷简</vt:lpstr>
      <vt:lpstr>仿宋</vt:lpstr>
      <vt:lpstr>芒果慕斯</vt:lpstr>
      <vt:lpstr>方正楷体_GBK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学前儿童音乐教育的内容与方法</dc:title>
  <dc:creator>刘淼</dc:creator>
  <cp:lastModifiedBy>oβaЪЧ舞</cp:lastModifiedBy>
  <cp:revision>163</cp:revision>
  <dcterms:created xsi:type="dcterms:W3CDTF">2021-06-22T13:47:00Z</dcterms:created>
  <dcterms:modified xsi:type="dcterms:W3CDTF">2022-11-22T02:24:16Z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2C52CFD3B59942BD9BABB09D2C732C61</vt:lpwstr>
  </property>
  <property fmtid="{D5CDD505-2E9C-101B-9397-08002B2CF9AE}" pid="3" name="KSOProductBuildVer">
    <vt:lpwstr>2052-11.1.0.12763</vt:lpwstr>
  </property>
</Properties>
</file>