
<file path=[Content_Types].xml><?xml version="1.0" encoding="utf-8"?>
<Types xmlns="http://schemas.openxmlformats.org/package/2006/content-types">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notesSlides/notesSlide2.xml" ContentType="application/vnd.openxmlformats-officedocument.presentationml.notesSlide+xml"/>
  <Override PartName="/ppt/tags/tag151.xml" ContentType="application/vnd.openxmlformats-officedocument.presentationml.tags+xml"/>
  <Override PartName="/ppt/tags/tag238.xml" ContentType="application/vnd.openxmlformats-officedocument.presentationml.tags+xml"/>
  <Override PartName="/ppt/tags/tag227.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Override PartName="/ppt/tags/tag252.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tags/tag241.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tags/tag68.xml" ContentType="application/vnd.openxmlformats-officedocument.presentationml.tags+xml"/>
  <Override PartName="/ppt/tags/tag224.xml" ContentType="application/vnd.openxmlformats-officedocument.presentationml.tags+xml"/>
  <Override PartName="/ppt/tags/tag235.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tags/tag131.xml" ContentType="application/vnd.openxmlformats-officedocument.presentationml.tags+xml"/>
  <Override PartName="/ppt/tags/tag229.xml" ContentType="application/vnd.openxmlformats-officedocument.presentationml.tags+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tags/tag25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Default Extension="wmf" ContentType="image/x-wmf"/>
  <Override PartName="/ppt/tags/tag87.xml" ContentType="application/vnd.openxmlformats-officedocument.presentationml.tags+xml"/>
  <Override PartName="/ppt/tags/tag243.xml" ContentType="application/vnd.openxmlformats-officedocument.presentationml.tags+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tags/tag154.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190.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tags/tag219.xml" ContentType="application/vnd.openxmlformats-officedocument.presentationml.tags+xml"/>
  <Override PartName="/ppt/tags/tag248.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26.xml" ContentType="application/vnd.openxmlformats-officedocument.presentationml.tags+xml"/>
  <Override PartName="/ppt/tags/tag237.xml" ContentType="application/vnd.openxmlformats-officedocument.presentationml.tags+xml"/>
  <Override PartName="/ppt/tags/tag255.xml" ContentType="application/vnd.openxmlformats-officedocument.presentationml.tags+xml"/>
  <Override PartName="/ppt/slides/slide24.xml" ContentType="application/vnd.openxmlformats-officedocument.presentationml.slide+xml"/>
  <Override PartName="/ppt/tags/tag3.xml" ContentType="application/vnd.openxmlformats-officedocument.presentationml.tags+xml"/>
  <Override PartName="/ppt/tags/tag59.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tags/tag215.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22.xml" ContentType="application/vnd.openxmlformats-officedocument.presentationml.tags+xml"/>
  <Override PartName="/ppt/tags/tag251.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49.xml" ContentType="application/vnd.openxmlformats-officedocument.presentationml.tags+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Default Extension="bin" ContentType="application/vnd.openxmlformats-officedocument.oleObject"/>
  <Override PartName="/ppt/tags/tag141.xml" ContentType="application/vnd.openxmlformats-officedocument.presentationml.tags+xml"/>
  <Override PartName="/ppt/notesSlides/notesSlide3.xml" ContentType="application/vnd.openxmlformats-officedocument.presentationml.notesSlide+xml"/>
  <Override PartName="/ppt/tags/tag228.xml" ContentType="application/vnd.openxmlformats-officedocument.presentationml.tags+xml"/>
  <Override PartName="/ppt/tags/tag239.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53.xml" ContentType="application/vnd.openxmlformats-officedocument.presentationml.tags+xml"/>
  <Default Extension="vml" ContentType="application/vnd.openxmlformats-officedocument.vmlDrawing"/>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slideMasters/slideMaster1.xml" ContentType="application/vnd.openxmlformats-officedocument.presentationml.slideMaster+xml"/>
  <Override PartName="/ppt/tags/tag102.xml" ContentType="application/vnd.openxmlformats-officedocument.presentationml.tags+xml"/>
  <Override PartName="/ppt/tags/tag236.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325" r:id="rId2"/>
    <p:sldId id="327" r:id="rId3"/>
    <p:sldId id="270" r:id="rId4"/>
    <p:sldId id="298" r:id="rId5"/>
    <p:sldId id="328" r:id="rId6"/>
    <p:sldId id="299" r:id="rId7"/>
    <p:sldId id="273" r:id="rId8"/>
    <p:sldId id="280" r:id="rId9"/>
    <p:sldId id="278" r:id="rId10"/>
    <p:sldId id="300" r:id="rId11"/>
    <p:sldId id="279" r:id="rId12"/>
    <p:sldId id="263" r:id="rId13"/>
    <p:sldId id="301" r:id="rId14"/>
    <p:sldId id="284" r:id="rId15"/>
    <p:sldId id="282" r:id="rId16"/>
    <p:sldId id="329" r:id="rId17"/>
    <p:sldId id="285" r:id="rId18"/>
    <p:sldId id="264" r:id="rId19"/>
    <p:sldId id="302" r:id="rId20"/>
    <p:sldId id="294" r:id="rId21"/>
    <p:sldId id="265" r:id="rId22"/>
    <p:sldId id="331" r:id="rId23"/>
    <p:sldId id="321" r:id="rId24"/>
    <p:sldId id="330" r:id="rId25"/>
    <p:sldId id="295" r:id="rId26"/>
    <p:sldId id="32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用户" initials="W用" lastIdx="0" clrIdx="0"/>
  <p:cmAuthor id="1" name="联想" initials="联" lastIdx="0" clrIdx="0"/>
  <p:cmAuthor id="2" name="王常胜" initials="王" lastIdx="0" clrIdx="0"/>
  <p:cmAuthor id="3" name="Pueschner, Franziska {FA~Shanghai}" initials="P" lastIdx="0" clrIdx="0"/>
  <p:cmAuthor id="4" name="zhang yishuai" initials="zy" lastIdx="0" clrIdx="3"/>
  <p:cmAuthor id="75" name="作者" initials="A" lastIdx="0" clrIdx="24"/>
  <p:cmAuthor id="6" name="lenovo" initials="l" lastIdx="0" clrIdx="5"/>
  <p:cmAuthor id="7" name="1206988966@qq.com" initials="1" lastIdx="0" clrIdx="2"/>
  <p:cmAuthor id="8" name="xiaoxuan Zeng" initials="x" lastIdx="0" clrIdx="0"/>
  <p:cmAuthor id="9" name="dongyu" initials="d" lastIdx="0" clrIdx="8"/>
  <p:cmAuthor id="10" name="houyanan21" initials="h" lastIdx="0" clrIdx="9"/>
  <p:cmAuthor id="11" name="szchd2zx08" initials="s" lastIdx="0" clrIdx="1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2FDB2607-1784-4EEB-B798-7EB5836EED8A}">
        <p14:showMediaCtrls xmlns:p14="http://schemas.microsoft.com/office/powerpoint/2010/main" xmlns="" val="1"/>
      </p:ext>
    </p:extLst>
  </p:showPr>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autoAdjust="0"/>
    <p:restoredTop sz="94660"/>
  </p:normalViewPr>
  <p:slideViewPr>
    <p:cSldViewPr snapToGrid="0">
      <p:cViewPr varScale="1">
        <p:scale>
          <a:sx n="89" d="100"/>
          <a:sy n="89" d="100"/>
        </p:scale>
        <p:origin x="-498" y="-96"/>
      </p:cViewPr>
      <p:guideLst>
        <p:guide orient="horz" pos="2275"/>
        <p:guide pos="398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01.xml"/><Relationship Id="rId1" Type="http://schemas.openxmlformats.org/officeDocument/2006/relationships/tags" Target="../tags/tag200.xml"/><Relationship Id="rId4"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EE82914B-CC08-45CD-BB4A-D1A14A6F9FE8}" type="slidenum">
              <a:rPr lang="zh-CN" altLang="en-US" smtClean="0"/>
              <a:pPr/>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r>
              <a:rPr lang="en-US" altLang="zh-CN" b="1">
                <a:latin typeface="微软雅黑" panose="020B0503020204020204" charset="-122"/>
                <a:ea typeface="微软雅黑" panose="020B0503020204020204" charset="-122"/>
                <a:cs typeface="微软雅黑" panose="020B0503020204020204" charset="-122"/>
                <a:sym typeface="+mn-ea"/>
              </a:rPr>
              <a:t> “皓”，19日，“戌”，约21点至22点之间。</a:t>
            </a:r>
          </a:p>
        </p:txBody>
      </p:sp>
      <p:sp>
        <p:nvSpPr>
          <p:cNvPr id="4" name="灯片编号占位符 3"/>
          <p:cNvSpPr>
            <a:spLocks noGrp="1"/>
          </p:cNvSpPr>
          <p:nvPr>
            <p:ph type="sldNum" sz="quarter" idx="5"/>
            <p:custDataLst>
              <p:tags r:id="rId3"/>
            </p:custDataLst>
          </p:nvPr>
        </p:nvSpPr>
        <p:spPr/>
        <p:txBody>
          <a:bodyPr/>
          <a:lstStyle/>
          <a:p>
            <a:fld id="{819F7910-C8AA-44B4-A2ED-806F38316E61}" type="slidenum">
              <a:rPr lang="zh-CN" altLang="en-US" smtClean="0"/>
              <a:pPr/>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421D011-EC35-498F-ADE3-3197FF1A64D5}" type="slidenum">
              <a:rPr lang="zh-CN" altLang="en-US" smtClean="0"/>
              <a:pPr/>
              <a:t>20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983B42-B958-4068-B08E-B3EBE3740A3D}" type="slidenum">
              <a:rPr lang="zh-CN" altLang="en-US" smtClean="0"/>
              <a:pPr/>
              <a:t>25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983B42-B958-4068-B08E-B3EBE3740A3D}" type="slidenum">
              <a:rPr lang="zh-CN" altLang="en-US" smtClean="0"/>
              <a:pPr/>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slideMaster" Target="../slideMasters/slideMaster1.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2022/11/25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教学过程">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通用">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322388" y="2150532"/>
            <a:ext cx="8534400" cy="1507067"/>
          </a:xfrm>
        </p:spPr>
        <p:txBody>
          <a:bodyPr>
            <a:normAutofit/>
          </a:bodyPr>
          <a:lstStyle>
            <a:lvl1pPr>
              <a:defRPr baseline="0">
                <a:latin typeface="Arial" panose="020B0604020202020204" pitchFamily="34" charset="0"/>
                <a:ea typeface="隶书" panose="02010509060101010101" pitchFamily="49" charset="-122"/>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normAutofit/>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pPr/>
              <a:t>2022/11/25</a:t>
            </a:fld>
            <a:endParaRPr lang="zh-CN" altLang="en-US"/>
          </a:p>
        </p:txBody>
      </p:sp>
      <p:sp>
        <p:nvSpPr>
          <p:cNvPr id="4" name="页脚占位符 3"/>
          <p:cNvSpPr>
            <a:spLocks noGrp="1"/>
          </p:cNvSpPr>
          <p:nvPr>
            <p:ph type="ftr" sz="quarter" idx="11"/>
            <p:custDataLst>
              <p:tags r:id="rId3"/>
            </p:custDataLst>
          </p:nvPr>
        </p:nvSpPr>
        <p:spPr/>
        <p:txBody>
          <a:bodyPr>
            <a:normAutofit/>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normAutofit/>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pPr/>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标题和内容">
    <p:bg>
      <p:bgPr>
        <a:solidFill>
          <a:schemeClr val="bg1"/>
        </a:solidFill>
        <a:effectLst/>
      </p:bgPr>
    </p:bg>
    <p:spTree>
      <p:nvGrpSpPr>
        <p:cNvPr id="1" name=""/>
        <p:cNvGrpSpPr/>
        <p:nvPr/>
      </p:nvGrpSpPr>
      <p:grpSpPr>
        <a:xfrm>
          <a:off x="0" y="0"/>
          <a:ext cx="0" cy="0"/>
          <a:chOff x="0" y="0"/>
          <a:chExt cx="0" cy="0"/>
        </a:xfrm>
      </p:grpSpPr>
      <p:pic>
        <p:nvPicPr>
          <p:cNvPr id="29698" name="Picture 4" descr="C:\Users\Thinkpad\Desktop\5.jpg"/>
          <p:cNvPicPr>
            <a:picLocks noChangeAspect="1"/>
          </p:cNvPicPr>
          <p:nvPr userDrawn="1"/>
        </p:nvPicPr>
        <p:blipFill>
          <a:blip r:embed="rId2"/>
          <a:stretch>
            <a:fillRect/>
          </a:stretch>
        </p:blipFill>
        <p:spPr>
          <a:xfrm>
            <a:off x="-10583" y="3811"/>
            <a:ext cx="12192000" cy="6854191"/>
          </a:xfrm>
          <a:prstGeom prst="rect">
            <a:avLst/>
          </a:prstGeom>
          <a:noFill/>
          <a:ln w="9525">
            <a:noFill/>
          </a:ln>
        </p:spPr>
      </p:pic>
      <p:pic>
        <p:nvPicPr>
          <p:cNvPr id="29699" name="Picture 2"/>
          <p:cNvPicPr>
            <a:picLocks noChangeAspect="1"/>
          </p:cNvPicPr>
          <p:nvPr userDrawn="1"/>
        </p:nvPicPr>
        <p:blipFill>
          <a:blip r:embed="rId3"/>
          <a:stretch>
            <a:fillRect/>
          </a:stretch>
        </p:blipFill>
        <p:spPr>
          <a:xfrm>
            <a:off x="-10583" y="1022985"/>
            <a:ext cx="12202583" cy="5835015"/>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14DECAB6-780F-4F30-8A52-505B448ADE5D}"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2022/11/25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2022/11/25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2022/11/25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2022/11/25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2022/11/25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pPr/>
              <a:t>2022/11/25</a:t>
            </a:fld>
            <a:endParaRPr lang="zh-CN" altLang="en-US"/>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pPr/>
              <a:t>‹#›</a:t>
            </a:fld>
            <a:endParaRPr lang="zh-CN" altLang="en-US" dirty="0"/>
          </a:p>
        </p:txBody>
      </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oleObject" Target="../embeddings/oleObject1.bin"/><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1.xml"/><Relationship Id="rId1" Type="http://schemas.openxmlformats.org/officeDocument/2006/relationships/tags" Target="../tags/tag160.xml"/></Relationships>
</file>

<file path=ppt/slides/_rels/slide11.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slideLayout" Target="../slideLayouts/slideLayout7.xml"/><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tags" Target="../tags/tag173.xml"/><Relationship Id="rId2" Type="http://schemas.openxmlformats.org/officeDocument/2006/relationships/tags" Target="../tags/tag163.xml"/><Relationship Id="rId16" Type="http://schemas.openxmlformats.org/officeDocument/2006/relationships/image" Target="../media/image17.png"/><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image" Target="../media/image16.jpeg"/><Relationship Id="rId10" Type="http://schemas.openxmlformats.org/officeDocument/2006/relationships/tags" Target="../tags/tag171.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tags" Target="../tags/tag186.xml"/><Relationship Id="rId18" Type="http://schemas.openxmlformats.org/officeDocument/2006/relationships/image" Target="../media/image20.jpeg"/><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tags" Target="../tags/tag185.xml"/><Relationship Id="rId17" Type="http://schemas.openxmlformats.org/officeDocument/2006/relationships/image" Target="../media/image19.png"/><Relationship Id="rId2" Type="http://schemas.openxmlformats.org/officeDocument/2006/relationships/tags" Target="../tags/tag175.xml"/><Relationship Id="rId16" Type="http://schemas.openxmlformats.org/officeDocument/2006/relationships/image" Target="../media/image18.png"/><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tags" Target="../tags/tag184.xml"/><Relationship Id="rId5" Type="http://schemas.openxmlformats.org/officeDocument/2006/relationships/tags" Target="../tags/tag178.xml"/><Relationship Id="rId15" Type="http://schemas.openxmlformats.org/officeDocument/2006/relationships/slideLayout" Target="../slideLayouts/slideLayout2.xml"/><Relationship Id="rId10" Type="http://schemas.openxmlformats.org/officeDocument/2006/relationships/tags" Target="../tags/tag183.xml"/><Relationship Id="rId19" Type="http://schemas.openxmlformats.org/officeDocument/2006/relationships/image" Target="../media/image21.jpeg"/><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tags" Target="../tags/tag18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9.xml"/><Relationship Id="rId1" Type="http://schemas.openxmlformats.org/officeDocument/2006/relationships/tags" Target="../tags/tag188.xml"/></Relationships>
</file>

<file path=ppt/slides/_rels/slide14.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95.xml"/><Relationship Id="rId7" Type="http://schemas.openxmlformats.org/officeDocument/2006/relationships/tags" Target="../tags/tag19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tags" Target="../tags/tag214.xml"/><Relationship Id="rId18" Type="http://schemas.openxmlformats.org/officeDocument/2006/relationships/tags" Target="../tags/tag219.xml"/><Relationship Id="rId26" Type="http://schemas.openxmlformats.org/officeDocument/2006/relationships/slideLayout" Target="../slideLayouts/slideLayout1.xml"/><Relationship Id="rId3" Type="http://schemas.openxmlformats.org/officeDocument/2006/relationships/tags" Target="../tags/tag204.xml"/><Relationship Id="rId21" Type="http://schemas.openxmlformats.org/officeDocument/2006/relationships/tags" Target="../tags/tag222.xml"/><Relationship Id="rId7" Type="http://schemas.openxmlformats.org/officeDocument/2006/relationships/tags" Target="../tags/tag208.xml"/><Relationship Id="rId12" Type="http://schemas.openxmlformats.org/officeDocument/2006/relationships/tags" Target="../tags/tag213.xml"/><Relationship Id="rId17" Type="http://schemas.openxmlformats.org/officeDocument/2006/relationships/tags" Target="../tags/tag218.xml"/><Relationship Id="rId25" Type="http://schemas.openxmlformats.org/officeDocument/2006/relationships/tags" Target="../tags/tag226.xml"/><Relationship Id="rId2" Type="http://schemas.openxmlformats.org/officeDocument/2006/relationships/tags" Target="../tags/tag203.xml"/><Relationship Id="rId16" Type="http://schemas.openxmlformats.org/officeDocument/2006/relationships/tags" Target="../tags/tag217.xml"/><Relationship Id="rId20" Type="http://schemas.openxmlformats.org/officeDocument/2006/relationships/tags" Target="../tags/tag221.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tags" Target="../tags/tag212.xml"/><Relationship Id="rId24" Type="http://schemas.openxmlformats.org/officeDocument/2006/relationships/tags" Target="../tags/tag225.xml"/><Relationship Id="rId5" Type="http://schemas.openxmlformats.org/officeDocument/2006/relationships/tags" Target="../tags/tag206.xml"/><Relationship Id="rId15" Type="http://schemas.openxmlformats.org/officeDocument/2006/relationships/tags" Target="../tags/tag216.xml"/><Relationship Id="rId23" Type="http://schemas.openxmlformats.org/officeDocument/2006/relationships/tags" Target="../tags/tag224.xml"/><Relationship Id="rId28" Type="http://schemas.openxmlformats.org/officeDocument/2006/relationships/image" Target="../media/image25.png"/><Relationship Id="rId10" Type="http://schemas.openxmlformats.org/officeDocument/2006/relationships/tags" Target="../tags/tag211.xml"/><Relationship Id="rId19" Type="http://schemas.openxmlformats.org/officeDocument/2006/relationships/tags" Target="../tags/tag220.xml"/><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tags" Target="../tags/tag215.xml"/><Relationship Id="rId22" Type="http://schemas.openxmlformats.org/officeDocument/2006/relationships/tags" Target="../tags/tag223.xml"/><Relationship Id="rId27"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28.xml"/><Relationship Id="rId1" Type="http://schemas.openxmlformats.org/officeDocument/2006/relationships/tags" Target="../tags/tag22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0.xml"/><Relationship Id="rId1" Type="http://schemas.openxmlformats.org/officeDocument/2006/relationships/tags" Target="../tags/tag22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2.xml"/><Relationship Id="rId1" Type="http://schemas.openxmlformats.org/officeDocument/2006/relationships/tags" Target="../tags/tag231.xml"/></Relationships>
</file>

<file path=ppt/slides/_rels/slide2.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image" Target="../media/image7.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6.jpeg"/><Relationship Id="rId5" Type="http://schemas.openxmlformats.org/officeDocument/2006/relationships/tags" Target="../tags/tag73.xml"/><Relationship Id="rId10" Type="http://schemas.openxmlformats.org/officeDocument/2006/relationships/notesSlide" Target="../notesSlides/notesSlide1.xml"/><Relationship Id="rId4" Type="http://schemas.openxmlformats.org/officeDocument/2006/relationships/tags" Target="../tags/tag72.xml"/><Relationship Id="rId9"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235.xml"/><Relationship Id="rId7" Type="http://schemas.openxmlformats.org/officeDocument/2006/relationships/image" Target="../media/image28.jpe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image" Target="../media/image27.pn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tags" Target="../tags/tag236.xml"/></Relationships>
</file>

<file path=ppt/slides/_rels/slide22.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slideLayout" Target="../slideLayouts/slideLayout12.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tags" Target="../tags/tag249.xml"/><Relationship Id="rId2" Type="http://schemas.openxmlformats.org/officeDocument/2006/relationships/tags" Target="../tags/tag239.xml"/><Relationship Id="rId16" Type="http://schemas.openxmlformats.org/officeDocument/2006/relationships/image" Target="../media/image32.png"/><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tags" Target="../tags/tag248.xml"/><Relationship Id="rId5" Type="http://schemas.openxmlformats.org/officeDocument/2006/relationships/tags" Target="../tags/tag242.xml"/><Relationship Id="rId15" Type="http://schemas.openxmlformats.org/officeDocument/2006/relationships/image" Target="../media/image9.jpeg"/><Relationship Id="rId10" Type="http://schemas.openxmlformats.org/officeDocument/2006/relationships/tags" Target="../tags/tag247.xml"/><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55.xml"/></Relationships>
</file>

<file path=ppt/slides/_rels/slide3.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slideLayout" Target="../slideLayouts/slideLayout1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0" Type="http://schemas.openxmlformats.org/officeDocument/2006/relationships/tags" Target="../tags/tag89.xml"/><Relationship Id="rId4" Type="http://schemas.openxmlformats.org/officeDocument/2006/relationships/tags" Target="../tags/tag83.xml"/><Relationship Id="rId9" Type="http://schemas.openxmlformats.org/officeDocument/2006/relationships/tags" Target="../tags/tag88.xml"/></Relationships>
</file>

<file path=ppt/slides/_rels/slide4.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image" Target="../media/image8.pn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tags" Target="../tags/tag101.xml"/><Relationship Id="rId5" Type="http://schemas.openxmlformats.org/officeDocument/2006/relationships/tags" Target="../tags/tag95.xml"/><Relationship Id="rId10" Type="http://schemas.openxmlformats.org/officeDocument/2006/relationships/tags" Target="../tags/tag100.xml"/><Relationship Id="rId4" Type="http://schemas.openxmlformats.org/officeDocument/2006/relationships/tags" Target="../tags/tag94.xml"/><Relationship Id="rId9" Type="http://schemas.openxmlformats.org/officeDocument/2006/relationships/tags" Target="../tags/tag99.xml"/></Relationships>
</file>

<file path=ppt/slides/_rels/slide5.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1.xml"/><Relationship Id="rId5" Type="http://schemas.openxmlformats.org/officeDocument/2006/relationships/tags" Target="../tags/tag106.xml"/><Relationship Id="rId4" Type="http://schemas.openxmlformats.org/officeDocument/2006/relationships/tags" Target="../tags/tag10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8.xml"/><Relationship Id="rId1" Type="http://schemas.openxmlformats.org/officeDocument/2006/relationships/tags" Target="../tags/tag107.xml"/></Relationships>
</file>

<file path=ppt/slides/_rels/slide7.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tags" Target="../tags/tag126.xml"/><Relationship Id="rId3" Type="http://schemas.openxmlformats.org/officeDocument/2006/relationships/tags" Target="../tags/tag111.xml"/><Relationship Id="rId21" Type="http://schemas.openxmlformats.org/officeDocument/2006/relationships/tags" Target="../tags/tag129.xml"/><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tags" Target="../tags/tag128.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24" Type="http://schemas.openxmlformats.org/officeDocument/2006/relationships/image" Target="../media/image10.jpeg"/><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image" Target="../media/image9.jpeg"/><Relationship Id="rId10" Type="http://schemas.openxmlformats.org/officeDocument/2006/relationships/tags" Target="../tags/tag118.xml"/><Relationship Id="rId19" Type="http://schemas.openxmlformats.org/officeDocument/2006/relationships/tags" Target="../tags/tag127.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slideLayout" Target="../slideLayouts/slideLayout12.xml"/><Relationship Id="rId18" Type="http://schemas.openxmlformats.org/officeDocument/2006/relationships/image" Target="../media/image14.jpe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oleObject" Target="../embeddings/oleObject2.bin"/><Relationship Id="rId2" Type="http://schemas.openxmlformats.org/officeDocument/2006/relationships/tags" Target="../tags/tag130.xml"/><Relationship Id="rId16" Type="http://schemas.openxmlformats.org/officeDocument/2006/relationships/image" Target="../media/image13.jpeg"/><Relationship Id="rId1" Type="http://schemas.openxmlformats.org/officeDocument/2006/relationships/vmlDrawing" Target="../drawings/vmlDrawing2.v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image" Target="../media/image12.jpeg"/><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18" Type="http://schemas.openxmlformats.org/officeDocument/2006/relationships/image" Target="../media/image8.png"/><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slideLayout" Target="../slideLayouts/slideLayout2.xml"/><Relationship Id="rId2" Type="http://schemas.openxmlformats.org/officeDocument/2006/relationships/tags" Target="../tags/tag145.xml"/><Relationship Id="rId16" Type="http://schemas.openxmlformats.org/officeDocument/2006/relationships/tags" Target="../tags/tag159.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5" Type="http://schemas.openxmlformats.org/officeDocument/2006/relationships/tags" Target="../tags/tag148.xml"/><Relationship Id="rId15" Type="http://schemas.openxmlformats.org/officeDocument/2006/relationships/tags" Target="../tags/tag158.xml"/><Relationship Id="rId10" Type="http://schemas.openxmlformats.org/officeDocument/2006/relationships/tags" Target="../tags/tag153.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custDataLst>
              <p:tags r:id="rId2"/>
            </p:custDataLst>
          </p:nvPr>
        </p:nvPicPr>
        <p:blipFill>
          <a:blip r:embed="rId4"/>
          <a:srcRect/>
          <a:stretch>
            <a:fillRect/>
          </a:stretch>
        </p:blipFill>
        <p:spPr bwMode="auto">
          <a:xfrm>
            <a:off x="5185410" y="81280"/>
            <a:ext cx="4627880" cy="6566535"/>
          </a:xfrm>
          <a:prstGeom prst="rect">
            <a:avLst/>
          </a:prstGeom>
          <a:noFill/>
          <a:ln w="9525">
            <a:noFill/>
            <a:miter lim="800000"/>
            <a:headEnd/>
            <a:tailEnd/>
          </a:ln>
          <a:effectLst/>
        </p:spPr>
      </p:pic>
      <p:graphicFrame>
        <p:nvGraphicFramePr>
          <p:cNvPr id="25603" name="Object 3"/>
          <p:cNvGraphicFramePr>
            <a:graphicFrameLocks noChangeAspect="1"/>
          </p:cNvGraphicFramePr>
          <p:nvPr/>
        </p:nvGraphicFramePr>
        <p:xfrm>
          <a:off x="10772869" y="3085410"/>
          <a:ext cx="650875" cy="534987"/>
        </p:xfrm>
        <a:graphic>
          <a:graphicData uri="http://schemas.openxmlformats.org/presentationml/2006/ole">
            <p:oleObj spid="_x0000_s1025" name="包装程序外壳对象" showAsIcon="1" r:id="rId5" imgW="628650" imgH="523875" progId="Package">
              <p:embed/>
            </p:oleObj>
          </a:graphicData>
        </a:graphic>
      </p:graphicFrame>
      <p:pic>
        <p:nvPicPr>
          <p:cNvPr id="25604" name="Picture 4"/>
          <p:cNvPicPr>
            <a:picLocks noChangeAspect="1" noChangeArrowheads="1"/>
          </p:cNvPicPr>
          <p:nvPr/>
        </p:nvPicPr>
        <p:blipFill>
          <a:blip r:embed="rId6"/>
          <a:srcRect/>
          <a:stretch>
            <a:fillRect/>
          </a:stretch>
        </p:blipFill>
        <p:spPr bwMode="auto">
          <a:xfrm>
            <a:off x="247428" y="80748"/>
            <a:ext cx="4421392" cy="66374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2"/>
            </p:custDataLst>
          </p:nvPr>
        </p:nvSpPr>
        <p:spPr>
          <a:xfrm>
            <a:off x="424008" y="1380700"/>
            <a:ext cx="11021695" cy="2328862"/>
          </a:xfrm>
          <a:prstGeom prst="rect">
            <a:avLst/>
          </a:prstGeom>
          <a:noFill/>
          <a:ln w="3175">
            <a:noFill/>
            <a:prstDash val="sysDash"/>
          </a:ln>
        </p:spPr>
        <p:txBody>
          <a:bodyPr wrap="square" lIns="72000" tIns="36000" rIns="72000" bIns="108000" anchor="ctr"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algn="ctr" defTabSz="457200">
              <a:lnSpc>
                <a:spcPct val="120000"/>
              </a:lnSpc>
              <a:defRPr/>
            </a:pPr>
            <a:r>
              <a:rPr lang="zh-CN" altLang="en-US" sz="4400" b="1" spc="300" noProof="1" smtClean="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rPr>
              <a:t>二</a:t>
            </a:r>
            <a:r>
              <a:rPr lang="zh-CN" altLang="en-US" sz="4400" b="1" spc="300" noProof="1">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rPr>
              <a:t>、国势危急倡联合</a:t>
            </a:r>
            <a:endParaRPr lang="zh-CN" altLang="en-US" sz="4400" b="1" spc="300" dirty="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lt"/>
            </a:endParaRPr>
          </a:p>
        </p:txBody>
      </p:sp>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下箭头 12"/>
          <p:cNvSpPr/>
          <p:nvPr>
            <p:custDataLst>
              <p:tags r:id="rId2"/>
            </p:custDataLst>
          </p:nvPr>
        </p:nvSpPr>
        <p:spPr>
          <a:xfrm>
            <a:off x="2859405" y="5122545"/>
            <a:ext cx="504190" cy="647700"/>
          </a:xfrm>
          <a:prstGeom prst="downArrow">
            <a:avLst/>
          </a:prstGeom>
          <a:gradFill>
            <a:gsLst>
              <a:gs pos="0">
                <a:srgbClr val="14CD68"/>
              </a:gs>
              <a:gs pos="100000">
                <a:srgbClr val="035C7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3"/>
            </p:custDataLst>
          </p:nvPr>
        </p:nvPicPr>
        <p:blipFill>
          <a:blip r:embed="rId14">
            <a:extLst>
              <a:ext uri="{28A0092B-C50C-407E-A947-70E740481C1C}">
                <a14:useLocalDpi xmlns:a14="http://schemas.microsoft.com/office/drawing/2010/main" xmlns="" val="0"/>
              </a:ext>
            </a:extLst>
          </a:blip>
          <a:stretch>
            <a:fillRect/>
          </a:stretch>
        </p:blipFill>
        <p:spPr>
          <a:xfrm>
            <a:off x="10566400" y="5250562"/>
            <a:ext cx="1625600" cy="1607437"/>
          </a:xfrm>
          <a:prstGeom prst="rect">
            <a:avLst/>
          </a:prstGeom>
        </p:spPr>
      </p:pic>
      <p:pic>
        <p:nvPicPr>
          <p:cNvPr id="10" name="图片 9"/>
          <p:cNvPicPr>
            <a:picLocks noChangeAspect="1"/>
          </p:cNvPicPr>
          <p:nvPr>
            <p:custDataLst>
              <p:tags r:id="rId4"/>
            </p:custDataLst>
          </p:nvPr>
        </p:nvPicPr>
        <p:blipFill>
          <a:blip r:embed="rId14">
            <a:extLst>
              <a:ext uri="{28A0092B-C50C-407E-A947-70E740481C1C}">
                <a14:useLocalDpi xmlns:a14="http://schemas.microsoft.com/office/drawing/2010/main" xmlns="" val="0"/>
              </a:ext>
            </a:extLst>
          </a:blip>
          <a:stretch>
            <a:fillRect/>
          </a:stretch>
        </p:blipFill>
        <p:spPr>
          <a:xfrm rot="10800000">
            <a:off x="0" y="-27018"/>
            <a:ext cx="1625600" cy="1607437"/>
          </a:xfrm>
          <a:prstGeom prst="rect">
            <a:avLst/>
          </a:prstGeom>
        </p:spPr>
      </p:pic>
      <p:sp>
        <p:nvSpPr>
          <p:cNvPr id="3" name="文本框 2"/>
          <p:cNvSpPr txBox="1"/>
          <p:nvPr>
            <p:custDataLst>
              <p:tags r:id="rId5"/>
            </p:custDataLst>
          </p:nvPr>
        </p:nvSpPr>
        <p:spPr>
          <a:xfrm>
            <a:off x="158044" y="225779"/>
            <a:ext cx="12033956" cy="1384995"/>
          </a:xfrm>
          <a:prstGeom prst="rect">
            <a:avLst/>
          </a:prstGeom>
          <a:noFill/>
        </p:spPr>
        <p:txBody>
          <a:bodyPr wrap="square" rtlCol="0">
            <a:spAutoFit/>
          </a:bodyPr>
          <a:lstStyle/>
          <a:p>
            <a:r>
              <a:rPr lang="zh-CN" altLang="en-US" sz="2800" b="1" dirty="0">
                <a:solidFill>
                  <a:srgbClr val="0070C0"/>
                </a:solidFill>
              </a:rPr>
              <a:t>【史料探究 读图学史】</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阅读教材</a:t>
            </a:r>
            <a:r>
              <a:rPr lang="en-US" altLang="zh-CN" sz="2800" dirty="0">
                <a:latin typeface="华文中宋" panose="02010600040101010101" pitchFamily="2" charset="-122"/>
                <a:ea typeface="华文中宋" panose="02010600040101010101" pitchFamily="2" charset="-122"/>
                <a:cs typeface="华文中宋" panose="02010600040101010101" pitchFamily="2" charset="-122"/>
                <a:sym typeface="+mn-ea"/>
              </a:rPr>
              <a:t>88</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页相关史事，找出中国产党在</a:t>
            </a:r>
            <a:r>
              <a:rPr lang="en-US" altLang="zh-CN" sz="2800" dirty="0">
                <a:latin typeface="华文中宋" panose="02010600040101010101" pitchFamily="2" charset="-122"/>
                <a:ea typeface="华文中宋" panose="02010600040101010101" pitchFamily="2" charset="-122"/>
                <a:cs typeface="华文中宋" panose="02010600040101010101" pitchFamily="2" charset="-122"/>
                <a:sym typeface="+mn-ea"/>
              </a:rPr>
              <a:t>1935</a:t>
            </a:r>
            <a:r>
              <a:rPr lang="zh-CN" altLang="en-US" sz="2800" dirty="0" smtClean="0">
                <a:latin typeface="华文中宋" panose="02010600040101010101" pitchFamily="2" charset="-122"/>
                <a:ea typeface="华文中宋" panose="02010600040101010101" pitchFamily="2" charset="-122"/>
                <a:cs typeface="华文中宋" panose="02010600040101010101" pitchFamily="2" charset="-122"/>
                <a:sym typeface="+mn-ea"/>
              </a:rPr>
              <a:t>年的政策？中共政策发生了什么变化</a:t>
            </a:r>
            <a:r>
              <a:rPr lang="zh-CN" altLang="en-US" sz="2800" dirty="0">
                <a:latin typeface="华文中宋" panose="02010600040101010101" pitchFamily="2" charset="-122"/>
                <a:ea typeface="华文中宋" panose="02010600040101010101" pitchFamily="2" charset="-122"/>
                <a:cs typeface="华文中宋" panose="02010600040101010101" pitchFamily="2" charset="-122"/>
                <a:sym typeface="+mn-ea"/>
              </a:rPr>
              <a:t>？原因？</a:t>
            </a:r>
            <a:endParaRPr lang="zh-CN" altLang="en-US" sz="2800" dirty="0">
              <a:latin typeface="华文中宋" panose="02010600040101010101" pitchFamily="2" charset="-122"/>
              <a:ea typeface="华文中宋" panose="02010600040101010101" pitchFamily="2" charset="-122"/>
              <a:cs typeface="华文中宋" panose="02010600040101010101" pitchFamily="2" charset="-122"/>
            </a:endParaRPr>
          </a:p>
          <a:p>
            <a:endParaRPr lang="zh-CN" altLang="en-US" sz="2800" b="1" dirty="0">
              <a:solidFill>
                <a:srgbClr val="0070C0"/>
              </a:solidFill>
            </a:endParaRPr>
          </a:p>
        </p:txBody>
      </p:sp>
      <p:pic>
        <p:nvPicPr>
          <p:cNvPr id="7" name="图片 6" descr="W020161020384424599774"/>
          <p:cNvPicPr>
            <a:picLocks noChangeAspect="1"/>
          </p:cNvPicPr>
          <p:nvPr>
            <p:custDataLst>
              <p:tags r:id="rId6"/>
            </p:custDataLst>
          </p:nvPr>
        </p:nvPicPr>
        <p:blipFill>
          <a:blip r:embed="rId15"/>
          <a:stretch>
            <a:fillRect/>
          </a:stretch>
        </p:blipFill>
        <p:spPr>
          <a:xfrm>
            <a:off x="881305" y="1623545"/>
            <a:ext cx="5003800" cy="4516755"/>
          </a:xfrm>
          <a:prstGeom prst="rect">
            <a:avLst/>
          </a:prstGeom>
        </p:spPr>
      </p:pic>
      <p:sp>
        <p:nvSpPr>
          <p:cNvPr id="8" name="椭圆 7"/>
          <p:cNvSpPr/>
          <p:nvPr>
            <p:custDataLst>
              <p:tags r:id="rId7"/>
            </p:custDataLst>
          </p:nvPr>
        </p:nvSpPr>
        <p:spPr>
          <a:xfrm>
            <a:off x="2260600" y="4077970"/>
            <a:ext cx="1323340" cy="594995"/>
          </a:xfrm>
          <a:prstGeom prst="ellipse">
            <a:avLst/>
          </a:prstGeom>
          <a:noFill/>
          <a:ln w="38100">
            <a:solidFill>
              <a:srgbClr val="FF0000"/>
            </a:solidFill>
          </a:ln>
          <a:extLst>
            <a:ext uri="{909E8E84-426E-40DD-AFC4-6F175D3DCCD1}">
              <a14:hiddenFill xmlns:a14="http://schemas.microsoft.com/office/drawing/2010/main" xmlns="">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燕尾形箭头 10"/>
          <p:cNvSpPr/>
          <p:nvPr>
            <p:custDataLst>
              <p:tags r:id="rId8"/>
            </p:custDataLst>
          </p:nvPr>
        </p:nvSpPr>
        <p:spPr>
          <a:xfrm rot="10800000">
            <a:off x="5880100" y="3260090"/>
            <a:ext cx="899160" cy="817880"/>
          </a:xfrm>
          <a:prstGeom prst="notchedRightArrow">
            <a:avLst/>
          </a:prstGeom>
          <a:gradFill>
            <a:gsLst>
              <a:gs pos="100000">
                <a:srgbClr val="EEC988"/>
              </a:gs>
              <a:gs pos="0">
                <a:srgbClr val="CB954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9"/>
            </p:custDataLst>
          </p:nvPr>
        </p:nvSpPr>
        <p:spPr>
          <a:xfrm>
            <a:off x="7193280" y="6111875"/>
            <a:ext cx="4818380" cy="583565"/>
          </a:xfrm>
          <a:prstGeom prst="rect">
            <a:avLst/>
          </a:prstGeom>
          <a:gradFill>
            <a:gsLst>
              <a:gs pos="0">
                <a:srgbClr val="FBFB11"/>
              </a:gs>
              <a:gs pos="100000">
                <a:srgbClr val="838309"/>
              </a:gs>
            </a:gsLst>
            <a:lin scaled="0"/>
          </a:gradFill>
        </p:spPr>
        <p:txBody>
          <a:bodyPr wrap="square" rtlCol="0">
            <a:spAutoFit/>
          </a:bodyPr>
          <a:lstStyle/>
          <a:p>
            <a:pPr algn="ctr"/>
            <a:r>
              <a:rPr lang="zh-CN" altLang="en-US" sz="3200" b="1">
                <a:solidFill>
                  <a:srgbClr val="FF0000"/>
                </a:solidFill>
              </a:rPr>
              <a:t>号召停止内战，一致抗日</a:t>
            </a:r>
          </a:p>
        </p:txBody>
      </p:sp>
      <p:sp>
        <p:nvSpPr>
          <p:cNvPr id="15" name="文本框 14"/>
          <p:cNvSpPr txBox="1"/>
          <p:nvPr>
            <p:custDataLst>
              <p:tags r:id="rId10"/>
            </p:custDataLst>
          </p:nvPr>
        </p:nvSpPr>
        <p:spPr>
          <a:xfrm>
            <a:off x="-56515" y="6219825"/>
            <a:ext cx="6835775" cy="583565"/>
          </a:xfrm>
          <a:prstGeom prst="rect">
            <a:avLst/>
          </a:prstGeom>
          <a:gradFill>
            <a:gsLst>
              <a:gs pos="0">
                <a:srgbClr val="FBFB11"/>
              </a:gs>
              <a:gs pos="100000">
                <a:srgbClr val="838309"/>
              </a:gs>
            </a:gsLst>
            <a:lin scaled="0"/>
          </a:gradFill>
        </p:spPr>
        <p:txBody>
          <a:bodyPr wrap="square" rtlCol="0">
            <a:spAutoFit/>
          </a:bodyPr>
          <a:lstStyle/>
          <a:p>
            <a:pPr algn="ctr"/>
            <a:r>
              <a:rPr lang="zh-CN" altLang="en-US" sz="3200" b="1">
                <a:solidFill>
                  <a:srgbClr val="FF0000"/>
                </a:solidFill>
              </a:rPr>
              <a:t>确立了建立抗日民族统一战线的方针</a:t>
            </a:r>
          </a:p>
        </p:txBody>
      </p:sp>
      <p:pic>
        <p:nvPicPr>
          <p:cNvPr id="5" name="图片 4"/>
          <p:cNvPicPr>
            <a:picLocks noChangeAspect="1"/>
          </p:cNvPicPr>
          <p:nvPr>
            <p:custDataLst>
              <p:tags r:id="rId11"/>
            </p:custDataLst>
          </p:nvPr>
        </p:nvPicPr>
        <p:blipFill>
          <a:blip r:embed="rId16"/>
          <a:stretch>
            <a:fillRect/>
          </a:stretch>
        </p:blipFill>
        <p:spPr>
          <a:xfrm>
            <a:off x="6879590" y="1458333"/>
            <a:ext cx="5312410" cy="4646930"/>
          </a:xfrm>
          <a:prstGeom prst="snip1Rect">
            <a:avLst/>
          </a:prstGeom>
        </p:spPr>
      </p:pic>
      <p:sp>
        <p:nvSpPr>
          <p:cNvPr id="16" name="下箭头 15"/>
          <p:cNvSpPr/>
          <p:nvPr>
            <p:custDataLst>
              <p:tags r:id="rId12"/>
            </p:custDataLst>
          </p:nvPr>
        </p:nvSpPr>
        <p:spPr>
          <a:xfrm>
            <a:off x="9595485" y="5770245"/>
            <a:ext cx="389255" cy="449580"/>
          </a:xfrm>
          <a:prstGeom prst="downArrow">
            <a:avLst/>
          </a:prstGeom>
          <a:gradFill>
            <a:gsLst>
              <a:gs pos="0">
                <a:srgbClr val="14CD68"/>
              </a:gs>
              <a:gs pos="100000">
                <a:srgbClr val="035C7D"/>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496186" y="1116256"/>
            <a:ext cx="514477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800" dirty="0" smtClean="0">
                <a:solidFill>
                  <a:srgbClr val="FF0000"/>
                </a:solidFill>
              </a:rPr>
              <a:t>反蒋抗日</a:t>
            </a:r>
            <a:r>
              <a:rPr lang="en-US" altLang="zh-CN" sz="2800" dirty="0" smtClean="0">
                <a:solidFill>
                  <a:srgbClr val="FF0000"/>
                </a:solidFill>
              </a:rPr>
              <a:t>——</a:t>
            </a:r>
            <a:r>
              <a:rPr lang="zh-CN" altLang="en-US" sz="2800" dirty="0" smtClean="0">
                <a:solidFill>
                  <a:srgbClr val="FF0000"/>
                </a:solidFill>
              </a:rPr>
              <a:t>逼蒋抗日；</a:t>
            </a:r>
            <a:endParaRPr lang="en-US" altLang="zh-CN" sz="2800" dirty="0" smtClean="0">
              <a:solidFill>
                <a:srgbClr val="FF0000"/>
              </a:solidFill>
            </a:endParaRPr>
          </a:p>
          <a:p>
            <a:r>
              <a:rPr lang="zh-CN" altLang="en-US" sz="2800" dirty="0" smtClean="0">
                <a:solidFill>
                  <a:srgbClr val="FF0000"/>
                </a:solidFill>
              </a:rPr>
              <a:t>为</a:t>
            </a:r>
            <a:r>
              <a:rPr lang="zh-CN" altLang="en-US" sz="2800" dirty="0">
                <a:solidFill>
                  <a:srgbClr val="FF0000"/>
                </a:solidFill>
              </a:rPr>
              <a:t>挽救日益严重的民族</a:t>
            </a:r>
            <a:r>
              <a:rPr lang="zh-CN" altLang="en-US" sz="2800" dirty="0" smtClean="0">
                <a:solidFill>
                  <a:srgbClr val="FF0000"/>
                </a:solidFill>
              </a:rPr>
              <a:t>危机。</a:t>
            </a:r>
            <a:endParaRPr lang="zh-CN" altLang="en-US" sz="2800" dirty="0">
              <a:solidFill>
                <a:srgbClr val="FF0000"/>
              </a:solidFill>
            </a:endParaRPr>
          </a:p>
        </p:txBody>
      </p:sp>
      <p:sp>
        <p:nvSpPr>
          <p:cNvPr id="18" name="文本框 1"/>
          <p:cNvSpPr txBox="1"/>
          <p:nvPr/>
        </p:nvSpPr>
        <p:spPr>
          <a:xfrm>
            <a:off x="1629742" y="1241778"/>
            <a:ext cx="349541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dirty="0" smtClean="0">
                <a:solidFill>
                  <a:schemeClr val="tx1"/>
                </a:solidFill>
              </a:rPr>
              <a:t>中共中央政治局瓦窑堡会议会址</a:t>
            </a:r>
            <a:endParaRPr lang="zh-CN" altLang="en-US" dirty="0">
              <a:solidFill>
                <a:schemeClr val="tx1"/>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5"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2"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3"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i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4"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ox(in)">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3" bldLvl="0" animBg="1"/>
      <p:bldP spid="8" grpId="2" bldLvl="0" animBg="1"/>
      <p:bldP spid="11" grpId="1" bldLvl="0" animBg="1"/>
      <p:bldP spid="14" grpId="0" bldLvl="0" animBg="1"/>
      <p:bldP spid="15" grpId="4" bldLvl="0" animBg="1"/>
      <p:bldP spid="16" grpId="5" bldLvl="0" animBg="1"/>
      <p:bldP spid="2"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27"/>
          <p:cNvSpPr txBox="1"/>
          <p:nvPr>
            <p:custDataLst>
              <p:tags r:id="rId2"/>
            </p:custDataLst>
          </p:nvPr>
        </p:nvSpPr>
        <p:spPr>
          <a:xfrm>
            <a:off x="176105" y="677335"/>
            <a:ext cx="1146273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t">
            <a:spAutoFit/>
          </a:bodyPr>
          <a:lstStyle/>
          <a:p>
            <a:pPr>
              <a:lnSpc>
                <a:spcPct val="120000"/>
              </a:lnSpc>
              <a:spcBef>
                <a:spcPct val="0"/>
              </a:spcBef>
              <a:spcAft>
                <a:spcPct val="0"/>
              </a:spcAft>
            </a:pPr>
            <a:r>
              <a:rPr lang="zh-CN" altLang="en-US" sz="2000" b="1" dirty="0">
                <a:solidFill>
                  <a:schemeClr val="tx1"/>
                </a:solidFill>
                <a:latin typeface="黑体" panose="02010609060101010101" charset="-122"/>
                <a:ea typeface="黑体" panose="02010609060101010101" charset="-122"/>
                <a:cs typeface="楷体" panose="02010609060101010101" pitchFamily="49" charset="-122"/>
              </a:rPr>
              <a:t>亲爱的全国同胞</a:t>
            </a:r>
            <a:r>
              <a:rPr lang="zh-CN" altLang="en-US" sz="2000" b="1" dirty="0" smtClean="0">
                <a:solidFill>
                  <a:schemeClr val="tx1"/>
                </a:solidFill>
                <a:latin typeface="黑体" panose="02010609060101010101" charset="-122"/>
                <a:ea typeface="黑体" panose="02010609060101010101" charset="-122"/>
                <a:cs typeface="楷体" panose="02010609060101010101" pitchFamily="49" charset="-122"/>
              </a:rPr>
              <a:t>：……</a:t>
            </a:r>
            <a:r>
              <a:rPr lang="zh-CN" altLang="en-US" sz="2000" b="1" dirty="0">
                <a:solidFill>
                  <a:schemeClr val="tx1"/>
                </a:solidFill>
                <a:latin typeface="黑体" panose="02010609060101010101" charset="-122"/>
                <a:ea typeface="黑体" panose="02010609060101010101" charset="-122"/>
                <a:cs typeface="楷体" panose="02010609060101010101" pitchFamily="49" charset="-122"/>
              </a:rPr>
              <a:t>眼见</a:t>
            </a:r>
            <a:r>
              <a:rPr lang="zh-CN" altLang="en-US" sz="2000" b="1" dirty="0">
                <a:solidFill>
                  <a:srgbClr val="FF0000"/>
                </a:solidFill>
                <a:latin typeface="黑体" panose="02010609060101010101" charset="-122"/>
                <a:ea typeface="黑体" panose="02010609060101010101" charset="-122"/>
                <a:cs typeface="楷体" panose="02010609060101010101" pitchFamily="49" charset="-122"/>
              </a:rPr>
              <a:t>华北的主权</a:t>
            </a:r>
            <a:r>
              <a:rPr lang="zh-CN" altLang="en-US" sz="2000" b="1" dirty="0">
                <a:solidFill>
                  <a:schemeClr val="tx1"/>
                </a:solidFill>
                <a:latin typeface="黑体" panose="02010609060101010101" charset="-122"/>
                <a:ea typeface="黑体" panose="02010609060101010101" charset="-122"/>
                <a:cs typeface="楷体" panose="02010609060101010101" pitchFamily="49" charset="-122"/>
              </a:rPr>
              <a:t>,也要继东三省热河之后而断送了! ……</a:t>
            </a:r>
            <a:r>
              <a:rPr lang="zh-CN" altLang="en-US" sz="2000" b="1" dirty="0">
                <a:solidFill>
                  <a:srgbClr val="FF0000"/>
                </a:solidFill>
                <a:latin typeface="黑体" panose="02010609060101010101" charset="-122"/>
                <a:ea typeface="黑体" panose="02010609060101010101" charset="-122"/>
                <a:cs typeface="楷体" panose="02010609060101010101" pitchFamily="49" charset="-122"/>
              </a:rPr>
              <a:t>华北之大，已经安放不得一张平静的书桌了</a:t>
            </a:r>
            <a:r>
              <a:rPr lang="zh-CN" altLang="en-US" sz="2000" b="1" dirty="0">
                <a:solidFill>
                  <a:schemeClr val="tx1"/>
                </a:solidFill>
                <a:latin typeface="黑体" panose="02010609060101010101" charset="-122"/>
                <a:ea typeface="黑体" panose="02010609060101010101" charset="-122"/>
                <a:cs typeface="楷体" panose="02010609060101010101" pitchFamily="49" charset="-122"/>
              </a:rPr>
              <a:t>!…… 感受到难堪的亡国</a:t>
            </a:r>
            <a:r>
              <a:rPr lang="zh-CN" altLang="en-US" sz="2000" b="1" dirty="0" smtClean="0">
                <a:solidFill>
                  <a:schemeClr val="tx1"/>
                </a:solidFill>
                <a:latin typeface="黑体" panose="02010609060101010101" charset="-122"/>
                <a:ea typeface="黑体" panose="02010609060101010101" charset="-122"/>
                <a:cs typeface="楷体" panose="02010609060101010101" pitchFamily="49" charset="-122"/>
              </a:rPr>
              <a:t>惨痛……</a:t>
            </a:r>
            <a:endParaRPr lang="zh-CN" altLang="en-US" sz="2000" b="1" dirty="0">
              <a:solidFill>
                <a:schemeClr val="tx1"/>
              </a:solidFill>
              <a:latin typeface="黑体" panose="02010609060101010101" charset="-122"/>
              <a:ea typeface="黑体" panose="02010609060101010101" charset="-122"/>
              <a:cs typeface="楷体" panose="02010609060101010101" pitchFamily="49" charset="-122"/>
            </a:endParaRPr>
          </a:p>
          <a:p>
            <a:pPr algn="r">
              <a:lnSpc>
                <a:spcPct val="120000"/>
              </a:lnSpc>
              <a:spcBef>
                <a:spcPct val="0"/>
              </a:spcBef>
              <a:spcAft>
                <a:spcPct val="0"/>
              </a:spcAft>
            </a:pPr>
            <a:r>
              <a:rPr lang="zh-CN" altLang="en-US" sz="2000" b="1" dirty="0">
                <a:solidFill>
                  <a:schemeClr val="tx1"/>
                </a:solidFill>
                <a:latin typeface="黑体" panose="02010609060101010101" charset="-122"/>
                <a:ea typeface="黑体" panose="02010609060101010101" charset="-122"/>
                <a:cs typeface="楷体" panose="02010609060101010101" pitchFamily="49" charset="-122"/>
              </a:rPr>
              <a:t>      ——《清华大学救国会告全国民众书》</a:t>
            </a:r>
          </a:p>
        </p:txBody>
      </p:sp>
      <p:sp>
        <p:nvSpPr>
          <p:cNvPr id="2" name="标题 1"/>
          <p:cNvSpPr>
            <a:spLocks noGrp="1"/>
          </p:cNvSpPr>
          <p:nvPr>
            <p:ph type="title"/>
          </p:nvPr>
        </p:nvSpPr>
        <p:spPr>
          <a:xfrm>
            <a:off x="205810" y="109925"/>
            <a:ext cx="10969200" cy="705600"/>
          </a:xfrm>
        </p:spPr>
        <p:txBody>
          <a:bodyPr>
            <a:normAutofit fontScale="90000"/>
          </a:bodyPr>
          <a:lstStyle/>
          <a:p>
            <a:r>
              <a:rPr lang="zh-CN" altLang="en-US"/>
              <a:t/>
            </a:r>
            <a:br>
              <a:rPr lang="zh-CN" altLang="en-US"/>
            </a:br>
            <a:r>
              <a:rPr lang="zh-CN" altLang="en-US"/>
              <a:t/>
            </a:r>
            <a:br>
              <a:rPr lang="zh-CN" altLang="en-US"/>
            </a:br>
            <a:r>
              <a:rPr lang="zh-CN" altLang="en-US"/>
              <a:t/>
            </a:r>
            <a:br>
              <a:rPr lang="zh-CN" altLang="en-US"/>
            </a:br>
            <a:endParaRPr lang="zh-CN" altLang="en-US"/>
          </a:p>
        </p:txBody>
      </p:sp>
      <p:graphicFrame>
        <p:nvGraphicFramePr>
          <p:cNvPr id="134202" name="内容占位符 134201"/>
          <p:cNvGraphicFramePr>
            <a:graphicFrameLocks noGrp="1"/>
          </p:cNvGraphicFramePr>
          <p:nvPr>
            <p:ph idx="4294967295"/>
            <p:custDataLst>
              <p:tags r:id="rId3"/>
            </p:custDataLst>
          </p:nvPr>
        </p:nvGraphicFramePr>
        <p:xfrm>
          <a:off x="318206" y="1862666"/>
          <a:ext cx="11060994" cy="2163227"/>
        </p:xfrm>
        <a:graphic>
          <a:graphicData uri="http://schemas.openxmlformats.org/drawingml/2006/table">
            <a:tbl>
              <a:tblPr/>
              <a:tblGrid>
                <a:gridCol w="2442294"/>
                <a:gridCol w="3407355"/>
                <a:gridCol w="1833135"/>
                <a:gridCol w="3378210"/>
              </a:tblGrid>
              <a:tr h="471892">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l">
                        <a:buNone/>
                      </a:pPr>
                      <a:r>
                        <a:rPr lang="zh-CN" altLang="en-US" sz="2800" b="0" dirty="0">
                          <a:solidFill>
                            <a:srgbClr val="FFFFFF"/>
                          </a:solidFill>
                          <a:latin typeface="黑体" panose="02010609060101010101" charset="-122"/>
                          <a:ea typeface="黑体" panose="02010609060101010101" charset="-122"/>
                        </a:rPr>
                        <a:t>时间、地点</a:t>
                      </a:r>
                    </a:p>
                  </a:txBody>
                  <a:tcPr marL="68582" marR="68582" marT="34295" marB="34295">
                    <a:lnL>
                      <a:noFill/>
                    </a:lnL>
                    <a:lnR>
                      <a:noFill/>
                    </a:lnR>
                    <a:lnT>
                      <a:noFill/>
                    </a:lnT>
                    <a:lnB>
                      <a:noFill/>
                    </a:lnB>
                    <a:lnTlToBr>
                      <a:noFill/>
                    </a:lnTlToBr>
                    <a:lnBlToTr>
                      <a:noFill/>
                    </a:lnBlToTr>
                    <a:solidFill>
                      <a:srgbClr val="595959"/>
                    </a:solidFill>
                  </a:tcPr>
                </a:tc>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800" b="0" dirty="0" smtClean="0">
                          <a:solidFill>
                            <a:srgbClr val="FFFFFF"/>
                          </a:solidFill>
                          <a:latin typeface="黑体" panose="02010609060101010101" charset="-122"/>
                          <a:ea typeface="黑体" panose="02010609060101010101" charset="-122"/>
                        </a:rPr>
                        <a:t>口号</a:t>
                      </a:r>
                      <a:endParaRPr lang="zh-CN" altLang="en-US" sz="2800" b="0" dirty="0">
                        <a:solidFill>
                          <a:srgbClr val="FFFFFF"/>
                        </a:solidFill>
                        <a:latin typeface="黑体" panose="02010609060101010101" charset="-122"/>
                        <a:ea typeface="黑体" panose="02010609060101010101" charset="-122"/>
                      </a:endParaRPr>
                    </a:p>
                  </a:txBody>
                  <a:tcPr marL="68582" marR="68582" marT="34295" marB="34295">
                    <a:lnL>
                      <a:noFill/>
                    </a:lnL>
                    <a:lnR>
                      <a:noFill/>
                    </a:lnR>
                    <a:lnT>
                      <a:noFill/>
                    </a:lnT>
                    <a:lnB>
                      <a:noFill/>
                    </a:lnB>
                    <a:lnTlToBr>
                      <a:noFill/>
                    </a:lnTlToBr>
                    <a:lnBlToTr>
                      <a:noFill/>
                    </a:lnBlToTr>
                    <a:solidFill>
                      <a:srgbClr val="89D1D3"/>
                    </a:solidFill>
                  </a:tcPr>
                </a:tc>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800" b="0" dirty="0" smtClean="0">
                          <a:solidFill>
                            <a:srgbClr val="FFFFFF"/>
                          </a:solidFill>
                          <a:latin typeface="黑体" panose="02010609060101010101" charset="-122"/>
                          <a:ea typeface="黑体" panose="02010609060101010101" charset="-122"/>
                          <a:sym typeface="+mn-ea"/>
                        </a:rPr>
                        <a:t>性质</a:t>
                      </a:r>
                      <a:endParaRPr lang="zh-CN" altLang="en-US" sz="2800" b="0" dirty="0">
                        <a:solidFill>
                          <a:srgbClr val="FFFFFF"/>
                        </a:solidFill>
                        <a:latin typeface="黑体" panose="02010609060101010101" charset="-122"/>
                        <a:ea typeface="黑体" panose="02010609060101010101" charset="-122"/>
                        <a:sym typeface="+mn-ea"/>
                      </a:endParaRPr>
                    </a:p>
                  </a:txBody>
                  <a:tcPr marL="68582" marR="68582" marT="34295" marB="34295">
                    <a:lnL>
                      <a:noFill/>
                    </a:lnL>
                    <a:lnR>
                      <a:noFill/>
                    </a:lnR>
                    <a:lnT>
                      <a:noFill/>
                    </a:lnT>
                    <a:lnB>
                      <a:noFill/>
                    </a:lnB>
                    <a:lnTlToBr>
                      <a:noFill/>
                    </a:lnTlToBr>
                    <a:lnBlToTr>
                      <a:noFill/>
                    </a:lnBlToTr>
                    <a:solidFill>
                      <a:srgbClr val="ACDCBC"/>
                    </a:solidFill>
                  </a:tcPr>
                </a:tc>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sz="2800" b="0" dirty="0">
                          <a:solidFill>
                            <a:srgbClr val="FFFFFF"/>
                          </a:solidFill>
                          <a:latin typeface="黑体" panose="02010609060101010101" charset="-122"/>
                          <a:ea typeface="黑体" panose="02010609060101010101" charset="-122"/>
                          <a:sym typeface="+mn-ea"/>
                        </a:rPr>
                        <a:t>影     响</a:t>
                      </a:r>
                    </a:p>
                  </a:txBody>
                  <a:tcPr marL="68582" marR="68582" marT="34295" marB="34295">
                    <a:lnL>
                      <a:noFill/>
                    </a:lnL>
                    <a:lnR>
                      <a:noFill/>
                    </a:lnR>
                    <a:lnT>
                      <a:noFill/>
                    </a:lnT>
                    <a:lnB>
                      <a:noFill/>
                    </a:lnB>
                    <a:lnTlToBr>
                      <a:noFill/>
                    </a:lnTlToBr>
                    <a:lnBlToTr>
                      <a:noFill/>
                    </a:lnBlToTr>
                    <a:solidFill>
                      <a:srgbClr val="89D1D3"/>
                    </a:solidFill>
                  </a:tcPr>
                </a:tc>
              </a:tr>
              <a:tr h="1667917">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endParaRPr lang="en-US" altLang="zh-CN" sz="2400" b="0">
                        <a:solidFill>
                          <a:srgbClr val="404040"/>
                        </a:solidFill>
                        <a:latin typeface="隶书" panose="02010509060101010101" pitchFamily="49" charset="-122"/>
                        <a:ea typeface="隶书" panose="02010509060101010101" pitchFamily="49" charset="-122"/>
                      </a:endParaRPr>
                    </a:p>
                    <a:p>
                      <a:pPr marL="0" lvl="0" indent="0" algn="ctr">
                        <a:buNone/>
                      </a:pPr>
                      <a:r>
                        <a:rPr lang="zh-CN" altLang="en-US" sz="2400" b="0">
                          <a:solidFill>
                            <a:srgbClr val="404040"/>
                          </a:solidFill>
                          <a:latin typeface="隶书" panose="02010509060101010101" pitchFamily="49" charset="-122"/>
                          <a:ea typeface="隶书" panose="02010509060101010101" pitchFamily="49" charset="-122"/>
                        </a:rPr>
                        <a:t>  </a:t>
                      </a:r>
                    </a:p>
                  </a:txBody>
                  <a:tcPr marL="68582" marR="68582" marT="34295" marB="34295">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endParaRPr lang="zh-CN" altLang="en-US" sz="2400" b="0">
                        <a:solidFill>
                          <a:srgbClr val="404040"/>
                        </a:solidFill>
                        <a:latin typeface="隶书" panose="02010509060101010101" pitchFamily="49" charset="-122"/>
                        <a:ea typeface="隶书" panose="02010509060101010101" pitchFamily="49" charset="-122"/>
                      </a:endParaRPr>
                    </a:p>
                  </a:txBody>
                  <a:tcPr marL="68582" marR="68582" marT="34295" marB="34295">
                    <a:lnL w="1270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endParaRPr lang="zh-CN" altLang="en-US" sz="2400" b="0">
                        <a:solidFill>
                          <a:srgbClr val="404040"/>
                        </a:solidFill>
                        <a:latin typeface="隶书" panose="02010509060101010101" pitchFamily="49" charset="-122"/>
                        <a:ea typeface="隶书" panose="02010509060101010101" pitchFamily="49" charset="-122"/>
                      </a:endParaRPr>
                    </a:p>
                  </a:txBody>
                  <a:tcPr marL="68582" marR="68582" marT="34295" marB="34295">
                    <a:lnL w="6350">
                      <a:solidFill>
                        <a:srgbClr val="D9D9D9"/>
                      </a:solidFill>
                      <a:prstDash val="solid"/>
                    </a:lnL>
                    <a:lnR w="635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lstStyle>
                      <a:lvl1pPr marL="342900" lvl="0" indent="-342900" algn="l" defTabSz="914400" rtl="0" eaLnBrk="1" fontAlgn="base" latinLnBrk="0" hangingPunct="1">
                        <a:lnSpc>
                          <a:spcPct val="100000"/>
                        </a:lnSpc>
                        <a:spcBef>
                          <a:spcPct val="20000"/>
                        </a:spcBef>
                        <a:spcAft>
                          <a:spcPct val="0"/>
                        </a:spcAft>
                        <a:buBlip>
                          <a:blip r:embed="rId16"/>
                        </a:buBlip>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Blip>
                          <a:blip r:embed="rId17"/>
                        </a:buBlip>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Wingdings" panose="05000000000000000000" pitchFamily="2" charset="2"/>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Font typeface="Wingdings" panose="05000000000000000000" pitchFamily="2" charset="2"/>
                        <a:buChar char="s"/>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endParaRPr lang="zh-CN" altLang="en-US" sz="2400" b="0" dirty="0">
                        <a:solidFill>
                          <a:srgbClr val="404040"/>
                        </a:solidFill>
                        <a:latin typeface="隶书" panose="02010509060101010101" pitchFamily="49" charset="-122"/>
                        <a:ea typeface="隶书" panose="02010509060101010101" pitchFamily="49" charset="-122"/>
                      </a:endParaRPr>
                    </a:p>
                  </a:txBody>
                  <a:tcPr marL="68582" marR="68582" marT="34295" marB="34295">
                    <a:lnL w="635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sp>
        <p:nvSpPr>
          <p:cNvPr id="5" name="文本框 4"/>
          <p:cNvSpPr txBox="1"/>
          <p:nvPr>
            <p:custDataLst>
              <p:tags r:id="rId4"/>
            </p:custDataLst>
          </p:nvPr>
        </p:nvSpPr>
        <p:spPr>
          <a:xfrm>
            <a:off x="273050" y="2567305"/>
            <a:ext cx="2646680" cy="953135"/>
          </a:xfrm>
          <a:prstGeom prst="rect">
            <a:avLst/>
          </a:prstGeom>
          <a:noFill/>
          <a:ln w="9525">
            <a:noFill/>
          </a:ln>
        </p:spPr>
        <p:txBody>
          <a:bodyPr wrap="square" anchor="t">
            <a:spAutoFit/>
          </a:bodyPr>
          <a:lstStyle/>
          <a:p>
            <a:r>
              <a:rPr lang="en-US" altLang="zh-CN" sz="2800" b="1" dirty="0">
                <a:solidFill>
                  <a:schemeClr val="tx1"/>
                </a:solidFill>
                <a:latin typeface="黑体" panose="02010609060101010101" charset="-122"/>
                <a:ea typeface="黑体" panose="02010609060101010101" charset="-122"/>
                <a:cs typeface="黑体" panose="02010609060101010101" charset="-122"/>
              </a:rPr>
              <a:t>1935</a:t>
            </a:r>
            <a:r>
              <a:rPr lang="zh-CN" altLang="en-US" sz="2800" b="1" dirty="0">
                <a:solidFill>
                  <a:schemeClr val="tx1"/>
                </a:solidFill>
                <a:latin typeface="黑体" panose="02010609060101010101" charset="-122"/>
                <a:ea typeface="黑体" panose="02010609060101010101" charset="-122"/>
                <a:cs typeface="黑体" panose="02010609060101010101" charset="-122"/>
              </a:rPr>
              <a:t>年</a:t>
            </a:r>
            <a:r>
              <a:rPr lang="en-US" altLang="zh-CN" sz="2800" b="1" dirty="0">
                <a:solidFill>
                  <a:schemeClr val="tx1"/>
                </a:solidFill>
                <a:latin typeface="黑体" panose="02010609060101010101" charset="-122"/>
                <a:ea typeface="黑体" panose="02010609060101010101" charset="-122"/>
                <a:cs typeface="黑体" panose="02010609060101010101" charset="-122"/>
              </a:rPr>
              <a:t>12</a:t>
            </a:r>
            <a:r>
              <a:rPr lang="zh-CN" altLang="en-US" sz="2800" b="1" dirty="0">
                <a:solidFill>
                  <a:schemeClr val="tx1"/>
                </a:solidFill>
                <a:latin typeface="黑体" panose="02010609060101010101" charset="-122"/>
                <a:ea typeface="黑体" panose="02010609060101010101" charset="-122"/>
                <a:cs typeface="黑体" panose="02010609060101010101" charset="-122"/>
              </a:rPr>
              <a:t>月</a:t>
            </a:r>
            <a:r>
              <a:rPr lang="en-US" altLang="zh-CN" sz="2800" b="1" dirty="0">
                <a:solidFill>
                  <a:schemeClr val="tx1"/>
                </a:solidFill>
                <a:latin typeface="黑体" panose="02010609060101010101" charset="-122"/>
                <a:ea typeface="黑体" panose="02010609060101010101" charset="-122"/>
                <a:cs typeface="黑体" panose="02010609060101010101" charset="-122"/>
              </a:rPr>
              <a:t>9</a:t>
            </a:r>
            <a:r>
              <a:rPr lang="zh-CN" altLang="en-US" sz="2800" b="1" dirty="0">
                <a:solidFill>
                  <a:schemeClr val="tx1"/>
                </a:solidFill>
                <a:latin typeface="黑体" panose="02010609060101010101" charset="-122"/>
                <a:ea typeface="黑体" panose="02010609060101010101" charset="-122"/>
                <a:cs typeface="黑体" panose="02010609060101010101" charset="-122"/>
              </a:rPr>
              <a:t>日北平</a:t>
            </a:r>
          </a:p>
        </p:txBody>
      </p:sp>
      <p:sp>
        <p:nvSpPr>
          <p:cNvPr id="7" name="文本框 6"/>
          <p:cNvSpPr txBox="1"/>
          <p:nvPr>
            <p:custDataLst>
              <p:tags r:id="rId5"/>
            </p:custDataLst>
          </p:nvPr>
        </p:nvSpPr>
        <p:spPr>
          <a:xfrm>
            <a:off x="6190685" y="2508390"/>
            <a:ext cx="1439545" cy="1198880"/>
          </a:xfrm>
          <a:prstGeom prst="rect">
            <a:avLst/>
          </a:prstGeom>
          <a:noFill/>
          <a:ln w="9525">
            <a:noFill/>
          </a:ln>
        </p:spPr>
        <p:txBody>
          <a:bodyPr wrap="square" anchor="t">
            <a:spAutoFit/>
          </a:bodyPr>
          <a:lstStyle/>
          <a:p>
            <a:r>
              <a:rPr lang="zh-CN" altLang="en-US" sz="2400" b="1" dirty="0">
                <a:solidFill>
                  <a:schemeClr val="tx1"/>
                </a:solidFill>
                <a:latin typeface="黑体" panose="02010609060101010101" charset="-122"/>
                <a:ea typeface="黑体" panose="02010609060101010101" charset="-122"/>
              </a:rPr>
              <a:t>青年学生的爱国救亡运动</a:t>
            </a:r>
          </a:p>
        </p:txBody>
      </p:sp>
      <p:sp>
        <p:nvSpPr>
          <p:cNvPr id="9" name="文本框 8"/>
          <p:cNvSpPr txBox="1"/>
          <p:nvPr>
            <p:custDataLst>
              <p:tags r:id="rId6"/>
            </p:custDataLst>
          </p:nvPr>
        </p:nvSpPr>
        <p:spPr>
          <a:xfrm>
            <a:off x="2739320" y="2326993"/>
            <a:ext cx="3538220" cy="1421928"/>
          </a:xfrm>
          <a:prstGeom prst="rect">
            <a:avLst/>
          </a:prstGeom>
          <a:noFill/>
          <a:ln w="9525">
            <a:noFill/>
          </a:ln>
        </p:spPr>
        <p:txBody>
          <a:bodyPr wrap="square" anchor="t">
            <a:spAutoFit/>
          </a:bodyPr>
          <a:lstStyle/>
          <a:p>
            <a:pPr>
              <a:lnSpc>
                <a:spcPct val="120000"/>
              </a:lnSpc>
            </a:pPr>
            <a:r>
              <a:rPr lang="en-US" altLang="zh-CN" sz="2400" b="1" dirty="0">
                <a:solidFill>
                  <a:schemeClr val="tx1"/>
                </a:solidFill>
                <a:latin typeface="黑体" panose="02010609060101010101" charset="-122"/>
                <a:ea typeface="黑体" panose="02010609060101010101" charset="-122"/>
                <a:cs typeface="黑体" panose="02010609060101010101" charset="-122"/>
              </a:rPr>
              <a:t>“</a:t>
            </a:r>
            <a:r>
              <a:rPr lang="zh-CN" altLang="en-US" sz="2400" b="1" dirty="0">
                <a:solidFill>
                  <a:schemeClr val="tx1"/>
                </a:solidFill>
                <a:latin typeface="黑体" panose="02010609060101010101" charset="-122"/>
                <a:ea typeface="黑体" panose="02010609060101010101" charset="-122"/>
                <a:cs typeface="黑体" panose="02010609060101010101" charset="-122"/>
              </a:rPr>
              <a:t>打倒日本帝国主义</a:t>
            </a:r>
            <a:r>
              <a:rPr lang="en-US" altLang="zh-CN" sz="2400" b="1" dirty="0">
                <a:solidFill>
                  <a:schemeClr val="tx1"/>
                </a:solidFill>
                <a:latin typeface="黑体" panose="02010609060101010101" charset="-122"/>
                <a:ea typeface="黑体" panose="02010609060101010101" charset="-122"/>
                <a:cs typeface="黑体" panose="02010609060101010101" charset="-122"/>
              </a:rPr>
              <a:t>”</a:t>
            </a:r>
            <a:r>
              <a:rPr lang="zh-CN" altLang="en-US" sz="2400" b="1" dirty="0">
                <a:solidFill>
                  <a:schemeClr val="tx1"/>
                </a:solidFill>
                <a:latin typeface="黑体" panose="02010609060101010101" charset="-122"/>
                <a:ea typeface="黑体" panose="02010609060101010101" charset="-122"/>
                <a:cs typeface="黑体" panose="02010609060101010101" charset="-122"/>
              </a:rPr>
              <a:t>、</a:t>
            </a:r>
            <a:r>
              <a:rPr lang="en-US" altLang="zh-CN" sz="2400" b="1" dirty="0">
                <a:solidFill>
                  <a:schemeClr val="tx1"/>
                </a:solidFill>
                <a:latin typeface="黑体" panose="02010609060101010101" charset="-122"/>
                <a:ea typeface="黑体" panose="02010609060101010101" charset="-122"/>
                <a:cs typeface="黑体" panose="02010609060101010101" charset="-122"/>
              </a:rPr>
              <a:t>“</a:t>
            </a:r>
            <a:r>
              <a:rPr lang="zh-CN" altLang="en-US" sz="2400" b="1" dirty="0">
                <a:solidFill>
                  <a:schemeClr val="tx1"/>
                </a:solidFill>
                <a:latin typeface="黑体" panose="02010609060101010101" charset="-122"/>
                <a:ea typeface="黑体" panose="02010609060101010101" charset="-122"/>
                <a:cs typeface="黑体" panose="02010609060101010101" charset="-122"/>
              </a:rPr>
              <a:t>反对华北自治</a:t>
            </a:r>
            <a:r>
              <a:rPr lang="en-US" altLang="zh-CN" sz="2400" b="1" dirty="0">
                <a:solidFill>
                  <a:schemeClr val="tx1"/>
                </a:solidFill>
                <a:latin typeface="黑体" panose="02010609060101010101" charset="-122"/>
                <a:ea typeface="黑体" panose="02010609060101010101" charset="-122"/>
                <a:cs typeface="黑体" panose="02010609060101010101" charset="-122"/>
              </a:rPr>
              <a:t>”</a:t>
            </a:r>
            <a:r>
              <a:rPr lang="zh-CN" altLang="en-US" sz="2400" b="1" dirty="0">
                <a:solidFill>
                  <a:schemeClr val="tx1"/>
                </a:solidFill>
                <a:latin typeface="黑体" panose="02010609060101010101" charset="-122"/>
                <a:ea typeface="黑体" panose="02010609060101010101" charset="-122"/>
                <a:cs typeface="黑体" panose="02010609060101010101" charset="-122"/>
              </a:rPr>
              <a:t>、</a:t>
            </a:r>
            <a:endParaRPr lang="en-US" altLang="zh-CN" sz="2400" b="1" dirty="0">
              <a:solidFill>
                <a:schemeClr val="tx1"/>
              </a:solidFill>
              <a:latin typeface="黑体" panose="02010609060101010101" charset="-122"/>
              <a:ea typeface="黑体" panose="02010609060101010101" charset="-122"/>
              <a:cs typeface="黑体" panose="02010609060101010101" charset="-122"/>
            </a:endParaRPr>
          </a:p>
          <a:p>
            <a:pPr>
              <a:lnSpc>
                <a:spcPct val="120000"/>
              </a:lnSpc>
            </a:pPr>
            <a:r>
              <a:rPr lang="en-US" altLang="zh-CN" sz="2400" b="1" dirty="0">
                <a:solidFill>
                  <a:schemeClr val="tx1"/>
                </a:solidFill>
                <a:latin typeface="黑体" panose="02010609060101010101" charset="-122"/>
                <a:ea typeface="黑体" panose="02010609060101010101" charset="-122"/>
                <a:cs typeface="黑体" panose="02010609060101010101" charset="-122"/>
              </a:rPr>
              <a:t>“</a:t>
            </a:r>
            <a:r>
              <a:rPr lang="zh-CN" altLang="en-US" sz="2400" b="1" dirty="0">
                <a:solidFill>
                  <a:schemeClr val="tx1"/>
                </a:solidFill>
                <a:latin typeface="黑体" panose="02010609060101010101" charset="-122"/>
                <a:ea typeface="黑体" panose="02010609060101010101" charset="-122"/>
                <a:cs typeface="黑体" panose="02010609060101010101" charset="-122"/>
              </a:rPr>
              <a:t>停止内战，</a:t>
            </a:r>
            <a:r>
              <a:rPr lang="zh-CN" altLang="en-US" sz="2400" b="1" dirty="0" smtClean="0">
                <a:solidFill>
                  <a:schemeClr val="tx1"/>
                </a:solidFill>
                <a:latin typeface="黑体" panose="02010609060101010101" charset="-122"/>
                <a:ea typeface="黑体" panose="02010609060101010101" charset="-122"/>
                <a:cs typeface="黑体" panose="02010609060101010101" charset="-122"/>
              </a:rPr>
              <a:t>一致对外</a:t>
            </a:r>
            <a:r>
              <a:rPr lang="en-US" altLang="zh-CN" sz="2400" b="1" dirty="0" smtClean="0">
                <a:solidFill>
                  <a:schemeClr val="tx1"/>
                </a:solidFill>
                <a:latin typeface="黑体" panose="02010609060101010101" charset="-122"/>
                <a:ea typeface="黑体" panose="02010609060101010101" charset="-122"/>
                <a:cs typeface="黑体" panose="02010609060101010101" charset="-122"/>
              </a:rPr>
              <a:t>”</a:t>
            </a:r>
            <a:endParaRPr lang="en-US" altLang="zh-CN" sz="2400" b="1" dirty="0">
              <a:solidFill>
                <a:schemeClr val="tx1"/>
              </a:solidFill>
              <a:latin typeface="黑体" panose="02010609060101010101" charset="-122"/>
              <a:ea typeface="黑体" panose="02010609060101010101" charset="-122"/>
              <a:cs typeface="黑体" panose="02010609060101010101" charset="-122"/>
            </a:endParaRPr>
          </a:p>
        </p:txBody>
      </p:sp>
      <p:sp>
        <p:nvSpPr>
          <p:cNvPr id="14367" name="文本框 7"/>
          <p:cNvSpPr txBox="1"/>
          <p:nvPr>
            <p:custDataLst>
              <p:tags r:id="rId7"/>
            </p:custDataLst>
          </p:nvPr>
        </p:nvSpPr>
        <p:spPr>
          <a:xfrm>
            <a:off x="8061325" y="2315845"/>
            <a:ext cx="3394075" cy="1322070"/>
          </a:xfrm>
          <a:prstGeom prst="rect">
            <a:avLst/>
          </a:prstGeom>
          <a:noFill/>
          <a:ln w="9525">
            <a:noFill/>
          </a:ln>
        </p:spPr>
        <p:txBody>
          <a:bodyPr wrap="square" anchor="t">
            <a:spAutoFit/>
          </a:bodyPr>
          <a:lstStyle/>
          <a:p>
            <a:r>
              <a:rPr lang="en-US" altLang="zh-CN" sz="2000" b="1" dirty="0" err="1">
                <a:solidFill>
                  <a:srgbClr val="C00000"/>
                </a:solidFill>
                <a:latin typeface="黑体" panose="02010609060101010101" charset="-122"/>
                <a:ea typeface="黑体" panose="02010609060101010101" charset="-122"/>
              </a:rPr>
              <a:t>揭露了</a:t>
            </a:r>
            <a:r>
              <a:rPr lang="zh-CN" altLang="en-US" sz="2000" b="1" dirty="0">
                <a:solidFill>
                  <a:srgbClr val="C00000"/>
                </a:solidFill>
                <a:latin typeface="黑体" panose="02010609060101010101" charset="-122"/>
                <a:ea typeface="黑体" panose="02010609060101010101" charset="-122"/>
              </a:rPr>
              <a:t>日本侵略者企图吞并华北的</a:t>
            </a:r>
            <a:r>
              <a:rPr lang="en-US" altLang="zh-CN" sz="2000" b="1" dirty="0" err="1">
                <a:solidFill>
                  <a:srgbClr val="C00000"/>
                </a:solidFill>
                <a:latin typeface="黑体" panose="02010609060101010101" charset="-122"/>
                <a:ea typeface="黑体" panose="02010609060101010101" charset="-122"/>
              </a:rPr>
              <a:t>阴谋，打击了</a:t>
            </a:r>
            <a:r>
              <a:rPr lang="zh-CN" altLang="en-US" sz="2000" b="1" dirty="0">
                <a:solidFill>
                  <a:srgbClr val="C00000"/>
                </a:solidFill>
                <a:latin typeface="黑体" panose="02010609060101010101" charset="-122"/>
                <a:ea typeface="黑体" panose="02010609060101010101" charset="-122"/>
              </a:rPr>
              <a:t>国民政府对日妥协</a:t>
            </a:r>
            <a:r>
              <a:rPr lang="en-US" altLang="zh-CN" sz="2000" b="1" dirty="0" err="1">
                <a:solidFill>
                  <a:srgbClr val="C00000"/>
                </a:solidFill>
                <a:latin typeface="黑体" panose="02010609060101010101" charset="-122"/>
                <a:ea typeface="黑体" panose="02010609060101010101" charset="-122"/>
              </a:rPr>
              <a:t>政策，促进了全国抗日救亡运动的新高潮</a:t>
            </a:r>
            <a:r>
              <a:rPr lang="zh-CN" altLang="en-US" sz="2000" b="1" dirty="0">
                <a:solidFill>
                  <a:srgbClr val="C00000"/>
                </a:solidFill>
                <a:latin typeface="黑体" panose="02010609060101010101" charset="-122"/>
                <a:ea typeface="黑体" panose="02010609060101010101" charset="-122"/>
              </a:rPr>
              <a:t>。</a:t>
            </a:r>
          </a:p>
        </p:txBody>
      </p:sp>
      <p:sp>
        <p:nvSpPr>
          <p:cNvPr id="8" name="文本框 7"/>
          <p:cNvSpPr txBox="1"/>
          <p:nvPr/>
        </p:nvSpPr>
        <p:spPr>
          <a:xfrm>
            <a:off x="194452" y="4154735"/>
            <a:ext cx="11647592" cy="2523768"/>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r>
              <a:rPr lang="en-US" altLang="zh-CN" sz="2000" dirty="0">
                <a:latin typeface="黑体" panose="02010609060101010101" charset="-122"/>
                <a:ea typeface="黑体" panose="02010609060101010101" charset="-122"/>
              </a:rPr>
              <a:t>   </a:t>
            </a:r>
            <a:r>
              <a:rPr lang="en-US" altLang="zh-CN" sz="2000" dirty="0" smtClean="0">
                <a:latin typeface="黑体" panose="02010609060101010101" charset="-122"/>
                <a:ea typeface="黑体" panose="02010609060101010101" charset="-122"/>
              </a:rPr>
              <a:t> </a:t>
            </a:r>
            <a:r>
              <a:rPr lang="zh-CN" altLang="en-US" sz="2000" dirty="0">
                <a:latin typeface="黑体" panose="02010609060101010101" charset="-122"/>
                <a:ea typeface="黑体" panose="02010609060101010101" charset="-122"/>
              </a:rPr>
              <a:t>在中共地下组织的领导下，北平学生在1935年12月9日举行声势浩大的抗日游行，遭到国民党军警镇压，由此</a:t>
            </a:r>
            <a:r>
              <a:rPr lang="en-US" altLang="zh-CN" sz="2000" dirty="0">
                <a:latin typeface="黑体" panose="02010609060101010101" charset="-122"/>
                <a:ea typeface="黑体" panose="02010609060101010101" charset="-122"/>
              </a:rPr>
              <a:t> </a:t>
            </a:r>
            <a:r>
              <a:rPr lang="zh-CN" altLang="en-US" sz="2000" dirty="0">
                <a:latin typeface="黑体" panose="02010609060101010101" charset="-122"/>
                <a:ea typeface="黑体" panose="02010609060101010101" charset="-122"/>
              </a:rPr>
              <a:t>开始的一二·九运动迅速波及全国。许多大中城市的学生和工人纷纷投身抗日救亡运动。上海和其他地方的爱国人士和团体成立各界救国会，要求停止内战，出兵抗日。抗日救亡斗争发展成为全国规模的群众运动</a:t>
            </a:r>
            <a:r>
              <a:rPr lang="zh-CN" altLang="en-US" sz="2000" dirty="0" smtClean="0">
                <a:latin typeface="黑体" panose="02010609060101010101" charset="-122"/>
                <a:ea typeface="黑体" panose="02010609060101010101" charset="-122"/>
              </a:rPr>
              <a:t>。</a:t>
            </a:r>
            <a:endParaRPr lang="zh-CN" altLang="en-US" sz="2000" dirty="0">
              <a:latin typeface="黑体" panose="02010609060101010101" charset="-122"/>
              <a:ea typeface="黑体" panose="02010609060101010101" charset="-122"/>
            </a:endParaRPr>
          </a:p>
          <a:p>
            <a:r>
              <a:rPr lang="en-US" altLang="zh-CN" sz="2000" dirty="0">
                <a:latin typeface="黑体" panose="02010609060101010101" charset="-122"/>
                <a:ea typeface="黑体" panose="02010609060101010101" charset="-122"/>
              </a:rPr>
              <a:t>    </a:t>
            </a:r>
            <a:r>
              <a:rPr lang="zh-CN" altLang="en-US" sz="2000" dirty="0" smtClean="0">
                <a:latin typeface="黑体" panose="02010609060101010101" charset="-122"/>
                <a:ea typeface="黑体" panose="02010609060101010101" charset="-122"/>
              </a:rPr>
              <a:t>一二</a:t>
            </a:r>
            <a:r>
              <a:rPr lang="zh-CN" altLang="en-US" sz="2000" dirty="0">
                <a:latin typeface="黑体" panose="02010609060101010101" charset="-122"/>
                <a:ea typeface="黑体" panose="02010609060101010101" charset="-122"/>
              </a:rPr>
              <a:t>·九运动揭露了日本吞并华北进而独占中国的阴谋，打击了国民党的妥协退让政策，极大地促进了中华民族的觉醒，标志着中国人民抗日救亡运动新高潮的到来。</a:t>
            </a:r>
          </a:p>
          <a:p>
            <a:r>
              <a:rPr lang="en-US" altLang="zh-CN" sz="2000" dirty="0" smtClean="0">
                <a:latin typeface="黑体" panose="02010609060101010101" charset="-122"/>
                <a:ea typeface="黑体" panose="02010609060101010101" charset="-122"/>
              </a:rPr>
              <a:t>                                                                     ——</a:t>
            </a:r>
            <a:r>
              <a:rPr lang="zh-CN" altLang="en-US" sz="2000" dirty="0">
                <a:latin typeface="黑体" panose="02010609060101010101" charset="-122"/>
                <a:ea typeface="黑体" panose="02010609060101010101" charset="-122"/>
              </a:rPr>
              <a:t>《中国共产党简史》</a:t>
            </a:r>
          </a:p>
          <a:p>
            <a:endParaRPr lang="en-US" altLang="zh-CN" dirty="0"/>
          </a:p>
        </p:txBody>
      </p:sp>
      <p:sp>
        <p:nvSpPr>
          <p:cNvPr id="4" name="文本框 3"/>
          <p:cNvSpPr txBox="1"/>
          <p:nvPr/>
        </p:nvSpPr>
        <p:spPr>
          <a:xfrm>
            <a:off x="148872" y="0"/>
            <a:ext cx="3565172" cy="646331"/>
          </a:xfrm>
          <a:prstGeom prst="rect">
            <a:avLst/>
          </a:prstGeom>
          <a:noFill/>
        </p:spPr>
        <p:txBody>
          <a:bodyPr wrap="square" rtlCol="0" anchor="t">
            <a:spAutoFit/>
          </a:bodyPr>
          <a:lstStyle/>
          <a:p>
            <a:r>
              <a:rPr lang="zh-CN" altLang="en-US" sz="3600" dirty="0">
                <a:latin typeface="黑体" panose="02010609060101010101" charset="-122"/>
                <a:ea typeface="黑体" panose="02010609060101010101" charset="-122"/>
                <a:cs typeface="黑体" panose="02010609060101010101" charset="-122"/>
                <a:sym typeface="+mn-ea"/>
              </a:rPr>
              <a:t>一二</a:t>
            </a:r>
            <a:r>
              <a:rPr lang="en-US" altLang="zh-CN" sz="3600" dirty="0">
                <a:latin typeface="黑体" panose="02010609060101010101" charset="-122"/>
                <a:ea typeface="黑体" panose="02010609060101010101" charset="-122"/>
                <a:cs typeface="黑体" panose="02010609060101010101" charset="-122"/>
                <a:sym typeface="+mn-ea"/>
              </a:rPr>
              <a:t>·</a:t>
            </a:r>
            <a:r>
              <a:rPr lang="zh-CN" altLang="en-US" sz="3600" dirty="0">
                <a:latin typeface="黑体" panose="02010609060101010101" charset="-122"/>
                <a:ea typeface="黑体" panose="02010609060101010101" charset="-122"/>
                <a:cs typeface="黑体" panose="02010609060101010101" charset="-122"/>
                <a:sym typeface="+mn-ea"/>
              </a:rPr>
              <a:t>九运动</a:t>
            </a:r>
          </a:p>
        </p:txBody>
      </p:sp>
      <p:cxnSp>
        <p:nvCxnSpPr>
          <p:cNvPr id="35" name="直接连接符 34"/>
          <p:cNvCxnSpPr/>
          <p:nvPr>
            <p:custDataLst>
              <p:tags r:id="rId8"/>
            </p:custDataLst>
          </p:nvPr>
        </p:nvCxnSpPr>
        <p:spPr>
          <a:xfrm flipV="1">
            <a:off x="3782554" y="4457559"/>
            <a:ext cx="2974975" cy="95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9"/>
            </p:custDataLst>
          </p:nvPr>
        </p:nvCxnSpPr>
        <p:spPr>
          <a:xfrm>
            <a:off x="9808069" y="4761089"/>
            <a:ext cx="1647190" cy="1968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0"/>
            </p:custDataLst>
          </p:nvPr>
        </p:nvCxnSpPr>
        <p:spPr>
          <a:xfrm>
            <a:off x="2334119" y="5683109"/>
            <a:ext cx="9327515" cy="1968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1"/>
            </p:custDataLst>
          </p:nvPr>
        </p:nvCxnSpPr>
        <p:spPr>
          <a:xfrm>
            <a:off x="362444" y="6046329"/>
            <a:ext cx="7238365" cy="95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custDataLst>
              <p:tags r:id="rId12"/>
            </p:custDataLst>
          </p:nvPr>
        </p:nvGrpSpPr>
        <p:grpSpPr>
          <a:xfrm>
            <a:off x="1131854" y="3946031"/>
            <a:ext cx="9062434" cy="2832100"/>
            <a:chOff x="3129566" y="4025900"/>
            <a:chExt cx="9062434" cy="2832100"/>
          </a:xfrm>
        </p:grpSpPr>
        <p:pic>
          <p:nvPicPr>
            <p:cNvPr id="28" name="图片 27"/>
            <p:cNvPicPr/>
            <p:nvPr>
              <p:custDataLst>
                <p:tags r:id="rId13"/>
              </p:custDataLst>
            </p:nvPr>
          </p:nvPicPr>
          <p:blipFill>
            <a:blip r:embed="rId18"/>
            <a:stretch>
              <a:fillRect/>
            </a:stretch>
          </p:blipFill>
          <p:spPr>
            <a:xfrm>
              <a:off x="8041005" y="4025900"/>
              <a:ext cx="4150995" cy="2832100"/>
            </a:xfrm>
            <a:prstGeom prst="rect">
              <a:avLst/>
            </a:prstGeom>
            <a:noFill/>
            <a:ln w="9525">
              <a:noFill/>
            </a:ln>
          </p:spPr>
        </p:pic>
        <p:pic>
          <p:nvPicPr>
            <p:cNvPr id="3074" name="Picture 2"/>
            <p:cNvPicPr>
              <a:picLocks noChangeAspect="1" noChangeArrowheads="1"/>
            </p:cNvPicPr>
            <p:nvPr>
              <p:custDataLst>
                <p:tags r:id="rId14"/>
              </p:custDataLst>
            </p:nvPr>
          </p:nvPicPr>
          <p:blipFill>
            <a:blip r:embed="rId19">
              <a:extLst>
                <a:ext uri="{28A0092B-C50C-407E-A947-70E740481C1C}">
                  <a14:useLocalDpi xmlns:a14="http://schemas.microsoft.com/office/drawing/2010/main" xmlns="" val="0"/>
                </a:ext>
              </a:extLst>
            </a:blip>
            <a:stretch>
              <a:fillRect/>
            </a:stretch>
          </p:blipFill>
          <p:spPr bwMode="auto">
            <a:xfrm>
              <a:off x="3129566" y="4026918"/>
              <a:ext cx="4923620" cy="2831082"/>
            </a:xfrm>
            <a:prstGeom prst="rect">
              <a:avLst/>
            </a:prstGeom>
            <a:noFill/>
            <a:extLst>
              <a:ext uri="{909E8E84-426E-40DD-AFC4-6F175D3DCCD1}">
                <a14:hiddenFill xmlns:a14="http://schemas.microsoft.com/office/drawing/2010/main" xmlns="">
                  <a:solidFill>
                    <a:srgbClr val="FFFFFF"/>
                  </a:solidFill>
                </a14:hiddenFill>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4202"/>
                                        </p:tgtEl>
                                        <p:attrNameLst>
                                          <p:attrName>style.visibility</p:attrName>
                                        </p:attrNameLst>
                                      </p:cBhvr>
                                      <p:to>
                                        <p:strVal val="visible"/>
                                      </p:to>
                                    </p:set>
                                    <p:anim calcmode="lin" valueType="num">
                                      <p:cBhvr additive="base">
                                        <p:cTn id="12" dur="500" fill="hold"/>
                                        <p:tgtEl>
                                          <p:spTgt spid="134202"/>
                                        </p:tgtEl>
                                        <p:attrNameLst>
                                          <p:attrName>ppt_x</p:attrName>
                                        </p:attrNameLst>
                                      </p:cBhvr>
                                      <p:tavLst>
                                        <p:tav tm="0">
                                          <p:val>
                                            <p:strVal val="#ppt_x"/>
                                          </p:val>
                                        </p:tav>
                                        <p:tav tm="100000">
                                          <p:val>
                                            <p:strVal val="#ppt_x"/>
                                          </p:val>
                                        </p:tav>
                                      </p:tavLst>
                                    </p:anim>
                                    <p:anim calcmode="lin" valueType="num">
                                      <p:cBhvr additive="base">
                                        <p:cTn id="13" dur="500" fill="hold"/>
                                        <p:tgtEl>
                                          <p:spTgt spid="1342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linds(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linds(horizont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4367"/>
                                        </p:tgtEl>
                                        <p:attrNameLst>
                                          <p:attrName>style.visibility</p:attrName>
                                        </p:attrNameLst>
                                      </p:cBhvr>
                                      <p:to>
                                        <p:strVal val="visible"/>
                                      </p:to>
                                    </p:set>
                                    <p:animEffect transition="in" filter="blinds(horizontal)">
                                      <p:cBhvr>
                                        <p:cTn id="58" dur="500"/>
                                        <p:tgtEl>
                                          <p:spTgt spid="1436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7" grpId="0"/>
      <p:bldP spid="9" grpId="0"/>
      <p:bldP spid="1436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2"/>
            </p:custDataLst>
          </p:nvPr>
        </p:nvSpPr>
        <p:spPr>
          <a:xfrm>
            <a:off x="636904" y="2471738"/>
            <a:ext cx="11021695" cy="2328862"/>
          </a:xfrm>
          <a:prstGeom prst="rect">
            <a:avLst/>
          </a:prstGeom>
          <a:noFill/>
          <a:ln w="3175">
            <a:noFill/>
            <a:prstDash val="sysDash"/>
          </a:ln>
        </p:spPr>
        <p:txBody>
          <a:bodyPr wrap="square" lIns="72000" tIns="36000" rIns="72000" bIns="108000" anchor="ctr"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ctr" defTabSz="457200">
              <a:lnSpc>
                <a:spcPct val="120000"/>
              </a:lnSpc>
              <a:defRPr/>
            </a:pPr>
            <a:r>
              <a:rPr lang="zh-CN" altLang="en-US" sz="4400" b="1" spc="300" noProof="1" smtClean="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rPr>
              <a:t>三、</a:t>
            </a:r>
            <a:r>
              <a:rPr lang="zh-CN" altLang="en-US" sz="4400" b="1" spc="300" noProof="1">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rPr>
              <a:t>石破天惊谈和解</a:t>
            </a:r>
          </a:p>
          <a:p>
            <a:pPr lvl="0" algn="ctr" defTabSz="457200">
              <a:lnSpc>
                <a:spcPct val="120000"/>
              </a:lnSpc>
              <a:defRPr/>
            </a:pPr>
            <a:endParaRPr lang="zh-CN" altLang="en-US" sz="4400" b="1" spc="300" dirty="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lt"/>
            </a:endParaRPr>
          </a:p>
        </p:txBody>
      </p:sp>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1" name="图片 3"/>
          <p:cNvPicPr>
            <a:picLocks noChangeAspect="1"/>
          </p:cNvPicPr>
          <p:nvPr>
            <p:custDataLst>
              <p:tags r:id="rId1"/>
            </p:custDataLst>
          </p:nvPr>
        </p:nvPicPr>
        <p:blipFill>
          <a:blip r:embed="rId5"/>
          <a:stretch>
            <a:fillRect/>
          </a:stretch>
        </p:blipFill>
        <p:spPr>
          <a:xfrm>
            <a:off x="153271" y="3753940"/>
            <a:ext cx="4825129" cy="3104060"/>
          </a:xfrm>
          <a:prstGeom prst="rect">
            <a:avLst/>
          </a:prstGeom>
          <a:noFill/>
          <a:ln w="9525">
            <a:noFill/>
          </a:ln>
        </p:spPr>
      </p:pic>
      <p:sp>
        <p:nvSpPr>
          <p:cNvPr id="5" name="文本框 4"/>
          <p:cNvSpPr txBox="1"/>
          <p:nvPr/>
        </p:nvSpPr>
        <p:spPr>
          <a:xfrm>
            <a:off x="6624955" y="206164"/>
            <a:ext cx="4246245" cy="521970"/>
          </a:xfrm>
          <a:prstGeom prst="rect">
            <a:avLst/>
          </a:prstGeom>
          <a:noFill/>
        </p:spPr>
        <p:txBody>
          <a:bodyPr wrap="square" rtlCol="0">
            <a:spAutoFit/>
          </a:bodyPr>
          <a:lstStyle/>
          <a:p>
            <a:r>
              <a:rPr lang="zh-CN" altLang="en-US" sz="28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历史解释：西安事变</a:t>
            </a:r>
          </a:p>
        </p:txBody>
      </p:sp>
      <p:sp>
        <p:nvSpPr>
          <p:cNvPr id="6" name="文本框 5"/>
          <p:cNvSpPr txBox="1"/>
          <p:nvPr/>
        </p:nvSpPr>
        <p:spPr>
          <a:xfrm>
            <a:off x="3699510" y="781685"/>
            <a:ext cx="8425180" cy="1569660"/>
          </a:xfrm>
          <a:prstGeom prst="rect">
            <a:avLst/>
          </a:prstGeom>
          <a:noFill/>
        </p:spPr>
        <p:txBody>
          <a:bodyPr wrap="square" rtlCol="0">
            <a:spAutoFit/>
          </a:bodyPr>
          <a:lstStyle/>
          <a:p>
            <a:r>
              <a:rPr lang="zh-CN" altLang="en-US" sz="2400" b="1" dirty="0" smtClean="0">
                <a:latin typeface="宋体" panose="02010600030101010101" pitchFamily="2" charset="-122"/>
                <a:ea typeface="宋体" panose="02010600030101010101" pitchFamily="2" charset="-122"/>
                <a:cs typeface="宋体" panose="02010600030101010101" pitchFamily="2" charset="-122"/>
              </a:rPr>
              <a:t>   1936年12月12日</a:t>
            </a:r>
            <a:r>
              <a:rPr lang="zh-CN" altLang="en-US" sz="2400" b="1" dirty="0">
                <a:latin typeface="宋体" panose="02010600030101010101" pitchFamily="2" charset="-122"/>
                <a:ea typeface="宋体" panose="02010600030101010101" pitchFamily="2" charset="-122"/>
                <a:cs typeface="宋体" panose="02010600030101010101" pitchFamily="2" charset="-122"/>
              </a:rPr>
              <a:t>，</a:t>
            </a:r>
            <a:r>
              <a:rPr lang="en-US" altLang="zh-CN" sz="2400" b="1" dirty="0">
                <a:latin typeface="宋体" panose="02010600030101010101" pitchFamily="2" charset="-122"/>
                <a:ea typeface="宋体" panose="02010600030101010101" pitchFamily="2" charset="-122"/>
                <a:cs typeface="宋体" panose="02010600030101010101" pitchFamily="2" charset="-122"/>
              </a:rPr>
              <a:t>______</a:t>
            </a:r>
            <a:r>
              <a:rPr lang="zh-CN" altLang="en-US" sz="2400" b="1" dirty="0">
                <a:latin typeface="宋体" panose="02010600030101010101" pitchFamily="2" charset="-122"/>
                <a:ea typeface="宋体" panose="02010600030101010101" pitchFamily="2" charset="-122"/>
                <a:cs typeface="宋体" panose="02010600030101010101" pitchFamily="2" charset="-122"/>
              </a:rPr>
              <a:t>、</a:t>
            </a:r>
            <a:r>
              <a:rPr lang="en-US" altLang="zh-CN" sz="2400" b="1" dirty="0">
                <a:latin typeface="宋体" panose="02010600030101010101" pitchFamily="2" charset="-122"/>
                <a:ea typeface="宋体" panose="02010600030101010101" pitchFamily="2" charset="-122"/>
                <a:cs typeface="宋体" panose="02010600030101010101" pitchFamily="2" charset="-122"/>
              </a:rPr>
              <a:t>_________</a:t>
            </a:r>
            <a:r>
              <a:rPr lang="zh-CN" altLang="en-US" sz="2400" b="1" dirty="0">
                <a:latin typeface="宋体" panose="02010600030101010101" pitchFamily="2" charset="-122"/>
                <a:ea typeface="宋体" panose="02010600030101010101" pitchFamily="2" charset="-122"/>
                <a:cs typeface="宋体" panose="02010600030101010101" pitchFamily="2" charset="-122"/>
              </a:rPr>
              <a:t>在</a:t>
            </a:r>
            <a:r>
              <a:rPr lang="en-US" altLang="zh-CN" sz="2400" b="1" dirty="0">
                <a:latin typeface="宋体" panose="02010600030101010101" pitchFamily="2" charset="-122"/>
                <a:ea typeface="宋体" panose="02010600030101010101" pitchFamily="2" charset="-122"/>
                <a:cs typeface="宋体" panose="02010600030101010101" pitchFamily="2" charset="-122"/>
              </a:rPr>
              <a:t>_______</a:t>
            </a:r>
            <a:r>
              <a:rPr lang="zh-CN" altLang="en-US" sz="2400" b="1" dirty="0">
                <a:latin typeface="宋体" panose="02010600030101010101" pitchFamily="2" charset="-122"/>
                <a:ea typeface="宋体" panose="02010600030101010101" pitchFamily="2" charset="-122"/>
                <a:cs typeface="宋体" panose="02010600030101010101" pitchFamily="2" charset="-122"/>
              </a:rPr>
              <a:t>对蒋介石实行“兵谏”</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，扣押来</a:t>
            </a:r>
            <a:r>
              <a:rPr lang="zh-CN" altLang="en-US" sz="2400" b="1" dirty="0">
                <a:latin typeface="宋体" panose="02010600030101010101" pitchFamily="2" charset="-122"/>
                <a:ea typeface="宋体" panose="02010600030101010101" pitchFamily="2" charset="-122"/>
                <a:cs typeface="宋体" panose="02010600030101010101" pitchFamily="2" charset="-122"/>
              </a:rPr>
              <a:t>陕督战的蒋介石</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，提出抗日救国八项政治主张，逼蒋介石抗日。发动</a:t>
            </a:r>
            <a:r>
              <a:rPr lang="zh-CN" altLang="en-US" sz="2400" b="1" dirty="0">
                <a:latin typeface="宋体" panose="02010600030101010101" pitchFamily="2" charset="-122"/>
                <a:ea typeface="宋体" panose="02010600030101010101" pitchFamily="2" charset="-122"/>
                <a:cs typeface="宋体" panose="02010600030101010101" pitchFamily="2" charset="-122"/>
              </a:rPr>
              <a:t>了震惊中外的“西安事变”，亦称双十二事变</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a:t>
            </a:r>
            <a:endParaRPr lang="zh-CN" altLang="en-US" sz="2400" b="1" dirty="0">
              <a:latin typeface="宋体" panose="02010600030101010101" pitchFamily="2" charset="-122"/>
              <a:ea typeface="宋体" panose="02010600030101010101" pitchFamily="2" charset="-122"/>
              <a:cs typeface="宋体" panose="02010600030101010101" pitchFamily="2" charset="-122"/>
            </a:endParaRPr>
          </a:p>
        </p:txBody>
      </p:sp>
      <p:sp>
        <p:nvSpPr>
          <p:cNvPr id="9" name="文本框 8"/>
          <p:cNvSpPr txBox="1"/>
          <p:nvPr/>
        </p:nvSpPr>
        <p:spPr>
          <a:xfrm>
            <a:off x="6535532" y="706755"/>
            <a:ext cx="1101090" cy="460375"/>
          </a:xfrm>
          <a:prstGeom prst="rect">
            <a:avLst/>
          </a:prstGeom>
          <a:noFill/>
        </p:spPr>
        <p:txBody>
          <a:bodyPr wrap="none" rtlCol="0" anchor="t">
            <a:spAutoFit/>
          </a:bodyPr>
          <a:lstStyle/>
          <a:p>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张学良</a:t>
            </a:r>
          </a:p>
        </p:txBody>
      </p:sp>
      <p:sp>
        <p:nvSpPr>
          <p:cNvPr id="10" name="文本框 9"/>
          <p:cNvSpPr txBox="1"/>
          <p:nvPr/>
        </p:nvSpPr>
        <p:spPr>
          <a:xfrm>
            <a:off x="8059607" y="706755"/>
            <a:ext cx="1101090" cy="460375"/>
          </a:xfrm>
          <a:prstGeom prst="rect">
            <a:avLst/>
          </a:prstGeom>
          <a:noFill/>
        </p:spPr>
        <p:txBody>
          <a:bodyPr wrap="none" rtlCol="0" anchor="t">
            <a:spAutoFit/>
          </a:bodyPr>
          <a:lstStyle/>
          <a:p>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杨虎城</a:t>
            </a:r>
          </a:p>
        </p:txBody>
      </p:sp>
      <p:pic>
        <p:nvPicPr>
          <p:cNvPr id="15" name="图片 -2147482548"/>
          <p:cNvPicPr>
            <a:picLocks noChangeAspect="1"/>
          </p:cNvPicPr>
          <p:nvPr>
            <p:custDataLst>
              <p:tags r:id="rId2"/>
            </p:custDataLst>
          </p:nvPr>
        </p:nvPicPr>
        <p:blipFill>
          <a:blip r:embed="rId6"/>
          <a:stretch>
            <a:fillRect/>
          </a:stretch>
        </p:blipFill>
        <p:spPr>
          <a:xfrm>
            <a:off x="0" y="304801"/>
            <a:ext cx="3700631" cy="3295824"/>
          </a:xfrm>
          <a:prstGeom prst="rect">
            <a:avLst/>
          </a:prstGeom>
          <a:noFill/>
          <a:ln w="9525">
            <a:noFill/>
          </a:ln>
        </p:spPr>
      </p:pic>
      <p:sp>
        <p:nvSpPr>
          <p:cNvPr id="2" name="文本框 1"/>
          <p:cNvSpPr txBox="1"/>
          <p:nvPr/>
        </p:nvSpPr>
        <p:spPr>
          <a:xfrm>
            <a:off x="9878620" y="737870"/>
            <a:ext cx="805815" cy="460375"/>
          </a:xfrm>
          <a:prstGeom prst="rect">
            <a:avLst/>
          </a:prstGeom>
          <a:noFill/>
        </p:spPr>
        <p:txBody>
          <a:bodyPr wrap="square" rtlCol="0" anchor="t">
            <a:spAutoFit/>
          </a:bodyPr>
          <a:lstStyle/>
          <a:p>
            <a:r>
              <a:rPr lang="zh-CN" altLang="en-US" sz="24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西安</a:t>
            </a:r>
          </a:p>
        </p:txBody>
      </p:sp>
      <p:sp>
        <p:nvSpPr>
          <p:cNvPr id="3" name="文本框 2"/>
          <p:cNvSpPr txBox="1"/>
          <p:nvPr>
            <p:custDataLst>
              <p:tags r:id="rId3"/>
            </p:custDataLst>
          </p:nvPr>
        </p:nvSpPr>
        <p:spPr>
          <a:xfrm>
            <a:off x="5626030" y="2867377"/>
            <a:ext cx="6114415" cy="3231654"/>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pPr fontAlgn="auto">
              <a:lnSpc>
                <a:spcPct val="100000"/>
              </a:lnSpc>
              <a:spcBef>
                <a:spcPct val="0"/>
              </a:spcBef>
              <a:spcAft>
                <a:spcPct val="0"/>
              </a:spcAft>
            </a:pPr>
            <a:r>
              <a:rPr lang="en-US" altLang="zh-CN" sz="2000" b="1" dirty="0">
                <a:latin typeface="仿宋" panose="02010609060101010101" charset="-122"/>
                <a:ea typeface="仿宋" panose="02010609060101010101" charset="-122"/>
                <a:cs typeface="方正宋刻本秀楷简体" panose="02000000000000000000" charset="-122"/>
              </a:rPr>
              <a:t> </a:t>
            </a:r>
            <a:r>
              <a:rPr lang="zh-CN" altLang="en-US" sz="2400" b="1" dirty="0">
                <a:latin typeface="仿宋" panose="02010609060101010101" charset="-122"/>
                <a:ea typeface="仿宋" panose="02010609060101010101" charset="-122"/>
                <a:cs typeface="方正宋刻本秀楷简体" panose="02000000000000000000" charset="-122"/>
              </a:rPr>
              <a:t>西北军民一致主张如下：</a:t>
            </a:r>
            <a:endParaRPr lang="zh-CN" altLang="en-US" sz="2000" b="1" dirty="0">
              <a:latin typeface="仿宋" panose="02010609060101010101" charset="-122"/>
              <a:ea typeface="仿宋" panose="02010609060101010101" charset="-122"/>
              <a:cs typeface="方正宋刻本秀楷简体" panose="02000000000000000000" charset="-122"/>
            </a:endParaRP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（一）改组南京政府，容纳各党各派共同负责救国；</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（二）停止一切内战；</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（三）立即释放上海被捕之爱国领袖；</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（四）释放全国一切政治犯；</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（五）开放民众爱国运动；</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（六）保障人民集会结社一切政治自由；</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（七）确实遵行总理遗嘱；</a:t>
            </a:r>
          </a:p>
          <a:p>
            <a:pPr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（八）立即召开救国会议。</a:t>
            </a:r>
          </a:p>
          <a:p>
            <a:pPr algn="l" fontAlgn="auto">
              <a:lnSpc>
                <a:spcPct val="100000"/>
              </a:lnSpc>
              <a:spcBef>
                <a:spcPct val="0"/>
              </a:spcBef>
              <a:spcAft>
                <a:spcPct val="0"/>
              </a:spcAft>
            </a:pPr>
            <a:r>
              <a:rPr lang="zh-CN" altLang="en-US" sz="2000" b="1" dirty="0">
                <a:latin typeface="仿宋" panose="02010609060101010101" charset="-122"/>
                <a:ea typeface="仿宋" panose="02010609060101010101" charset="-122"/>
                <a:cs typeface="方正宋刻本秀楷简体" panose="02000000000000000000" charset="-122"/>
              </a:rPr>
              <a:t>    ——《张学良、杨虎城通电》（1936年</a:t>
            </a:r>
            <a:r>
              <a:rPr lang="en-US" altLang="zh-CN" sz="2000" b="1" dirty="0">
                <a:latin typeface="仿宋" panose="02010609060101010101" charset="-122"/>
                <a:ea typeface="仿宋" panose="02010609060101010101" charset="-122"/>
                <a:cs typeface="方正宋刻本秀楷简体" panose="02000000000000000000" charset="-122"/>
              </a:rPr>
              <a:t>12</a:t>
            </a:r>
            <a:r>
              <a:rPr lang="zh-CN" altLang="en-US" sz="2000" b="1" dirty="0">
                <a:latin typeface="仿宋" panose="02010609060101010101" charset="-122"/>
                <a:ea typeface="仿宋" panose="02010609060101010101" charset="-122"/>
                <a:cs typeface="方正宋刻本秀楷简体" panose="02000000000000000000" charset="-122"/>
              </a:rPr>
              <a:t>月12日）</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6" name="AutoShape 2" descr="https://mmbiz.qpic.cn/mmbiz_jpg/Bah5k055Tb9rWfj0xUFFLdhibqicLs5D8v6S0yibnIPiaBiaOIKtBzianNKK01RsDPVqsbicGbVljfSr4zjIwopSy4RXg/640?wx_fmt=jpeg&amp;tp=webp&amp;wxfrom=5&amp;wx_lazy=1&amp;wx_co=1"/>
          <p:cNvSpPr>
            <a:spLocks noChangeAspect="1" noChangeArrowheads="1"/>
          </p:cNvSpPr>
          <p:nvPr>
            <p:custDataLst>
              <p:tags r:id="rId1"/>
            </p:custDataLst>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sz="1800"/>
          </a:p>
        </p:txBody>
      </p:sp>
      <p:sp>
        <p:nvSpPr>
          <p:cNvPr id="13" name="矩形 12"/>
          <p:cNvSpPr/>
          <p:nvPr>
            <p:custDataLst>
              <p:tags r:id="rId2"/>
            </p:custDataLst>
          </p:nvPr>
        </p:nvSpPr>
        <p:spPr>
          <a:xfrm>
            <a:off x="242570" y="717550"/>
            <a:ext cx="11706225" cy="3416320"/>
          </a:xfrm>
          <a:prstGeom prst="rect">
            <a:avLst/>
          </a:prstGeom>
          <a:solidFill>
            <a:schemeClr val="tx1"/>
          </a:solidFill>
          <a:ln>
            <a:solidFill>
              <a:schemeClr val="accent3">
                <a:lumMod val="60000"/>
                <a:lumOff val="40000"/>
              </a:schemeClr>
            </a:solidFill>
          </a:ln>
        </p:spPr>
        <p:txBody>
          <a:bodyPr wrap="square">
            <a:spAutoFit/>
          </a:bodyPr>
          <a:lstStyle/>
          <a:p>
            <a:r>
              <a:rPr lang="zh-CN" altLang="en-US" sz="2400" dirty="0" smtClean="0">
                <a:solidFill>
                  <a:schemeClr val="bg1"/>
                </a:solidFill>
                <a:latin typeface="黑体" panose="02010609060101010101" charset="-122"/>
                <a:ea typeface="黑体" panose="02010609060101010101" charset="-122"/>
                <a:cs typeface="黑体" panose="02010609060101010101" charset="-122"/>
              </a:rPr>
              <a:t>材料一： </a:t>
            </a:r>
            <a:r>
              <a:rPr sz="2400" dirty="0">
                <a:solidFill>
                  <a:schemeClr val="bg1"/>
                </a:solidFill>
                <a:latin typeface="黑体" panose="02010609060101010101" charset="-122"/>
                <a:ea typeface="黑体" panose="02010609060101010101" charset="-122"/>
                <a:cs typeface="黑体" panose="02010609060101010101" charset="-122"/>
              </a:rPr>
              <a:t>东北沦亡，时逾五载，国权凌夷，疆土日蹙。</a:t>
            </a:r>
            <a:r>
              <a:rPr sz="2400" dirty="0">
                <a:solidFill>
                  <a:schemeClr val="bg1"/>
                </a:solidFill>
                <a:latin typeface="黑体" panose="02010609060101010101" charset="-122"/>
                <a:ea typeface="黑体" panose="02010609060101010101" charset="-122"/>
                <a:cs typeface="黑体" panose="02010609060101010101" charset="-122"/>
                <a:sym typeface="+mn-ea"/>
              </a:rPr>
              <a:t>……</a:t>
            </a:r>
            <a:r>
              <a:rPr sz="2400" dirty="0">
                <a:solidFill>
                  <a:schemeClr val="bg1"/>
                </a:solidFill>
                <a:latin typeface="黑体" panose="02010609060101010101" charset="-122"/>
                <a:ea typeface="黑体" panose="02010609060101010101" charset="-122"/>
                <a:cs typeface="黑体" panose="02010609060101010101" charset="-122"/>
              </a:rPr>
              <a:t>绥东战起，群情鼎沸，士气激昂，于此时艰，我中枢领袖应如何激励军民，发动全国齐心抗战？乃前方之守土战士浴血杀敌，而后方之外交当局仍力谋妥协。……蒋委员长介公受群小包围，弃绝民众，误国咎深。学良等涕泣陈辞，累遭重斥。日昨西安学生举行救国运动，竟嗾使警察枪杀爱国幼童！稍具人心，孰忍出此？学良等多年袍泽，不忍坐视，因对介公作最后之诤谏……</a:t>
            </a:r>
            <a:r>
              <a:rPr lang="zh-CN" sz="2400" dirty="0">
                <a:solidFill>
                  <a:schemeClr val="bg1"/>
                </a:solidFill>
                <a:latin typeface="黑体" panose="02010609060101010101" charset="-122"/>
                <a:ea typeface="黑体" panose="02010609060101010101" charset="-122"/>
                <a:cs typeface="黑体" panose="02010609060101010101" charset="-122"/>
              </a:rPr>
              <a:t>大义当前，</a:t>
            </a:r>
            <a:r>
              <a:rPr lang="zh-CN" altLang="en-US" sz="2400" dirty="0">
                <a:solidFill>
                  <a:schemeClr val="bg1"/>
                </a:solidFill>
                <a:latin typeface="黑体" panose="02010609060101010101" charset="-122"/>
                <a:ea typeface="黑体" panose="02010609060101010101" charset="-122"/>
                <a:cs typeface="黑体" panose="02010609060101010101" charset="-122"/>
              </a:rPr>
              <a:t>不容反顾，只求于救亡主张贯彻，有济于国家，为功为罪，一听国人之处置。</a:t>
            </a:r>
          </a:p>
          <a:p>
            <a:pPr algn="r"/>
            <a:r>
              <a:rPr lang="en-US" altLang="zh-CN" sz="2000" dirty="0">
                <a:solidFill>
                  <a:srgbClr val="C00000"/>
                </a:solidFill>
                <a:latin typeface="黑体" panose="02010609060101010101" charset="-122"/>
                <a:ea typeface="黑体" panose="02010609060101010101" charset="-122"/>
                <a:cs typeface="黑体" panose="02010609060101010101" charset="-122"/>
                <a:sym typeface="+mn-ea"/>
              </a:rPr>
              <a:t>——</a:t>
            </a:r>
            <a:r>
              <a:rPr lang="zh-CN" altLang="en-US" sz="2000" dirty="0">
                <a:solidFill>
                  <a:srgbClr val="C00000"/>
                </a:solidFill>
                <a:latin typeface="黑体" panose="02010609060101010101" charset="-122"/>
                <a:ea typeface="黑体" panose="02010609060101010101" charset="-122"/>
                <a:cs typeface="黑体" panose="02010609060101010101" charset="-122"/>
                <a:sym typeface="+mn-ea"/>
              </a:rPr>
              <a:t>《</a:t>
            </a:r>
            <a:r>
              <a:rPr lang="zh-CN" altLang="en-US" sz="2000" dirty="0" smtClean="0">
                <a:solidFill>
                  <a:srgbClr val="C00000"/>
                </a:solidFill>
                <a:latin typeface="黑体" panose="02010609060101010101" charset="-122"/>
                <a:ea typeface="黑体" panose="02010609060101010101" charset="-122"/>
                <a:cs typeface="黑体" panose="02010609060101010101" charset="-122"/>
                <a:sym typeface="+mn-ea"/>
              </a:rPr>
              <a:t>张、杨对时局宣言》（</a:t>
            </a:r>
            <a:r>
              <a:rPr lang="en-US" altLang="zh-CN" sz="2000" dirty="0" smtClean="0">
                <a:solidFill>
                  <a:srgbClr val="C00000"/>
                </a:solidFill>
                <a:latin typeface="黑体" panose="02010609060101010101" charset="-122"/>
                <a:ea typeface="黑体" panose="02010609060101010101" charset="-122"/>
                <a:cs typeface="黑体" panose="02010609060101010101" charset="-122"/>
                <a:sym typeface="+mn-ea"/>
              </a:rPr>
              <a:t>1936</a:t>
            </a:r>
            <a:r>
              <a:rPr lang="zh-CN" altLang="en-US" sz="2000" dirty="0" smtClean="0">
                <a:solidFill>
                  <a:srgbClr val="C00000"/>
                </a:solidFill>
                <a:latin typeface="黑体" panose="02010609060101010101" charset="-122"/>
                <a:ea typeface="黑体" panose="02010609060101010101" charset="-122"/>
                <a:cs typeface="黑体" panose="02010609060101010101" charset="-122"/>
                <a:sym typeface="+mn-ea"/>
              </a:rPr>
              <a:t>年</a:t>
            </a:r>
            <a:r>
              <a:rPr lang="en-US" altLang="zh-CN" sz="2000" dirty="0" smtClean="0">
                <a:solidFill>
                  <a:srgbClr val="C00000"/>
                </a:solidFill>
                <a:latin typeface="黑体" panose="02010609060101010101" charset="-122"/>
                <a:ea typeface="黑体" panose="02010609060101010101" charset="-122"/>
                <a:cs typeface="黑体" panose="02010609060101010101" charset="-122"/>
                <a:sym typeface="+mn-ea"/>
              </a:rPr>
              <a:t>12</a:t>
            </a:r>
            <a:r>
              <a:rPr lang="zh-CN" altLang="en-US" sz="2000" dirty="0" smtClean="0">
                <a:solidFill>
                  <a:srgbClr val="C00000"/>
                </a:solidFill>
                <a:latin typeface="黑体" panose="02010609060101010101" charset="-122"/>
                <a:ea typeface="黑体" panose="02010609060101010101" charset="-122"/>
                <a:cs typeface="黑体" panose="02010609060101010101" charset="-122"/>
                <a:sym typeface="+mn-ea"/>
              </a:rPr>
              <a:t>月</a:t>
            </a:r>
            <a:r>
              <a:rPr lang="en-US" altLang="zh-CN" sz="2000" dirty="0" smtClean="0">
                <a:solidFill>
                  <a:srgbClr val="C00000"/>
                </a:solidFill>
                <a:latin typeface="黑体" panose="02010609060101010101" charset="-122"/>
                <a:ea typeface="黑体" panose="02010609060101010101" charset="-122"/>
                <a:cs typeface="黑体" panose="02010609060101010101" charset="-122"/>
                <a:sym typeface="+mn-ea"/>
              </a:rPr>
              <a:t>12</a:t>
            </a:r>
            <a:r>
              <a:rPr lang="zh-CN" altLang="en-US" sz="2000" dirty="0" smtClean="0">
                <a:solidFill>
                  <a:srgbClr val="C00000"/>
                </a:solidFill>
                <a:latin typeface="黑体" panose="02010609060101010101" charset="-122"/>
                <a:ea typeface="黑体" panose="02010609060101010101" charset="-122"/>
                <a:cs typeface="黑体" panose="02010609060101010101" charset="-122"/>
                <a:sym typeface="+mn-ea"/>
              </a:rPr>
              <a:t>日</a:t>
            </a:r>
            <a:r>
              <a:rPr lang="zh-CN" altLang="en-US" sz="2400" dirty="0" smtClean="0">
                <a:solidFill>
                  <a:srgbClr val="C00000"/>
                </a:solidFill>
                <a:latin typeface="黑体" panose="02010609060101010101" charset="-122"/>
                <a:ea typeface="黑体" panose="02010609060101010101" charset="-122"/>
                <a:cs typeface="黑体" panose="02010609060101010101" charset="-122"/>
                <a:sym typeface="+mn-ea"/>
              </a:rPr>
              <a:t>）</a:t>
            </a:r>
            <a:endParaRPr lang="zh-CN" altLang="en-US" sz="2400" dirty="0" smtClean="0">
              <a:solidFill>
                <a:schemeClr val="bg1"/>
              </a:solidFill>
              <a:latin typeface="黑体" panose="02010609060101010101" charset="-122"/>
              <a:ea typeface="黑体" panose="02010609060101010101" charset="-122"/>
              <a:cs typeface="黑体" panose="02010609060101010101" charset="-122"/>
              <a:sym typeface="+mn-ea"/>
            </a:endParaRPr>
          </a:p>
          <a:p>
            <a:pPr algn="l"/>
            <a:r>
              <a:rPr lang="zh-CN" altLang="en-US" sz="2400" dirty="0" smtClean="0">
                <a:solidFill>
                  <a:schemeClr val="bg1"/>
                </a:solidFill>
                <a:latin typeface="黑体" panose="02010609060101010101" charset="-122"/>
                <a:ea typeface="黑体" panose="02010609060101010101" charset="-122"/>
                <a:cs typeface="黑体" panose="02010609060101010101" charset="-122"/>
                <a:sym typeface="+mn-ea"/>
              </a:rPr>
              <a:t>   </a:t>
            </a:r>
            <a:endParaRPr lang="zh-CN" altLang="en-US" sz="2000" dirty="0" smtClean="0">
              <a:solidFill>
                <a:srgbClr val="C00000"/>
              </a:solidFill>
              <a:latin typeface="黑体" panose="02010609060101010101" charset="-122"/>
              <a:ea typeface="黑体" panose="02010609060101010101" charset="-122"/>
              <a:cs typeface="黑体" panose="02010609060101010101" charset="-122"/>
              <a:sym typeface="+mn-ea"/>
            </a:endParaRPr>
          </a:p>
        </p:txBody>
      </p:sp>
      <p:sp>
        <p:nvSpPr>
          <p:cNvPr id="3" name="矩形 2"/>
          <p:cNvSpPr/>
          <p:nvPr>
            <p:custDataLst>
              <p:tags r:id="rId3"/>
            </p:custDataLst>
          </p:nvPr>
        </p:nvSpPr>
        <p:spPr>
          <a:xfrm>
            <a:off x="324597" y="4368875"/>
            <a:ext cx="12054205" cy="829945"/>
          </a:xfrm>
          <a:prstGeom prst="rect">
            <a:avLst/>
          </a:prstGeom>
          <a:noFill/>
        </p:spPr>
        <p:txBody>
          <a:bodyPr wrap="square">
            <a:spAutoFit/>
          </a:bodyPr>
          <a:lstStyle/>
          <a:p>
            <a:r>
              <a:rPr lang="en-US" altLang="zh-CN" sz="2400" dirty="0" smtClean="0">
                <a:solidFill>
                  <a:schemeClr val="tx1"/>
                </a:solidFill>
                <a:latin typeface="黑体" panose="02010609060101010101" charset="-122"/>
                <a:ea typeface="黑体" panose="02010609060101010101" charset="-122"/>
              </a:rPr>
              <a:t>1.</a:t>
            </a:r>
            <a:r>
              <a:rPr lang="zh-CN" altLang="en-US" sz="2400" dirty="0" smtClean="0">
                <a:solidFill>
                  <a:schemeClr val="tx1"/>
                </a:solidFill>
                <a:latin typeface="黑体" panose="02010609060101010101" charset="-122"/>
                <a:ea typeface="黑体" panose="02010609060101010101" charset="-122"/>
              </a:rPr>
              <a:t>根据材料并结合所学知识，分析西安事变发生的原因有哪些？</a:t>
            </a:r>
          </a:p>
          <a:p>
            <a:endParaRPr lang="zh-CN" altLang="en-US" sz="2400" dirty="0" smtClean="0">
              <a:solidFill>
                <a:schemeClr val="accent1">
                  <a:lumMod val="75000"/>
                </a:schemeClr>
              </a:solidFill>
              <a:latin typeface="黑体" panose="02010609060101010101" charset="-122"/>
              <a:ea typeface="黑体" panose="02010609060101010101" charset="-122"/>
              <a:sym typeface="+mn-ea"/>
            </a:endParaRPr>
          </a:p>
        </p:txBody>
      </p:sp>
      <p:sp>
        <p:nvSpPr>
          <p:cNvPr id="9" name="文本框 8"/>
          <p:cNvSpPr txBox="1"/>
          <p:nvPr>
            <p:custDataLst>
              <p:tags r:id="rId4"/>
            </p:custDataLst>
          </p:nvPr>
        </p:nvSpPr>
        <p:spPr>
          <a:xfrm>
            <a:off x="4861667" y="0"/>
            <a:ext cx="2761121" cy="769441"/>
          </a:xfrm>
          <a:prstGeom prst="rect">
            <a:avLst/>
          </a:prstGeom>
          <a:noFill/>
        </p:spPr>
        <p:txBody>
          <a:bodyPr wrap="square" rtlCol="0" anchor="t">
            <a:spAutoFit/>
          </a:bodyPr>
          <a:lstStyle/>
          <a:p>
            <a:pPr fontAlgn="auto"/>
            <a:r>
              <a:rPr lang="zh-CN" sz="4400" b="1" noProof="1" smtClean="0">
                <a:solidFill>
                  <a:schemeClr val="tx2"/>
                </a:solidFill>
                <a:effectLst/>
                <a:latin typeface="楷体" panose="02010609060101010101" pitchFamily="49" charset="-122"/>
                <a:ea typeface="楷体" panose="02010609060101010101" pitchFamily="49" charset="-122"/>
                <a:cs typeface="黑体" panose="02010609060101010101" charset="-122"/>
                <a:sym typeface="+mn-ea"/>
              </a:rPr>
              <a:t>西安事变</a:t>
            </a:r>
            <a:endParaRPr lang="zh-CN" sz="4400" b="1" noProof="1">
              <a:solidFill>
                <a:schemeClr val="tx2"/>
              </a:solidFill>
              <a:effectLst/>
              <a:latin typeface="楷体" panose="02010609060101010101" pitchFamily="49" charset="-122"/>
              <a:ea typeface="楷体" panose="02010609060101010101" pitchFamily="49" charset="-122"/>
              <a:cs typeface="黑体" panose="02010609060101010101" charset="-122"/>
              <a:sym typeface="+mn-ea"/>
            </a:endParaRPr>
          </a:p>
        </p:txBody>
      </p:sp>
      <p:cxnSp>
        <p:nvCxnSpPr>
          <p:cNvPr id="2" name="直接连接符 1"/>
          <p:cNvCxnSpPr/>
          <p:nvPr>
            <p:custDataLst>
              <p:tags r:id="rId5"/>
            </p:custDataLst>
          </p:nvPr>
        </p:nvCxnSpPr>
        <p:spPr>
          <a:xfrm>
            <a:off x="1955165" y="1143000"/>
            <a:ext cx="5819140" cy="571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6"/>
            </p:custDataLst>
          </p:nvPr>
        </p:nvCxnSpPr>
        <p:spPr>
          <a:xfrm flipV="1">
            <a:off x="2855595" y="2186940"/>
            <a:ext cx="3646805" cy="2413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7"/>
            </p:custDataLst>
          </p:nvPr>
        </p:nvCxnSpPr>
        <p:spPr>
          <a:xfrm>
            <a:off x="6943090" y="2211070"/>
            <a:ext cx="363537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85072" y="4911725"/>
            <a:ext cx="11600815" cy="1568450"/>
          </a:xfrm>
          <a:prstGeom prst="rect">
            <a:avLst/>
          </a:prstGeom>
          <a:noFill/>
        </p:spPr>
        <p:txBody>
          <a:bodyPr wrap="square" rtlCol="0" anchor="t">
            <a:spAutoFit/>
          </a:bodyPr>
          <a:lstStyle/>
          <a:p>
            <a:r>
              <a:rPr lang="en-US" altLang="zh-CN" sz="2400" dirty="0" smtClean="0">
                <a:solidFill>
                  <a:schemeClr val="accent1">
                    <a:lumMod val="75000"/>
                  </a:schemeClr>
                </a:solidFill>
                <a:ea typeface="黑体" panose="02010609060101010101" charset="-122"/>
                <a:sym typeface="+mn-ea"/>
              </a:rPr>
              <a:t>①</a:t>
            </a:r>
            <a:r>
              <a:rPr lang="zh-CN" altLang="en-US" sz="2400" dirty="0" smtClean="0">
                <a:solidFill>
                  <a:schemeClr val="accent1">
                    <a:lumMod val="75000"/>
                  </a:schemeClr>
                </a:solidFill>
                <a:ea typeface="黑体" panose="02010609060101010101" charset="-122"/>
                <a:sym typeface="+mn-ea"/>
              </a:rPr>
              <a:t>华北危机，中华民族面临亡国灭种的危险</a:t>
            </a:r>
            <a:r>
              <a:rPr lang="zh-CN" altLang="en-US" sz="2400" dirty="0" smtClean="0">
                <a:solidFill>
                  <a:schemeClr val="accent1">
                    <a:lumMod val="75000"/>
                  </a:schemeClr>
                </a:solidFill>
                <a:latin typeface="黑体" panose="02010609060101010101" charset="-122"/>
                <a:ea typeface="黑体" panose="02010609060101010101" charset="-122"/>
                <a:sym typeface="+mn-ea"/>
              </a:rPr>
              <a:t>；</a:t>
            </a:r>
            <a:r>
              <a:rPr lang="zh-CN" altLang="en-US" sz="2400" dirty="0" smtClean="0">
                <a:solidFill>
                  <a:schemeClr val="accent1">
                    <a:lumMod val="75000"/>
                  </a:schemeClr>
                </a:solidFill>
                <a:ea typeface="黑体" panose="02010609060101010101" charset="-122"/>
                <a:sym typeface="+mn-ea"/>
              </a:rPr>
              <a:t>②</a:t>
            </a:r>
            <a:r>
              <a:rPr lang="zh-CN" altLang="en-US" sz="2400" dirty="0" smtClean="0">
                <a:solidFill>
                  <a:schemeClr val="accent1">
                    <a:lumMod val="75000"/>
                  </a:schemeClr>
                </a:solidFill>
                <a:latin typeface="黑体" panose="02010609060101010101" charset="-122"/>
                <a:ea typeface="黑体" panose="02010609060101010101" charset="-122"/>
                <a:sym typeface="+mn-ea"/>
              </a:rPr>
              <a:t>蒋介石坚持不抵抗政策，引起社会各方面的不满；</a:t>
            </a:r>
            <a:r>
              <a:rPr lang="zh-CN" altLang="en-US" sz="2400" dirty="0" smtClean="0">
                <a:solidFill>
                  <a:schemeClr val="accent1">
                    <a:lumMod val="75000"/>
                  </a:schemeClr>
                </a:solidFill>
                <a:ea typeface="黑体" panose="02010609060101010101" charset="-122"/>
                <a:sym typeface="+mn-ea"/>
              </a:rPr>
              <a:t>③</a:t>
            </a:r>
            <a:r>
              <a:rPr lang="zh-CN" altLang="en-US" sz="2400" dirty="0" smtClean="0">
                <a:solidFill>
                  <a:schemeClr val="accent1">
                    <a:lumMod val="75000"/>
                  </a:schemeClr>
                </a:solidFill>
                <a:latin typeface="黑体" panose="02010609060101010101" charset="-122"/>
                <a:ea typeface="黑体" panose="02010609060101010101" charset="-122"/>
                <a:sym typeface="+mn-ea"/>
              </a:rPr>
              <a:t>西安学生举行爱国游行请愿，呼吁抗日。</a:t>
            </a:r>
            <a:r>
              <a:rPr lang="zh-CN" altLang="en-US" sz="2400" dirty="0" smtClean="0">
                <a:solidFill>
                  <a:schemeClr val="accent1">
                    <a:lumMod val="75000"/>
                  </a:schemeClr>
                </a:solidFill>
              </a:rPr>
              <a:t>④</a:t>
            </a:r>
            <a:r>
              <a:rPr lang="zh-CN" altLang="en-US" sz="2400" dirty="0" smtClean="0">
                <a:solidFill>
                  <a:schemeClr val="accent1">
                    <a:lumMod val="75000"/>
                  </a:schemeClr>
                </a:solidFill>
                <a:latin typeface="黑体" panose="02010609060101010101" charset="-122"/>
                <a:ea typeface="黑体" panose="02010609060101010101" charset="-122"/>
                <a:sym typeface="+mn-ea"/>
              </a:rPr>
              <a:t>张、杨受到中共抗日民族统一战线政策的感召。</a:t>
            </a:r>
            <a:endParaRPr lang="en-US" altLang="zh-CN" sz="2400" dirty="0" smtClean="0">
              <a:solidFill>
                <a:schemeClr val="accent1">
                  <a:lumMod val="75000"/>
                </a:schemeClr>
              </a:solidFill>
              <a:latin typeface="黑体" panose="02010609060101010101" charset="-122"/>
              <a:ea typeface="黑体" panose="02010609060101010101" charset="-122"/>
              <a:sym typeface="+mn-ea"/>
            </a:endParaRPr>
          </a:p>
          <a:p>
            <a:endParaRPr lang="zh-CN" altLang="en-US" sz="2400" dirty="0"/>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439139" y="1302292"/>
            <a:ext cx="2425262" cy="2822455"/>
            <a:chOff x="-10" y="3833"/>
            <a:chExt cx="3243" cy="3717"/>
          </a:xfrm>
        </p:grpSpPr>
        <p:sp>
          <p:nvSpPr>
            <p:cNvPr id="6" name="Rectangle 6"/>
            <p:cNvSpPr>
              <a:spLocks noChangeArrowheads="1"/>
            </p:cNvSpPr>
            <p:nvPr>
              <p:custDataLst>
                <p:tags r:id="rId22"/>
              </p:custDataLst>
            </p:nvPr>
          </p:nvSpPr>
          <p:spPr bwMode="auto">
            <a:xfrm>
              <a:off x="5" y="6895"/>
              <a:ext cx="3228" cy="655"/>
            </a:xfrm>
            <a:prstGeom prst="rect">
              <a:avLst/>
            </a:prstGeom>
            <a:solidFill>
              <a:schemeClr val="accent3"/>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tx1"/>
                </a:solidFill>
                <a:effectLst/>
                <a:uLnTx/>
                <a:uFillTx/>
                <a:latin typeface="+mn-lt"/>
                <a:ea typeface="+mn-ea"/>
                <a:cs typeface="+mn-cs"/>
              </a:endParaRPr>
            </a:p>
          </p:txBody>
        </p:sp>
        <p:sp>
          <p:nvSpPr>
            <p:cNvPr id="7" name="Rectangle 7"/>
            <p:cNvSpPr>
              <a:spLocks noChangeArrowheads="1"/>
            </p:cNvSpPr>
            <p:nvPr>
              <p:custDataLst>
                <p:tags r:id="rId23"/>
              </p:custDataLst>
            </p:nvPr>
          </p:nvSpPr>
          <p:spPr bwMode="auto">
            <a:xfrm>
              <a:off x="-10" y="3833"/>
              <a:ext cx="3230" cy="3018"/>
            </a:xfrm>
            <a:prstGeom prst="rect">
              <a:avLst/>
            </a:prstGeom>
            <a:solidFill>
              <a:schemeClr val="bg2">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tx1"/>
                </a:solidFill>
                <a:effectLst/>
                <a:uLnTx/>
                <a:uFillTx/>
                <a:latin typeface="+mn-lt"/>
                <a:ea typeface="+mn-ea"/>
                <a:cs typeface="+mn-cs"/>
              </a:endParaRPr>
            </a:p>
          </p:txBody>
        </p:sp>
        <p:sp>
          <p:nvSpPr>
            <p:cNvPr id="23" name="Rectangle 23"/>
            <p:cNvSpPr/>
            <p:nvPr>
              <p:custDataLst>
                <p:tags r:id="rId24"/>
              </p:custDataLst>
            </p:nvPr>
          </p:nvSpPr>
          <p:spPr>
            <a:xfrm>
              <a:off x="1059" y="6932"/>
              <a:ext cx="960" cy="486"/>
            </a:xfrm>
            <a:prstGeom prst="rect">
              <a:avLst/>
            </a:prstGeom>
            <a:noFill/>
            <a:ln w="9525">
              <a:noFill/>
            </a:ln>
          </p:spPr>
          <p:txBody>
            <a:bodyPr wrap="square" lIns="0" tIns="0" rIns="0" bIns="0">
              <a:spAutoFit/>
            </a:bodyPr>
            <a:lstStyle/>
            <a:p>
              <a:pPr algn="ctr"/>
              <a:r>
                <a:rPr lang="zh-CN" altLang="ru-RU" sz="2400" b="1">
                  <a:solidFill>
                    <a:schemeClr val="bg2"/>
                  </a:solidFill>
                  <a:latin typeface="思源宋体 CN" panose="02020400000000000000" charset="-122"/>
                </a:rPr>
                <a:t>日本</a:t>
              </a:r>
            </a:p>
          </p:txBody>
        </p:sp>
        <p:sp>
          <p:nvSpPr>
            <p:cNvPr id="32" name="TextBox 31"/>
            <p:cNvSpPr txBox="1"/>
            <p:nvPr>
              <p:custDataLst>
                <p:tags r:id="rId25"/>
              </p:custDataLst>
            </p:nvPr>
          </p:nvSpPr>
          <p:spPr>
            <a:xfrm>
              <a:off x="105" y="4352"/>
              <a:ext cx="3128" cy="2234"/>
            </a:xfrm>
            <a:prstGeom prst="rect">
              <a:avLst/>
            </a:prstGeom>
            <a:noFill/>
            <a:ln w="9525">
              <a:noFill/>
            </a:ln>
          </p:spPr>
          <p:txBody>
            <a:bodyPr wrap="square">
              <a:noAutofit/>
            </a:bodyPr>
            <a:lstStyle/>
            <a:p>
              <a:pPr algn="l" eaLnBrk="1" hangingPunct="1">
                <a:lnSpc>
                  <a:spcPct val="120000"/>
                </a:lnSpc>
                <a:spcBef>
                  <a:spcPct val="0"/>
                </a:spcBef>
                <a:spcAft>
                  <a:spcPct val="0"/>
                </a:spcAft>
                <a:buNone/>
              </a:pPr>
              <a:r>
                <a:rPr lang="en-US" altLang="zh-CN" sz="2200" dirty="0" err="1">
                  <a:latin typeface="思源宋体 CN" panose="02020400000000000000" charset="-122"/>
                </a:rPr>
                <a:t>挑拨国民党内部</a:t>
              </a:r>
              <a:r>
                <a:rPr lang="en-US" altLang="zh-CN" sz="2200" dirty="0" err="1">
                  <a:solidFill>
                    <a:srgbClr val="FF0000"/>
                  </a:solidFill>
                  <a:latin typeface="思源宋体 CN" panose="02020400000000000000" charset="-122"/>
                </a:rPr>
                <a:t>亲日派</a:t>
              </a:r>
              <a:r>
                <a:rPr lang="en-US" altLang="zh-CN" sz="2200" dirty="0" err="1">
                  <a:latin typeface="思源宋体 CN" panose="02020400000000000000" charset="-122"/>
                </a:rPr>
                <a:t>扩大内战，以便扩大侵略中国</a:t>
              </a:r>
              <a:r>
                <a:rPr lang="zh-CN" altLang="en-US" sz="2200" dirty="0" err="1">
                  <a:latin typeface="思源宋体 CN" panose="02020400000000000000" charset="-122"/>
                </a:rPr>
                <a:t>。</a:t>
              </a:r>
            </a:p>
          </p:txBody>
        </p:sp>
      </p:grpSp>
      <p:grpSp>
        <p:nvGrpSpPr>
          <p:cNvPr id="4" name="组合 3"/>
          <p:cNvGrpSpPr/>
          <p:nvPr>
            <p:custDataLst>
              <p:tags r:id="rId2"/>
            </p:custDataLst>
          </p:nvPr>
        </p:nvGrpSpPr>
        <p:grpSpPr>
          <a:xfrm>
            <a:off x="3287395" y="1266190"/>
            <a:ext cx="2886075" cy="2846705"/>
            <a:chOff x="4783" y="4688"/>
            <a:chExt cx="2976" cy="3065"/>
          </a:xfrm>
        </p:grpSpPr>
        <p:sp>
          <p:nvSpPr>
            <p:cNvPr id="10" name="Rectangle 10"/>
            <p:cNvSpPr>
              <a:spLocks noChangeArrowheads="1"/>
            </p:cNvSpPr>
            <p:nvPr>
              <p:custDataLst>
                <p:tags r:id="rId18"/>
              </p:custDataLst>
            </p:nvPr>
          </p:nvSpPr>
          <p:spPr bwMode="auto">
            <a:xfrm>
              <a:off x="4783" y="7207"/>
              <a:ext cx="2970" cy="546"/>
            </a:xfrm>
            <a:prstGeom prst="rect">
              <a:avLst/>
            </a:prstGeom>
            <a:solidFill>
              <a:schemeClr val="accent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Rectangle 11"/>
            <p:cNvSpPr>
              <a:spLocks noChangeArrowheads="1"/>
            </p:cNvSpPr>
            <p:nvPr>
              <p:custDataLst>
                <p:tags r:id="rId19"/>
              </p:custDataLst>
            </p:nvPr>
          </p:nvSpPr>
          <p:spPr bwMode="auto">
            <a:xfrm>
              <a:off x="4800" y="4688"/>
              <a:ext cx="2959" cy="2205"/>
            </a:xfrm>
            <a:prstGeom prst="rect">
              <a:avLst/>
            </a:prstGeom>
            <a:solidFill>
              <a:schemeClr val="bg2">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tx1"/>
                </a:solidFill>
                <a:effectLst/>
                <a:uLnTx/>
                <a:uFillTx/>
                <a:latin typeface="+mn-lt"/>
                <a:ea typeface="+mn-ea"/>
                <a:cs typeface="+mn-cs"/>
              </a:endParaRPr>
            </a:p>
          </p:txBody>
        </p:sp>
        <p:sp>
          <p:nvSpPr>
            <p:cNvPr id="24" name="Rectangle 24"/>
            <p:cNvSpPr/>
            <p:nvPr>
              <p:custDataLst>
                <p:tags r:id="rId20"/>
              </p:custDataLst>
            </p:nvPr>
          </p:nvSpPr>
          <p:spPr>
            <a:xfrm>
              <a:off x="5786" y="7256"/>
              <a:ext cx="830" cy="397"/>
            </a:xfrm>
            <a:prstGeom prst="rect">
              <a:avLst/>
            </a:prstGeom>
            <a:noFill/>
            <a:ln w="9525">
              <a:noFill/>
            </a:ln>
          </p:spPr>
          <p:txBody>
            <a:bodyPr wrap="square" lIns="0" tIns="0" rIns="0" bIns="0">
              <a:spAutoFit/>
            </a:bodyPr>
            <a:lstStyle/>
            <a:p>
              <a:pPr algn="ctr"/>
              <a:r>
                <a:rPr lang="zh-CN" altLang="ru-RU" sz="2400" b="1">
                  <a:solidFill>
                    <a:schemeClr val="bg2"/>
                  </a:solidFill>
                  <a:latin typeface="思源宋体 CN" panose="02020400000000000000" charset="-122"/>
                </a:rPr>
                <a:t>英美</a:t>
              </a:r>
            </a:p>
          </p:txBody>
        </p:sp>
        <p:sp>
          <p:nvSpPr>
            <p:cNvPr id="34" name="TextBox 33"/>
            <p:cNvSpPr txBox="1"/>
            <p:nvPr>
              <p:custDataLst>
                <p:tags r:id="rId21"/>
              </p:custDataLst>
            </p:nvPr>
          </p:nvSpPr>
          <p:spPr>
            <a:xfrm>
              <a:off x="4882" y="5033"/>
              <a:ext cx="2810" cy="1556"/>
            </a:xfrm>
            <a:prstGeom prst="rect">
              <a:avLst/>
            </a:prstGeom>
            <a:noFill/>
            <a:ln w="9525">
              <a:noFill/>
            </a:ln>
          </p:spPr>
          <p:txBody>
            <a:bodyPr wrap="square">
              <a:spAutoFit/>
            </a:bodyPr>
            <a:lstStyle/>
            <a:p>
              <a:pPr algn="l" eaLnBrk="1" hangingPunct="1">
                <a:buNone/>
              </a:pPr>
              <a:r>
                <a:rPr lang="en-US" altLang="zh-CN" sz="2200">
                  <a:latin typeface="思源宋体 CN" panose="02020400000000000000" charset="-122"/>
                </a:rPr>
                <a:t>担心国民党亲日派乘机掌权，日本趁机扩大侵华，排挤其在华势力，</a:t>
              </a:r>
              <a:r>
                <a:rPr lang="en-US" altLang="zh-CN" sz="2200">
                  <a:solidFill>
                    <a:srgbClr val="FF0000"/>
                  </a:solidFill>
                  <a:latin typeface="思源宋体 CN" panose="02020400000000000000" charset="-122"/>
                </a:rPr>
                <a:t>主张和平解决</a:t>
              </a:r>
              <a:r>
                <a:rPr lang="zh-CN" altLang="en-US" sz="2200">
                  <a:solidFill>
                    <a:srgbClr val="FF0000"/>
                  </a:solidFill>
                  <a:latin typeface="思源宋体 CN" panose="02020400000000000000" charset="-122"/>
                </a:rPr>
                <a:t>。</a:t>
              </a:r>
            </a:p>
          </p:txBody>
        </p:sp>
      </p:grpSp>
      <p:grpSp>
        <p:nvGrpSpPr>
          <p:cNvPr id="5" name="组合 30"/>
          <p:cNvGrpSpPr/>
          <p:nvPr>
            <p:custDataLst>
              <p:tags r:id="rId3"/>
            </p:custDataLst>
          </p:nvPr>
        </p:nvGrpSpPr>
        <p:grpSpPr>
          <a:xfrm>
            <a:off x="6752802" y="1311559"/>
            <a:ext cx="3416300" cy="2783205"/>
            <a:chOff x="11131" y="4623"/>
            <a:chExt cx="5971" cy="5594"/>
          </a:xfrm>
        </p:grpSpPr>
        <p:grpSp>
          <p:nvGrpSpPr>
            <p:cNvPr id="14" name="组合 4"/>
            <p:cNvGrpSpPr/>
            <p:nvPr>
              <p:custDataLst>
                <p:tags r:id="rId8"/>
              </p:custDataLst>
            </p:nvPr>
          </p:nvGrpSpPr>
          <p:grpSpPr>
            <a:xfrm>
              <a:off x="11131" y="4623"/>
              <a:ext cx="5970" cy="5594"/>
              <a:chOff x="7198" y="4754"/>
              <a:chExt cx="2397" cy="2709"/>
            </a:xfrm>
          </p:grpSpPr>
          <p:sp>
            <p:nvSpPr>
              <p:cNvPr id="12" name="Rectangle 12"/>
              <p:cNvSpPr>
                <a:spLocks noChangeArrowheads="1"/>
              </p:cNvSpPr>
              <p:nvPr>
                <p:custDataLst>
                  <p:tags r:id="rId15"/>
                </p:custDataLst>
              </p:nvPr>
            </p:nvSpPr>
            <p:spPr bwMode="auto">
              <a:xfrm>
                <a:off x="7198" y="6981"/>
                <a:ext cx="2397" cy="482"/>
              </a:xfrm>
              <a:prstGeom prst="rect">
                <a:avLst/>
              </a:prstGeom>
              <a:solidFill>
                <a:schemeClr val="accent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tx1"/>
                  </a:solidFill>
                  <a:effectLst/>
                  <a:uLnTx/>
                  <a:uFillTx/>
                  <a:latin typeface="+mn-lt"/>
                  <a:ea typeface="+mn-ea"/>
                  <a:cs typeface="+mn-cs"/>
                </a:endParaRPr>
              </a:p>
            </p:txBody>
          </p:sp>
          <p:sp>
            <p:nvSpPr>
              <p:cNvPr id="13" name="Rectangle 13"/>
              <p:cNvSpPr>
                <a:spLocks noChangeArrowheads="1"/>
              </p:cNvSpPr>
              <p:nvPr>
                <p:custDataLst>
                  <p:tags r:id="rId16"/>
                </p:custDataLst>
              </p:nvPr>
            </p:nvSpPr>
            <p:spPr bwMode="auto">
              <a:xfrm>
                <a:off x="7198" y="4754"/>
                <a:ext cx="2397" cy="2212"/>
              </a:xfrm>
              <a:prstGeom prst="rect">
                <a:avLst/>
              </a:prstGeom>
              <a:solidFill>
                <a:schemeClr val="bg2">
                  <a:lumMod val="8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ru-RU" sz="1800" b="0" i="0" u="none" strike="noStrike" kern="1200" cap="none" spc="0" normalizeH="0" baseline="0" noProof="0">
                  <a:ln>
                    <a:noFill/>
                  </a:ln>
                  <a:solidFill>
                    <a:schemeClr val="tx1"/>
                  </a:solidFill>
                  <a:effectLst/>
                  <a:uLnTx/>
                  <a:uFillTx/>
                  <a:latin typeface="+mn-lt"/>
                  <a:ea typeface="+mn-ea"/>
                  <a:cs typeface="+mn-cs"/>
                </a:endParaRPr>
              </a:p>
            </p:txBody>
          </p:sp>
          <p:sp>
            <p:nvSpPr>
              <p:cNvPr id="25" name="Rectangle 25"/>
              <p:cNvSpPr/>
              <p:nvPr>
                <p:custDataLst>
                  <p:tags r:id="rId17"/>
                </p:custDataLst>
              </p:nvPr>
            </p:nvSpPr>
            <p:spPr>
              <a:xfrm>
                <a:off x="7569" y="7098"/>
                <a:ext cx="1956" cy="269"/>
              </a:xfrm>
              <a:prstGeom prst="rect">
                <a:avLst/>
              </a:prstGeom>
              <a:noFill/>
              <a:ln w="9525">
                <a:noFill/>
              </a:ln>
            </p:spPr>
            <p:txBody>
              <a:bodyPr wrap="square" lIns="0" tIns="0" rIns="0" bIns="0">
                <a:spAutoFit/>
              </a:bodyPr>
              <a:lstStyle/>
              <a:p>
                <a:pPr algn="ctr"/>
                <a:r>
                  <a:rPr lang="zh-CN" altLang="en-US" b="1">
                    <a:solidFill>
                      <a:schemeClr val="bg2"/>
                    </a:solidFill>
                    <a:latin typeface="思源宋体 CN" panose="02020400000000000000" charset="-122"/>
                  </a:rPr>
                  <a:t>国民党地方实力派</a:t>
                </a:r>
              </a:p>
            </p:txBody>
          </p:sp>
        </p:grpSp>
        <p:grpSp>
          <p:nvGrpSpPr>
            <p:cNvPr id="15" name="组合 18"/>
            <p:cNvGrpSpPr/>
            <p:nvPr>
              <p:custDataLst>
                <p:tags r:id="rId9"/>
              </p:custDataLst>
            </p:nvPr>
          </p:nvGrpSpPr>
          <p:grpSpPr>
            <a:xfrm>
              <a:off x="14211" y="4710"/>
              <a:ext cx="2891" cy="4575"/>
              <a:chOff x="1911" y="3657"/>
              <a:chExt cx="2891" cy="4575"/>
            </a:xfrm>
          </p:grpSpPr>
          <p:pic>
            <p:nvPicPr>
              <p:cNvPr id="20" name="Picture 4" descr="u=645604124,3317086027&amp;fm=52&amp;gp=0"/>
              <p:cNvPicPr>
                <a:picLocks noChangeAspect="1" noChangeArrowheads="1"/>
              </p:cNvPicPr>
              <p:nvPr>
                <p:custDataLst>
                  <p:tags r:id="rId13"/>
                </p:custDataLst>
              </p:nvPr>
            </p:nvPicPr>
            <p:blipFill>
              <a:blip r:embed="rId27"/>
              <a:stretch>
                <a:fillRect/>
              </a:stretch>
            </p:blipFill>
            <p:spPr bwMode="auto">
              <a:xfrm>
                <a:off x="1911" y="3657"/>
                <a:ext cx="2864" cy="3921"/>
              </a:xfrm>
              <a:prstGeom prst="rect">
                <a:avLst/>
              </a:prstGeom>
              <a:noFill/>
              <a:ln w="9525">
                <a:noFill/>
                <a:miter lim="800000"/>
                <a:headEnd/>
                <a:tailEnd/>
              </a:ln>
            </p:spPr>
          </p:pic>
          <p:sp>
            <p:nvSpPr>
              <p:cNvPr id="21" name="文本框 20"/>
              <p:cNvSpPr txBox="1"/>
              <p:nvPr>
                <p:custDataLst>
                  <p:tags r:id="rId14"/>
                </p:custDataLst>
              </p:nvPr>
            </p:nvSpPr>
            <p:spPr>
              <a:xfrm>
                <a:off x="2038" y="7492"/>
                <a:ext cx="2764" cy="740"/>
              </a:xfrm>
              <a:prstGeom prst="rect">
                <a:avLst/>
              </a:prstGeom>
              <a:solidFill>
                <a:schemeClr val="bg1">
                  <a:lumMod val="95000"/>
                </a:schemeClr>
              </a:solidFill>
            </p:spPr>
            <p:txBody>
              <a:bodyPr wrap="square" rtlCol="0">
                <a:spAutoFit/>
              </a:bodyPr>
              <a:lstStyle/>
              <a:p>
                <a:r>
                  <a:rPr kumimoji="1" lang="zh-CN" altLang="en-US" smtClean="0">
                    <a:solidFill>
                      <a:schemeClr val="tx1"/>
                    </a:solidFill>
                    <a:latin typeface="楷体" panose="02010609060101010101" pitchFamily="49" charset="-122"/>
                    <a:ea typeface="楷体" panose="02010609060101010101" pitchFamily="49" charset="-122"/>
                  </a:rPr>
                  <a:t>亲日派何应钦</a:t>
                </a:r>
              </a:p>
            </p:txBody>
          </p:sp>
        </p:grpSp>
        <p:grpSp>
          <p:nvGrpSpPr>
            <p:cNvPr id="16" name="组合 26"/>
            <p:cNvGrpSpPr/>
            <p:nvPr>
              <p:custDataLst>
                <p:tags r:id="rId10"/>
              </p:custDataLst>
            </p:nvPr>
          </p:nvGrpSpPr>
          <p:grpSpPr>
            <a:xfrm>
              <a:off x="11131" y="4686"/>
              <a:ext cx="3206" cy="4616"/>
              <a:chOff x="11157" y="3763"/>
              <a:chExt cx="3206" cy="4616"/>
            </a:xfrm>
          </p:grpSpPr>
          <p:pic>
            <p:nvPicPr>
              <p:cNvPr id="28" name="图片 27"/>
              <p:cNvPicPr>
                <a:picLocks noChangeAspect="1"/>
              </p:cNvPicPr>
              <p:nvPr>
                <p:custDataLst>
                  <p:tags r:id="rId11"/>
                </p:custDataLst>
              </p:nvPr>
            </p:nvPicPr>
            <p:blipFill>
              <a:blip r:embed="rId28"/>
              <a:stretch>
                <a:fillRect/>
              </a:stretch>
            </p:blipFill>
            <p:spPr>
              <a:xfrm>
                <a:off x="11157" y="3763"/>
                <a:ext cx="2952" cy="3905"/>
              </a:xfrm>
              <a:prstGeom prst="rect">
                <a:avLst/>
              </a:prstGeom>
            </p:spPr>
          </p:pic>
          <p:sp>
            <p:nvSpPr>
              <p:cNvPr id="29" name="文本框 28"/>
              <p:cNvSpPr txBox="1"/>
              <p:nvPr>
                <p:custDataLst>
                  <p:tags r:id="rId12"/>
                </p:custDataLst>
              </p:nvPr>
            </p:nvSpPr>
            <p:spPr>
              <a:xfrm>
                <a:off x="11178" y="7639"/>
                <a:ext cx="3185" cy="740"/>
              </a:xfrm>
              <a:prstGeom prst="rect">
                <a:avLst/>
              </a:prstGeom>
              <a:solidFill>
                <a:schemeClr val="bg1">
                  <a:lumMod val="95000"/>
                </a:schemeClr>
              </a:solidFill>
            </p:spPr>
            <p:txBody>
              <a:bodyPr wrap="square" rtlCol="0">
                <a:spAutoFit/>
              </a:bodyPr>
              <a:lstStyle/>
              <a:p>
                <a:pPr algn="l">
                  <a:buClrTx/>
                  <a:buSzTx/>
                  <a:buFontTx/>
                </a:pPr>
                <a:r>
                  <a:rPr kumimoji="1" lang="zh-CN" altLang="en-US" smtClean="0">
                    <a:latin typeface="楷体" panose="02010609060101010101" pitchFamily="49" charset="-122"/>
                    <a:ea typeface="楷体" panose="02010609060101010101" pitchFamily="49" charset="-122"/>
                  </a:rPr>
                  <a:t>亲英美派宋美龄</a:t>
                </a:r>
              </a:p>
            </p:txBody>
          </p:sp>
        </p:grpSp>
      </p:grpSp>
      <p:sp>
        <p:nvSpPr>
          <p:cNvPr id="46" name="文本框 45"/>
          <p:cNvSpPr txBox="1"/>
          <p:nvPr>
            <p:custDataLst>
              <p:tags r:id="rId4"/>
            </p:custDataLst>
          </p:nvPr>
        </p:nvSpPr>
        <p:spPr>
          <a:xfrm>
            <a:off x="248496" y="370911"/>
            <a:ext cx="11449685" cy="460375"/>
          </a:xfrm>
          <a:prstGeom prst="rect">
            <a:avLst/>
          </a:prstGeom>
          <a:noFill/>
        </p:spPr>
        <p:txBody>
          <a:bodyPr wrap="square" rtlCol="0" anchor="t">
            <a:spAutoFit/>
          </a:bodyPr>
          <a:lstStyle/>
          <a:p>
            <a:pPr algn="l">
              <a:spcBef>
                <a:spcPct val="50000"/>
              </a:spcBef>
            </a:pPr>
            <a:r>
              <a:rPr lang="en-US" altLang="zh-CN" sz="2400" dirty="0">
                <a:solidFill>
                  <a:schemeClr val="accent6">
                    <a:lumMod val="75000"/>
                  </a:schemeClr>
                </a:solidFill>
                <a:latin typeface="黑体" panose="02010609060101010101" charset="-122"/>
                <a:ea typeface="黑体" panose="02010609060101010101" charset="-122"/>
                <a:sym typeface="+mn-ea"/>
              </a:rPr>
              <a:t>    </a:t>
            </a:r>
            <a:r>
              <a:rPr sz="2400" dirty="0">
                <a:solidFill>
                  <a:schemeClr val="tx1">
                    <a:lumMod val="75000"/>
                    <a:lumOff val="25000"/>
                  </a:schemeClr>
                </a:solidFill>
                <a:latin typeface="华文中宋" panose="02010600040101010101" pitchFamily="2" charset="-122"/>
                <a:ea typeface="华文中宋" panose="02010600040101010101" pitchFamily="2" charset="-122"/>
                <a:cs typeface="华文中宋" panose="02010600040101010101" pitchFamily="2" charset="-122"/>
                <a:sym typeface="+mn-ea"/>
              </a:rPr>
              <a:t>面对西安事变，当时西方列强、国民党内部不同派别的反应？</a:t>
            </a:r>
          </a:p>
        </p:txBody>
      </p:sp>
      <p:sp>
        <p:nvSpPr>
          <p:cNvPr id="47" name="文本框 46"/>
          <p:cNvSpPr txBox="1"/>
          <p:nvPr>
            <p:custDataLst>
              <p:tags r:id="rId5"/>
            </p:custDataLst>
          </p:nvPr>
        </p:nvSpPr>
        <p:spPr>
          <a:xfrm>
            <a:off x="6693183" y="820631"/>
            <a:ext cx="1765300" cy="398780"/>
          </a:xfrm>
          <a:prstGeom prst="rect">
            <a:avLst/>
          </a:prstGeom>
          <a:solidFill>
            <a:schemeClr val="bg1">
              <a:lumMod val="95000"/>
            </a:schemeClr>
          </a:solidFill>
        </p:spPr>
        <p:txBody>
          <a:bodyPr wrap="square" rtlCol="0" anchor="t">
            <a:spAutoFit/>
          </a:bodyPr>
          <a:lstStyle/>
          <a:p>
            <a:pPr algn="l" fontAlgn="auto">
              <a:buClrTx/>
              <a:buSzTx/>
              <a:buFontTx/>
            </a:pPr>
            <a:r>
              <a:rPr lang="zh-CN" altLang="en-US" sz="2000" b="1" dirty="0">
                <a:latin typeface="楷体" panose="02010609060101010101" pitchFamily="49" charset="-122"/>
                <a:ea typeface="楷体" panose="02010609060101010101" pitchFamily="49" charset="-122"/>
                <a:sym typeface="+mn-ea"/>
              </a:rPr>
              <a:t>主张</a:t>
            </a:r>
            <a:r>
              <a:rPr lang="zh-CN" altLang="en-US" sz="2000" b="1" dirty="0">
                <a:solidFill>
                  <a:srgbClr val="FF0000"/>
                </a:solidFill>
                <a:latin typeface="楷体" panose="02010609060101010101" pitchFamily="49" charset="-122"/>
                <a:ea typeface="楷体" panose="02010609060101010101" pitchFamily="49" charset="-122"/>
                <a:sym typeface="+mn-ea"/>
              </a:rPr>
              <a:t>和平解决</a:t>
            </a:r>
          </a:p>
        </p:txBody>
      </p:sp>
      <p:sp>
        <p:nvSpPr>
          <p:cNvPr id="48" name="文本框 47"/>
          <p:cNvSpPr txBox="1"/>
          <p:nvPr>
            <p:custDataLst>
              <p:tags r:id="rId6"/>
            </p:custDataLst>
          </p:nvPr>
        </p:nvSpPr>
        <p:spPr>
          <a:xfrm>
            <a:off x="8478590" y="804402"/>
            <a:ext cx="1754505" cy="398780"/>
          </a:xfrm>
          <a:prstGeom prst="rect">
            <a:avLst/>
          </a:prstGeom>
          <a:solidFill>
            <a:schemeClr val="bg1">
              <a:lumMod val="95000"/>
            </a:schemeClr>
          </a:solidFill>
        </p:spPr>
        <p:txBody>
          <a:bodyPr wrap="square" rtlCol="0" anchor="t">
            <a:spAutoFit/>
          </a:bodyPr>
          <a:lstStyle/>
          <a:p>
            <a:pPr algn="l" fontAlgn="auto">
              <a:buClrTx/>
              <a:buSzTx/>
              <a:buFontTx/>
            </a:pPr>
            <a:r>
              <a:rPr lang="zh-CN" altLang="en-US" sz="2000" b="1" dirty="0">
                <a:latin typeface="楷体" panose="02010609060101010101" pitchFamily="49" charset="-122"/>
                <a:ea typeface="楷体" panose="02010609060101010101" pitchFamily="49" charset="-122"/>
                <a:sym typeface="+mn-ea"/>
              </a:rPr>
              <a:t>主张军事</a:t>
            </a:r>
            <a:r>
              <a:rPr lang="zh-CN" altLang="en-US" sz="2000" b="1" dirty="0">
                <a:solidFill>
                  <a:srgbClr val="FF0000"/>
                </a:solidFill>
                <a:latin typeface="楷体" panose="02010609060101010101" pitchFamily="49" charset="-122"/>
                <a:ea typeface="楷体" panose="02010609060101010101" pitchFamily="49" charset="-122"/>
                <a:sym typeface="+mn-ea"/>
              </a:rPr>
              <a:t>解决</a:t>
            </a:r>
          </a:p>
        </p:txBody>
      </p:sp>
      <p:sp>
        <p:nvSpPr>
          <p:cNvPr id="51" name="文本框 50"/>
          <p:cNvSpPr txBox="1"/>
          <p:nvPr>
            <p:custDataLst>
              <p:tags r:id="rId7"/>
            </p:custDataLst>
          </p:nvPr>
        </p:nvSpPr>
        <p:spPr>
          <a:xfrm>
            <a:off x="1117741" y="4244622"/>
            <a:ext cx="9459947" cy="584775"/>
          </a:xfrm>
          <a:prstGeom prst="rect">
            <a:avLst/>
          </a:prstGeom>
          <a:noFill/>
        </p:spPr>
        <p:txBody>
          <a:bodyPr wrap="square" rtlCol="0" anchor="t">
            <a:spAutoFit/>
          </a:bodyPr>
          <a:lstStyle/>
          <a:p>
            <a:r>
              <a:rPr lang="zh-CN" altLang="en-US" sz="3200" dirty="0" smtClean="0">
                <a:solidFill>
                  <a:srgbClr val="FF0000"/>
                </a:solidFill>
                <a:latin typeface="黑体" panose="02010609060101010101" charset="-122"/>
                <a:ea typeface="黑体" panose="02010609060101010101" charset="-122"/>
                <a:sym typeface="+mn-ea"/>
              </a:rPr>
              <a:t>如果你是当时的中共党员，你的选择是？说说理由。</a:t>
            </a:r>
          </a:p>
        </p:txBody>
      </p:sp>
      <p:sp>
        <p:nvSpPr>
          <p:cNvPr id="50" name="TextBox 49"/>
          <p:cNvSpPr txBox="1"/>
          <p:nvPr/>
        </p:nvSpPr>
        <p:spPr>
          <a:xfrm>
            <a:off x="2833511" y="4978400"/>
            <a:ext cx="4549422" cy="769441"/>
          </a:xfrm>
          <a:prstGeom prst="rect">
            <a:avLst/>
          </a:prstGeom>
          <a:noFill/>
        </p:spPr>
        <p:txBody>
          <a:bodyPr wrap="square" rtlCol="0">
            <a:spAutoFit/>
          </a:bodyPr>
          <a:lstStyle/>
          <a:p>
            <a:r>
              <a:rPr lang="zh-CN" altLang="en-US" sz="4400" dirty="0" smtClean="0"/>
              <a:t>杀蒋   </a:t>
            </a:r>
            <a:r>
              <a:rPr lang="en-US" altLang="zh-CN" sz="4400" dirty="0" smtClean="0"/>
              <a:t>VS  </a:t>
            </a:r>
            <a:r>
              <a:rPr lang="zh-CN" altLang="en-US" sz="4400" dirty="0" smtClean="0"/>
              <a:t>放蒋</a:t>
            </a:r>
            <a:endParaRPr lang="zh-CN" altLang="en-US" sz="4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heel(1)">
                                      <p:cBhvr>
                                        <p:cTn id="13" dur="2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amond(in)">
                                      <p:cBhvr>
                                        <p:cTn id="18" dur="2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linds(horizontal)">
                                      <p:cBhvr>
                                        <p:cTn id="2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1"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21970" y="4578350"/>
            <a:ext cx="10714990" cy="1938992"/>
          </a:xfrm>
          <a:prstGeom prst="rect">
            <a:avLst/>
          </a:prstGeom>
          <a:noFill/>
        </p:spPr>
        <p:txBody>
          <a:bodyPr wrap="square" rtlCol="0" anchor="t">
            <a:spAutoFit/>
          </a:bodyPr>
          <a:lstStyle/>
          <a:p>
            <a:pPr marL="0" indent="0" fontAlgn="auto">
              <a:buNone/>
            </a:pPr>
            <a:r>
              <a:rPr lang="zh-CN" altLang="en-US" sz="2400" dirty="0" smtClean="0">
                <a:latin typeface="黑体" panose="02010609060101010101" charset="-122"/>
                <a:ea typeface="黑体" panose="02010609060101010101" charset="-122"/>
                <a:cs typeface="黑体" panose="02010609060101010101" charset="-122"/>
                <a:sym typeface="+mn-ea"/>
              </a:rPr>
              <a:t>材料三：中日民族矛盾的发展，在政治比重上，降低了国内阶级间的矛盾和政治集团间的矛盾的地位，使它们变为次要和服从的东西。因此，就在中国共产党和中国人民面前提出了下列任务：适当地调整国内国际在现时可能和必须调整的矛盾，使之适合于团结抗日的总任务。</a:t>
            </a:r>
            <a:endParaRPr lang="zh-CN" altLang="en-US" sz="2400" dirty="0">
              <a:latin typeface="黑体" panose="02010609060101010101" charset="-122"/>
              <a:ea typeface="黑体" panose="02010609060101010101" charset="-122"/>
              <a:cs typeface="黑体" panose="02010609060101010101" charset="-122"/>
            </a:endParaRPr>
          </a:p>
          <a:p>
            <a:pPr marL="0" indent="0" algn="r" fontAlgn="auto">
              <a:buNone/>
            </a:pPr>
            <a:r>
              <a:rPr lang="en-US" altLang="zh-CN" sz="2400" dirty="0" smtClean="0">
                <a:latin typeface="黑体" panose="02010609060101010101" charset="-122"/>
                <a:ea typeface="黑体" panose="02010609060101010101" charset="-122"/>
                <a:cs typeface="黑体" panose="02010609060101010101" charset="-122"/>
                <a:sym typeface="+mn-ea"/>
              </a:rPr>
              <a:t>——</a:t>
            </a:r>
            <a:r>
              <a:rPr lang="zh-CN" altLang="en-US" sz="2400" dirty="0" smtClean="0">
                <a:latin typeface="黑体" panose="02010609060101010101" charset="-122"/>
                <a:ea typeface="黑体" panose="02010609060101010101" charset="-122"/>
                <a:cs typeface="黑体" panose="02010609060101010101" charset="-122"/>
                <a:sym typeface="+mn-ea"/>
              </a:rPr>
              <a:t>《毛泽东选集》</a:t>
            </a:r>
            <a:endParaRPr lang="zh-CN" altLang="en-US" sz="2400" dirty="0">
              <a:latin typeface="黑体" panose="02010609060101010101" charset="-122"/>
              <a:ea typeface="黑体" panose="02010609060101010101" charset="-122"/>
              <a:cs typeface="黑体" panose="02010609060101010101" charset="-122"/>
            </a:endParaRPr>
          </a:p>
        </p:txBody>
      </p:sp>
      <p:sp>
        <p:nvSpPr>
          <p:cNvPr id="16" name="文本框 15"/>
          <p:cNvSpPr txBox="1"/>
          <p:nvPr/>
        </p:nvSpPr>
        <p:spPr>
          <a:xfrm>
            <a:off x="412115" y="146050"/>
            <a:ext cx="10490200" cy="1198880"/>
          </a:xfrm>
          <a:prstGeom prst="rect">
            <a:avLst/>
          </a:prstGeom>
          <a:noFill/>
        </p:spPr>
        <p:txBody>
          <a:bodyPr wrap="square" rtlCol="0" anchor="t">
            <a:spAutoFit/>
          </a:bodyPr>
          <a:lstStyle/>
          <a:p>
            <a:pPr algn="l"/>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材料二：此刻西安的形势十分危急，外有军事威胁,内有战与和的斗争，如果处理不好就有可能引起更大规模的内战，使西安事变的成果付之一炬。</a:t>
            </a:r>
          </a:p>
          <a:p>
            <a:pPr algn="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    </a:t>
            </a:r>
            <a:r>
              <a:rPr lang="en-US" altLang="zh-CN" sz="2400" dirty="0" smtClean="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smtClean="0">
                <a:solidFill>
                  <a:schemeClr val="tx1"/>
                </a:solidFill>
                <a:latin typeface="黑体" panose="02010609060101010101" charset="-122"/>
                <a:ea typeface="黑体" panose="02010609060101010101" charset="-122"/>
                <a:cs typeface="黑体" panose="02010609060101010101" charset="-122"/>
                <a:sym typeface="+mn-ea"/>
              </a:rPr>
              <a:t>侯新养《论中国共产党在西安事变中的作用》</a:t>
            </a:r>
          </a:p>
        </p:txBody>
      </p:sp>
      <p:pic>
        <p:nvPicPr>
          <p:cNvPr id="56" name="图片 55"/>
          <p:cNvPicPr>
            <a:picLocks noChangeAspect="1"/>
          </p:cNvPicPr>
          <p:nvPr>
            <p:custDataLst>
              <p:tags r:id="rId1"/>
            </p:custDataLst>
          </p:nvPr>
        </p:nvPicPr>
        <p:blipFill>
          <a:blip r:embed="rId4"/>
          <a:stretch>
            <a:fillRect/>
          </a:stretch>
        </p:blipFill>
        <p:spPr>
          <a:xfrm>
            <a:off x="412115" y="1299845"/>
            <a:ext cx="4091305" cy="2731770"/>
          </a:xfrm>
          <a:prstGeom prst="rect">
            <a:avLst/>
          </a:prstGeom>
        </p:spPr>
      </p:pic>
      <p:sp>
        <p:nvSpPr>
          <p:cNvPr id="6" name="文本框 5"/>
          <p:cNvSpPr txBox="1"/>
          <p:nvPr/>
        </p:nvSpPr>
        <p:spPr>
          <a:xfrm>
            <a:off x="4580621" y="1500853"/>
            <a:ext cx="7611379" cy="461665"/>
          </a:xfrm>
          <a:prstGeom prst="rect">
            <a:avLst/>
          </a:prstGeom>
          <a:noFill/>
        </p:spPr>
        <p:txBody>
          <a:bodyPr wrap="none" rtlCol="0" anchor="t">
            <a:spAutoFit/>
          </a:bodyPr>
          <a:lstStyle/>
          <a:p>
            <a:r>
              <a:rPr lang="en-US" altLang="zh-CN" sz="2400" b="1" dirty="0" smtClean="0">
                <a:solidFill>
                  <a:srgbClr val="FF0000"/>
                </a:solidFill>
                <a:latin typeface="黑体" panose="02010609060101010101" charset="-122"/>
                <a:ea typeface="黑体" panose="02010609060101010101" charset="-122"/>
                <a:sym typeface="+mn-ea"/>
              </a:rPr>
              <a:t>2.</a:t>
            </a:r>
            <a:r>
              <a:rPr lang="zh-CN" altLang="en-US" sz="2400" b="1" dirty="0" smtClean="0">
                <a:solidFill>
                  <a:srgbClr val="FF0000"/>
                </a:solidFill>
                <a:latin typeface="黑体" panose="02010609060101010101" charset="-122"/>
                <a:ea typeface="黑体" panose="02010609060101010101" charset="-122"/>
                <a:sym typeface="+mn-ea"/>
              </a:rPr>
              <a:t>据材料二并结合教材，中共对西安事变的态度如何？</a:t>
            </a:r>
          </a:p>
        </p:txBody>
      </p:sp>
      <p:sp>
        <p:nvSpPr>
          <p:cNvPr id="7" name="标题 6"/>
          <p:cNvSpPr>
            <a:spLocks noGrp="1"/>
          </p:cNvSpPr>
          <p:nvPr>
            <p:ph type="title"/>
          </p:nvPr>
        </p:nvSpPr>
        <p:spPr>
          <a:xfrm>
            <a:off x="5235786" y="2212622"/>
            <a:ext cx="5127413" cy="711200"/>
          </a:xfrm>
        </p:spPr>
        <p:style>
          <a:lnRef idx="2">
            <a:schemeClr val="accent6"/>
          </a:lnRef>
          <a:fillRef idx="1">
            <a:schemeClr val="lt1"/>
          </a:fillRef>
          <a:effectRef idx="0">
            <a:schemeClr val="accent6"/>
          </a:effectRef>
          <a:fontRef idx="minor">
            <a:schemeClr val="dk1"/>
          </a:fontRef>
        </p:style>
        <p:txBody>
          <a:bodyPr>
            <a:normAutofit/>
          </a:bodyPr>
          <a:lstStyle/>
          <a:p>
            <a:r>
              <a:rPr lang="zh-CN" altLang="en-US" sz="3110" dirty="0" smtClean="0">
                <a:solidFill>
                  <a:schemeClr val="accent1">
                    <a:lumMod val="75000"/>
                  </a:schemeClr>
                </a:solidFill>
                <a:latin typeface="黑体" panose="02010609060101010101" charset="-122"/>
                <a:ea typeface="黑体" panose="02010609060101010101" charset="-122"/>
                <a:sym typeface="+mn-ea"/>
              </a:rPr>
              <a:t>主张</a:t>
            </a:r>
            <a:r>
              <a:rPr lang="zh-CN" altLang="en-US" sz="3110" u="sng" dirty="0" smtClean="0">
                <a:solidFill>
                  <a:schemeClr val="accent1">
                    <a:lumMod val="75000"/>
                  </a:schemeClr>
                </a:solidFill>
                <a:latin typeface="黑体" panose="02010609060101010101" charset="-122"/>
                <a:ea typeface="黑体" panose="02010609060101010101" charset="-122"/>
                <a:sym typeface="+mn-ea"/>
              </a:rPr>
              <a:t>和平解决、联蒋抗日</a:t>
            </a:r>
            <a:endParaRPr lang="zh-CN" altLang="en-US" sz="3110" dirty="0" smtClean="0">
              <a:solidFill>
                <a:schemeClr val="accent1">
                  <a:lumMod val="75000"/>
                </a:schemeClr>
              </a:solidFill>
              <a:latin typeface="黑体" panose="02010609060101010101" charset="-122"/>
              <a:ea typeface="黑体" panose="02010609060101010101" charset="-122"/>
              <a:sym typeface="+mn-ea"/>
            </a:endParaRPr>
          </a:p>
        </p:txBody>
      </p:sp>
      <p:cxnSp>
        <p:nvCxnSpPr>
          <p:cNvPr id="8" name="直接连接符 7"/>
          <p:cNvCxnSpPr/>
          <p:nvPr>
            <p:custDataLst>
              <p:tags r:id="rId2"/>
            </p:custDataLst>
          </p:nvPr>
        </p:nvCxnSpPr>
        <p:spPr>
          <a:xfrm flipV="1">
            <a:off x="1879405" y="4955822"/>
            <a:ext cx="2681306" cy="2091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989589" y="4087905"/>
            <a:ext cx="10521094" cy="461665"/>
          </a:xfrm>
          <a:prstGeom prst="rect">
            <a:avLst/>
          </a:prstGeom>
        </p:spPr>
        <p:txBody>
          <a:bodyPr wrap="square">
            <a:spAutoFit/>
          </a:bodyPr>
          <a:lstStyle/>
          <a:p>
            <a:r>
              <a:rPr lang="en-US" altLang="zh-CN" sz="2400" b="1" kern="100" dirty="0" smtClean="0">
                <a:solidFill>
                  <a:srgbClr val="FF0000"/>
                </a:solidFill>
                <a:latin typeface="黑体" panose="02010609060101010101" charset="-122"/>
                <a:ea typeface="黑体" panose="02010609060101010101" charset="-122"/>
                <a:cs typeface="Times New Roman" panose="02020603050405020304"/>
              </a:rPr>
              <a:t>3.</a:t>
            </a:r>
            <a:r>
              <a:rPr lang="zh-CN" altLang="en-US" sz="2400" b="1" kern="100" dirty="0" smtClean="0">
                <a:solidFill>
                  <a:srgbClr val="FF0000"/>
                </a:solidFill>
                <a:latin typeface="黑体" panose="02010609060101010101" charset="-122"/>
                <a:ea typeface="黑体" panose="02010609060101010101" charset="-122"/>
                <a:cs typeface="Times New Roman" panose="02020603050405020304"/>
              </a:rPr>
              <a:t>据材料三，为何中国共产党愿意冰释前嫌达成和解？西安事变的结果？</a:t>
            </a:r>
          </a:p>
        </p:txBody>
      </p:sp>
      <p:sp>
        <p:nvSpPr>
          <p:cNvPr id="18" name="文本框 8"/>
          <p:cNvSpPr txBox="1"/>
          <p:nvPr/>
        </p:nvSpPr>
        <p:spPr>
          <a:xfrm>
            <a:off x="301201" y="4830658"/>
            <a:ext cx="11031855" cy="9531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sz="2400" b="1" dirty="0">
                <a:solidFill>
                  <a:srgbClr val="0000FF"/>
                </a:solidFill>
                <a:latin typeface="黑体" panose="02010609060101010101" charset="-122"/>
                <a:ea typeface="黑体" panose="02010609060101010101" charset="-122"/>
                <a:cs typeface="黑体" panose="02010609060101010101" charset="-122"/>
              </a:rPr>
              <a:t> </a:t>
            </a:r>
            <a:r>
              <a:rPr lang="en-US" altLang="zh-CN" sz="2800" b="1" dirty="0">
                <a:solidFill>
                  <a:srgbClr val="0000FF"/>
                </a:solidFill>
                <a:latin typeface="黑体" panose="02010609060101010101" charset="-122"/>
                <a:ea typeface="黑体" panose="02010609060101010101" charset="-122"/>
                <a:cs typeface="黑体" panose="02010609060101010101" charset="-122"/>
              </a:rPr>
              <a:t> </a:t>
            </a:r>
            <a:r>
              <a:rPr lang="en-US" altLang="zh-CN" sz="2800" b="1" dirty="0" smtClean="0">
                <a:solidFill>
                  <a:srgbClr val="0000FF"/>
                </a:solidFill>
                <a:latin typeface="黑体" panose="02010609060101010101" charset="-122"/>
                <a:ea typeface="黑体" panose="02010609060101010101" charset="-122"/>
                <a:cs typeface="黑体" panose="02010609060101010101" charset="-122"/>
              </a:rPr>
              <a:t>  </a:t>
            </a:r>
            <a:r>
              <a:rPr lang="zh-CN" altLang="en-US" sz="2800" b="1" dirty="0">
                <a:solidFill>
                  <a:srgbClr val="0000FF"/>
                </a:solidFill>
                <a:latin typeface="黑体" panose="02010609060101010101" charset="-122"/>
                <a:ea typeface="黑体" panose="02010609060101010101" charset="-122"/>
                <a:cs typeface="黑体" panose="02010609060101010101" charset="-122"/>
              </a:rPr>
              <a:t>中日民族矛盾上升为主要矛盾。经过各方努力，蒋介石被迫接受停止内战、联共抗日的主张，</a:t>
            </a:r>
            <a:r>
              <a:rPr lang="zh-CN" altLang="en-US" sz="2800" b="1" dirty="0">
                <a:solidFill>
                  <a:srgbClr val="FF0000"/>
                </a:solidFill>
                <a:latin typeface="黑体" panose="02010609060101010101" charset="-122"/>
                <a:ea typeface="黑体" panose="02010609060101010101" charset="-122"/>
                <a:cs typeface="黑体" panose="02010609060101010101" charset="-122"/>
              </a:rPr>
              <a:t>西安事变和平</a:t>
            </a:r>
            <a:r>
              <a:rPr lang="zh-CN" altLang="en-US" sz="2800" b="1" dirty="0" smtClean="0">
                <a:solidFill>
                  <a:srgbClr val="FF0000"/>
                </a:solidFill>
                <a:latin typeface="黑体" panose="02010609060101010101" charset="-122"/>
                <a:ea typeface="黑体" panose="02010609060101010101" charset="-122"/>
                <a:cs typeface="黑体" panose="02010609060101010101" charset="-122"/>
              </a:rPr>
              <a:t>解决。</a:t>
            </a:r>
            <a:endParaRPr lang="zh-CN" altLang="en-US" sz="2800" b="1" dirty="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linds(horizont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p:bldP spid="1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8955" y="359410"/>
            <a:ext cx="10595610" cy="1147445"/>
          </a:xfrm>
        </p:spPr>
        <p:txBody>
          <a:bodyPr/>
          <a:lstStyle/>
          <a:p>
            <a:pPr marL="0" indent="0">
              <a:buNone/>
            </a:pPr>
            <a:r>
              <a:rPr lang="en-US" altLang="zh-CN" sz="3200" b="1" dirty="0">
                <a:latin typeface="宋体" panose="02010600030101010101" pitchFamily="2" charset="-122"/>
                <a:ea typeface="宋体" panose="02010600030101010101" pitchFamily="2" charset="-122"/>
              </a:rPr>
              <a:t>   </a:t>
            </a:r>
            <a:r>
              <a:rPr lang="zh-CN" altLang="en-US" sz="3200" b="1" dirty="0">
                <a:latin typeface="宋体" panose="02010600030101010101" pitchFamily="2" charset="-122"/>
                <a:ea typeface="宋体" panose="02010600030101010101" pitchFamily="2" charset="-122"/>
              </a:rPr>
              <a:t>西安事变的和平解决有什么历史意义？</a:t>
            </a:r>
          </a:p>
          <a:p>
            <a:pPr marL="0" indent="0">
              <a:buNone/>
            </a:pPr>
            <a:endParaRPr lang="zh-CN" altLang="en-US" sz="3200" b="1" dirty="0">
              <a:latin typeface="宋体" panose="02010600030101010101" pitchFamily="2" charset="-122"/>
              <a:ea typeface="宋体" panose="02010600030101010101" pitchFamily="2" charset="-122"/>
            </a:endParaRPr>
          </a:p>
        </p:txBody>
      </p:sp>
      <p:sp>
        <p:nvSpPr>
          <p:cNvPr id="5" name="文本框 4"/>
          <p:cNvSpPr txBox="1"/>
          <p:nvPr/>
        </p:nvSpPr>
        <p:spPr>
          <a:xfrm>
            <a:off x="440690" y="1189991"/>
            <a:ext cx="10790294" cy="2677656"/>
          </a:xfrm>
          <a:prstGeom prst="rect">
            <a:avLst/>
          </a:prstGeom>
          <a:noFill/>
        </p:spPr>
        <p:txBody>
          <a:bodyPr wrap="square" rtlCol="0" anchor="t">
            <a:spAutoFit/>
          </a:bodyPr>
          <a:lstStyle/>
          <a:p>
            <a:pPr marL="0" indent="0">
              <a:buNone/>
            </a:pPr>
            <a:r>
              <a:rPr lang="en-US" altLang="zh-CN" sz="2800" dirty="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dirty="0">
                <a:latin typeface="宋体" panose="02010600030101010101" pitchFamily="2" charset="-122"/>
                <a:ea typeface="宋体" panose="02010600030101010101" pitchFamily="2" charset="-122"/>
                <a:cs typeface="宋体" panose="02010600030101010101" pitchFamily="2" charset="-122"/>
                <a:sym typeface="+mn-ea"/>
              </a:rPr>
              <a:t>西安事变的和平解决，成为时局转换的枢纽，对促成以国共两党合作为基础的抗日民族统一战线的建立起到了重要作用。从此，十年内战的局面基本结束，国内和平初步实现。在抗日的前提下，国共两党实行第二次合作已成为不可抗拒的大势</a:t>
            </a:r>
            <a:r>
              <a:rPr lang="zh-CN" altLang="en-US" sz="2800" b="1" dirty="0" smtClean="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b="1" dirty="0" smtClean="0">
              <a:latin typeface="宋体" panose="02010600030101010101" pitchFamily="2" charset="-122"/>
              <a:ea typeface="宋体" panose="02010600030101010101" pitchFamily="2" charset="-122"/>
              <a:cs typeface="宋体" panose="02010600030101010101" pitchFamily="2" charset="-122"/>
            </a:endParaRPr>
          </a:p>
          <a:p>
            <a:pPr marL="0" indent="0" algn="r">
              <a:buNone/>
            </a:pPr>
            <a:r>
              <a:rPr lang="en-US" altLang="zh-CN" sz="2800" b="1"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dirty="0" smtClean="0">
                <a:latin typeface="宋体" panose="02010600030101010101" pitchFamily="2" charset="-122"/>
                <a:ea typeface="宋体" panose="02010600030101010101" pitchFamily="2" charset="-122"/>
                <a:cs typeface="宋体" panose="02010600030101010101" pitchFamily="2" charset="-122"/>
                <a:sym typeface="+mn-ea"/>
              </a:rPr>
              <a:t>《中国共产党简史》</a:t>
            </a:r>
            <a:endParaRPr lang="zh-CN" altLang="en-US" sz="2800" b="1" dirty="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350" name="文本框 2"/>
          <p:cNvSpPr/>
          <p:nvPr>
            <p:custDataLst>
              <p:tags r:id="rId2"/>
            </p:custDataLst>
          </p:nvPr>
        </p:nvSpPr>
        <p:spPr>
          <a:xfrm>
            <a:off x="300355" y="3866515"/>
            <a:ext cx="11811000" cy="4216400"/>
          </a:xfrm>
          <a:prstGeom prst="rect">
            <a:avLst/>
          </a:prstGeom>
          <a:noFill/>
          <a:ln w="9525">
            <a:noFill/>
          </a:ln>
        </p:spPr>
        <p:txBody>
          <a:bodyPr anchor="t"/>
          <a:lstStyle/>
          <a:p>
            <a:r>
              <a:rPr lang="zh-CN" altLang="en-US" sz="4000" b="1" dirty="0">
                <a:solidFill>
                  <a:srgbClr val="FF0000"/>
                </a:solidFill>
                <a:latin typeface="黑体" panose="02010609060101010101" charset="-122"/>
                <a:ea typeface="宋体" panose="02010600030101010101" pitchFamily="2" charset="-122"/>
                <a:sym typeface="黑体" panose="02010609060101010101" charset="-122"/>
              </a:rPr>
              <a:t>历史意义：</a:t>
            </a:r>
            <a:r>
              <a:rPr lang="zh-CN" altLang="en-US" sz="4000" b="1" dirty="0">
                <a:solidFill>
                  <a:srgbClr val="002060"/>
                </a:solidFill>
                <a:latin typeface="黑体" panose="02010609060101010101" charset="-122"/>
                <a:ea typeface="宋体" panose="02010600030101010101" pitchFamily="2" charset="-122"/>
                <a:sym typeface="黑体" panose="02010609060101010101" charset="-122"/>
              </a:rPr>
              <a:t>揭开了国共两党由内战到联合抗日的序幕，成为扭转时局的关键。十年内战基本结束，抗日民族统一战线初步形成。</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0"/>
                                        </p:tgtEl>
                                        <p:attrNameLst>
                                          <p:attrName>style.visibility</p:attrName>
                                        </p:attrNameLst>
                                      </p:cBhvr>
                                      <p:to>
                                        <p:strVal val="visible"/>
                                      </p:to>
                                    </p:set>
                                    <p:anim calcmode="lin" valueType="num">
                                      <p:cBhvr additive="base">
                                        <p:cTn id="7" dur="500" fill="hold"/>
                                        <p:tgtEl>
                                          <p:spTgt spid="2350"/>
                                        </p:tgtEl>
                                        <p:attrNameLst>
                                          <p:attrName>ppt_x</p:attrName>
                                        </p:attrNameLst>
                                      </p:cBhvr>
                                      <p:tavLst>
                                        <p:tav tm="0">
                                          <p:val>
                                            <p:strVal val="#ppt_x"/>
                                          </p:val>
                                        </p:tav>
                                        <p:tav tm="100000">
                                          <p:val>
                                            <p:strVal val="#ppt_x"/>
                                          </p:val>
                                        </p:tav>
                                      </p:tavLst>
                                    </p:anim>
                                    <p:anim calcmode="lin" valueType="num">
                                      <p:cBhvr additive="base">
                                        <p:cTn id="8" dur="500" fill="hold"/>
                                        <p:tgtEl>
                                          <p:spTgt spid="2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2"/>
            </p:custDataLst>
          </p:nvPr>
        </p:nvSpPr>
        <p:spPr>
          <a:xfrm>
            <a:off x="636904" y="2471738"/>
            <a:ext cx="11021695" cy="2328862"/>
          </a:xfrm>
          <a:prstGeom prst="rect">
            <a:avLst/>
          </a:prstGeom>
          <a:noFill/>
          <a:ln w="3175">
            <a:noFill/>
            <a:prstDash val="sysDash"/>
          </a:ln>
        </p:spPr>
        <p:txBody>
          <a:bodyPr wrap="square" lIns="72000" tIns="36000" rIns="72000" bIns="108000" anchor="ctr"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ctr" defTabSz="457200">
              <a:lnSpc>
                <a:spcPct val="120000"/>
              </a:lnSpc>
              <a:defRPr/>
            </a:pPr>
            <a:r>
              <a:rPr lang="zh-CN" altLang="en-US" sz="4400" b="1" spc="300" noProof="1" smtClean="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rPr>
              <a:t>四</a:t>
            </a:r>
            <a:r>
              <a:rPr lang="zh-CN" altLang="en-US" sz="4400" b="1" spc="300" noProof="1">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rPr>
              <a:t>、冰释前嫌共御侮</a:t>
            </a:r>
          </a:p>
          <a:p>
            <a:pPr algn="ctr" defTabSz="457200">
              <a:lnSpc>
                <a:spcPct val="120000"/>
              </a:lnSpc>
              <a:defRPr/>
            </a:pPr>
            <a:endParaRPr lang="zh-CN" altLang="en-US" sz="4400" b="1" spc="300" noProof="1">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ea"/>
            </a:endParaRPr>
          </a:p>
          <a:p>
            <a:pPr lvl="0" algn="ctr" defTabSz="457200">
              <a:lnSpc>
                <a:spcPct val="120000"/>
              </a:lnSpc>
              <a:defRPr/>
            </a:pPr>
            <a:endParaRPr lang="zh-CN" altLang="en-US" sz="4400" b="1" spc="300" dirty="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lt"/>
            </a:endParaRPr>
          </a:p>
        </p:txBody>
      </p:sp>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custDataLst>
              <p:tags r:id="rId1"/>
            </p:custDataLst>
          </p:nvPr>
        </p:nvGrpSpPr>
        <p:grpSpPr>
          <a:xfrm>
            <a:off x="0" y="0"/>
            <a:ext cx="12192001" cy="6858000"/>
            <a:chOff x="-1" y="0"/>
            <a:chExt cx="12192001" cy="6858000"/>
          </a:xfrm>
        </p:grpSpPr>
        <p:grpSp>
          <p:nvGrpSpPr>
            <p:cNvPr id="3" name="组合 6"/>
            <p:cNvGrpSpPr/>
            <p:nvPr>
              <p:custDataLst>
                <p:tags r:id="rId5"/>
              </p:custDataLst>
            </p:nvPr>
          </p:nvGrpSpPr>
          <p:grpSpPr>
            <a:xfrm>
              <a:off x="-1" y="0"/>
              <a:ext cx="12192001" cy="6858000"/>
              <a:chOff x="-1" y="0"/>
              <a:chExt cx="12192001" cy="6858000"/>
            </a:xfrm>
          </p:grpSpPr>
          <p:pic>
            <p:nvPicPr>
              <p:cNvPr id="4" name="PA-图片 4"/>
              <p:cNvPicPr>
                <a:picLocks noChangeAspect="1"/>
              </p:cNvPicPr>
              <p:nvPr>
                <p:custDataLst>
                  <p:tags r:id="rId7"/>
                </p:custDataLst>
              </p:nvPr>
            </p:nvPicPr>
            <p:blipFill>
              <a:blip r:embed="rId11">
                <a:extLst>
                  <a:ext uri="{28A0092B-C50C-407E-A947-70E740481C1C}">
                    <a14:useLocalDpi xmlns:a14="http://schemas.microsoft.com/office/drawing/2010/main" xmlns="" val="0"/>
                  </a:ext>
                </a:extLst>
              </a:blip>
              <a:srcRect l="11858" r="13105"/>
              <a:stretch>
                <a:fillRect/>
              </a:stretch>
            </p:blipFill>
            <p:spPr>
              <a:xfrm>
                <a:off x="-1" y="0"/>
                <a:ext cx="12192001" cy="6858000"/>
              </a:xfrm>
              <a:prstGeom prst="rect">
                <a:avLst/>
              </a:prstGeom>
            </p:spPr>
          </p:pic>
          <p:pic>
            <p:nvPicPr>
              <p:cNvPr id="5" name="PA-图片 6"/>
              <p:cNvPicPr>
                <a:picLocks noChangeAspect="1"/>
              </p:cNvPicPr>
              <p:nvPr>
                <p:custDataLst>
                  <p:tags r:id="rId8"/>
                </p:custDataLst>
              </p:nvPr>
            </p:nvPicPr>
            <p:blipFill>
              <a:blip r:embed="rId12">
                <a:extLst>
                  <a:ext uri="{28A0092B-C50C-407E-A947-70E740481C1C}">
                    <a14:useLocalDpi xmlns:a14="http://schemas.microsoft.com/office/drawing/2010/main" xmlns="" val="0"/>
                  </a:ext>
                </a:extLst>
              </a:blip>
              <a:stretch>
                <a:fillRect/>
              </a:stretch>
            </p:blipFill>
            <p:spPr>
              <a:xfrm>
                <a:off x="6181612" y="3249636"/>
                <a:ext cx="6010388" cy="3608364"/>
              </a:xfrm>
              <a:prstGeom prst="rect">
                <a:avLst/>
              </a:prstGeom>
            </p:spPr>
          </p:pic>
        </p:grpSp>
        <p:sp>
          <p:nvSpPr>
            <p:cNvPr id="8" name="矩形 7"/>
            <p:cNvSpPr/>
            <p:nvPr>
              <p:custDataLst>
                <p:tags r:id="rId6"/>
              </p:custDataLst>
            </p:nvPr>
          </p:nvSpPr>
          <p:spPr>
            <a:xfrm>
              <a:off x="0" y="0"/>
              <a:ext cx="12192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custDataLst>
              <p:tags r:id="rId2"/>
            </p:custDataLst>
          </p:nvPr>
        </p:nvSpPr>
        <p:spPr>
          <a:xfrm>
            <a:off x="1862380" y="1139974"/>
            <a:ext cx="8267065" cy="1401445"/>
          </a:xfrm>
          <a:prstGeom prst="rect">
            <a:avLst/>
          </a:prstGeom>
          <a:noFill/>
          <a:ln>
            <a:noFill/>
          </a:ln>
        </p:spPr>
        <p:txBody>
          <a:bodyPr wrap="square" rtlCol="0" anchor="t">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altLang="zh-CN" sz="3200" b="1" dirty="0">
                <a:effectLst/>
                <a:latin typeface="黑体" panose="02010609060101010101" charset="-122"/>
                <a:ea typeface="黑体" panose="02010609060101010101" charset="-122"/>
              </a:rPr>
              <a:t>18.</a:t>
            </a:r>
            <a:r>
              <a:rPr lang="zh-CN" altLang="en-US" sz="3200" b="1" dirty="0">
                <a:effectLst/>
                <a:latin typeface="黑体" panose="02010609060101010101" charset="-122"/>
                <a:ea typeface="黑体" panose="02010609060101010101" charset="-122"/>
              </a:rPr>
              <a:t>从九一八事变到西安事变</a:t>
            </a:r>
          </a:p>
        </p:txBody>
      </p:sp>
      <p:sp>
        <p:nvSpPr>
          <p:cNvPr id="12" name="文本框 13" descr="7b0a20202020227461726765744d6f64756c65223a20226b6f6e6c696e65666f6e7473220a7d0a"/>
          <p:cNvSpPr txBox="1"/>
          <p:nvPr>
            <p:custDataLst>
              <p:tags r:id="rId3"/>
            </p:custDataLst>
          </p:nvPr>
        </p:nvSpPr>
        <p:spPr>
          <a:xfrm>
            <a:off x="618415" y="380365"/>
            <a:ext cx="10632440" cy="583565"/>
          </a:xfrm>
          <a:prstGeom prst="rect">
            <a:avLst/>
          </a:prstGeom>
          <a:noFill/>
        </p:spPr>
        <p:txBody>
          <a:bodyPr wrap="square" rtlCol="0">
            <a:spAutoFit/>
          </a:bodyPr>
          <a:lstStyle/>
          <a:p>
            <a:pPr algn="ctr"/>
            <a:r>
              <a:rPr lang="zh-CN" altLang="en-US" sz="3200" b="1" dirty="0">
                <a:solidFill>
                  <a:schemeClr val="tx1"/>
                </a:solidFill>
                <a:latin typeface="字魂手刻宋" panose="00000500000000000000" charset="-122"/>
                <a:ea typeface="字魂手刻宋" panose="00000500000000000000" charset="-122"/>
                <a:cs typeface="字魂手刻宋" panose="00000500000000000000" charset="-122"/>
                <a:sym typeface="字魂手刻宋" panose="00000500000000000000" charset="-122"/>
              </a:rPr>
              <a:t>统编版八年级上册 第六单元 中华民族的抗日战争</a:t>
            </a:r>
          </a:p>
        </p:txBody>
      </p:sp>
      <p:sp>
        <p:nvSpPr>
          <p:cNvPr id="13" name="文本框 14"/>
          <p:cNvSpPr txBox="1"/>
          <p:nvPr>
            <p:custDataLst>
              <p:tags r:id="rId4"/>
            </p:custDataLst>
          </p:nvPr>
        </p:nvSpPr>
        <p:spPr>
          <a:xfrm>
            <a:off x="1113265" y="2809502"/>
            <a:ext cx="10245725" cy="156845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indent="0" algn="l" fontAlgn="ctr">
              <a:spcBef>
                <a:spcPct val="0"/>
              </a:spcBef>
              <a:spcAft>
                <a:spcPts val="400"/>
              </a:spcAft>
              <a:buSzPct val="70000"/>
              <a:buNone/>
            </a:pPr>
            <a:r>
              <a:rPr lang="zh-CN" sz="3200" b="1" dirty="0">
                <a:solidFill>
                  <a:schemeClr val="tx1"/>
                </a:solidFill>
                <a:latin typeface="仿宋" panose="02010609060101010101" charset="-122"/>
                <a:ea typeface="仿宋" panose="02010609060101010101" charset="-122"/>
                <a:cs typeface="仿宋" panose="02010609060101010101" charset="-122"/>
                <a:sym typeface="+mn-ea"/>
              </a:rPr>
              <a:t>课标要求：通过了解九一八事变、东北抗联、一二</a:t>
            </a:r>
            <a:r>
              <a:rPr lang="en-US" altLang="zh-CN" sz="3200" b="1" dirty="0">
                <a:solidFill>
                  <a:schemeClr val="tx1"/>
                </a:solidFill>
                <a:latin typeface="仿宋" panose="02010609060101010101" charset="-122"/>
                <a:ea typeface="仿宋" panose="02010609060101010101" charset="-122"/>
                <a:cs typeface="仿宋" panose="02010609060101010101" charset="-122"/>
                <a:sym typeface="+mn-ea"/>
              </a:rPr>
              <a:t>·</a:t>
            </a:r>
            <a:r>
              <a:rPr lang="zh-CN" altLang="en-US" sz="3200" b="1" dirty="0">
                <a:solidFill>
                  <a:schemeClr val="tx1"/>
                </a:solidFill>
                <a:latin typeface="仿宋" panose="02010609060101010101" charset="-122"/>
                <a:ea typeface="仿宋" panose="02010609060101010101" charset="-122"/>
                <a:cs typeface="仿宋" panose="02010609060101010101" charset="-122"/>
                <a:sym typeface="+mn-ea"/>
              </a:rPr>
              <a:t>九运动、西安事变等史事，认识中国人民十四年抗战的艰苦历程，认识</a:t>
            </a:r>
            <a:r>
              <a:rPr lang="zh-CN" altLang="en-US" sz="3200" b="1" dirty="0" smtClean="0">
                <a:solidFill>
                  <a:schemeClr val="tx1"/>
                </a:solidFill>
                <a:latin typeface="仿宋" panose="02010609060101010101" charset="-122"/>
                <a:ea typeface="仿宋" panose="02010609060101010101" charset="-122"/>
                <a:cs typeface="仿宋" panose="02010609060101010101" charset="-122"/>
                <a:sym typeface="+mn-ea"/>
              </a:rPr>
              <a:t>中国共产党在抗战发挥着中流砥柱的作用。</a:t>
            </a:r>
            <a:endParaRPr lang="zh-CN" altLang="en-US" sz="32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4" name="文本框 1"/>
          <p:cNvSpPr txBox="1"/>
          <p:nvPr/>
        </p:nvSpPr>
        <p:spPr>
          <a:xfrm>
            <a:off x="2989505" y="4830184"/>
            <a:ext cx="4336453" cy="523220"/>
          </a:xfrm>
          <a:prstGeom prst="rect">
            <a:avLst/>
          </a:prstGeom>
          <a:noFill/>
        </p:spPr>
        <p:txBody>
          <a:bodyPr wrap="square" rtlCol="0">
            <a:spAutoFit/>
          </a:bodyPr>
          <a:lstStyle/>
          <a:p>
            <a:r>
              <a:rPr lang="zh-CN" altLang="en-US" sz="2800" b="1" dirty="0" smtClean="0">
                <a:latin typeface="宋体" panose="02010600030101010101" pitchFamily="2" charset="-122"/>
                <a:ea typeface="宋体" panose="02010600030101010101" pitchFamily="2" charset="-122"/>
                <a:cs typeface="宋体" panose="02010600030101010101" pitchFamily="2" charset="-122"/>
              </a:rPr>
              <a:t>张家港市合兴初中</a:t>
            </a:r>
            <a:r>
              <a:rPr lang="en-US" altLang="zh-CN" sz="2800" b="1" dirty="0" smtClean="0">
                <a:latin typeface="宋体" panose="02010600030101010101" pitchFamily="2" charset="-122"/>
                <a:ea typeface="宋体" panose="02010600030101010101" pitchFamily="2" charset="-122"/>
                <a:cs typeface="宋体" panose="02010600030101010101" pitchFamily="2" charset="-122"/>
              </a:rPr>
              <a:t>  </a:t>
            </a:r>
            <a:r>
              <a:rPr lang="zh-CN" altLang="en-US" sz="2800" b="1" dirty="0">
                <a:latin typeface="宋体" panose="02010600030101010101" pitchFamily="2" charset="-122"/>
                <a:ea typeface="宋体" panose="02010600030101010101" pitchFamily="2" charset="-122"/>
                <a:cs typeface="宋体" panose="02010600030101010101" pitchFamily="2" charset="-122"/>
              </a:rPr>
              <a:t>邵丽</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custDataLst>
              <p:tags r:id="rId2"/>
            </p:custDataLst>
          </p:nvPr>
        </p:nvPicPr>
        <p:blipFill>
          <a:blip r:embed="rId6"/>
          <a:stretch>
            <a:fillRect/>
          </a:stretch>
        </p:blipFill>
        <p:spPr>
          <a:xfrm>
            <a:off x="0" y="5586700"/>
            <a:ext cx="6775704" cy="1291619"/>
          </a:xfrm>
          <a:prstGeom prst="rect">
            <a:avLst/>
          </a:prstGeom>
        </p:spPr>
      </p:pic>
      <p:grpSp>
        <p:nvGrpSpPr>
          <p:cNvPr id="53" name="组合 52"/>
          <p:cNvGrpSpPr/>
          <p:nvPr/>
        </p:nvGrpSpPr>
        <p:grpSpPr>
          <a:xfrm>
            <a:off x="372110" y="906521"/>
            <a:ext cx="11626215" cy="1551645"/>
            <a:chOff x="62" y="-997"/>
            <a:chExt cx="18309" cy="3046"/>
          </a:xfrm>
        </p:grpSpPr>
        <p:cxnSp>
          <p:nvCxnSpPr>
            <p:cNvPr id="55" name="直接箭头连接符 54"/>
            <p:cNvCxnSpPr/>
            <p:nvPr/>
          </p:nvCxnSpPr>
          <p:spPr>
            <a:xfrm flipV="1">
              <a:off x="62" y="1725"/>
              <a:ext cx="18309" cy="19"/>
            </a:xfrm>
            <a:prstGeom prst="straightConnector1">
              <a:avLst/>
            </a:prstGeom>
            <a:ln w="984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Freeform 8"/>
            <p:cNvSpPr/>
            <p:nvPr/>
          </p:nvSpPr>
          <p:spPr bwMode="auto">
            <a:xfrm>
              <a:off x="4661" y="1457"/>
              <a:ext cx="538" cy="558"/>
            </a:xfrm>
            <a:custGeom>
              <a:avLst/>
              <a:gdLst>
                <a:gd name="T0" fmla="*/ 11 w 18"/>
                <a:gd name="T1" fmla="*/ 2 h 18"/>
                <a:gd name="T2" fmla="*/ 17 w 18"/>
                <a:gd name="T3" fmla="*/ 11 h 18"/>
                <a:gd name="T4" fmla="*/ 7 w 18"/>
                <a:gd name="T5" fmla="*/ 17 h 18"/>
                <a:gd name="T6" fmla="*/ 1 w 18"/>
                <a:gd name="T7" fmla="*/ 7 h 18"/>
                <a:gd name="T8" fmla="*/ 11 w 18"/>
                <a:gd name="T9" fmla="*/ 2 h 18"/>
              </a:gdLst>
              <a:ahLst/>
              <a:cxnLst>
                <a:cxn ang="0">
                  <a:pos x="T0" y="T1"/>
                </a:cxn>
                <a:cxn ang="0">
                  <a:pos x="T2" y="T3"/>
                </a:cxn>
                <a:cxn ang="0">
                  <a:pos x="T4" y="T5"/>
                </a:cxn>
                <a:cxn ang="0">
                  <a:pos x="T6" y="T7"/>
                </a:cxn>
                <a:cxn ang="0">
                  <a:pos x="T8" y="T9"/>
                </a:cxn>
              </a:cxnLst>
              <a:rect l="0" t="0" r="r" b="b"/>
              <a:pathLst>
                <a:path w="18" h="18">
                  <a:moveTo>
                    <a:pt x="11" y="2"/>
                  </a:moveTo>
                  <a:cubicBezTo>
                    <a:pt x="15" y="3"/>
                    <a:pt x="18" y="7"/>
                    <a:pt x="17" y="11"/>
                  </a:cubicBezTo>
                  <a:cubicBezTo>
                    <a:pt x="15" y="16"/>
                    <a:pt x="11" y="18"/>
                    <a:pt x="7" y="17"/>
                  </a:cubicBezTo>
                  <a:cubicBezTo>
                    <a:pt x="3" y="16"/>
                    <a:pt x="0" y="11"/>
                    <a:pt x="1" y="7"/>
                  </a:cubicBezTo>
                  <a:cubicBezTo>
                    <a:pt x="2" y="3"/>
                    <a:pt x="7" y="0"/>
                    <a:pt x="11" y="2"/>
                  </a:cubicBezTo>
                  <a:close/>
                </a:path>
              </a:pathLst>
            </a:custGeom>
            <a:solidFill>
              <a:srgbClr val="009DD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FF0000"/>
                </a:solidFill>
                <a:latin typeface="方正粗黑宋简体" panose="02000000000000000000" charset="-122"/>
                <a:ea typeface="方正粗黑宋简体" panose="02000000000000000000" charset="-122"/>
              </a:endParaRPr>
            </a:p>
          </p:txBody>
        </p:sp>
        <p:sp>
          <p:nvSpPr>
            <p:cNvPr id="57" name="文本框 56"/>
            <p:cNvSpPr txBox="1"/>
            <p:nvPr/>
          </p:nvSpPr>
          <p:spPr>
            <a:xfrm>
              <a:off x="3569" y="-173"/>
              <a:ext cx="2991" cy="1629"/>
            </a:xfrm>
            <a:prstGeom prst="rect">
              <a:avLst/>
            </a:prstGeom>
            <a:noFill/>
          </p:spPr>
          <p:txBody>
            <a:bodyPr wrap="square" rtlCol="0">
              <a:spAutoFit/>
            </a:bodyPr>
            <a:lstStyle/>
            <a:p>
              <a:r>
                <a:rPr lang="en-US" sz="2400">
                  <a:solidFill>
                    <a:srgbClr val="FF0000"/>
                  </a:solidFill>
                  <a:latin typeface="黑体" panose="02010609060101010101" charset="-122"/>
                  <a:ea typeface="黑体" panose="02010609060101010101" charset="-122"/>
                  <a:cs typeface="黑体" panose="02010609060101010101" charset="-122"/>
                </a:rPr>
                <a:t>1935</a:t>
              </a:r>
              <a:r>
                <a:rPr lang="zh-CN" altLang="en-US" sz="2400">
                  <a:solidFill>
                    <a:srgbClr val="FF0000"/>
                  </a:solidFill>
                  <a:latin typeface="黑体" panose="02010609060101010101" charset="-122"/>
                  <a:ea typeface="黑体" panose="02010609060101010101" charset="-122"/>
                  <a:cs typeface="黑体" panose="02010609060101010101" charset="-122"/>
                </a:rPr>
                <a:t>年底</a:t>
              </a:r>
            </a:p>
            <a:p>
              <a:r>
                <a:rPr lang="zh-CN" altLang="en-US" sz="2400">
                  <a:solidFill>
                    <a:schemeClr val="tx1"/>
                  </a:solidFill>
                  <a:latin typeface="黑体" panose="02010609060101010101" charset="-122"/>
                  <a:ea typeface="黑体" panose="02010609060101010101" charset="-122"/>
                  <a:cs typeface="黑体" panose="02010609060101010101" charset="-122"/>
                </a:rPr>
                <a:t>瓦窑堡会议</a:t>
              </a:r>
            </a:p>
          </p:txBody>
        </p:sp>
        <p:sp>
          <p:nvSpPr>
            <p:cNvPr id="67" name="Freeform 6"/>
            <p:cNvSpPr/>
            <p:nvPr/>
          </p:nvSpPr>
          <p:spPr bwMode="auto">
            <a:xfrm>
              <a:off x="7392" y="1490"/>
              <a:ext cx="540" cy="558"/>
            </a:xfrm>
            <a:custGeom>
              <a:avLst/>
              <a:gdLst>
                <a:gd name="T0" fmla="*/ 11 w 18"/>
                <a:gd name="T1" fmla="*/ 1 h 18"/>
                <a:gd name="T2" fmla="*/ 17 w 18"/>
                <a:gd name="T3" fmla="*/ 11 h 18"/>
                <a:gd name="T4" fmla="*/ 7 w 18"/>
                <a:gd name="T5" fmla="*/ 17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7"/>
                  </a:cubicBezTo>
                  <a:cubicBezTo>
                    <a:pt x="3" y="15"/>
                    <a:pt x="0" y="11"/>
                    <a:pt x="2" y="7"/>
                  </a:cubicBezTo>
                  <a:cubicBezTo>
                    <a:pt x="3" y="3"/>
                    <a:pt x="7" y="0"/>
                    <a:pt x="11" y="1"/>
                  </a:cubicBezTo>
                  <a:close/>
                </a:path>
              </a:pathLst>
            </a:custGeom>
            <a:solidFill>
              <a:srgbClr val="415C8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FF0000"/>
                </a:solidFill>
                <a:latin typeface="方正粗黑宋简体" panose="02000000000000000000" charset="-122"/>
                <a:ea typeface="方正粗黑宋简体" panose="02000000000000000000" charset="-122"/>
              </a:endParaRPr>
            </a:p>
          </p:txBody>
        </p:sp>
        <p:sp>
          <p:nvSpPr>
            <p:cNvPr id="68" name="文本框 67"/>
            <p:cNvSpPr txBox="1"/>
            <p:nvPr/>
          </p:nvSpPr>
          <p:spPr>
            <a:xfrm>
              <a:off x="6575" y="-997"/>
              <a:ext cx="3099" cy="2356"/>
            </a:xfrm>
            <a:prstGeom prst="rect">
              <a:avLst/>
            </a:prstGeom>
            <a:noFill/>
          </p:spPr>
          <p:txBody>
            <a:bodyPr wrap="square" rtlCol="0">
              <a:spAutoFit/>
            </a:bodyPr>
            <a:lstStyle/>
            <a:p>
              <a:r>
                <a:rPr lang="en-US" altLang="zh-CN" sz="2400" dirty="0">
                  <a:solidFill>
                    <a:srgbClr val="FF0000"/>
                  </a:solidFill>
                  <a:latin typeface="黑体" panose="02010609060101010101" charset="-122"/>
                  <a:ea typeface="黑体" panose="02010609060101010101" charset="-122"/>
                  <a:cs typeface="黑体" panose="02010609060101010101" charset="-122"/>
                </a:rPr>
                <a:t>1936</a:t>
              </a:r>
              <a:r>
                <a:rPr lang="zh-CN" altLang="en-US" sz="2400" dirty="0">
                  <a:solidFill>
                    <a:srgbClr val="FF0000"/>
                  </a:solidFill>
                  <a:latin typeface="黑体" panose="02010609060101010101" charset="-122"/>
                  <a:ea typeface="黑体" panose="02010609060101010101" charset="-122"/>
                  <a:cs typeface="黑体" panose="02010609060101010101" charset="-122"/>
                </a:rPr>
                <a:t>年</a:t>
              </a:r>
              <a:endParaRPr lang="zh-CN" altLang="en-US" sz="2400" dirty="0">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2400" dirty="0" smtClean="0">
                  <a:solidFill>
                    <a:schemeClr val="tx1"/>
                  </a:solidFill>
                  <a:latin typeface="微软雅黑" panose="020B0503020204020204" charset="-122"/>
                  <a:ea typeface="微软雅黑" panose="020B0503020204020204" charset="-122"/>
                  <a:cs typeface="微软雅黑" panose="020B0503020204020204" charset="-122"/>
                </a:rPr>
                <a:t>西安事变的和平解决</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9" name="Freeform 7"/>
            <p:cNvSpPr/>
            <p:nvPr/>
          </p:nvSpPr>
          <p:spPr bwMode="auto">
            <a:xfrm>
              <a:off x="13600" y="1456"/>
              <a:ext cx="540" cy="555"/>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rgbClr val="F9C22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FF0000"/>
                </a:solidFill>
                <a:latin typeface="方正粗黑宋简体" panose="02000000000000000000" charset="-122"/>
                <a:ea typeface="方正粗黑宋简体" panose="02000000000000000000" charset="-122"/>
              </a:endParaRPr>
            </a:p>
          </p:txBody>
        </p:sp>
        <p:sp>
          <p:nvSpPr>
            <p:cNvPr id="70" name="文本框 69"/>
            <p:cNvSpPr txBox="1"/>
            <p:nvPr/>
          </p:nvSpPr>
          <p:spPr>
            <a:xfrm>
              <a:off x="9468" y="-136"/>
              <a:ext cx="2438" cy="1629"/>
            </a:xfrm>
            <a:prstGeom prst="rect">
              <a:avLst/>
            </a:prstGeom>
            <a:noFill/>
          </p:spPr>
          <p:txBody>
            <a:bodyPr wrap="square" rtlCol="0">
              <a:spAutoFit/>
            </a:bodyPr>
            <a:lstStyle/>
            <a:p>
              <a:r>
                <a:rPr lang="en-US" altLang="zh-CN" sz="2400">
                  <a:solidFill>
                    <a:srgbClr val="FF0000"/>
                  </a:solidFill>
                  <a:latin typeface="黑体" panose="02010609060101010101" charset="-122"/>
                  <a:ea typeface="黑体" panose="02010609060101010101" charset="-122"/>
                  <a:cs typeface="黑体" panose="02010609060101010101" charset="-122"/>
                </a:rPr>
                <a:t>1937</a:t>
              </a:r>
              <a:r>
                <a:rPr lang="zh-CN" altLang="en-US" sz="2400">
                  <a:solidFill>
                    <a:srgbClr val="FF0000"/>
                  </a:solidFill>
                  <a:latin typeface="黑体" panose="02010609060101010101" charset="-122"/>
                  <a:ea typeface="黑体" panose="02010609060101010101" charset="-122"/>
                  <a:cs typeface="黑体" panose="02010609060101010101" charset="-122"/>
                </a:rPr>
                <a:t>年</a:t>
              </a:r>
            </a:p>
            <a:p>
              <a:r>
                <a:rPr lang="zh-CN" altLang="en-US" sz="2400">
                  <a:solidFill>
                    <a:schemeClr val="tx1"/>
                  </a:solidFill>
                  <a:latin typeface="黑体" panose="02010609060101010101" charset="-122"/>
                  <a:ea typeface="黑体" panose="02010609060101010101" charset="-122"/>
                  <a:cs typeface="黑体" panose="02010609060101010101" charset="-122"/>
                </a:rPr>
                <a:t>七七事变</a:t>
              </a:r>
            </a:p>
          </p:txBody>
        </p:sp>
        <p:sp>
          <p:nvSpPr>
            <p:cNvPr id="71" name="Freeform 7"/>
            <p:cNvSpPr/>
            <p:nvPr/>
          </p:nvSpPr>
          <p:spPr bwMode="auto">
            <a:xfrm>
              <a:off x="1321" y="1494"/>
              <a:ext cx="540" cy="555"/>
            </a:xfrm>
            <a:custGeom>
              <a:avLst/>
              <a:gdLst>
                <a:gd name="T0" fmla="*/ 11 w 18"/>
                <a:gd name="T1" fmla="*/ 1 h 18"/>
                <a:gd name="T2" fmla="*/ 17 w 18"/>
                <a:gd name="T3" fmla="*/ 11 h 18"/>
                <a:gd name="T4" fmla="*/ 7 w 18"/>
                <a:gd name="T5" fmla="*/ 16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6"/>
                  </a:cubicBezTo>
                  <a:cubicBezTo>
                    <a:pt x="3" y="15"/>
                    <a:pt x="0" y="11"/>
                    <a:pt x="2" y="7"/>
                  </a:cubicBezTo>
                  <a:cubicBezTo>
                    <a:pt x="3" y="2"/>
                    <a:pt x="7" y="0"/>
                    <a:pt x="11" y="1"/>
                  </a:cubicBezTo>
                  <a:close/>
                </a:path>
              </a:pathLst>
            </a:custGeom>
            <a:solidFill>
              <a:schemeClr val="tx1">
                <a:lumMod val="95000"/>
                <a:lumOff val="5000"/>
              </a:schemeClr>
            </a:solidFill>
            <a:ln>
              <a:noFill/>
            </a:ln>
          </p:spPr>
          <p:txBody>
            <a:bodyPr vert="horz" wrap="square" lIns="91440" tIns="45720" rIns="91440" bIns="45720" numCol="1" anchor="t" anchorCtr="0" compatLnSpc="1"/>
            <a:lstStyle/>
            <a:p>
              <a:endParaRPr lang="zh-CN" altLang="en-US">
                <a:solidFill>
                  <a:srgbClr val="FF0000"/>
                </a:solidFill>
                <a:latin typeface="方正粗黑宋简体" panose="02000000000000000000" charset="-122"/>
                <a:ea typeface="方正粗黑宋简体" panose="02000000000000000000" charset="-122"/>
              </a:endParaRPr>
            </a:p>
          </p:txBody>
        </p:sp>
        <p:sp>
          <p:nvSpPr>
            <p:cNvPr id="72" name="文本框 71"/>
            <p:cNvSpPr txBox="1"/>
            <p:nvPr/>
          </p:nvSpPr>
          <p:spPr>
            <a:xfrm>
              <a:off x="624" y="-172"/>
              <a:ext cx="2229" cy="1629"/>
            </a:xfrm>
            <a:prstGeom prst="rect">
              <a:avLst/>
            </a:prstGeom>
            <a:noFill/>
          </p:spPr>
          <p:txBody>
            <a:bodyPr wrap="square" rtlCol="0">
              <a:spAutoFit/>
            </a:bodyPr>
            <a:lstStyle/>
            <a:p>
              <a:pPr algn="ctr"/>
              <a:r>
                <a:rPr lang="en-US" altLang="zh-CN" sz="2400">
                  <a:solidFill>
                    <a:srgbClr val="FF0000"/>
                  </a:solidFill>
                  <a:latin typeface="黑体" panose="02010609060101010101" charset="-122"/>
                  <a:ea typeface="黑体" panose="02010609060101010101" charset="-122"/>
                  <a:cs typeface="黑体" panose="02010609060101010101" charset="-122"/>
                </a:rPr>
                <a:t>1935</a:t>
              </a:r>
              <a:r>
                <a:rPr lang="zh-CN" altLang="en-US" sz="2400">
                  <a:solidFill>
                    <a:srgbClr val="FF0000"/>
                  </a:solidFill>
                  <a:latin typeface="黑体" panose="02010609060101010101" charset="-122"/>
                  <a:ea typeface="黑体" panose="02010609060101010101" charset="-122"/>
                  <a:cs typeface="黑体" panose="02010609060101010101" charset="-122"/>
                </a:rPr>
                <a:t>年</a:t>
              </a:r>
            </a:p>
            <a:p>
              <a:pPr algn="ctr"/>
              <a:r>
                <a:rPr lang="zh-CN" altLang="en-US" sz="2400">
                  <a:solidFill>
                    <a:schemeClr val="tx1"/>
                  </a:solidFill>
                  <a:latin typeface="黑体" panose="02010609060101010101" charset="-122"/>
                  <a:ea typeface="黑体" panose="02010609060101010101" charset="-122"/>
                  <a:cs typeface="黑体" panose="02010609060101010101" charset="-122"/>
                </a:rPr>
                <a:t>八一宣言</a:t>
              </a:r>
            </a:p>
          </p:txBody>
        </p:sp>
      </p:grpSp>
      <p:sp>
        <p:nvSpPr>
          <p:cNvPr id="73" name="文本框 72"/>
          <p:cNvSpPr txBox="1"/>
          <p:nvPr/>
        </p:nvSpPr>
        <p:spPr>
          <a:xfrm>
            <a:off x="2310130" y="2581910"/>
            <a:ext cx="2063115" cy="11988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zh-CN" altLang="en-US" sz="2400" dirty="0">
                <a:latin typeface="黑体" panose="02010609060101010101" charset="-122"/>
                <a:ea typeface="黑体" panose="02010609060101010101" charset="-122"/>
              </a:rPr>
              <a:t>确定了建立抗日民族统一战线的方针</a:t>
            </a:r>
          </a:p>
        </p:txBody>
      </p:sp>
      <p:sp>
        <p:nvSpPr>
          <p:cNvPr id="74" name="Freeform 6"/>
          <p:cNvSpPr/>
          <p:nvPr/>
        </p:nvSpPr>
        <p:spPr bwMode="auto">
          <a:xfrm>
            <a:off x="6784975" y="2142936"/>
            <a:ext cx="342900" cy="284247"/>
          </a:xfrm>
          <a:custGeom>
            <a:avLst/>
            <a:gdLst>
              <a:gd name="T0" fmla="*/ 11 w 18"/>
              <a:gd name="T1" fmla="*/ 1 h 18"/>
              <a:gd name="T2" fmla="*/ 17 w 18"/>
              <a:gd name="T3" fmla="*/ 11 h 18"/>
              <a:gd name="T4" fmla="*/ 7 w 18"/>
              <a:gd name="T5" fmla="*/ 17 h 18"/>
              <a:gd name="T6" fmla="*/ 2 w 18"/>
              <a:gd name="T7" fmla="*/ 7 h 18"/>
              <a:gd name="T8" fmla="*/ 11 w 18"/>
              <a:gd name="T9" fmla="*/ 1 h 18"/>
            </a:gdLst>
            <a:ahLst/>
            <a:cxnLst>
              <a:cxn ang="0">
                <a:pos x="T0" y="T1"/>
              </a:cxn>
              <a:cxn ang="0">
                <a:pos x="T2" y="T3"/>
              </a:cxn>
              <a:cxn ang="0">
                <a:pos x="T4" y="T5"/>
              </a:cxn>
              <a:cxn ang="0">
                <a:pos x="T6" y="T7"/>
              </a:cxn>
              <a:cxn ang="0">
                <a:pos x="T8" y="T9"/>
              </a:cxn>
            </a:cxnLst>
            <a:rect l="0" t="0" r="r" b="b"/>
            <a:pathLst>
              <a:path w="18" h="18">
                <a:moveTo>
                  <a:pt x="11" y="1"/>
                </a:moveTo>
                <a:cubicBezTo>
                  <a:pt x="16" y="2"/>
                  <a:pt x="18" y="7"/>
                  <a:pt x="17" y="11"/>
                </a:cubicBezTo>
                <a:cubicBezTo>
                  <a:pt x="16" y="15"/>
                  <a:pt x="11" y="18"/>
                  <a:pt x="7" y="17"/>
                </a:cubicBezTo>
                <a:cubicBezTo>
                  <a:pt x="3" y="15"/>
                  <a:pt x="0" y="11"/>
                  <a:pt x="2" y="7"/>
                </a:cubicBezTo>
                <a:cubicBezTo>
                  <a:pt x="3" y="3"/>
                  <a:pt x="7" y="0"/>
                  <a:pt x="11" y="1"/>
                </a:cubicBezTo>
                <a:close/>
              </a:path>
            </a:pathLst>
          </a:custGeom>
          <a:solidFill>
            <a:srgbClr val="415C82"/>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FF0000"/>
              </a:solidFill>
              <a:latin typeface="方正粗黑宋简体" panose="02000000000000000000" charset="-122"/>
              <a:ea typeface="方正粗黑宋简体" panose="02000000000000000000" charset="-122"/>
            </a:endParaRPr>
          </a:p>
        </p:txBody>
      </p:sp>
      <p:sp>
        <p:nvSpPr>
          <p:cNvPr id="75" name="文本框 74"/>
          <p:cNvSpPr txBox="1"/>
          <p:nvPr/>
        </p:nvSpPr>
        <p:spPr>
          <a:xfrm>
            <a:off x="4385945" y="2439035"/>
            <a:ext cx="1828800" cy="2355850"/>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pPr algn="l"/>
            <a:r>
              <a:rPr lang="zh-CN" altLang="en-US" sz="2400">
                <a:latin typeface="黑体" panose="02010609060101010101" charset="-122"/>
                <a:ea typeface="黑体" panose="02010609060101010101" charset="-122"/>
              </a:rPr>
              <a:t>抗日民族统一战线</a:t>
            </a:r>
            <a:r>
              <a:rPr lang="zh-CN" altLang="en-US" sz="2400">
                <a:solidFill>
                  <a:srgbClr val="FF0000"/>
                </a:solidFill>
                <a:latin typeface="黑体" panose="02010609060101010101" charset="-122"/>
                <a:ea typeface="黑体" panose="02010609060101010101" charset="-122"/>
              </a:rPr>
              <a:t>初步</a:t>
            </a:r>
            <a:r>
              <a:rPr lang="zh-CN" altLang="en-US" sz="2400">
                <a:latin typeface="黑体" panose="02010609060101010101" charset="-122"/>
                <a:ea typeface="黑体" panose="02010609060101010101" charset="-122"/>
              </a:rPr>
              <a:t>形成，全国团结抗战的局面初步形成</a:t>
            </a:r>
          </a:p>
        </p:txBody>
      </p:sp>
      <p:sp>
        <p:nvSpPr>
          <p:cNvPr id="76" name="文本框 75"/>
          <p:cNvSpPr txBox="1"/>
          <p:nvPr/>
        </p:nvSpPr>
        <p:spPr>
          <a:xfrm>
            <a:off x="8602980" y="2581910"/>
            <a:ext cx="1482090" cy="19380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dirty="0">
                <a:latin typeface="黑体" panose="02010609060101010101" charset="-122"/>
                <a:ea typeface="黑体" panose="02010609060101010101" charset="-122"/>
              </a:rPr>
              <a:t>中国共产党全面抗战路线的形成</a:t>
            </a:r>
          </a:p>
          <a:p>
            <a:r>
              <a:rPr lang="zh-CN" altLang="en-US" sz="2400" dirty="0">
                <a:latin typeface="黑体" panose="02010609060101010101" charset="-122"/>
                <a:ea typeface="黑体" panose="02010609060101010101" charset="-122"/>
              </a:rPr>
              <a:t>红军改编</a:t>
            </a:r>
          </a:p>
        </p:txBody>
      </p:sp>
      <p:sp>
        <p:nvSpPr>
          <p:cNvPr id="77" name="文本框 76"/>
          <p:cNvSpPr txBox="1"/>
          <p:nvPr/>
        </p:nvSpPr>
        <p:spPr>
          <a:xfrm>
            <a:off x="454025" y="2581910"/>
            <a:ext cx="1778635" cy="11988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zh-CN" altLang="en-US" sz="2400" dirty="0">
                <a:latin typeface="黑体" panose="02010609060101010101" charset="-122"/>
                <a:ea typeface="黑体" panose="02010609060101010101" charset="-122"/>
              </a:rPr>
              <a:t>号召</a:t>
            </a:r>
            <a:r>
              <a:rPr lang="en-US" altLang="zh-CN" sz="2400" dirty="0">
                <a:latin typeface="黑体" panose="02010609060101010101" charset="-122"/>
                <a:ea typeface="黑体" panose="02010609060101010101" charset="-122"/>
              </a:rPr>
              <a:t>“</a:t>
            </a:r>
            <a:r>
              <a:rPr lang="zh-CN" altLang="en-US" sz="2400" dirty="0">
                <a:latin typeface="黑体" panose="02010609060101010101" charset="-122"/>
                <a:ea typeface="黑体" panose="02010609060101010101" charset="-122"/>
              </a:rPr>
              <a:t>停止内战，一致抗日</a:t>
            </a:r>
            <a:r>
              <a:rPr lang="en-US" altLang="zh-CN" sz="2400" dirty="0">
                <a:latin typeface="黑体" panose="02010609060101010101" charset="-122"/>
                <a:ea typeface="黑体" panose="02010609060101010101" charset="-122"/>
              </a:rPr>
              <a:t>”</a:t>
            </a:r>
          </a:p>
        </p:txBody>
      </p:sp>
      <p:sp>
        <p:nvSpPr>
          <p:cNvPr id="78" name="文本框 77"/>
          <p:cNvSpPr txBox="1"/>
          <p:nvPr/>
        </p:nvSpPr>
        <p:spPr>
          <a:xfrm>
            <a:off x="6344920" y="2583180"/>
            <a:ext cx="2127250" cy="30460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zh-CN" altLang="en-US" sz="2400" dirty="0">
                <a:solidFill>
                  <a:schemeClr val="tx1"/>
                </a:solidFill>
                <a:latin typeface="黑体" panose="02010609060101010101" charset="-122"/>
                <a:ea typeface="黑体" panose="02010609060101010101" charset="-122"/>
                <a:cs typeface="黑体" panose="02010609060101010101" charset="-122"/>
                <a:sym typeface="+mn-ea"/>
              </a:rPr>
              <a:t>中共发表抗日通电</a:t>
            </a:r>
            <a:r>
              <a:rPr lang="en-US" altLang="zh-CN" sz="2400" dirty="0">
                <a:solidFill>
                  <a:schemeClr val="tx1"/>
                </a:solidFill>
                <a:latin typeface="黑体" panose="02010609060101010101" charset="-122"/>
                <a:ea typeface="黑体" panose="02010609060101010101" charset="-122"/>
                <a:cs typeface="黑体" panose="02010609060101010101" charset="-122"/>
                <a:sym typeface="+mn-ea"/>
              </a:rPr>
              <a:t>“</a:t>
            </a:r>
            <a:r>
              <a:rPr lang="zh-CN" altLang="en-US" sz="2400" dirty="0">
                <a:latin typeface="黑体" panose="02010609060101010101" charset="-122"/>
                <a:ea typeface="黑体" panose="02010609060101010101" charset="-122"/>
              </a:rPr>
              <a:t>要求筑成抗日民族统一战线的坚固长城</a:t>
            </a:r>
            <a:r>
              <a:rPr lang="en-US" altLang="zh-CN" sz="2400" dirty="0" smtClean="0">
                <a:latin typeface="黑体" panose="02010609060101010101" charset="-122"/>
                <a:ea typeface="黑体" panose="02010609060101010101" charset="-122"/>
              </a:rPr>
              <a:t>”</a:t>
            </a:r>
            <a:endParaRPr lang="zh-CN" altLang="en-US" sz="2400" dirty="0">
              <a:latin typeface="黑体" panose="02010609060101010101" charset="-122"/>
              <a:ea typeface="黑体" panose="02010609060101010101" charset="-122"/>
            </a:endParaRPr>
          </a:p>
          <a:p>
            <a:pPr algn="just"/>
            <a:r>
              <a:rPr lang="en-US" altLang="zh-CN" sz="2400" dirty="0">
                <a:latin typeface="黑体" panose="02010609060101010101" charset="-122"/>
                <a:ea typeface="黑体" panose="02010609060101010101" charset="-122"/>
              </a:rPr>
              <a:t>7</a:t>
            </a:r>
            <a:r>
              <a:rPr lang="zh-CN" altLang="en-US" sz="2400" dirty="0">
                <a:latin typeface="黑体" panose="02010609060101010101" charset="-122"/>
                <a:ea typeface="黑体" panose="02010609060101010101" charset="-122"/>
              </a:rPr>
              <a:t>月</a:t>
            </a:r>
            <a:r>
              <a:rPr lang="en-US" altLang="zh-CN" sz="2400" dirty="0">
                <a:latin typeface="黑体" panose="02010609060101010101" charset="-122"/>
                <a:ea typeface="黑体" panose="02010609060101010101" charset="-122"/>
              </a:rPr>
              <a:t>17</a:t>
            </a:r>
            <a:r>
              <a:rPr lang="zh-CN" altLang="en-US" sz="2400" dirty="0">
                <a:latin typeface="黑体" panose="02010609060101010101" charset="-122"/>
                <a:ea typeface="黑体" panose="02010609060101010101" charset="-122"/>
              </a:rPr>
              <a:t>日，蒋介石发表了准备抗战的讲话</a:t>
            </a:r>
          </a:p>
        </p:txBody>
      </p:sp>
      <p:sp>
        <p:nvSpPr>
          <p:cNvPr id="79" name="文本框 78"/>
          <p:cNvSpPr txBox="1"/>
          <p:nvPr/>
        </p:nvSpPr>
        <p:spPr>
          <a:xfrm>
            <a:off x="10191115" y="2583180"/>
            <a:ext cx="1526540" cy="11988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2400">
                <a:latin typeface="黑体" panose="02010609060101010101" charset="-122"/>
                <a:ea typeface="黑体" panose="02010609060101010101" charset="-122"/>
              </a:rPr>
              <a:t>抗日民族统一战线</a:t>
            </a:r>
            <a:r>
              <a:rPr lang="zh-CN" altLang="en-US" sz="2400">
                <a:solidFill>
                  <a:srgbClr val="FF0000"/>
                </a:solidFill>
                <a:latin typeface="黑体" panose="02010609060101010101" charset="-122"/>
                <a:ea typeface="黑体" panose="02010609060101010101" charset="-122"/>
              </a:rPr>
              <a:t>正式</a:t>
            </a:r>
            <a:r>
              <a:rPr lang="zh-CN" altLang="en-US" sz="2400">
                <a:latin typeface="黑体" panose="02010609060101010101" charset="-122"/>
                <a:ea typeface="黑体" panose="02010609060101010101" charset="-122"/>
              </a:rPr>
              <a:t>形成</a:t>
            </a:r>
          </a:p>
        </p:txBody>
      </p:sp>
      <p:sp>
        <p:nvSpPr>
          <p:cNvPr id="2" name="文本框 1"/>
          <p:cNvSpPr txBox="1"/>
          <p:nvPr/>
        </p:nvSpPr>
        <p:spPr>
          <a:xfrm>
            <a:off x="8450580" y="1313180"/>
            <a:ext cx="1816735" cy="829945"/>
          </a:xfrm>
          <a:prstGeom prst="rect">
            <a:avLst/>
          </a:prstGeom>
          <a:noFill/>
        </p:spPr>
        <p:txBody>
          <a:bodyPr wrap="square" rtlCol="0">
            <a:spAutoFit/>
          </a:bodyPr>
          <a:lstStyle/>
          <a:p>
            <a:r>
              <a:rPr lang="en-US" altLang="zh-CN" sz="2400">
                <a:solidFill>
                  <a:srgbClr val="FF0000"/>
                </a:solidFill>
                <a:latin typeface="黑体" panose="02010609060101010101" charset="-122"/>
                <a:ea typeface="黑体" panose="02010609060101010101" charset="-122"/>
                <a:cs typeface="黑体" panose="02010609060101010101" charset="-122"/>
              </a:rPr>
              <a:t>1937</a:t>
            </a:r>
            <a:r>
              <a:rPr lang="zh-CN" altLang="en-US" sz="2400">
                <a:solidFill>
                  <a:srgbClr val="FF0000"/>
                </a:solidFill>
                <a:latin typeface="黑体" panose="02010609060101010101" charset="-122"/>
                <a:ea typeface="黑体" panose="02010609060101010101" charset="-122"/>
                <a:cs typeface="黑体" panose="02010609060101010101" charset="-122"/>
              </a:rPr>
              <a:t>年</a:t>
            </a:r>
            <a:r>
              <a:rPr lang="en-US" altLang="zh-CN" sz="2400">
                <a:solidFill>
                  <a:srgbClr val="FF0000"/>
                </a:solidFill>
                <a:latin typeface="黑体" panose="02010609060101010101" charset="-122"/>
                <a:ea typeface="黑体" panose="02010609060101010101" charset="-122"/>
                <a:cs typeface="黑体" panose="02010609060101010101" charset="-122"/>
              </a:rPr>
              <a:t>8</a:t>
            </a:r>
            <a:r>
              <a:rPr lang="zh-CN" altLang="en-US" sz="2400">
                <a:solidFill>
                  <a:srgbClr val="FF0000"/>
                </a:solidFill>
                <a:latin typeface="黑体" panose="02010609060101010101" charset="-122"/>
                <a:ea typeface="黑体" panose="02010609060101010101" charset="-122"/>
                <a:cs typeface="黑体" panose="02010609060101010101" charset="-122"/>
              </a:rPr>
              <a:t>月</a:t>
            </a:r>
          </a:p>
          <a:p>
            <a:r>
              <a:rPr lang="zh-CN" altLang="en-US" sz="2400">
                <a:solidFill>
                  <a:schemeClr val="tx1"/>
                </a:solidFill>
                <a:latin typeface="黑体" panose="02010609060101010101" charset="-122"/>
                <a:ea typeface="黑体" panose="02010609060101010101" charset="-122"/>
                <a:cs typeface="黑体" panose="02010609060101010101" charset="-122"/>
              </a:rPr>
              <a:t>洛川会议</a:t>
            </a:r>
          </a:p>
        </p:txBody>
      </p:sp>
      <p:sp>
        <p:nvSpPr>
          <p:cNvPr id="3" name="Freeform 8"/>
          <p:cNvSpPr/>
          <p:nvPr/>
        </p:nvSpPr>
        <p:spPr bwMode="auto">
          <a:xfrm>
            <a:off x="10641330" y="2143264"/>
            <a:ext cx="341630" cy="284248"/>
          </a:xfrm>
          <a:custGeom>
            <a:avLst/>
            <a:gdLst>
              <a:gd name="T0" fmla="*/ 11 w 18"/>
              <a:gd name="T1" fmla="*/ 2 h 18"/>
              <a:gd name="T2" fmla="*/ 17 w 18"/>
              <a:gd name="T3" fmla="*/ 11 h 18"/>
              <a:gd name="T4" fmla="*/ 7 w 18"/>
              <a:gd name="T5" fmla="*/ 17 h 18"/>
              <a:gd name="T6" fmla="*/ 1 w 18"/>
              <a:gd name="T7" fmla="*/ 7 h 18"/>
              <a:gd name="T8" fmla="*/ 11 w 18"/>
              <a:gd name="T9" fmla="*/ 2 h 18"/>
            </a:gdLst>
            <a:ahLst/>
            <a:cxnLst>
              <a:cxn ang="0">
                <a:pos x="T0" y="T1"/>
              </a:cxn>
              <a:cxn ang="0">
                <a:pos x="T2" y="T3"/>
              </a:cxn>
              <a:cxn ang="0">
                <a:pos x="T4" y="T5"/>
              </a:cxn>
              <a:cxn ang="0">
                <a:pos x="T6" y="T7"/>
              </a:cxn>
              <a:cxn ang="0">
                <a:pos x="T8" y="T9"/>
              </a:cxn>
            </a:cxnLst>
            <a:rect l="0" t="0" r="r" b="b"/>
            <a:pathLst>
              <a:path w="18" h="18">
                <a:moveTo>
                  <a:pt x="11" y="2"/>
                </a:moveTo>
                <a:cubicBezTo>
                  <a:pt x="15" y="3"/>
                  <a:pt x="18" y="7"/>
                  <a:pt x="17" y="11"/>
                </a:cubicBezTo>
                <a:cubicBezTo>
                  <a:pt x="15" y="16"/>
                  <a:pt x="11" y="18"/>
                  <a:pt x="7" y="17"/>
                </a:cubicBezTo>
                <a:cubicBezTo>
                  <a:pt x="3" y="16"/>
                  <a:pt x="0" y="11"/>
                  <a:pt x="1" y="7"/>
                </a:cubicBezTo>
                <a:cubicBezTo>
                  <a:pt x="2" y="3"/>
                  <a:pt x="7" y="0"/>
                  <a:pt x="11" y="2"/>
                </a:cubicBezTo>
                <a:close/>
              </a:path>
            </a:pathLst>
          </a:custGeom>
          <a:solidFill>
            <a:srgbClr val="009DD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rgbClr val="FF0000"/>
              </a:solidFill>
              <a:latin typeface="方正粗黑宋简体" panose="02000000000000000000" charset="-122"/>
              <a:ea typeface="方正粗黑宋简体" panose="02000000000000000000" charset="-122"/>
            </a:endParaRPr>
          </a:p>
        </p:txBody>
      </p:sp>
      <p:sp>
        <p:nvSpPr>
          <p:cNvPr id="4" name="文本框 3"/>
          <p:cNvSpPr txBox="1"/>
          <p:nvPr/>
        </p:nvSpPr>
        <p:spPr>
          <a:xfrm>
            <a:off x="9992360" y="1252220"/>
            <a:ext cx="2122805" cy="1253490"/>
          </a:xfrm>
          <a:prstGeom prst="rect">
            <a:avLst/>
          </a:prstGeom>
          <a:noFill/>
        </p:spPr>
        <p:txBody>
          <a:bodyPr wrap="square" rtlCol="0">
            <a:noAutofit/>
          </a:bodyPr>
          <a:lstStyle/>
          <a:p>
            <a:r>
              <a:rPr lang="en-US" altLang="zh-CN" sz="2400">
                <a:solidFill>
                  <a:srgbClr val="FF0000"/>
                </a:solidFill>
                <a:latin typeface="黑体" panose="02010609060101010101" charset="-122"/>
                <a:ea typeface="黑体" panose="02010609060101010101" charset="-122"/>
                <a:cs typeface="黑体" panose="02010609060101010101" charset="-122"/>
              </a:rPr>
              <a:t>1937</a:t>
            </a:r>
            <a:r>
              <a:rPr lang="zh-CN" altLang="en-US" sz="2400">
                <a:solidFill>
                  <a:srgbClr val="FF0000"/>
                </a:solidFill>
                <a:latin typeface="黑体" panose="02010609060101010101" charset="-122"/>
                <a:ea typeface="黑体" panose="02010609060101010101" charset="-122"/>
                <a:cs typeface="黑体" panose="02010609060101010101" charset="-122"/>
              </a:rPr>
              <a:t>年</a:t>
            </a:r>
            <a:r>
              <a:rPr lang="en-US" altLang="zh-CN" sz="2400">
                <a:solidFill>
                  <a:srgbClr val="FF0000"/>
                </a:solidFill>
                <a:latin typeface="黑体" panose="02010609060101010101" charset="-122"/>
                <a:ea typeface="黑体" panose="02010609060101010101" charset="-122"/>
                <a:cs typeface="黑体" panose="02010609060101010101" charset="-122"/>
              </a:rPr>
              <a:t>9</a:t>
            </a:r>
            <a:r>
              <a:rPr lang="zh-CN" altLang="en-US" sz="2400">
                <a:solidFill>
                  <a:srgbClr val="FF0000"/>
                </a:solidFill>
                <a:latin typeface="黑体" panose="02010609060101010101" charset="-122"/>
                <a:ea typeface="黑体" panose="02010609060101010101" charset="-122"/>
                <a:cs typeface="黑体" panose="02010609060101010101" charset="-122"/>
              </a:rPr>
              <a:t>月</a:t>
            </a:r>
          </a:p>
          <a:p>
            <a:r>
              <a:rPr lang="zh-CN" altLang="en-US" sz="2400">
                <a:solidFill>
                  <a:srgbClr val="FF0000"/>
                </a:solidFill>
                <a:latin typeface="黑体" panose="02010609060101010101" charset="-122"/>
                <a:ea typeface="黑体" panose="02010609060101010101" charset="-122"/>
                <a:cs typeface="黑体" panose="02010609060101010101" charset="-122"/>
              </a:rPr>
              <a:t>国共合作宣言</a:t>
            </a:r>
          </a:p>
        </p:txBody>
      </p:sp>
      <p:sp>
        <p:nvSpPr>
          <p:cNvPr id="18" name="文本框 17"/>
          <p:cNvSpPr txBox="1"/>
          <p:nvPr>
            <p:custDataLst>
              <p:tags r:id="rId3"/>
            </p:custDataLst>
          </p:nvPr>
        </p:nvSpPr>
        <p:spPr>
          <a:xfrm>
            <a:off x="3001383" y="162221"/>
            <a:ext cx="8455399" cy="761704"/>
          </a:xfrm>
          <a:prstGeom prst="rect">
            <a:avLst/>
          </a:prstGeom>
          <a:noFill/>
        </p:spPr>
        <p:txBody>
          <a:bodyPr wrap="square" lIns="63500" tIns="25400" rIns="63500" bIns="25400" rtlCol="0" anchor="b" anchorCtr="0"/>
          <a:lstStyle/>
          <a:p>
            <a:pPr marL="0" indent="0" algn="l">
              <a:lnSpc>
                <a:spcPct val="100000"/>
              </a:lnSpc>
              <a:spcBef>
                <a:spcPct val="0"/>
              </a:spcBef>
              <a:spcAft>
                <a:spcPct val="0"/>
              </a:spcAft>
              <a:buSzTx/>
              <a:buNone/>
            </a:pPr>
            <a:r>
              <a:rPr lang="zh-CN" altLang="en-US" sz="4000" b="1" spc="160" dirty="0" smtClean="0">
                <a:solidFill>
                  <a:schemeClr val="accent1"/>
                </a:solidFill>
                <a:latin typeface="+mn-ea"/>
                <a:sym typeface="+mn-ea"/>
              </a:rPr>
              <a:t>抗日民族统一战线的形成</a:t>
            </a:r>
            <a:endParaRPr lang="zh-CN" sz="4000" b="1" spc="160" dirty="0">
              <a:solidFill>
                <a:schemeClr val="accent1"/>
              </a:solidFill>
              <a:latin typeface="+mn-ea"/>
              <a:sym typeface="+mn-ea"/>
            </a:endParaRPr>
          </a:p>
        </p:txBody>
      </p:sp>
      <p:pic>
        <p:nvPicPr>
          <p:cNvPr id="24580" name="Picture 18"/>
          <p:cNvPicPr>
            <a:picLocks noChangeAspect="1"/>
          </p:cNvPicPr>
          <p:nvPr/>
        </p:nvPicPr>
        <p:blipFill>
          <a:blip r:embed="rId7"/>
          <a:stretch>
            <a:fillRect/>
          </a:stretch>
        </p:blipFill>
        <p:spPr>
          <a:xfrm>
            <a:off x="8512175" y="4596130"/>
            <a:ext cx="3679825" cy="2261870"/>
          </a:xfrm>
          <a:prstGeom prst="rect">
            <a:avLst/>
          </a:prstGeom>
          <a:noFill/>
          <a:ln w="9525">
            <a:noFill/>
          </a:ln>
        </p:spPr>
      </p:pic>
      <p:pic>
        <p:nvPicPr>
          <p:cNvPr id="24582" name="图片 3"/>
          <p:cNvPicPr>
            <a:picLocks noChangeAspect="1"/>
          </p:cNvPicPr>
          <p:nvPr/>
        </p:nvPicPr>
        <p:blipFill>
          <a:blip r:embed="rId8"/>
          <a:stretch>
            <a:fillRect/>
          </a:stretch>
        </p:blipFill>
        <p:spPr>
          <a:xfrm>
            <a:off x="269875" y="3904615"/>
            <a:ext cx="2146935" cy="2879725"/>
          </a:xfrm>
          <a:prstGeom prst="rect">
            <a:avLst/>
          </a:prstGeom>
          <a:noFill/>
          <a:ln w="9525">
            <a:noFill/>
          </a:ln>
        </p:spPr>
      </p:pic>
      <p:pic>
        <p:nvPicPr>
          <p:cNvPr id="24579" name="Picture 12"/>
          <p:cNvPicPr>
            <a:picLocks noChangeAspect="1"/>
          </p:cNvPicPr>
          <p:nvPr/>
        </p:nvPicPr>
        <p:blipFill>
          <a:blip r:embed="rId9"/>
          <a:stretch>
            <a:fillRect/>
          </a:stretch>
        </p:blipFill>
        <p:spPr>
          <a:xfrm>
            <a:off x="3166745" y="4718685"/>
            <a:ext cx="3171825" cy="2063115"/>
          </a:xfrm>
          <a:prstGeom prst="rect">
            <a:avLst/>
          </a:prstGeom>
          <a:noFill/>
          <a:ln w="9525">
            <a:noFill/>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linds(horizont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linds(horizont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linds(horizont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blinds(horizontal)">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582"/>
                                        </p:tgtEl>
                                        <p:attrNameLst>
                                          <p:attrName>style.visibility</p:attrName>
                                        </p:attrNameLst>
                                      </p:cBhvr>
                                      <p:to>
                                        <p:strVal val="visible"/>
                                      </p:to>
                                    </p:set>
                                    <p:anim calcmode="lin" valueType="num">
                                      <p:cBhvr additive="base">
                                        <p:cTn id="27" dur="500" fill="hold"/>
                                        <p:tgtEl>
                                          <p:spTgt spid="24582"/>
                                        </p:tgtEl>
                                        <p:attrNameLst>
                                          <p:attrName>ppt_x</p:attrName>
                                        </p:attrNameLst>
                                      </p:cBhvr>
                                      <p:tavLst>
                                        <p:tav tm="0">
                                          <p:val>
                                            <p:strVal val="#ppt_x"/>
                                          </p:val>
                                        </p:tav>
                                        <p:tav tm="100000">
                                          <p:val>
                                            <p:strVal val="#ppt_x"/>
                                          </p:val>
                                        </p:tav>
                                      </p:tavLst>
                                    </p:anim>
                                    <p:anim calcmode="lin" valueType="num">
                                      <p:cBhvr additive="base">
                                        <p:cTn id="28"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579"/>
                                        </p:tgtEl>
                                        <p:attrNameLst>
                                          <p:attrName>style.visibility</p:attrName>
                                        </p:attrNameLst>
                                      </p:cBhvr>
                                      <p:to>
                                        <p:strVal val="visible"/>
                                      </p:to>
                                    </p:set>
                                    <p:anim calcmode="lin" valueType="num">
                                      <p:cBhvr additive="base">
                                        <p:cTn id="33" dur="500" fill="hold"/>
                                        <p:tgtEl>
                                          <p:spTgt spid="24579"/>
                                        </p:tgtEl>
                                        <p:attrNameLst>
                                          <p:attrName>ppt_x</p:attrName>
                                        </p:attrNameLst>
                                      </p:cBhvr>
                                      <p:tavLst>
                                        <p:tav tm="0">
                                          <p:val>
                                            <p:strVal val="#ppt_x"/>
                                          </p:val>
                                        </p:tav>
                                        <p:tav tm="100000">
                                          <p:val>
                                            <p:strVal val="#ppt_x"/>
                                          </p:val>
                                        </p:tav>
                                      </p:tavLst>
                                    </p:anim>
                                    <p:anim calcmode="lin" valueType="num">
                                      <p:cBhvr additive="base">
                                        <p:cTn id="34"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5" grpId="0" bldLvl="0" animBg="1"/>
      <p:bldP spid="77" grpId="0" animBg="1"/>
      <p:bldP spid="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9555" y="287655"/>
            <a:ext cx="11330940" cy="714375"/>
          </a:xfrm>
        </p:spPr>
        <p:txBody>
          <a:bodyPr>
            <a:normAutofit fontScale="90000"/>
          </a:bodyPr>
          <a:lstStyle/>
          <a:p>
            <a:r>
              <a:rPr lang="zh-CN" altLang="en-US"/>
              <a:t>连一连中共在</a:t>
            </a:r>
            <a:r>
              <a:rPr lang="zh-CN" altLang="en-US">
                <a:sym typeface="+mn-ea"/>
              </a:rPr>
              <a:t>不同历史时期</a:t>
            </a:r>
            <a:r>
              <a:rPr lang="zh-CN" altLang="en-US"/>
              <a:t>的政策？政策变化反映了？</a:t>
            </a:r>
          </a:p>
        </p:txBody>
      </p:sp>
      <p:sp>
        <p:nvSpPr>
          <p:cNvPr id="4" name="文本框 3"/>
          <p:cNvSpPr txBox="1"/>
          <p:nvPr/>
        </p:nvSpPr>
        <p:spPr>
          <a:xfrm>
            <a:off x="697566" y="4522172"/>
            <a:ext cx="10730230" cy="1938020"/>
          </a:xfrm>
          <a:prstGeom prst="rect">
            <a:avLst/>
          </a:prstGeom>
          <a:noFill/>
        </p:spPr>
        <p:txBody>
          <a:bodyPr wrap="square" rtlCol="0">
            <a:spAutoFit/>
          </a:bodyPr>
          <a:lstStyle/>
          <a:p>
            <a:r>
              <a:rPr lang="en-US" altLang="zh-CN" dirty="0"/>
              <a:t>        </a:t>
            </a:r>
            <a:r>
              <a:rPr lang="en-US" altLang="zh-CN" dirty="0" smtClean="0"/>
              <a:t>  </a:t>
            </a:r>
            <a:r>
              <a:rPr lang="zh-CN" altLang="en-US" sz="2400" b="1" dirty="0" smtClean="0">
                <a:latin typeface="宋体" panose="02010600030101010101" pitchFamily="2" charset="-122"/>
                <a:ea typeface="宋体" panose="02010600030101010101" pitchFamily="2" charset="-122"/>
                <a:cs typeface="宋体" panose="02010600030101010101" pitchFamily="2" charset="-122"/>
              </a:rPr>
              <a:t>从</a:t>
            </a:r>
            <a:r>
              <a:rPr lang="zh-CN" altLang="en-US" sz="2400" b="1" dirty="0">
                <a:latin typeface="宋体" panose="02010600030101010101" pitchFamily="2" charset="-122"/>
                <a:ea typeface="宋体" panose="02010600030101010101" pitchFamily="2" charset="-122"/>
                <a:cs typeface="宋体" panose="02010600030101010101" pitchFamily="2" charset="-122"/>
              </a:rPr>
              <a:t>九一八事变到七七事变，逐步上升的民族危机迫使中华民族在危机面前作出选择。共产党人肩负着民族革命和民主革命的双重任务。当日本帝国主义的侵略使中国面对着亡国灭种之境的时候，民族革命便成为一种主要矛盾。于是而有停止内战一致抗日的主张和行动。</a:t>
            </a:r>
          </a:p>
          <a:p>
            <a:pPr algn="r"/>
            <a:r>
              <a:rPr lang="en-US" altLang="zh-CN" sz="2400" b="1" dirty="0">
                <a:latin typeface="宋体" panose="02010600030101010101" pitchFamily="2" charset="-122"/>
                <a:ea typeface="宋体" panose="02010600030101010101" pitchFamily="2" charset="-122"/>
                <a:cs typeface="宋体" panose="02010600030101010101" pitchFamily="2" charset="-122"/>
              </a:rPr>
              <a:t>——</a:t>
            </a:r>
            <a:r>
              <a:rPr lang="zh-CN" altLang="en-US" sz="2400" b="1" dirty="0">
                <a:latin typeface="宋体" panose="02010600030101010101" pitchFamily="2" charset="-122"/>
                <a:ea typeface="宋体" panose="02010600030101010101" pitchFamily="2" charset="-122"/>
                <a:cs typeface="宋体" panose="02010600030101010101" pitchFamily="2" charset="-122"/>
              </a:rPr>
              <a:t>陈旭麓《近代中国社会的新陈代谢》</a:t>
            </a:r>
          </a:p>
        </p:txBody>
      </p:sp>
      <p:sp>
        <p:nvSpPr>
          <p:cNvPr id="6" name="文本框 5"/>
          <p:cNvSpPr txBox="1"/>
          <p:nvPr/>
        </p:nvSpPr>
        <p:spPr>
          <a:xfrm>
            <a:off x="845185" y="1074420"/>
            <a:ext cx="6362700" cy="3322955"/>
          </a:xfrm>
          <a:prstGeom prst="rect">
            <a:avLst/>
          </a:prstGeom>
          <a:noFill/>
        </p:spPr>
        <p:txBody>
          <a:bodyPr wrap="square" rtlCol="0">
            <a:spAutoFit/>
          </a:bodyPr>
          <a:lstStyle/>
          <a:p>
            <a:pPr fontAlgn="auto">
              <a:lnSpc>
                <a:spcPct val="150000"/>
              </a:lnSpc>
            </a:pPr>
            <a:r>
              <a:rPr lang="zh-CN" altLang="en-US" sz="2800">
                <a:latin typeface="宋体" panose="02010600030101010101" pitchFamily="2" charset="-122"/>
                <a:ea typeface="宋体" panose="02010600030101010101" pitchFamily="2" charset="-122"/>
              </a:rPr>
              <a:t>国民革命运动时期</a:t>
            </a:r>
          </a:p>
          <a:p>
            <a:pPr fontAlgn="auto">
              <a:lnSpc>
                <a:spcPct val="150000"/>
              </a:lnSpc>
            </a:pPr>
            <a:r>
              <a:rPr lang="zh-CN" altLang="en-US" sz="2800">
                <a:latin typeface="宋体" panose="02010600030101010101" pitchFamily="2" charset="-122"/>
                <a:ea typeface="宋体" panose="02010600030101010101" pitchFamily="2" charset="-122"/>
              </a:rPr>
              <a:t>国民革命运动失败后</a:t>
            </a:r>
          </a:p>
          <a:p>
            <a:pPr fontAlgn="auto">
              <a:lnSpc>
                <a:spcPct val="150000"/>
              </a:lnSpc>
            </a:pPr>
            <a:r>
              <a:rPr lang="zh-CN" altLang="en-US" sz="2800">
                <a:latin typeface="宋体" panose="02010600030101010101" pitchFamily="2" charset="-122"/>
                <a:ea typeface="宋体" panose="02010600030101010101" pitchFamily="2" charset="-122"/>
              </a:rPr>
              <a:t>九一八事变后</a:t>
            </a:r>
          </a:p>
          <a:p>
            <a:pPr fontAlgn="auto">
              <a:lnSpc>
                <a:spcPct val="150000"/>
              </a:lnSpc>
            </a:pPr>
            <a:r>
              <a:rPr lang="zh-CN" altLang="en-US" sz="2800">
                <a:latin typeface="宋体" panose="02010600030101010101" pitchFamily="2" charset="-122"/>
                <a:ea typeface="宋体" panose="02010600030101010101" pitchFamily="2" charset="-122"/>
              </a:rPr>
              <a:t>华北事变后</a:t>
            </a:r>
          </a:p>
          <a:p>
            <a:pPr fontAlgn="auto">
              <a:lnSpc>
                <a:spcPct val="150000"/>
              </a:lnSpc>
            </a:pPr>
            <a:r>
              <a:rPr lang="zh-CN" altLang="en-US" sz="2800">
                <a:latin typeface="宋体" panose="02010600030101010101" pitchFamily="2" charset="-122"/>
                <a:ea typeface="宋体" panose="02010600030101010101" pitchFamily="2" charset="-122"/>
              </a:rPr>
              <a:t>西安事变后</a:t>
            </a:r>
          </a:p>
        </p:txBody>
      </p:sp>
      <p:sp>
        <p:nvSpPr>
          <p:cNvPr id="7" name="文本框 6"/>
          <p:cNvSpPr txBox="1"/>
          <p:nvPr/>
        </p:nvSpPr>
        <p:spPr>
          <a:xfrm>
            <a:off x="6445250" y="2999740"/>
            <a:ext cx="6096000" cy="521970"/>
          </a:xfrm>
          <a:prstGeom prst="rect">
            <a:avLst/>
          </a:prstGeom>
          <a:noFill/>
        </p:spPr>
        <p:txBody>
          <a:bodyPr wrap="square" rtlCol="0" anchor="t">
            <a:spAutoFit/>
          </a:bodyPr>
          <a:lstStyle/>
          <a:p>
            <a:r>
              <a:rPr lang="zh-CN" altLang="en-US" sz="2800" b="1">
                <a:solidFill>
                  <a:srgbClr val="FF0000"/>
                </a:solidFill>
                <a:latin typeface="宋体" panose="02010600030101010101" pitchFamily="2" charset="-122"/>
                <a:ea typeface="宋体" panose="02010600030101010101" pitchFamily="2" charset="-122"/>
                <a:sym typeface="+mn-ea"/>
              </a:rPr>
              <a:t>推翻北洋军阀的统治，反帝反封建</a:t>
            </a:r>
          </a:p>
        </p:txBody>
      </p:sp>
      <p:sp>
        <p:nvSpPr>
          <p:cNvPr id="8" name="文本框 7"/>
          <p:cNvSpPr txBox="1"/>
          <p:nvPr/>
        </p:nvSpPr>
        <p:spPr>
          <a:xfrm>
            <a:off x="6445885" y="2300605"/>
            <a:ext cx="6096000" cy="521970"/>
          </a:xfrm>
          <a:prstGeom prst="rect">
            <a:avLst/>
          </a:prstGeom>
          <a:noFill/>
        </p:spPr>
        <p:txBody>
          <a:bodyPr wrap="square" rtlCol="0" anchor="t">
            <a:spAutoFit/>
          </a:bodyPr>
          <a:lstStyle/>
          <a:p>
            <a:r>
              <a:rPr lang="zh-CN" altLang="en-US" sz="2800" b="1">
                <a:solidFill>
                  <a:srgbClr val="FF0000"/>
                </a:solidFill>
                <a:latin typeface="宋体" panose="02010600030101010101" pitchFamily="2" charset="-122"/>
                <a:ea typeface="宋体" panose="02010600030101010101" pitchFamily="2" charset="-122"/>
                <a:sym typeface="+mn-ea"/>
              </a:rPr>
              <a:t>武装反抗国民党的反动统治</a:t>
            </a:r>
          </a:p>
        </p:txBody>
      </p:sp>
      <p:sp>
        <p:nvSpPr>
          <p:cNvPr id="9" name="文本框 8"/>
          <p:cNvSpPr txBox="1"/>
          <p:nvPr/>
        </p:nvSpPr>
        <p:spPr>
          <a:xfrm>
            <a:off x="6517640" y="3809365"/>
            <a:ext cx="6096000" cy="521970"/>
          </a:xfrm>
          <a:prstGeom prst="rect">
            <a:avLst/>
          </a:prstGeom>
          <a:noFill/>
        </p:spPr>
        <p:txBody>
          <a:bodyPr wrap="square" rtlCol="0" anchor="t">
            <a:spAutoFit/>
          </a:bodyPr>
          <a:lstStyle/>
          <a:p>
            <a:r>
              <a:rPr lang="zh-CN" altLang="en-US" sz="2800" b="1">
                <a:solidFill>
                  <a:srgbClr val="FF0000"/>
                </a:solidFill>
                <a:latin typeface="宋体" panose="02010600030101010101" pitchFamily="2" charset="-122"/>
                <a:ea typeface="宋体" panose="02010600030101010101" pitchFamily="2" charset="-122"/>
                <a:sym typeface="+mn-ea"/>
              </a:rPr>
              <a:t>反蒋抗日</a:t>
            </a:r>
          </a:p>
        </p:txBody>
      </p:sp>
      <p:sp>
        <p:nvSpPr>
          <p:cNvPr id="10" name="文本框 9"/>
          <p:cNvSpPr txBox="1"/>
          <p:nvPr/>
        </p:nvSpPr>
        <p:spPr>
          <a:xfrm>
            <a:off x="6445885" y="1701800"/>
            <a:ext cx="6167755" cy="521970"/>
          </a:xfrm>
          <a:prstGeom prst="rect">
            <a:avLst/>
          </a:prstGeom>
          <a:noFill/>
        </p:spPr>
        <p:txBody>
          <a:bodyPr wrap="square" rtlCol="0" anchor="t">
            <a:spAutoFit/>
          </a:bodyPr>
          <a:lstStyle/>
          <a:p>
            <a:r>
              <a:rPr lang="zh-CN" altLang="en-US" sz="2800" b="1">
                <a:solidFill>
                  <a:srgbClr val="FF0000"/>
                </a:solidFill>
                <a:latin typeface="宋体" panose="02010600030101010101" pitchFamily="2" charset="-122"/>
                <a:ea typeface="宋体" panose="02010600030101010101" pitchFamily="2" charset="-122"/>
                <a:sym typeface="+mn-ea"/>
              </a:rPr>
              <a:t>逼蒋抗日</a:t>
            </a:r>
          </a:p>
        </p:txBody>
      </p:sp>
      <p:sp>
        <p:nvSpPr>
          <p:cNvPr id="11" name="文本框 10"/>
          <p:cNvSpPr txBox="1"/>
          <p:nvPr/>
        </p:nvSpPr>
        <p:spPr>
          <a:xfrm>
            <a:off x="6445250" y="1151255"/>
            <a:ext cx="3469640" cy="550545"/>
          </a:xfrm>
          <a:prstGeom prst="rect">
            <a:avLst/>
          </a:prstGeom>
          <a:noFill/>
        </p:spPr>
        <p:txBody>
          <a:bodyPr wrap="square" rtlCol="0" anchor="t">
            <a:noAutofit/>
          </a:bodyPr>
          <a:lstStyle/>
          <a:p>
            <a:r>
              <a:rPr lang="zh-CN" altLang="en-US" sz="2800" b="1">
                <a:solidFill>
                  <a:srgbClr val="FF0000"/>
                </a:solidFill>
                <a:latin typeface="宋体" panose="02010600030101010101" pitchFamily="2" charset="-122"/>
                <a:ea typeface="宋体" panose="02010600030101010101" pitchFamily="2" charset="-122"/>
                <a:sym typeface="+mn-ea"/>
              </a:rPr>
              <a:t>联蒋抗日</a:t>
            </a:r>
          </a:p>
        </p:txBody>
      </p:sp>
      <p:cxnSp>
        <p:nvCxnSpPr>
          <p:cNvPr id="12" name="直接连接符 11"/>
          <p:cNvCxnSpPr/>
          <p:nvPr/>
        </p:nvCxnSpPr>
        <p:spPr>
          <a:xfrm>
            <a:off x="3814445" y="1559560"/>
            <a:ext cx="2712720" cy="1562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endCxn id="9" idx="1"/>
          </p:cNvCxnSpPr>
          <p:nvPr/>
        </p:nvCxnSpPr>
        <p:spPr>
          <a:xfrm>
            <a:off x="3047365" y="2814955"/>
            <a:ext cx="3470275" cy="1255395"/>
          </a:xfrm>
          <a:prstGeom prst="line">
            <a:avLst/>
          </a:prstGeom>
          <a:ln w="12700">
            <a:gradFill>
              <a:gsLst>
                <a:gs pos="0">
                  <a:srgbClr val="012D86"/>
                </a:gs>
                <a:gs pos="100000">
                  <a:srgbClr val="0E2557"/>
                </a:gs>
              </a:gsLs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097020" y="2161540"/>
            <a:ext cx="2420620" cy="379095"/>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10" idx="1"/>
          </p:cNvCxnSpPr>
          <p:nvPr/>
        </p:nvCxnSpPr>
        <p:spPr>
          <a:xfrm flipV="1">
            <a:off x="2798445" y="1962785"/>
            <a:ext cx="3647440" cy="14655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11" idx="1"/>
          </p:cNvCxnSpPr>
          <p:nvPr/>
        </p:nvCxnSpPr>
        <p:spPr>
          <a:xfrm flipV="1">
            <a:off x="2779395" y="1426845"/>
            <a:ext cx="3665855" cy="264414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2"/>
            </p:custDataLst>
          </p:nvPr>
        </p:nvCxnSpPr>
        <p:spPr>
          <a:xfrm>
            <a:off x="6668919" y="5636596"/>
            <a:ext cx="3970394" cy="41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2"/>
          <p:cNvGrpSpPr/>
          <p:nvPr>
            <p:custDataLst>
              <p:tags r:id="rId1"/>
            </p:custDataLst>
          </p:nvPr>
        </p:nvGrpSpPr>
        <p:grpSpPr>
          <a:xfrm>
            <a:off x="159385" y="1947277"/>
            <a:ext cx="11713210" cy="544847"/>
            <a:chOff x="-764" y="2246"/>
            <a:chExt cx="18446" cy="836"/>
          </a:xfrm>
        </p:grpSpPr>
        <p:sp>
          <p:nvSpPr>
            <p:cNvPr id="95" name="文本框 94"/>
            <p:cNvSpPr txBox="1"/>
            <p:nvPr>
              <p:custDataLst>
                <p:tags r:id="rId7"/>
              </p:custDataLst>
            </p:nvPr>
          </p:nvSpPr>
          <p:spPr>
            <a:xfrm>
              <a:off x="-764" y="2517"/>
              <a:ext cx="18446" cy="565"/>
            </a:xfrm>
            <a:prstGeom prst="rect">
              <a:avLst/>
            </a:prstGeom>
            <a:noFill/>
          </p:spPr>
          <p:txBody>
            <a:bodyPr wrap="square" rtlCol="0">
              <a:spAutoFit/>
            </a:bodyPr>
            <a:lstStyle/>
            <a:p>
              <a:r>
                <a:rPr lang="en-US" altLang="zh-CN" sz="1800" dirty="0">
                  <a:solidFill>
                    <a:schemeClr val="tx1"/>
                  </a:solidFill>
                </a:rPr>
                <a:t>      </a:t>
              </a:r>
              <a:r>
                <a:rPr lang="zh-CN" altLang="en-US" sz="1800" dirty="0">
                  <a:solidFill>
                    <a:schemeClr val="tx1"/>
                  </a:solidFill>
                </a:rPr>
                <a:t>1</a:t>
              </a:r>
              <a:r>
                <a:rPr lang="en-US" altLang="zh-CN" sz="1800" dirty="0">
                  <a:solidFill>
                    <a:schemeClr val="tx1"/>
                  </a:solidFill>
                </a:rPr>
                <a:t>931.9</a:t>
              </a:r>
              <a:r>
                <a:rPr lang="zh-CN" altLang="en-US" sz="1800" dirty="0">
                  <a:solidFill>
                    <a:schemeClr val="tx1"/>
                  </a:solidFill>
                </a:rPr>
                <a:t>   </a:t>
              </a:r>
              <a:r>
                <a:rPr lang="en-US" altLang="zh-CN" sz="1800" dirty="0">
                  <a:solidFill>
                    <a:schemeClr val="tx1"/>
                  </a:solidFill>
                </a:rPr>
                <a:t>                         1932</a:t>
              </a:r>
              <a:r>
                <a:rPr lang="zh-CN" altLang="en-US" sz="1800" dirty="0">
                  <a:solidFill>
                    <a:schemeClr val="tx1"/>
                  </a:solidFill>
                </a:rPr>
                <a:t> </a:t>
              </a:r>
              <a:r>
                <a:rPr lang="en-US" altLang="zh-CN" sz="1800" dirty="0">
                  <a:solidFill>
                    <a:schemeClr val="tx1"/>
                  </a:solidFill>
                </a:rPr>
                <a:t>  </a:t>
              </a:r>
              <a:r>
                <a:rPr lang="en-US" altLang="zh-CN" sz="1800" dirty="0" smtClean="0">
                  <a:solidFill>
                    <a:schemeClr val="tx1"/>
                  </a:solidFill>
                </a:rPr>
                <a:t>     1933       </a:t>
              </a:r>
              <a:r>
                <a:rPr lang="zh-CN" altLang="en-US" sz="1800" dirty="0" smtClean="0">
                  <a:solidFill>
                    <a:schemeClr val="tx1"/>
                  </a:solidFill>
                </a:rPr>
                <a:t>   </a:t>
              </a:r>
              <a:r>
                <a:rPr lang="en-US" altLang="zh-CN" sz="1800" dirty="0" smtClean="0">
                  <a:solidFill>
                    <a:schemeClr val="tx1"/>
                  </a:solidFill>
                </a:rPr>
                <a:t>                     </a:t>
              </a:r>
              <a:r>
                <a:rPr lang="zh-CN" altLang="en-US" sz="1800" dirty="0">
                  <a:solidFill>
                    <a:schemeClr val="tx1"/>
                  </a:solidFill>
                </a:rPr>
                <a:t>193</a:t>
              </a:r>
              <a:r>
                <a:rPr lang="en-US" altLang="zh-CN" sz="1800" dirty="0">
                  <a:solidFill>
                    <a:schemeClr val="tx1"/>
                  </a:solidFill>
                </a:rPr>
                <a:t>5</a:t>
              </a:r>
              <a:r>
                <a:rPr lang="zh-CN" altLang="en-US" sz="1800" dirty="0">
                  <a:solidFill>
                    <a:schemeClr val="tx1"/>
                  </a:solidFill>
                </a:rPr>
                <a:t>   </a:t>
              </a:r>
              <a:r>
                <a:rPr lang="en-US" altLang="zh-CN" sz="1800" dirty="0">
                  <a:solidFill>
                    <a:schemeClr val="tx1"/>
                  </a:solidFill>
                </a:rPr>
                <a:t>                           </a:t>
              </a:r>
              <a:r>
                <a:rPr lang="zh-CN" altLang="en-US" sz="1800" dirty="0">
                  <a:solidFill>
                    <a:schemeClr val="tx1"/>
                  </a:solidFill>
                </a:rPr>
                <a:t>193</a:t>
              </a:r>
              <a:r>
                <a:rPr lang="en-US" altLang="zh-CN" sz="1800" dirty="0">
                  <a:solidFill>
                    <a:schemeClr val="tx1"/>
                  </a:solidFill>
                </a:rPr>
                <a:t>6.12</a:t>
              </a:r>
              <a:r>
                <a:rPr lang="zh-CN" altLang="en-US" sz="1800" dirty="0">
                  <a:solidFill>
                    <a:schemeClr val="tx1"/>
                  </a:solidFill>
                </a:rPr>
                <a:t>    </a:t>
              </a:r>
              <a:r>
                <a:rPr lang="en-US" altLang="zh-CN" sz="1800" dirty="0">
                  <a:solidFill>
                    <a:schemeClr val="tx1"/>
                  </a:solidFill>
                </a:rPr>
                <a:t>  </a:t>
              </a:r>
              <a:r>
                <a:rPr lang="zh-CN" altLang="en-US" sz="1800" dirty="0">
                  <a:solidFill>
                    <a:schemeClr val="tx1"/>
                  </a:solidFill>
                </a:rPr>
                <a:t> </a:t>
              </a:r>
              <a:r>
                <a:rPr lang="zh-CN" altLang="en-US" sz="1800" dirty="0"/>
                <a:t> </a:t>
              </a:r>
            </a:p>
          </p:txBody>
        </p:sp>
        <p:cxnSp>
          <p:nvCxnSpPr>
            <p:cNvPr id="96" name="直接箭头连接符 95"/>
            <p:cNvCxnSpPr/>
            <p:nvPr>
              <p:custDataLst>
                <p:tags r:id="rId8"/>
              </p:custDataLst>
            </p:nvPr>
          </p:nvCxnSpPr>
          <p:spPr>
            <a:xfrm>
              <a:off x="549" y="2336"/>
              <a:ext cx="16757" cy="88"/>
            </a:xfrm>
            <a:prstGeom prst="straightConnector1">
              <a:avLst/>
            </a:prstGeom>
            <a:ln w="41275" cap="flat" cmpd="sng">
              <a:solidFill>
                <a:schemeClr val="tx2">
                  <a:alpha val="68000"/>
                </a:schemeClr>
              </a:solidFill>
              <a:prstDash val="solid"/>
              <a:headEnd type="none" w="med" len="med"/>
              <a:tailEnd type="arrow" w="med" len="med"/>
            </a:ln>
          </p:spPr>
        </p:cxnSp>
        <p:sp>
          <p:nvSpPr>
            <p:cNvPr id="97" name="椭圆 96"/>
            <p:cNvSpPr/>
            <p:nvPr>
              <p:custDataLst>
                <p:tags r:id="rId9"/>
              </p:custDataLst>
            </p:nvPr>
          </p:nvSpPr>
          <p:spPr>
            <a:xfrm>
              <a:off x="837"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custDataLst>
                <p:tags r:id="rId10"/>
              </p:custDataLst>
            </p:nvPr>
          </p:nvSpPr>
          <p:spPr>
            <a:xfrm>
              <a:off x="4371"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custDataLst>
                <p:tags r:id="rId11"/>
              </p:custDataLst>
            </p:nvPr>
          </p:nvSpPr>
          <p:spPr>
            <a:xfrm>
              <a:off x="13509" y="2308"/>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custDataLst>
                <p:tags r:id="rId12"/>
              </p:custDataLst>
            </p:nvPr>
          </p:nvSpPr>
          <p:spPr>
            <a:xfrm>
              <a:off x="9706" y="2308"/>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6479353" y="1369695"/>
            <a:ext cx="1505585" cy="369332"/>
          </a:xfrm>
          <a:prstGeom prst="rect">
            <a:avLst/>
          </a:prstGeom>
          <a:noFill/>
        </p:spPr>
        <p:txBody>
          <a:bodyPr wrap="square" rtlCol="0">
            <a:spAutoFit/>
          </a:bodyPr>
          <a:lstStyle/>
          <a:p>
            <a:r>
              <a:rPr lang="zh-CN" altLang="en-US" b="1" dirty="0" smtClean="0">
                <a:latin typeface="微软雅黑" panose="020B0503020204020204" charset="-122"/>
                <a:ea typeface="微软雅黑" panose="020B0503020204020204" charset="-122"/>
                <a:sym typeface="+mn-ea"/>
              </a:rPr>
              <a:t>华北事变</a:t>
            </a:r>
            <a:endParaRPr lang="zh-CN" altLang="en-US" b="1" dirty="0"/>
          </a:p>
        </p:txBody>
      </p:sp>
      <p:sp>
        <p:nvSpPr>
          <p:cNvPr id="16" name="文本框 15"/>
          <p:cNvSpPr txBox="1"/>
          <p:nvPr/>
        </p:nvSpPr>
        <p:spPr>
          <a:xfrm>
            <a:off x="8931461" y="2565587"/>
            <a:ext cx="2017395" cy="521970"/>
          </a:xfrm>
          <a:prstGeom prst="rect">
            <a:avLst/>
          </a:prstGeom>
          <a:noFill/>
        </p:spPr>
        <p:txBody>
          <a:bodyPr wrap="square" rtlCol="0">
            <a:spAutoFit/>
          </a:bodyPr>
          <a:lstStyle/>
          <a:p>
            <a:r>
              <a:rPr lang="zh-CN" altLang="en-US" sz="2800" dirty="0">
                <a:solidFill>
                  <a:srgbClr val="FF0000"/>
                </a:solidFill>
                <a:latin typeface="+mj-ea"/>
                <a:ea typeface="+mj-ea"/>
              </a:rPr>
              <a:t>西安事变</a:t>
            </a:r>
          </a:p>
        </p:txBody>
      </p:sp>
      <p:sp>
        <p:nvSpPr>
          <p:cNvPr id="25" name="TextBox 24"/>
          <p:cNvSpPr txBox="1"/>
          <p:nvPr/>
        </p:nvSpPr>
        <p:spPr>
          <a:xfrm>
            <a:off x="489398" y="1495313"/>
            <a:ext cx="1694403" cy="311972"/>
          </a:xfrm>
          <a:prstGeom prst="rect">
            <a:avLst/>
          </a:prstGeom>
          <a:noFill/>
        </p:spPr>
        <p:txBody>
          <a:bodyPr wrap="square" rtlCol="0">
            <a:noAutofit/>
          </a:bodyPr>
          <a:lstStyle/>
          <a:p>
            <a:r>
              <a:rPr lang="zh-CN" altLang="en-US" b="1" dirty="0" smtClean="0"/>
              <a:t>九一八事变</a:t>
            </a:r>
            <a:endParaRPr lang="zh-CN" altLang="en-US" b="1" dirty="0"/>
          </a:p>
        </p:txBody>
      </p:sp>
      <p:sp>
        <p:nvSpPr>
          <p:cNvPr id="7" name="TextBox 24"/>
          <p:cNvSpPr txBox="1"/>
          <p:nvPr/>
        </p:nvSpPr>
        <p:spPr>
          <a:xfrm>
            <a:off x="2608244" y="1258644"/>
            <a:ext cx="1425873" cy="645459"/>
          </a:xfrm>
          <a:prstGeom prst="rect">
            <a:avLst/>
          </a:prstGeom>
          <a:noFill/>
        </p:spPr>
        <p:txBody>
          <a:bodyPr wrap="square" rtlCol="0">
            <a:noAutofit/>
          </a:bodyPr>
          <a:lstStyle/>
          <a:p>
            <a:r>
              <a:rPr lang="zh-CN" altLang="en-US" b="1" dirty="0" smtClean="0"/>
              <a:t>一</a:t>
            </a:r>
            <a:r>
              <a:rPr lang="en-US" altLang="zh-CN" b="1" dirty="0" smtClean="0"/>
              <a:t>·</a:t>
            </a:r>
            <a:r>
              <a:rPr lang="zh-CN" altLang="en-US" b="1" dirty="0" smtClean="0"/>
              <a:t>二八事变、伪满洲国</a:t>
            </a:r>
            <a:endParaRPr lang="zh-CN" altLang="en-US" b="1" dirty="0"/>
          </a:p>
        </p:txBody>
      </p:sp>
      <p:sp>
        <p:nvSpPr>
          <p:cNvPr id="8" name="文本框 7"/>
          <p:cNvSpPr txBox="1"/>
          <p:nvPr/>
        </p:nvSpPr>
        <p:spPr>
          <a:xfrm>
            <a:off x="0" y="2387637"/>
            <a:ext cx="3380105" cy="1066165"/>
          </a:xfrm>
          <a:prstGeom prst="rect">
            <a:avLst/>
          </a:prstGeom>
          <a:noFill/>
        </p:spPr>
        <p:txBody>
          <a:bodyPr wrap="square" rtlCol="0" anchor="t">
            <a:noAutofit/>
          </a:bodyPr>
          <a:lstStyle/>
          <a:p>
            <a:r>
              <a:rPr lang="zh-CN" altLang="en-US" sz="2400" dirty="0">
                <a:solidFill>
                  <a:srgbClr val="FF0000"/>
                </a:solidFill>
                <a:latin typeface="黑体" panose="02010609060101010101" charset="-122"/>
                <a:ea typeface="黑体" panose="02010609060101010101" charset="-122"/>
                <a:sym typeface="+mn-ea"/>
              </a:rPr>
              <a:t>东北抗日游击队</a:t>
            </a:r>
          </a:p>
          <a:p>
            <a:r>
              <a:rPr lang="zh-CN" altLang="en-US" sz="2400" dirty="0">
                <a:solidFill>
                  <a:srgbClr val="FF0000"/>
                </a:solidFill>
                <a:latin typeface="黑体" panose="02010609060101010101" charset="-122"/>
                <a:ea typeface="黑体" panose="02010609060101010101" charset="-122"/>
                <a:sym typeface="+mn-ea"/>
              </a:rPr>
              <a:t>东北抗日义勇军</a:t>
            </a:r>
          </a:p>
        </p:txBody>
      </p:sp>
      <p:sp>
        <p:nvSpPr>
          <p:cNvPr id="9" name="文本框 8"/>
          <p:cNvSpPr txBox="1"/>
          <p:nvPr/>
        </p:nvSpPr>
        <p:spPr>
          <a:xfrm>
            <a:off x="5631703" y="2490284"/>
            <a:ext cx="2791460" cy="830997"/>
          </a:xfrm>
          <a:prstGeom prst="rect">
            <a:avLst/>
          </a:prstGeom>
          <a:noFill/>
        </p:spPr>
        <p:txBody>
          <a:bodyPr wrap="square" rtlCol="0" anchor="t">
            <a:spAutoFit/>
          </a:bodyPr>
          <a:lstStyle/>
          <a:p>
            <a:r>
              <a:rPr lang="zh-CN" altLang="en-US" sz="2400" dirty="0">
                <a:solidFill>
                  <a:srgbClr val="FF0000"/>
                </a:solidFill>
                <a:latin typeface="黑体" panose="02010609060101010101" charset="-122"/>
                <a:ea typeface="黑体" panose="02010609060101010101" charset="-122"/>
                <a:cs typeface="黑体" panose="02010609060101010101" charset="-122"/>
                <a:sym typeface="+mn-ea"/>
              </a:rPr>
              <a:t>一二</a:t>
            </a:r>
            <a:r>
              <a:rPr lang="en-US" altLang="zh-CN" sz="2400" dirty="0">
                <a:solidFill>
                  <a:srgbClr val="FF0000"/>
                </a:solidFill>
                <a:latin typeface="黑体" panose="02010609060101010101" charset="-122"/>
                <a:ea typeface="黑体" panose="02010609060101010101" charset="-122"/>
                <a:cs typeface="黑体" panose="02010609060101010101" charset="-122"/>
                <a:sym typeface="+mn-ea"/>
              </a:rPr>
              <a:t>·</a:t>
            </a:r>
            <a:r>
              <a:rPr lang="zh-CN" altLang="en-US" sz="2400" dirty="0">
                <a:solidFill>
                  <a:srgbClr val="FF0000"/>
                </a:solidFill>
                <a:latin typeface="黑体" panose="02010609060101010101" charset="-122"/>
                <a:ea typeface="黑体" panose="02010609060101010101" charset="-122"/>
                <a:cs typeface="黑体" panose="02010609060101010101" charset="-122"/>
                <a:sym typeface="+mn-ea"/>
              </a:rPr>
              <a:t>九运动</a:t>
            </a:r>
          </a:p>
          <a:p>
            <a:r>
              <a:rPr lang="zh-CN" altLang="en-US" sz="2400" dirty="0">
                <a:solidFill>
                  <a:srgbClr val="FF0000"/>
                </a:solidFill>
                <a:latin typeface="黑体" panose="02010609060101010101" charset="-122"/>
                <a:ea typeface="黑体" panose="02010609060101010101" charset="-122"/>
                <a:cs typeface="黑体" panose="02010609060101010101" charset="-122"/>
                <a:sym typeface="+mn-ea"/>
              </a:rPr>
              <a:t>中共瓦窑堡会议</a:t>
            </a:r>
          </a:p>
        </p:txBody>
      </p:sp>
      <p:sp>
        <p:nvSpPr>
          <p:cNvPr id="17" name="文本框 16"/>
          <p:cNvSpPr txBox="1"/>
          <p:nvPr/>
        </p:nvSpPr>
        <p:spPr>
          <a:xfrm>
            <a:off x="8613775" y="2700020"/>
            <a:ext cx="2393950" cy="597535"/>
          </a:xfrm>
          <a:prstGeom prst="rect">
            <a:avLst/>
          </a:prstGeom>
          <a:noFill/>
        </p:spPr>
        <p:txBody>
          <a:bodyPr wrap="square" rtlCol="0" anchor="t">
            <a:noAutofit/>
          </a:bodyPr>
          <a:lstStyle/>
          <a:p>
            <a:endParaRPr lang="zh-CN" altLang="en-US" sz="2800" dirty="0">
              <a:solidFill>
                <a:srgbClr val="FF0000"/>
              </a:solidFill>
              <a:latin typeface="黑体" panose="02010609060101010101" charset="-122"/>
              <a:ea typeface="黑体" panose="02010609060101010101" charset="-122"/>
              <a:sym typeface="+mn-ea"/>
            </a:endParaRPr>
          </a:p>
        </p:txBody>
      </p:sp>
      <p:sp>
        <p:nvSpPr>
          <p:cNvPr id="18" name="文本框 17"/>
          <p:cNvSpPr txBox="1"/>
          <p:nvPr/>
        </p:nvSpPr>
        <p:spPr>
          <a:xfrm>
            <a:off x="2474819" y="0"/>
            <a:ext cx="6640195" cy="460375"/>
          </a:xfrm>
          <a:prstGeom prst="rect">
            <a:avLst/>
          </a:prstGeom>
          <a:noFill/>
        </p:spPr>
        <p:txBody>
          <a:bodyPr wrap="square" rtlCol="0">
            <a:spAutoFit/>
          </a:bodyPr>
          <a:lstStyle/>
          <a:p>
            <a:r>
              <a:rPr lang="zh-CN" altLang="en-US" sz="2400" dirty="0">
                <a:latin typeface="黑体" panose="02010609060101010101" charset="-122"/>
                <a:ea typeface="黑体" panose="02010609060101010101" charset="-122"/>
              </a:rPr>
              <a:t>根据时间轴，概括日军的侵略和中国人民的反抗。</a:t>
            </a:r>
          </a:p>
        </p:txBody>
      </p:sp>
      <p:pic>
        <p:nvPicPr>
          <p:cNvPr id="17432" name="Picture 3" descr="学生抗议"/>
          <p:cNvPicPr>
            <a:picLocks noGrp="1" noChangeAspect="1"/>
          </p:cNvPicPr>
          <p:nvPr>
            <p:ph idx="4294967295"/>
          </p:nvPr>
        </p:nvPicPr>
        <p:blipFill>
          <a:blip r:embed="rId14"/>
          <a:srcRect r="-40"/>
          <a:stretch>
            <a:fillRect/>
          </a:stretch>
        </p:blipFill>
        <p:spPr>
          <a:xfrm>
            <a:off x="3979969" y="3499556"/>
            <a:ext cx="3122930" cy="2393244"/>
          </a:xfrm>
        </p:spPr>
      </p:pic>
      <p:pic>
        <p:nvPicPr>
          <p:cNvPr id="19" name="图片 18"/>
          <p:cNvPicPr>
            <a:picLocks noChangeAspect="1"/>
          </p:cNvPicPr>
          <p:nvPr>
            <p:custDataLst>
              <p:tags r:id="rId2"/>
            </p:custDataLst>
          </p:nvPr>
        </p:nvPicPr>
        <p:blipFill>
          <a:blip r:embed="rId15"/>
          <a:stretch>
            <a:fillRect/>
          </a:stretch>
        </p:blipFill>
        <p:spPr>
          <a:xfrm>
            <a:off x="180622" y="3476979"/>
            <a:ext cx="3447415" cy="2367408"/>
          </a:xfrm>
          <a:prstGeom prst="rect">
            <a:avLst/>
          </a:prstGeom>
        </p:spPr>
      </p:pic>
      <p:pic>
        <p:nvPicPr>
          <p:cNvPr id="22" name="图片 21" descr="16 (1)"/>
          <p:cNvPicPr>
            <a:picLocks noChangeAspect="1"/>
          </p:cNvPicPr>
          <p:nvPr>
            <p:custDataLst>
              <p:tags r:id="rId3"/>
            </p:custDataLst>
          </p:nvPr>
        </p:nvPicPr>
        <p:blipFill>
          <a:blip r:embed="rId16"/>
          <a:stretch>
            <a:fillRect/>
          </a:stretch>
        </p:blipFill>
        <p:spPr>
          <a:xfrm>
            <a:off x="7224959" y="3522133"/>
            <a:ext cx="3203973" cy="2393245"/>
          </a:xfrm>
          <a:prstGeom prst="rect">
            <a:avLst/>
          </a:prstGeom>
        </p:spPr>
      </p:pic>
      <p:sp>
        <p:nvSpPr>
          <p:cNvPr id="20" name="箭头: 右 11"/>
          <p:cNvSpPr/>
          <p:nvPr>
            <p:custDataLst>
              <p:tags r:id="rId4"/>
            </p:custDataLst>
          </p:nvPr>
        </p:nvSpPr>
        <p:spPr>
          <a:xfrm>
            <a:off x="527675" y="497143"/>
            <a:ext cx="9758286" cy="801828"/>
          </a:xfrm>
          <a:prstGeom prst="rightArrow">
            <a:avLst/>
          </a:prstGeom>
          <a:solidFill>
            <a:schemeClr val="tx2"/>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a:solidFill>
                  <a:schemeClr val="bg1"/>
                </a:solidFill>
                <a:latin typeface="微软雅黑" panose="020B0503020204020204" charset="-122"/>
                <a:ea typeface="微软雅黑" panose="020B0503020204020204" charset="-122"/>
              </a:rPr>
              <a:t>蓄谋已久，罪行滔天——日寇侵华</a:t>
            </a:r>
          </a:p>
        </p:txBody>
      </p:sp>
      <p:sp>
        <p:nvSpPr>
          <p:cNvPr id="21" name="箭头: 右 54"/>
          <p:cNvSpPr/>
          <p:nvPr>
            <p:custDataLst>
              <p:tags r:id="rId5"/>
            </p:custDataLst>
          </p:nvPr>
        </p:nvSpPr>
        <p:spPr>
          <a:xfrm>
            <a:off x="387827" y="5875549"/>
            <a:ext cx="9758286" cy="801828"/>
          </a:xfrm>
          <a:prstGeom prst="rightArrow">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charset="-122"/>
                <a:ea typeface="微软雅黑" panose="020B0503020204020204" charset="-122"/>
              </a:rPr>
              <a:t>万众一心，共赴国难</a:t>
            </a:r>
            <a:r>
              <a:rPr lang="en-US" altLang="zh-CN" sz="2400" b="1">
                <a:solidFill>
                  <a:schemeClr val="bg1"/>
                </a:solidFill>
                <a:latin typeface="微软雅黑" panose="020B0503020204020204" charset="-122"/>
                <a:ea typeface="微软雅黑" panose="020B0503020204020204" charset="-122"/>
              </a:rPr>
              <a:t>——</a:t>
            </a:r>
            <a:r>
              <a:rPr lang="zh-CN" altLang="en-US" sz="2400" b="1">
                <a:solidFill>
                  <a:schemeClr val="bg1"/>
                </a:solidFill>
                <a:latin typeface="微软雅黑" panose="020B0503020204020204" charset="-122"/>
                <a:ea typeface="微软雅黑" panose="020B0503020204020204" charset="-122"/>
              </a:rPr>
              <a:t>中国抗战</a:t>
            </a:r>
          </a:p>
        </p:txBody>
      </p:sp>
      <p:sp>
        <p:nvSpPr>
          <p:cNvPr id="23" name="椭圆 22"/>
          <p:cNvSpPr/>
          <p:nvPr>
            <p:custDataLst>
              <p:tags r:id="rId6"/>
            </p:custDataLst>
          </p:nvPr>
        </p:nvSpPr>
        <p:spPr>
          <a:xfrm>
            <a:off x="4399875" y="1936376"/>
            <a:ext cx="86064" cy="968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178699" y="1372504"/>
            <a:ext cx="1338828" cy="369332"/>
          </a:xfrm>
          <a:prstGeom prst="rect">
            <a:avLst/>
          </a:prstGeom>
        </p:spPr>
        <p:txBody>
          <a:bodyPr wrap="none">
            <a:spAutoFit/>
          </a:bodyPr>
          <a:lstStyle/>
          <a:p>
            <a:r>
              <a:rPr lang="zh-CN" altLang="en-US" b="1" dirty="0" smtClean="0">
                <a:latin typeface="+mn-ea"/>
              </a:rPr>
              <a:t>沿长城进犯</a:t>
            </a:r>
            <a:endParaRPr lang="zh-CN" altLang="en-US" b="1" dirty="0">
              <a:latin typeface="+mn-ea"/>
            </a:endParaRPr>
          </a:p>
        </p:txBody>
      </p:sp>
      <p:sp>
        <p:nvSpPr>
          <p:cNvPr id="27" name="矩形 26"/>
          <p:cNvSpPr/>
          <p:nvPr/>
        </p:nvSpPr>
        <p:spPr>
          <a:xfrm>
            <a:off x="2457701" y="2485017"/>
            <a:ext cx="1565660" cy="830997"/>
          </a:xfrm>
          <a:prstGeom prst="rect">
            <a:avLst/>
          </a:prstGeom>
        </p:spPr>
        <p:txBody>
          <a:bodyPr wrap="square">
            <a:spAutoFit/>
          </a:bodyPr>
          <a:lstStyle/>
          <a:p>
            <a:pPr lvl="0"/>
            <a:r>
              <a:rPr lang="en-US" altLang="zh-CN" sz="2400" dirty="0" err="1" smtClean="0">
                <a:solidFill>
                  <a:srgbClr val="FF0000"/>
                </a:solidFill>
                <a:latin typeface="黑体" panose="02010609060101010101" charset="-122"/>
                <a:ea typeface="黑体" panose="02010609060101010101" charset="-122"/>
                <a:sym typeface="+mn-ea"/>
              </a:rPr>
              <a:t>国民党十九路军</a:t>
            </a:r>
            <a:endParaRPr lang="en-US" altLang="zh-CN" sz="2400" dirty="0" smtClean="0">
              <a:solidFill>
                <a:srgbClr val="FF0000"/>
              </a:solidFill>
              <a:latin typeface="黑体" panose="02010609060101010101" charset="-122"/>
              <a:ea typeface="黑体" panose="02010609060101010101" charset="-122"/>
              <a:sym typeface="+mn-ea"/>
            </a:endParaRPr>
          </a:p>
        </p:txBody>
      </p:sp>
      <p:sp>
        <p:nvSpPr>
          <p:cNvPr id="28" name="矩形 27"/>
          <p:cNvSpPr/>
          <p:nvPr/>
        </p:nvSpPr>
        <p:spPr>
          <a:xfrm>
            <a:off x="3825715" y="2497567"/>
            <a:ext cx="1565660" cy="461665"/>
          </a:xfrm>
          <a:prstGeom prst="rect">
            <a:avLst/>
          </a:prstGeom>
        </p:spPr>
        <p:txBody>
          <a:bodyPr wrap="square">
            <a:spAutoFit/>
          </a:bodyPr>
          <a:lstStyle/>
          <a:p>
            <a:pPr lvl="0"/>
            <a:r>
              <a:rPr lang="zh-CN" altLang="en-US" sz="2400" dirty="0" smtClean="0">
                <a:solidFill>
                  <a:srgbClr val="FF0000"/>
                </a:solidFill>
                <a:latin typeface="黑体" panose="02010609060101010101" charset="-122"/>
                <a:ea typeface="黑体" panose="02010609060101010101" charset="-122"/>
                <a:sym typeface="+mn-ea"/>
              </a:rPr>
              <a:t>长城抗战</a:t>
            </a:r>
            <a:endParaRPr lang="en-US" altLang="zh-CN" sz="2400" dirty="0" smtClean="0">
              <a:solidFill>
                <a:srgbClr val="FF0000"/>
              </a:solidFill>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linds(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linds(horizont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4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nodePh="1">
                                  <p:stCondLst>
                                    <p:cond delay="0"/>
                                  </p:stCondLst>
                                  <p:endCondLst>
                                    <p:cond evt="begin" delay="0">
                                      <p:tn val="61"/>
                                    </p:cond>
                                  </p:end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5" grpId="0"/>
      <p:bldP spid="7" grpId="0"/>
      <p:bldP spid="8" grpId="0"/>
      <p:bldP spid="9" grpId="0"/>
      <p:bldP spid="17" grpId="0"/>
      <p:bldP spid="20" grpId="0" animBg="1"/>
      <p:bldP spid="21" grpId="0" animBg="1"/>
      <p:bldP spid="24"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86995"/>
            <a:ext cx="11673840" cy="6618605"/>
          </a:xfrm>
          <a:prstGeom prst="rect">
            <a:avLst/>
          </a:prstGeom>
          <a:noFill/>
          <a:ln w="9525">
            <a:noFill/>
          </a:ln>
        </p:spPr>
        <p:txBody>
          <a:bodyPr wrap="square">
            <a:spAutoFit/>
          </a:bodyPr>
          <a:lstStyle/>
          <a:p>
            <a:pPr marL="266700" indent="-266700" fontAlgn="auto">
              <a:lnSpc>
                <a:spcPts val="2060"/>
              </a:lnSpc>
            </a:pPr>
            <a:r>
              <a:rPr lang="en-US" b="0" dirty="0" smtClean="0">
                <a:latin typeface="宋体" panose="02010600030101010101" pitchFamily="2" charset="-122"/>
                <a:ea typeface="宋体" panose="02010600030101010101" pitchFamily="2" charset="-122"/>
              </a:rPr>
              <a:t>1. </a:t>
            </a:r>
            <a:r>
              <a:rPr lang="zh-CN" b="0" dirty="0" smtClean="0">
                <a:ea typeface="宋体" panose="02010600030101010101" pitchFamily="2" charset="-122"/>
              </a:rPr>
              <a:t>为</a:t>
            </a:r>
            <a:r>
              <a:rPr lang="zh-CN" b="0" dirty="0">
                <a:ea typeface="宋体" panose="02010600030101010101" pitchFamily="2" charset="-122"/>
              </a:rPr>
              <a:t>中国人民谋幸福，为中华民族谋复兴一直是中国共产党人的初心和使命。回首往事，中国共产党经历了从无到有，从弱到强，从幼稚到成熟的历程，并根据形势发展，不断调整方针政策，引领中国人民走上了民族振兴之路。阅读下列材料，回答问题。</a:t>
            </a:r>
            <a:r>
              <a:rPr lang="en-US" b="0" dirty="0">
                <a:latin typeface="Times New Roman" panose="02020603050405020304" pitchFamily="18" charset="0"/>
                <a:ea typeface="宋体" panose="02010600030101010101" pitchFamily="2" charset="-122"/>
              </a:rPr>
              <a:t> </a:t>
            </a:r>
            <a:endParaRPr lang="zh-CN" b="0" dirty="0">
              <a:ea typeface="宋体" panose="02010600030101010101" pitchFamily="2" charset="-122"/>
            </a:endParaRPr>
          </a:p>
          <a:p>
            <a:pPr fontAlgn="auto">
              <a:lnSpc>
                <a:spcPts val="1960"/>
              </a:lnSpc>
            </a:pPr>
            <a:r>
              <a:rPr lang="zh-CN" b="0" dirty="0">
                <a:ea typeface="宋体" panose="02010600030101010101" pitchFamily="2" charset="-122"/>
              </a:rPr>
              <a:t>【从无到有】材料一：一百年前，十月革命一声炮响，为中国送来了马克思列宁主义，一个勇担民族复兴历史大任、一个必将带领中国人民创造人间奇迹的马克思主义政党</a:t>
            </a:r>
            <a:r>
              <a:rPr lang="en-US" altLang="zh-CN" b="0" dirty="0">
                <a:ea typeface="宋体" panose="02010600030101010101" pitchFamily="2" charset="-122"/>
              </a:rPr>
              <a:t>——</a:t>
            </a:r>
            <a:r>
              <a:rPr lang="zh-CN" altLang="en-US" b="0" dirty="0">
                <a:ea typeface="宋体" panose="02010600030101010101" pitchFamily="2" charset="-122"/>
              </a:rPr>
              <a:t>中国共产党应运而生。</a:t>
            </a:r>
            <a:r>
              <a:rPr lang="en-US" altLang="zh-CN" b="0" dirty="0">
                <a:ea typeface="宋体" panose="02010600030101010101" pitchFamily="2" charset="-122"/>
              </a:rPr>
              <a:t>         </a:t>
            </a:r>
          </a:p>
          <a:p>
            <a:pPr algn="r" fontAlgn="auto">
              <a:lnSpc>
                <a:spcPts val="1960"/>
              </a:lnSpc>
            </a:pPr>
            <a:r>
              <a:rPr lang="en-US" altLang="zh-CN" b="0" dirty="0">
                <a:ea typeface="宋体" panose="02010600030101010101" pitchFamily="2" charset="-122"/>
              </a:rPr>
              <a:t>——</a:t>
            </a:r>
            <a:r>
              <a:rPr lang="zh-CN" altLang="en-US" b="0" dirty="0">
                <a:ea typeface="宋体" panose="02010600030101010101" pitchFamily="2" charset="-122"/>
              </a:rPr>
              <a:t>《论中国共产党历史》</a:t>
            </a:r>
            <a:endParaRPr lang="zh-CN" b="0" dirty="0">
              <a:ea typeface="宋体" panose="02010600030101010101" pitchFamily="2" charset="-122"/>
            </a:endParaRPr>
          </a:p>
          <a:p>
            <a:pPr fontAlgn="auto">
              <a:lnSpc>
                <a:spcPts val="1960"/>
              </a:lnSpc>
            </a:pPr>
            <a:r>
              <a:rPr lang="zh-CN" b="0" dirty="0">
                <a:ea typeface="宋体" panose="02010600030101010101" pitchFamily="2" charset="-122"/>
              </a:rPr>
              <a:t>【从弱到强】材料二：大革命失败后，中国共产党人是沿着一条独特的道路，引导中国革命走向复兴并逐步赢得胜利的，这就是</a:t>
            </a:r>
            <a:r>
              <a:rPr lang="en-US" altLang="zh-CN" b="0" dirty="0">
                <a:ea typeface="宋体" panose="02010600030101010101" pitchFamily="2" charset="-122"/>
              </a:rPr>
              <a:t>_______________</a:t>
            </a:r>
            <a:r>
              <a:rPr lang="zh-CN" altLang="en-US" b="0" dirty="0">
                <a:ea typeface="宋体" panose="02010600030101010101" pitchFamily="2" charset="-122"/>
              </a:rPr>
              <a:t>、</a:t>
            </a:r>
            <a:r>
              <a:rPr lang="en-US" altLang="zh-CN" b="0" dirty="0">
                <a:ea typeface="宋体" panose="02010600030101010101" pitchFamily="2" charset="-122"/>
              </a:rPr>
              <a:t>________________________</a:t>
            </a:r>
            <a:r>
              <a:rPr lang="zh-CN" altLang="en-US" b="0" dirty="0">
                <a:ea typeface="宋体" panose="02010600030101010101" pitchFamily="2" charset="-122"/>
              </a:rPr>
              <a:t>的道路。</a:t>
            </a:r>
            <a:r>
              <a:rPr lang="en-US" altLang="zh-CN" b="0" dirty="0">
                <a:ea typeface="宋体" panose="02010600030101010101" pitchFamily="2" charset="-122"/>
              </a:rPr>
              <a:t>                                    </a:t>
            </a:r>
          </a:p>
          <a:p>
            <a:pPr algn="r" fontAlgn="auto">
              <a:lnSpc>
                <a:spcPts val="1960"/>
              </a:lnSpc>
            </a:pPr>
            <a:r>
              <a:rPr lang="en-US" altLang="zh-CN" b="0" dirty="0">
                <a:ea typeface="宋体" panose="02010600030101010101" pitchFamily="2" charset="-122"/>
              </a:rPr>
              <a:t> ——</a:t>
            </a:r>
            <a:r>
              <a:rPr lang="zh-CN" altLang="en-US" b="0" dirty="0">
                <a:ea typeface="宋体" panose="02010600030101010101" pitchFamily="2" charset="-122"/>
              </a:rPr>
              <a:t>《中国共产党简史》</a:t>
            </a:r>
            <a:endParaRPr lang="zh-CN" b="0" dirty="0">
              <a:ea typeface="宋体" panose="02010600030101010101" pitchFamily="2" charset="-122"/>
            </a:endParaRPr>
          </a:p>
          <a:p>
            <a:pPr fontAlgn="auto">
              <a:lnSpc>
                <a:spcPts val="1960"/>
              </a:lnSpc>
            </a:pPr>
            <a:r>
              <a:rPr lang="zh-CN" b="0" dirty="0">
                <a:ea typeface="宋体" panose="02010600030101010101" pitchFamily="2" charset="-122"/>
              </a:rPr>
              <a:t>【从幼稚到成熟】材料三：中共中央同共产国际之间的秘密电台在长征战斗中毁坏，原有的联系中断。它的直接结果是中国共产党可以而且只能完全独立自主地根据面对的实际情况决定自己的行动和主张，它所产生的影响是深远的。这次会议成为中国共产党历史上一个生死攸关的转折点。</a:t>
            </a:r>
            <a:r>
              <a:rPr lang="en-US" altLang="zh-CN" b="0" dirty="0">
                <a:ea typeface="宋体" panose="02010600030101010101" pitchFamily="2" charset="-122"/>
              </a:rPr>
              <a:t>                   </a:t>
            </a:r>
          </a:p>
          <a:p>
            <a:pPr algn="r" fontAlgn="auto">
              <a:lnSpc>
                <a:spcPts val="1960"/>
              </a:lnSpc>
            </a:pPr>
            <a:r>
              <a:rPr lang="zh-CN" b="0" dirty="0">
                <a:ea typeface="宋体" panose="02010600030101010101" pitchFamily="2" charset="-122"/>
              </a:rPr>
              <a:t>——摘编自金冲及《二十世纪中国史纲》</a:t>
            </a:r>
          </a:p>
          <a:p>
            <a:pPr fontAlgn="auto">
              <a:lnSpc>
                <a:spcPts val="1960"/>
              </a:lnSpc>
            </a:pPr>
            <a:r>
              <a:rPr lang="zh-CN" b="0" dirty="0">
                <a:ea typeface="宋体" panose="02010600030101010101" pitchFamily="2" charset="-122"/>
              </a:rPr>
              <a:t>材料四</a:t>
            </a:r>
            <a:r>
              <a:rPr lang="en-US" b="0" dirty="0">
                <a:latin typeface="Times New Roman" panose="02020603050405020304" pitchFamily="18" charset="0"/>
                <a:ea typeface="宋体" panose="02010600030101010101" pitchFamily="2" charset="-122"/>
              </a:rPr>
              <a:t>  </a:t>
            </a:r>
            <a:r>
              <a:rPr lang="zh-CN" b="0" dirty="0">
                <a:ea typeface="宋体" panose="02010600030101010101" pitchFamily="2" charset="-122"/>
              </a:rPr>
              <a:t>九一八事变发生以后，中国内部内战并没有停止，共产党仍然处在被围剿的地位。但在长征刚到达陕北的时候，共产党就做出了要建立抗日民族统一战线一致抗日的决议……到</a:t>
            </a:r>
            <a:r>
              <a:rPr lang="en-US" b="0" dirty="0">
                <a:latin typeface="Times New Roman" panose="02020603050405020304" pitchFamily="18" charset="0"/>
                <a:ea typeface="宋体" panose="02010600030101010101" pitchFamily="2" charset="-122"/>
              </a:rPr>
              <a:t>1936</a:t>
            </a:r>
            <a:r>
              <a:rPr lang="zh-CN" b="0" dirty="0">
                <a:ea typeface="宋体" panose="02010600030101010101" pitchFamily="2" charset="-122"/>
              </a:rPr>
              <a:t>年底，西安事变爆发，共产党为西安事变的和平解决尽了最大的努力，最终促成了西安事变的和平解决，抗日民族统一战线初步形成。</a:t>
            </a:r>
          </a:p>
          <a:p>
            <a:pPr fontAlgn="auto">
              <a:lnSpc>
                <a:spcPts val="1960"/>
              </a:lnSpc>
            </a:pPr>
            <a:r>
              <a:rPr lang="en-US" altLang="zh-CN" b="0" dirty="0">
                <a:ea typeface="宋体" panose="02010600030101010101" pitchFamily="2" charset="-122"/>
              </a:rPr>
              <a:t>                                                                                                                                               </a:t>
            </a:r>
            <a:r>
              <a:rPr lang="zh-CN" b="0" dirty="0">
                <a:ea typeface="宋体" panose="02010600030101010101" pitchFamily="2" charset="-122"/>
              </a:rPr>
              <a:t>——摘编自《复兴之路》</a:t>
            </a:r>
          </a:p>
          <a:p>
            <a:r>
              <a:rPr lang="zh-CN" b="0" dirty="0">
                <a:ea typeface="宋体" panose="02010600030101010101" pitchFamily="2" charset="-122"/>
              </a:rPr>
              <a:t>（</a:t>
            </a:r>
            <a:r>
              <a:rPr lang="en-US" b="0" dirty="0">
                <a:latin typeface="Times New Roman" panose="02020603050405020304" pitchFamily="18" charset="0"/>
                <a:ea typeface="宋体" panose="02010600030101010101" pitchFamily="2" charset="-122"/>
              </a:rPr>
              <a:t>1</a:t>
            </a:r>
            <a:r>
              <a:rPr lang="zh-CN" b="0" dirty="0">
                <a:ea typeface="宋体" panose="02010600030101010101" pitchFamily="2" charset="-122"/>
              </a:rPr>
              <a:t>）据材料一，中国共产党是在理论指导下建立的？中共诞生的意义？</a:t>
            </a:r>
          </a:p>
          <a:p>
            <a:endParaRPr lang="zh-CN" b="0" dirty="0">
              <a:ea typeface="宋体" panose="02010600030101010101" pitchFamily="2" charset="-122"/>
            </a:endParaRPr>
          </a:p>
          <a:p>
            <a:r>
              <a:rPr lang="zh-CN" b="0" dirty="0">
                <a:ea typeface="宋体" panose="02010600030101010101" pitchFamily="2" charset="-122"/>
              </a:rPr>
              <a:t>（</a:t>
            </a:r>
            <a:r>
              <a:rPr lang="en-US" b="0" dirty="0">
                <a:latin typeface="Times New Roman" panose="02020603050405020304" pitchFamily="18" charset="0"/>
                <a:ea typeface="宋体" panose="02010600030101010101" pitchFamily="2" charset="-122"/>
              </a:rPr>
              <a:t>2</a:t>
            </a:r>
            <a:r>
              <a:rPr lang="zh-CN" b="0" dirty="0">
                <a:ea typeface="宋体" panose="02010600030101010101" pitchFamily="2" charset="-122"/>
              </a:rPr>
              <a:t>）据材料二并结合所学知识，完成填空。</a:t>
            </a:r>
          </a:p>
          <a:p>
            <a:r>
              <a:rPr lang="zh-CN" b="0" dirty="0">
                <a:ea typeface="宋体" panose="02010600030101010101" pitchFamily="2" charset="-122"/>
              </a:rPr>
              <a:t>（</a:t>
            </a:r>
            <a:r>
              <a:rPr lang="en-US" b="0" dirty="0">
                <a:latin typeface="Times New Roman" panose="02020603050405020304" pitchFamily="18" charset="0"/>
                <a:ea typeface="宋体" panose="02010600030101010101" pitchFamily="2" charset="-122"/>
              </a:rPr>
              <a:t>3</a:t>
            </a:r>
            <a:r>
              <a:rPr lang="zh-CN" b="0" dirty="0">
                <a:ea typeface="宋体" panose="02010600030101010101" pitchFamily="2" charset="-122"/>
              </a:rPr>
              <a:t>）材料三中的“会议”是指</a:t>
            </a:r>
            <a:r>
              <a:rPr lang="en-US" altLang="zh-CN" b="0" dirty="0">
                <a:ea typeface="宋体" panose="02010600030101010101" pitchFamily="2" charset="-122"/>
              </a:rPr>
              <a:t>_____________</a:t>
            </a:r>
            <a:r>
              <a:rPr lang="zh-CN" altLang="en-US" b="0" dirty="0">
                <a:ea typeface="宋体" panose="02010600030101010101" pitchFamily="2" charset="-122"/>
              </a:rPr>
              <a:t>。</a:t>
            </a:r>
            <a:endParaRPr lang="zh-CN" b="0" dirty="0">
              <a:ea typeface="宋体" panose="02010600030101010101" pitchFamily="2" charset="-122"/>
            </a:endParaRPr>
          </a:p>
          <a:p>
            <a:r>
              <a:rPr lang="zh-CN" b="0" dirty="0">
                <a:ea typeface="宋体" panose="02010600030101010101" pitchFamily="2" charset="-122"/>
              </a:rPr>
              <a:t>（</a:t>
            </a:r>
            <a:r>
              <a:rPr lang="en-US" b="0" dirty="0">
                <a:latin typeface="Times New Roman" panose="02020603050405020304" pitchFamily="18" charset="0"/>
                <a:ea typeface="宋体" panose="02010600030101010101" pitchFamily="2" charset="-122"/>
              </a:rPr>
              <a:t>4</a:t>
            </a:r>
            <a:r>
              <a:rPr lang="zh-CN" b="0" dirty="0">
                <a:ea typeface="宋体" panose="02010600030101010101" pitchFamily="2" charset="-122"/>
              </a:rPr>
              <a:t>）据材料四，指出面对日本侵华中国共产党做出的反应。</a:t>
            </a:r>
          </a:p>
          <a:p>
            <a:endParaRPr lang="zh-CN" b="0" dirty="0">
              <a:ea typeface="宋体" panose="02010600030101010101" pitchFamily="2" charset="-122"/>
            </a:endParaRPr>
          </a:p>
          <a:p>
            <a:r>
              <a:rPr lang="zh-CN" b="0" dirty="0">
                <a:ea typeface="宋体" panose="02010600030101010101" pitchFamily="2" charset="-122"/>
              </a:rPr>
              <a:t>（</a:t>
            </a:r>
            <a:r>
              <a:rPr lang="en-US" b="0" dirty="0">
                <a:latin typeface="Times New Roman" panose="02020603050405020304" pitchFamily="18" charset="0"/>
                <a:ea typeface="宋体" panose="02010600030101010101" pitchFamily="2" charset="-122"/>
              </a:rPr>
              <a:t>5</a:t>
            </a:r>
            <a:r>
              <a:rPr lang="zh-CN" b="0" dirty="0">
                <a:ea typeface="宋体" panose="02010600030101010101" pitchFamily="2" charset="-122"/>
              </a:rPr>
              <a:t>）根据上述材料，结合中国共产党的风雨历程，</a:t>
            </a:r>
          </a:p>
          <a:p>
            <a:r>
              <a:rPr lang="zh-CN" b="0" dirty="0">
                <a:ea typeface="宋体" panose="02010600030101010101" pitchFamily="2" charset="-122"/>
              </a:rPr>
              <a:t> </a:t>
            </a:r>
            <a:r>
              <a:rPr lang="en-US" altLang="zh-CN" b="0" dirty="0">
                <a:ea typeface="宋体" panose="02010600030101010101" pitchFamily="2" charset="-122"/>
              </a:rPr>
              <a:t>        </a:t>
            </a:r>
            <a:r>
              <a:rPr lang="zh-CN" b="0" dirty="0">
                <a:ea typeface="宋体" panose="02010600030101010101" pitchFamily="2" charset="-122"/>
              </a:rPr>
              <a:t>谈谈你有何感悟？</a:t>
            </a:r>
            <a:endParaRPr lang="zh-CN" altLang="en-US" b="0" dirty="0">
              <a:ea typeface="宋体" panose="02010600030101010101" pitchFamily="2" charset="-122"/>
            </a:endParaRPr>
          </a:p>
        </p:txBody>
      </p:sp>
      <p:sp>
        <p:nvSpPr>
          <p:cNvPr id="4" name="文本框 3"/>
          <p:cNvSpPr txBox="1"/>
          <p:nvPr/>
        </p:nvSpPr>
        <p:spPr>
          <a:xfrm>
            <a:off x="1409700" y="4551680"/>
            <a:ext cx="10264140" cy="421640"/>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0"/>
            <a:r>
              <a:rPr lang="zh-CN" sz="2400" b="0" dirty="0">
                <a:solidFill>
                  <a:srgbClr val="FF0000"/>
                </a:solidFill>
                <a:ea typeface="宋体" panose="02010600030101010101" pitchFamily="2" charset="-122"/>
              </a:rPr>
              <a:t>马克思列宁主义；是中国历史上开天辟地的大事，使中国革命面貌焕然一新</a:t>
            </a:r>
            <a:r>
              <a:rPr lang="zh-CN" b="0" dirty="0">
                <a:solidFill>
                  <a:srgbClr val="FF0000"/>
                </a:solidFill>
                <a:ea typeface="宋体" panose="02010600030101010101" pitchFamily="2" charset="-122"/>
              </a:rPr>
              <a:t>。</a:t>
            </a:r>
            <a:endParaRPr lang="zh-CN" altLang="en-US" b="0" dirty="0">
              <a:solidFill>
                <a:srgbClr val="FF0000"/>
              </a:solidFill>
              <a:ea typeface="宋体" panose="02010600030101010101" pitchFamily="2" charset="-122"/>
            </a:endParaRPr>
          </a:p>
        </p:txBody>
      </p:sp>
      <p:sp>
        <p:nvSpPr>
          <p:cNvPr id="5" name="文本框 4"/>
          <p:cNvSpPr txBox="1"/>
          <p:nvPr/>
        </p:nvSpPr>
        <p:spPr>
          <a:xfrm>
            <a:off x="1564640" y="1813560"/>
            <a:ext cx="4888865" cy="588010"/>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0"/>
            <a:r>
              <a:rPr lang="zh-CN" sz="2800" b="0">
                <a:solidFill>
                  <a:srgbClr val="FF0000"/>
                </a:solidFill>
                <a:ea typeface="宋体" panose="02010600030101010101" pitchFamily="2" charset="-122"/>
              </a:rPr>
              <a:t>农村包围城市、武装夺取政权</a:t>
            </a:r>
            <a:endParaRPr lang="zh-CN" altLang="en-US" sz="2800" b="0">
              <a:solidFill>
                <a:srgbClr val="FF0000"/>
              </a:solidFill>
              <a:ea typeface="宋体" panose="02010600030101010101" pitchFamily="2" charset="-122"/>
            </a:endParaRPr>
          </a:p>
        </p:txBody>
      </p:sp>
      <p:sp>
        <p:nvSpPr>
          <p:cNvPr id="6" name="文本框 5"/>
          <p:cNvSpPr txBox="1"/>
          <p:nvPr/>
        </p:nvSpPr>
        <p:spPr>
          <a:xfrm>
            <a:off x="3210560" y="5030470"/>
            <a:ext cx="1408430" cy="396240"/>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pPr indent="0"/>
            <a:r>
              <a:rPr lang="zh-CN" altLang="en-US" sz="2400" b="0">
                <a:solidFill>
                  <a:srgbClr val="FF0000"/>
                </a:solidFill>
                <a:ea typeface="宋体" panose="02010600030101010101" pitchFamily="2" charset="-122"/>
              </a:rPr>
              <a:t>遵义会议</a:t>
            </a:r>
          </a:p>
        </p:txBody>
      </p:sp>
      <p:cxnSp>
        <p:nvCxnSpPr>
          <p:cNvPr id="7" name="直接连接符 6"/>
          <p:cNvCxnSpPr/>
          <p:nvPr>
            <p:custDataLst>
              <p:tags r:id="rId2"/>
            </p:custDataLst>
          </p:nvPr>
        </p:nvCxnSpPr>
        <p:spPr>
          <a:xfrm>
            <a:off x="3210796" y="4152552"/>
            <a:ext cx="6239436" cy="2151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010839" y="5030470"/>
            <a:ext cx="5741670" cy="8299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0"/>
            <a:r>
              <a:rPr lang="zh-CN" sz="2400" b="0" dirty="0">
                <a:solidFill>
                  <a:srgbClr val="FF0000"/>
                </a:solidFill>
                <a:ea typeface="宋体" panose="02010600030101010101" pitchFamily="2" charset="-122"/>
              </a:rPr>
              <a:t>提出抗日民族</a:t>
            </a:r>
            <a:r>
              <a:rPr lang="zh-CN" sz="2400" b="0" dirty="0" smtClean="0">
                <a:solidFill>
                  <a:srgbClr val="FF0000"/>
                </a:solidFill>
                <a:ea typeface="宋体" panose="02010600030101010101" pitchFamily="2" charset="-122"/>
              </a:rPr>
              <a:t>统一战线</a:t>
            </a:r>
            <a:r>
              <a:rPr lang="zh-CN" altLang="en-US" sz="2400" b="0" dirty="0" smtClean="0">
                <a:solidFill>
                  <a:srgbClr val="FF0000"/>
                </a:solidFill>
                <a:ea typeface="宋体" panose="02010600030101010101" pitchFamily="2" charset="-122"/>
              </a:rPr>
              <a:t>、</a:t>
            </a:r>
            <a:r>
              <a:rPr lang="zh-CN" sz="2400" b="0" dirty="0" smtClean="0">
                <a:solidFill>
                  <a:srgbClr val="FF0000"/>
                </a:solidFill>
                <a:ea typeface="宋体" panose="02010600030101010101" pitchFamily="2" charset="-122"/>
              </a:rPr>
              <a:t>促成</a:t>
            </a:r>
            <a:r>
              <a:rPr lang="zh-CN" sz="2400" b="0" dirty="0">
                <a:solidFill>
                  <a:srgbClr val="FF0000"/>
                </a:solidFill>
                <a:ea typeface="宋体" panose="02010600030101010101" pitchFamily="2" charset="-122"/>
              </a:rPr>
              <a:t>西安事变和平解决和抗日民族统一战线初步形成。</a:t>
            </a:r>
          </a:p>
        </p:txBody>
      </p:sp>
      <p:sp>
        <p:nvSpPr>
          <p:cNvPr id="12" name="文本框 11"/>
          <p:cNvSpPr txBox="1"/>
          <p:nvPr/>
        </p:nvSpPr>
        <p:spPr>
          <a:xfrm>
            <a:off x="5694045" y="5924550"/>
            <a:ext cx="6058535" cy="822325"/>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noAutofit/>
          </a:bodyPr>
          <a:lstStyle/>
          <a:p>
            <a:pPr indent="0"/>
            <a:r>
              <a:rPr lang="zh-CN" sz="2400" dirty="0">
                <a:solidFill>
                  <a:srgbClr val="FF0000"/>
                </a:solidFill>
                <a:ea typeface="宋体" panose="02010600030101010101" pitchFamily="2" charset="-122"/>
                <a:sym typeface="+mn-ea"/>
              </a:rPr>
              <a:t>要实事求是；从实际出发；中国共产党是一个伟大的党；要坚持中国共产党的领导。</a:t>
            </a:r>
            <a:endParaRPr lang="zh-CN" altLang="en-US" sz="2400" dirty="0">
              <a:solidFill>
                <a:srgbClr val="FF0000"/>
              </a:solidFill>
              <a:ea typeface="宋体" panose="02010600030101010101" pitchFamily="2" charset="-122"/>
              <a:sym typeface="+mn-ea"/>
            </a:endParaRPr>
          </a:p>
        </p:txBody>
      </p:sp>
      <p:cxnSp>
        <p:nvCxnSpPr>
          <p:cNvPr id="9" name="直接连接符 8"/>
          <p:cNvCxnSpPr/>
          <p:nvPr>
            <p:custDataLst>
              <p:tags r:id="rId3"/>
            </p:custDataLst>
          </p:nvPr>
        </p:nvCxnSpPr>
        <p:spPr>
          <a:xfrm>
            <a:off x="2675467" y="3872371"/>
            <a:ext cx="3778250" cy="1714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11" grpId="0" bldLvl="0" animBg="1"/>
      <p:bldP spid="1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47557" y="440815"/>
            <a:ext cx="4910666" cy="5262979"/>
          </a:xfrm>
          <a:prstGeom prst="rect">
            <a:avLst/>
          </a:prstGeom>
        </p:spPr>
        <p:txBody>
          <a:bodyPr wrap="square">
            <a:spAutoFit/>
          </a:bodyPr>
          <a:lstStyle/>
          <a:p>
            <a:r>
              <a:rPr lang="zh-CN" altLang="en-US" sz="2800" dirty="0" smtClean="0">
                <a:latin typeface="宋体" panose="02010600030101010101" pitchFamily="2" charset="-122"/>
                <a:ea typeface="宋体" panose="02010600030101010101" pitchFamily="2" charset="-122"/>
              </a:rPr>
              <a:t>    </a:t>
            </a:r>
            <a:r>
              <a:rPr lang="zh-CN" altLang="en-US" sz="2800" b="1" dirty="0" smtClean="0">
                <a:latin typeface="宋体" panose="02010600030101010101" pitchFamily="2" charset="-122"/>
                <a:ea typeface="宋体" panose="02010600030101010101" pitchFamily="2" charset="-122"/>
              </a:rPr>
              <a:t>中国共产党是为中国人民谋幸福、为中华民族谋复兴的党，也是为人类谋进步、为世界谋大同的党。我们要拓展世界眼光，深刻洞察人类发展进步潮流，积极回应各国人民普遍关切，为解决人类面临的共同问题作出贡献，以海纳百川的宽阔胸襟借鉴吸收人类一切优秀文明成果，推动建设更加美好的世界。</a:t>
            </a:r>
            <a:endParaRPr lang="en-US" altLang="zh-CN" sz="2800" b="1" dirty="0" smtClean="0">
              <a:latin typeface="宋体" panose="02010600030101010101" pitchFamily="2" charset="-122"/>
              <a:ea typeface="宋体" panose="02010600030101010101" pitchFamily="2" charset="-122"/>
            </a:endParaRPr>
          </a:p>
          <a:p>
            <a:r>
              <a:rPr lang="en-US" altLang="zh-CN" sz="2800" b="1" dirty="0" smtClean="0">
                <a:latin typeface="宋体" panose="02010600030101010101" pitchFamily="2" charset="-122"/>
                <a:ea typeface="宋体" panose="02010600030101010101" pitchFamily="2" charset="-122"/>
              </a:rPr>
              <a:t>                ——</a:t>
            </a:r>
            <a:r>
              <a:rPr lang="zh-CN" altLang="en-US" sz="2800" b="1" dirty="0" smtClean="0">
                <a:latin typeface="宋体" panose="02010600030101010101" pitchFamily="2" charset="-122"/>
                <a:ea typeface="宋体" panose="02010600030101010101" pitchFamily="2" charset="-122"/>
              </a:rPr>
              <a:t>习近平</a:t>
            </a:r>
            <a:endParaRPr lang="zh-CN" altLang="en-US" sz="2800" b="1" dirty="0">
              <a:latin typeface="宋体" panose="02010600030101010101" pitchFamily="2" charset="-122"/>
              <a:ea typeface="宋体" panose="02010600030101010101" pitchFamily="2" charset="-122"/>
            </a:endParaRPr>
          </a:p>
        </p:txBody>
      </p:sp>
      <p:pic>
        <p:nvPicPr>
          <p:cNvPr id="25605" name="Picture 5" descr="https://pics0.baidu.com/feed/1e30e924b899a901dd3c824f6b9220700208f555.jpeg@f_auto?token=ca90be4bfe9ba17de7fd518000e258a4"/>
          <p:cNvPicPr>
            <a:picLocks noChangeAspect="1" noChangeArrowheads="1"/>
          </p:cNvPicPr>
          <p:nvPr/>
        </p:nvPicPr>
        <p:blipFill>
          <a:blip r:embed="rId2"/>
          <a:srcRect/>
          <a:stretch>
            <a:fillRect/>
          </a:stretch>
        </p:blipFill>
        <p:spPr bwMode="auto">
          <a:xfrm>
            <a:off x="259644" y="361244"/>
            <a:ext cx="5650920" cy="4967817"/>
          </a:xfrm>
          <a:prstGeom prst="rect">
            <a:avLst/>
          </a:prstGeom>
          <a:noFill/>
        </p:spPr>
      </p:pic>
      <p:sp>
        <p:nvSpPr>
          <p:cNvPr id="8" name="矩形 7"/>
          <p:cNvSpPr/>
          <p:nvPr/>
        </p:nvSpPr>
        <p:spPr>
          <a:xfrm>
            <a:off x="270933" y="5520267"/>
            <a:ext cx="5576712" cy="707886"/>
          </a:xfrm>
          <a:prstGeom prst="rect">
            <a:avLst/>
          </a:prstGeom>
        </p:spPr>
        <p:txBody>
          <a:bodyPr wrap="square">
            <a:spAutoFit/>
          </a:bodyPr>
          <a:lstStyle/>
          <a:p>
            <a:r>
              <a:rPr lang="en-US" altLang="zh-CN" sz="2000" b="1" dirty="0" smtClean="0">
                <a:latin typeface="宋体" panose="02010600030101010101" pitchFamily="2" charset="-122"/>
                <a:ea typeface="宋体" panose="02010600030101010101" pitchFamily="2" charset="-122"/>
              </a:rPr>
              <a:t>2022</a:t>
            </a:r>
            <a:r>
              <a:rPr lang="zh-CN" altLang="en-US" sz="2000" b="1" dirty="0" smtClean="0">
                <a:latin typeface="宋体" panose="02010600030101010101" pitchFamily="2" charset="-122"/>
                <a:ea typeface="宋体" panose="02010600030101010101" pitchFamily="2" charset="-122"/>
              </a:rPr>
              <a:t>年</a:t>
            </a:r>
            <a:r>
              <a:rPr lang="en-US" altLang="zh-CN" sz="2000" b="1" dirty="0" smtClean="0">
                <a:latin typeface="宋体" panose="02010600030101010101" pitchFamily="2" charset="-122"/>
                <a:ea typeface="宋体" panose="02010600030101010101" pitchFamily="2" charset="-122"/>
              </a:rPr>
              <a:t>10</a:t>
            </a:r>
            <a:r>
              <a:rPr lang="zh-CN" altLang="en-US" sz="2000" b="1" dirty="0" smtClean="0">
                <a:latin typeface="宋体" panose="02010600030101010101" pitchFamily="2" charset="-122"/>
                <a:ea typeface="宋体" panose="02010600030101010101" pitchFamily="2" charset="-122"/>
              </a:rPr>
              <a:t>月</a:t>
            </a:r>
            <a:r>
              <a:rPr lang="en-US" altLang="zh-CN" sz="2000" b="1" dirty="0" smtClean="0">
                <a:latin typeface="宋体" panose="02010600030101010101" pitchFamily="2" charset="-122"/>
                <a:ea typeface="宋体" panose="02010600030101010101" pitchFamily="2" charset="-122"/>
              </a:rPr>
              <a:t>16</a:t>
            </a:r>
            <a:r>
              <a:rPr lang="zh-CN" altLang="en-US" sz="2000" b="1" dirty="0" smtClean="0">
                <a:latin typeface="宋体" panose="02010600030101010101" pitchFamily="2" charset="-122"/>
                <a:ea typeface="宋体" panose="02010600030101010101" pitchFamily="2" charset="-122"/>
              </a:rPr>
              <a:t>日，习近平在中国共产党第二十次全国代表大会上作报告。</a:t>
            </a:r>
            <a:endParaRPr lang="zh-CN" altLang="en-US" sz="2000" b="1"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p:nvPr>
            <p:custDataLst>
              <p:tags r:id="rId2"/>
            </p:custDataLst>
          </p:nvPr>
        </p:nvSpPr>
        <p:spPr>
          <a:xfrm>
            <a:off x="371923" y="0"/>
            <a:ext cx="1970405" cy="683895"/>
          </a:xfrm>
          <a:prstGeom prst="rect">
            <a:avLst/>
          </a:prstGeom>
          <a:noFill/>
          <a:ln w="3175">
            <a:noFill/>
            <a:prstDash val="dash"/>
          </a:ln>
        </p:spPr>
        <p:txBody>
          <a:bodyPr wrap="square" lIns="72000" tIns="0" rIns="72000" bIns="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ysClr val="windowText" lastClr="000000"/>
                </a:solidFill>
                <a:effectLst/>
                <a:latin typeface="+mj-lt"/>
                <a:ea typeface="+mn-ea"/>
                <a:cs typeface="Segoe UI" panose="020B0502040204020203" pitchFamily="34" charset="0"/>
              </a:defRPr>
            </a:lvl1pPr>
          </a:lstStyle>
          <a:p>
            <a:pPr algn="ctr">
              <a:lnSpc>
                <a:spcPct val="130000"/>
              </a:lnSpc>
              <a:spcAft>
                <a:spcPts val="800"/>
              </a:spcAft>
            </a:pPr>
            <a:r>
              <a:rPr lang="zh-CN" altLang="en-US" sz="3200" b="1" spc="50" dirty="0">
                <a:ln w="3175">
                  <a:noFill/>
                  <a:prstDash val="dash"/>
                </a:ln>
                <a:solidFill>
                  <a:sysClr val="windowText" lastClr="000000">
                    <a:lumMod val="85000"/>
                    <a:lumOff val="15000"/>
                  </a:sysClr>
                </a:solidFill>
                <a:ea typeface="微软雅黑 Light" panose="020B0502040204020203" pitchFamily="34" charset="-122"/>
                <a:cs typeface="微软雅黑" panose="020B0503020204020204" charset="-122"/>
              </a:rPr>
              <a:t>巩固练习</a:t>
            </a:r>
          </a:p>
        </p:txBody>
      </p:sp>
      <p:sp>
        <p:nvSpPr>
          <p:cNvPr id="2" name="文本框 1"/>
          <p:cNvSpPr txBox="1"/>
          <p:nvPr/>
        </p:nvSpPr>
        <p:spPr>
          <a:xfrm>
            <a:off x="387275" y="559399"/>
            <a:ext cx="11134165" cy="3969385"/>
          </a:xfrm>
          <a:prstGeom prst="rect">
            <a:avLst/>
          </a:prstGeom>
          <a:noFill/>
        </p:spPr>
        <p:txBody>
          <a:bodyPr wrap="square" rtlCol="0">
            <a:spAutoFit/>
          </a:bodyPr>
          <a:lstStyle/>
          <a:p>
            <a:pPr fontAlgn="auto">
              <a:lnSpc>
                <a:spcPct val="100000"/>
              </a:lnSpc>
            </a:pPr>
            <a:r>
              <a:rPr lang="en-US" altLang="zh-CN" sz="2800" dirty="0">
                <a:solidFill>
                  <a:schemeClr val="tx1"/>
                </a:solidFill>
                <a:latin typeface="宋体" panose="02010600030101010101" pitchFamily="2" charset="-122"/>
                <a:ea typeface="宋体" panose="02010600030101010101" pitchFamily="2" charset="-122"/>
                <a:cs typeface="+mj-ea"/>
                <a:sym typeface="+mn-ea"/>
              </a:rPr>
              <a:t>1</a:t>
            </a:r>
            <a:r>
              <a:rPr lang="zh-CN" altLang="zh-CN" sz="2800" dirty="0">
                <a:solidFill>
                  <a:schemeClr val="tx1"/>
                </a:solidFill>
                <a:latin typeface="宋体" panose="02010600030101010101" pitchFamily="2" charset="-122"/>
                <a:ea typeface="宋体" panose="02010600030101010101" pitchFamily="2" charset="-122"/>
                <a:cs typeface="+mj-ea"/>
                <a:sym typeface="+mn-ea"/>
              </a:rPr>
              <a:t>．</a:t>
            </a:r>
            <a:r>
              <a:rPr sz="2800" dirty="0">
                <a:latin typeface="宋体" panose="02010600030101010101" pitchFamily="2" charset="-122"/>
                <a:ea typeface="宋体" panose="02010600030101010101" pitchFamily="2" charset="-122"/>
                <a:cs typeface="微软雅黑" panose="020B0503020204020204" charset="-122"/>
                <a:sym typeface="+mn-ea"/>
              </a:rPr>
              <a:t>从九一八事变第二天始，中国人民便走上了反抗的道路。九月间，上海有十万大中小学的学生大罢课，有日本码头三万五千工人的大罢工……全国民众，尤其是城市的市民群众，热烈</a:t>
            </a:r>
            <a:r>
              <a:rPr lang="en-US" sz="2800" dirty="0">
                <a:latin typeface="宋体" panose="02010600030101010101" pitchFamily="2" charset="-122"/>
                <a:ea typeface="宋体" panose="02010600030101010101" pitchFamily="2" charset="-122"/>
                <a:cs typeface="微软雅黑" panose="020B0503020204020204" charset="-122"/>
                <a:sym typeface="+mn-ea"/>
              </a:rPr>
              <a:t>8</a:t>
            </a:r>
            <a:r>
              <a:rPr sz="2800" dirty="0">
                <a:latin typeface="宋体" panose="02010600030101010101" pitchFamily="2" charset="-122"/>
                <a:ea typeface="宋体" panose="02010600030101010101" pitchFamily="2" charset="-122"/>
                <a:cs typeface="微软雅黑" panose="020B0503020204020204" charset="-122"/>
                <a:sym typeface="+mn-ea"/>
              </a:rPr>
              <a:t>地参加了抵制日货和禁止与日人交易的运动。广州及香港等地日商日厂所有的中国工人，自动一律停工，宁可挨饥受饿。这反映了九一八事变后（   ）</a:t>
            </a:r>
          </a:p>
          <a:p>
            <a:pPr fontAlgn="auto">
              <a:lnSpc>
                <a:spcPct val="100000"/>
              </a:lnSpc>
            </a:pPr>
            <a:r>
              <a:rPr sz="280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A.中日民族矛盾已经上升为主要矛盾	</a:t>
            </a:r>
          </a:p>
          <a:p>
            <a:pPr fontAlgn="auto">
              <a:lnSpc>
                <a:spcPct val="100000"/>
              </a:lnSpc>
            </a:pPr>
            <a:r>
              <a:rPr sz="280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B.中国人民掀起了抗日救亡运动的高潮</a:t>
            </a:r>
          </a:p>
          <a:p>
            <a:pPr fontAlgn="auto">
              <a:lnSpc>
                <a:spcPct val="100000"/>
              </a:lnSpc>
            </a:pPr>
            <a:r>
              <a:rPr sz="280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C.中国共产党领导了全国的救亡运动	</a:t>
            </a:r>
          </a:p>
          <a:p>
            <a:pPr fontAlgn="auto">
              <a:lnSpc>
                <a:spcPct val="100000"/>
              </a:lnSpc>
            </a:pPr>
            <a:r>
              <a:rPr sz="2800" dirty="0">
                <a:solidFill>
                  <a:schemeClr val="tx1"/>
                </a:solidFill>
                <a:latin typeface="宋体" panose="02010600030101010101" pitchFamily="2" charset="-122"/>
                <a:ea typeface="宋体" panose="02010600030101010101" pitchFamily="2" charset="-122"/>
                <a:cs typeface="微软雅黑" panose="020B0503020204020204" charset="-122"/>
                <a:sym typeface="+mn-ea"/>
              </a:rPr>
              <a:t>D.全民族的抗日统一战线已经正式形成</a:t>
            </a:r>
            <a:endParaRPr lang="zh-CN" altLang="zh-CN" sz="2800" dirty="0">
              <a:solidFill>
                <a:schemeClr val="tx1"/>
              </a:solidFill>
              <a:latin typeface="宋体" panose="02010600030101010101" pitchFamily="2" charset="-122"/>
              <a:ea typeface="宋体" panose="02010600030101010101" pitchFamily="2" charset="-122"/>
              <a:cs typeface="微软雅黑" panose="020B0503020204020204" charset="-122"/>
              <a:sym typeface="+mn-ea"/>
            </a:endParaRPr>
          </a:p>
        </p:txBody>
      </p:sp>
      <p:sp>
        <p:nvSpPr>
          <p:cNvPr id="4" name="矩形 3"/>
          <p:cNvSpPr/>
          <p:nvPr/>
        </p:nvSpPr>
        <p:spPr>
          <a:xfrm>
            <a:off x="9285195" y="2158328"/>
            <a:ext cx="807720" cy="1198880"/>
          </a:xfrm>
          <a:prstGeom prst="rect">
            <a:avLst/>
          </a:prstGeom>
          <a:noFill/>
          <a:ln>
            <a:noFill/>
          </a:ln>
        </p:spPr>
        <p:txBody>
          <a:bodyPr wrap="none" rtlCol="0" anchor="t">
            <a:spAutoFit/>
          </a:bodyPr>
          <a:lstStyle/>
          <a:p>
            <a:pPr algn="ctr"/>
            <a:r>
              <a:rPr lang="en-US" altLang="zh-CN" sz="7200" b="1" dirty="0">
                <a:solidFill>
                  <a:srgbClr val="FF0000"/>
                </a:solidFill>
                <a:effectLst>
                  <a:outerShdw blurRad="38100" dist="19050" dir="2700000" algn="tl" rotWithShape="0">
                    <a:schemeClr val="dk1">
                      <a:alpha val="40000"/>
                    </a:schemeClr>
                  </a:outerShdw>
                </a:effectLst>
                <a:latin typeface="+mn-ea"/>
                <a:cs typeface="+mn-ea"/>
                <a:sym typeface="+mn-ea"/>
              </a:rPr>
              <a:t>B</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5725" y="220345"/>
            <a:ext cx="12181840" cy="3369310"/>
          </a:xfrm>
          <a:prstGeom prst="rect">
            <a:avLst/>
          </a:prstGeom>
          <a:noFill/>
          <a:ln w="9525">
            <a:noFill/>
          </a:ln>
        </p:spPr>
        <p:txBody>
          <a:bodyPr>
            <a:noAutofit/>
          </a:bodyPr>
          <a:lstStyle/>
          <a:p>
            <a:pPr algn="l">
              <a:buClrTx/>
              <a:buSzTx/>
              <a:buNone/>
            </a:pPr>
            <a:r>
              <a:rPr sz="2800" b="0" dirty="0">
                <a:latin typeface="宋体" panose="02010600030101010101" pitchFamily="2" charset="-122"/>
                <a:ea typeface="宋体" panose="02010600030101010101" pitchFamily="2" charset="-122"/>
                <a:cs typeface="微软雅黑" panose="020B0503020204020204" charset="-122"/>
              </a:rPr>
              <a:t>2．黄仁宇在《中国大历史》中说：“少帅张学良的部队冲入委员长的行营，要求他停止对共产党的‘围剿’，以便一致对日抗战。这兵变的目的既达，中国的政治从此改观…”</a:t>
            </a:r>
            <a:r>
              <a:rPr lang="zh-CN" sz="2800" b="0" dirty="0">
                <a:latin typeface="宋体" panose="02010600030101010101" pitchFamily="2" charset="-122"/>
                <a:ea typeface="宋体" panose="02010600030101010101" pitchFamily="2" charset="-122"/>
                <a:cs typeface="微软雅黑" panose="020B0503020204020204" charset="-122"/>
              </a:rPr>
              <a:t>。</a:t>
            </a:r>
            <a:r>
              <a:rPr sz="2800" b="0" dirty="0">
                <a:latin typeface="宋体" panose="02010600030101010101" pitchFamily="2" charset="-122"/>
                <a:ea typeface="宋体" panose="02010600030101010101" pitchFamily="2" charset="-122"/>
                <a:cs typeface="微软雅黑" panose="020B0503020204020204" charset="-122"/>
              </a:rPr>
              <a:t>“中国的政治从此改观”可以解读为</a:t>
            </a:r>
            <a:r>
              <a:rPr lang="zh-CN" sz="2800" b="0" dirty="0">
                <a:latin typeface="宋体" panose="02010600030101010101" pitchFamily="2" charset="-122"/>
                <a:ea typeface="宋体" panose="02010600030101010101" pitchFamily="2" charset="-122"/>
                <a:cs typeface="微软雅黑" panose="020B0503020204020204" charset="-122"/>
              </a:rPr>
              <a:t>（</a:t>
            </a:r>
            <a:r>
              <a:rPr lang="en-US" altLang="zh-CN" sz="2800" b="0" dirty="0">
                <a:latin typeface="宋体" panose="02010600030101010101" pitchFamily="2" charset="-122"/>
                <a:ea typeface="宋体" panose="02010600030101010101" pitchFamily="2" charset="-122"/>
                <a:cs typeface="微软雅黑" panose="020B0503020204020204" charset="-122"/>
              </a:rPr>
              <a:t>   </a:t>
            </a:r>
            <a:r>
              <a:rPr lang="zh-CN" sz="2800" b="0" dirty="0">
                <a:latin typeface="宋体" panose="02010600030101010101" pitchFamily="2" charset="-122"/>
                <a:ea typeface="宋体" panose="02010600030101010101" pitchFamily="2" charset="-122"/>
                <a:cs typeface="微软雅黑" panose="020B0503020204020204" charset="-122"/>
              </a:rPr>
              <a:t>）</a:t>
            </a:r>
            <a:endParaRPr sz="2800" b="0" dirty="0">
              <a:latin typeface="宋体" panose="02010600030101010101" pitchFamily="2" charset="-122"/>
              <a:ea typeface="宋体" panose="02010600030101010101" pitchFamily="2" charset="-122"/>
              <a:cs typeface="微软雅黑" panose="020B0503020204020204" charset="-122"/>
            </a:endParaRPr>
          </a:p>
          <a:p>
            <a:r>
              <a:rPr sz="2800" b="0" dirty="0">
                <a:latin typeface="宋体" panose="02010600030101010101" pitchFamily="2" charset="-122"/>
                <a:ea typeface="宋体" panose="02010600030101010101" pitchFamily="2" charset="-122"/>
                <a:cs typeface="微软雅黑" panose="020B0503020204020204" charset="-122"/>
              </a:rPr>
              <a:t>A．国民政府统一全国	</a:t>
            </a:r>
            <a:r>
              <a:rPr lang="en-US" sz="2800" b="0" dirty="0">
                <a:latin typeface="宋体" panose="02010600030101010101" pitchFamily="2" charset="-122"/>
                <a:ea typeface="宋体" panose="02010600030101010101" pitchFamily="2" charset="-122"/>
                <a:cs typeface="微软雅黑" panose="020B0503020204020204" charset="-122"/>
              </a:rPr>
              <a:t>     </a:t>
            </a:r>
            <a:r>
              <a:rPr sz="2800" b="0" dirty="0">
                <a:latin typeface="宋体" panose="02010600030101010101" pitchFamily="2" charset="-122"/>
                <a:ea typeface="宋体" panose="02010600030101010101" pitchFamily="2" charset="-122"/>
                <a:cs typeface="微软雅黑" panose="020B0503020204020204" charset="-122"/>
              </a:rPr>
              <a:t>B．</a:t>
            </a:r>
            <a:r>
              <a:rPr sz="2800" dirty="0">
                <a:latin typeface="宋体" panose="02010600030101010101" pitchFamily="2" charset="-122"/>
                <a:ea typeface="宋体" panose="02010600030101010101" pitchFamily="2" charset="-122"/>
                <a:cs typeface="微软雅黑" panose="020B0503020204020204" charset="-122"/>
                <a:sym typeface="+mn-ea"/>
              </a:rPr>
              <a:t>中国抗日战争的起点</a:t>
            </a:r>
            <a:endParaRPr sz="2800" b="0" dirty="0">
              <a:latin typeface="宋体" panose="02010600030101010101" pitchFamily="2" charset="-122"/>
              <a:ea typeface="宋体" panose="02010600030101010101" pitchFamily="2" charset="-122"/>
              <a:cs typeface="微软雅黑" panose="020B0503020204020204" charset="-122"/>
            </a:endParaRPr>
          </a:p>
          <a:p>
            <a:r>
              <a:rPr sz="2800" b="0" dirty="0">
                <a:latin typeface="宋体" panose="02010600030101010101" pitchFamily="2" charset="-122"/>
                <a:ea typeface="宋体" panose="02010600030101010101" pitchFamily="2" charset="-122"/>
                <a:cs typeface="微软雅黑" panose="020B0503020204020204" charset="-122"/>
              </a:rPr>
              <a:t>C．中国全民族抗战开始	D．</a:t>
            </a:r>
            <a:r>
              <a:rPr sz="2800" dirty="0">
                <a:latin typeface="宋体" panose="02010600030101010101" pitchFamily="2" charset="-122"/>
                <a:ea typeface="宋体" panose="02010600030101010101" pitchFamily="2" charset="-122"/>
                <a:cs typeface="微软雅黑" panose="020B0503020204020204" charset="-122"/>
                <a:sym typeface="+mn-ea"/>
              </a:rPr>
              <a:t>十年内战基本停止</a:t>
            </a:r>
          </a:p>
          <a:p>
            <a:pPr algn="l">
              <a:buClrTx/>
              <a:buSzTx/>
              <a:buNone/>
            </a:pPr>
            <a:r>
              <a:rPr sz="2800" b="0" dirty="0">
                <a:latin typeface="宋体" panose="02010600030101010101" pitchFamily="2" charset="-122"/>
                <a:ea typeface="宋体" panose="02010600030101010101" pitchFamily="2" charset="-122"/>
                <a:cs typeface="微软雅黑" panose="020B0503020204020204" charset="-122"/>
              </a:rPr>
              <a:t>3．美国著名记者史沫特莱说:“西安事变可能已经以一种地方性的失败告终了，却仍然是一次全国性的胜利</a:t>
            </a:r>
            <a:r>
              <a:rPr sz="2800" b="0" dirty="0" smtClean="0">
                <a:latin typeface="宋体" panose="02010600030101010101" pitchFamily="2" charset="-122"/>
                <a:ea typeface="宋体" panose="02010600030101010101" pitchFamily="2" charset="-122"/>
                <a:cs typeface="微软雅黑" panose="020B0503020204020204" charset="-122"/>
              </a:rPr>
              <a:t>。</a:t>
            </a:r>
            <a:r>
              <a:rPr lang="zh-CN" altLang="en-US" sz="2800" b="0" dirty="0" smtClean="0">
                <a:latin typeface="宋体" panose="02010600030101010101" pitchFamily="2" charset="-122"/>
                <a:ea typeface="宋体" panose="02010600030101010101" pitchFamily="2" charset="-122"/>
                <a:cs typeface="微软雅黑" panose="020B0503020204020204" charset="-122"/>
              </a:rPr>
              <a:t>”</a:t>
            </a:r>
            <a:r>
              <a:rPr sz="2800" b="0" dirty="0" smtClean="0">
                <a:latin typeface="宋体" panose="02010600030101010101" pitchFamily="2" charset="-122"/>
                <a:ea typeface="宋体" panose="02010600030101010101" pitchFamily="2" charset="-122"/>
                <a:cs typeface="微软雅黑" panose="020B0503020204020204" charset="-122"/>
              </a:rPr>
              <a:t>《</a:t>
            </a:r>
            <a:r>
              <a:rPr sz="2800" b="0" dirty="0">
                <a:latin typeface="宋体" panose="02010600030101010101" pitchFamily="2" charset="-122"/>
                <a:ea typeface="宋体" panose="02010600030101010101" pitchFamily="2" charset="-122"/>
                <a:cs typeface="微软雅黑" panose="020B0503020204020204" charset="-122"/>
              </a:rPr>
              <a:t>中国近代通史》称:“共产党看到了西安事变并非张、杨的个人行为，于是紧紧抓住了抗日的旗帜....以此为据，促成了国共的再次合作。这次合作，不仅最终取得了抗日战争的胜利，而且初步改变了中国在国际社会的形象。”由此可见（   ）</a:t>
            </a:r>
          </a:p>
          <a:p>
            <a:pPr algn="l">
              <a:buClrTx/>
              <a:buSzTx/>
              <a:buNone/>
            </a:pPr>
            <a:r>
              <a:rPr sz="2800" b="0" dirty="0">
                <a:latin typeface="宋体" panose="02010600030101010101" pitchFamily="2" charset="-122"/>
                <a:ea typeface="宋体" panose="02010600030101010101" pitchFamily="2" charset="-122"/>
                <a:cs typeface="微软雅黑" panose="020B0503020204020204" charset="-122"/>
              </a:rPr>
              <a:t>A．西安事变的和平解决标志抗日民族统一战线正式形成</a:t>
            </a:r>
          </a:p>
          <a:p>
            <a:pPr algn="l">
              <a:buClrTx/>
              <a:buSzTx/>
              <a:buNone/>
            </a:pPr>
            <a:r>
              <a:rPr sz="2800" b="0" dirty="0">
                <a:latin typeface="宋体" panose="02010600030101010101" pitchFamily="2" charset="-122"/>
                <a:ea typeface="宋体" panose="02010600030101010101" pitchFamily="2" charset="-122"/>
                <a:cs typeface="微软雅黑" panose="020B0503020204020204" charset="-122"/>
              </a:rPr>
              <a:t>B．西安事变的和平解决标志国民政府实现了全国统一</a:t>
            </a:r>
          </a:p>
          <a:p>
            <a:pPr algn="l">
              <a:buClrTx/>
              <a:buSzTx/>
              <a:buNone/>
            </a:pPr>
            <a:r>
              <a:rPr sz="2800" b="0" dirty="0">
                <a:latin typeface="宋体" panose="02010600030101010101" pitchFamily="2" charset="-122"/>
                <a:ea typeface="宋体" panose="02010600030101010101" pitchFamily="2" charset="-122"/>
                <a:cs typeface="微软雅黑" panose="020B0503020204020204" charset="-122"/>
              </a:rPr>
              <a:t>C．中国共产党是全民族团结抗战的中流砥柱</a:t>
            </a:r>
          </a:p>
          <a:p>
            <a:pPr algn="l">
              <a:buClrTx/>
              <a:buSzTx/>
              <a:buNone/>
            </a:pPr>
            <a:r>
              <a:rPr sz="2800" b="0" dirty="0">
                <a:latin typeface="宋体" panose="02010600030101010101" pitchFamily="2" charset="-122"/>
                <a:ea typeface="宋体" panose="02010600030101010101" pitchFamily="2" charset="-122"/>
                <a:cs typeface="微软雅黑" panose="020B0503020204020204" charset="-122"/>
              </a:rPr>
              <a:t>D．中国共产党是代表绝大多数人民利益的政党</a:t>
            </a:r>
          </a:p>
        </p:txBody>
      </p:sp>
      <p:sp>
        <p:nvSpPr>
          <p:cNvPr id="2" name="文本框 1"/>
          <p:cNvSpPr txBox="1"/>
          <p:nvPr/>
        </p:nvSpPr>
        <p:spPr>
          <a:xfrm>
            <a:off x="10274300" y="827496"/>
            <a:ext cx="6096000" cy="1198880"/>
          </a:xfrm>
          <a:prstGeom prst="rect">
            <a:avLst/>
          </a:prstGeom>
          <a:noFill/>
        </p:spPr>
        <p:txBody>
          <a:bodyPr wrap="square" rtlCol="0" anchor="t">
            <a:spAutoFit/>
          </a:bodyPr>
          <a:lstStyle/>
          <a:p>
            <a:r>
              <a:rPr lang="en-US" altLang="zh-CN" sz="7200" b="1" dirty="0">
                <a:solidFill>
                  <a:srgbClr val="FF0000"/>
                </a:solidFill>
                <a:effectLst>
                  <a:outerShdw blurRad="38100" dist="19050" dir="2700000" algn="tl" rotWithShape="0">
                    <a:schemeClr val="dk1">
                      <a:alpha val="40000"/>
                    </a:schemeClr>
                  </a:outerShdw>
                </a:effectLst>
                <a:latin typeface="+mn-ea"/>
                <a:cs typeface="+mn-ea"/>
                <a:sym typeface="+mn-ea"/>
              </a:rPr>
              <a:t>D</a:t>
            </a:r>
          </a:p>
        </p:txBody>
      </p:sp>
      <p:sp>
        <p:nvSpPr>
          <p:cNvPr id="3" name="文本框 2"/>
          <p:cNvSpPr txBox="1"/>
          <p:nvPr/>
        </p:nvSpPr>
        <p:spPr>
          <a:xfrm>
            <a:off x="5245372" y="3737882"/>
            <a:ext cx="6096000" cy="1198880"/>
          </a:xfrm>
          <a:prstGeom prst="rect">
            <a:avLst/>
          </a:prstGeom>
          <a:noFill/>
        </p:spPr>
        <p:txBody>
          <a:bodyPr wrap="square" rtlCol="0" anchor="t">
            <a:spAutoFit/>
          </a:bodyPr>
          <a:lstStyle/>
          <a:p>
            <a:pPr algn="ctr"/>
            <a:r>
              <a:rPr lang="en-US" altLang="zh-CN" sz="7200" b="1" dirty="0">
                <a:solidFill>
                  <a:srgbClr val="FF0000"/>
                </a:solidFill>
                <a:effectLst>
                  <a:outerShdw blurRad="38100" dist="19050" dir="2700000" algn="tl" rotWithShape="0">
                    <a:schemeClr val="dk1">
                      <a:alpha val="40000"/>
                    </a:schemeClr>
                  </a:outerShdw>
                </a:effectLst>
                <a:latin typeface="+mn-ea"/>
                <a:cs typeface="+mn-ea"/>
                <a:sym typeface="+mn-ea"/>
              </a:rPr>
              <a:t>C</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594413" y="0"/>
            <a:ext cx="8135857" cy="695113"/>
            <a:chOff x="7390" y="126152"/>
            <a:chExt cx="8135857" cy="695113"/>
          </a:xfrm>
        </p:grpSpPr>
        <p:cxnSp>
          <p:nvCxnSpPr>
            <p:cNvPr id="36" name="直接连接符 35"/>
            <p:cNvCxnSpPr/>
            <p:nvPr>
              <p:custDataLst>
                <p:tags r:id="rId10"/>
              </p:custDataLst>
            </p:nvPr>
          </p:nvCxnSpPr>
          <p:spPr>
            <a:xfrm>
              <a:off x="7390" y="821265"/>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7" name="TextBox 2"/>
            <p:cNvSpPr txBox="1"/>
            <p:nvPr>
              <p:custDataLst>
                <p:tags r:id="rId11"/>
              </p:custDataLst>
            </p:nvPr>
          </p:nvSpPr>
          <p:spPr>
            <a:xfrm>
              <a:off x="978212" y="126152"/>
              <a:ext cx="1646621" cy="645160"/>
            </a:xfrm>
            <a:prstGeom prst="rect">
              <a:avLst/>
            </a:prstGeom>
            <a:noFill/>
          </p:spPr>
          <p:txBody>
            <a:bodyPr wrap="square" rtlCol="0">
              <a:spAutoFit/>
            </a:bodyPr>
            <a:lstStyle/>
            <a:p>
              <a:endParaRPr lang="zh-CN" altLang="en-US" sz="3600" b="1">
                <a:solidFill>
                  <a:schemeClr val="accent5"/>
                </a:solidFill>
                <a:latin typeface="华文楷体" panose="02010600040101010101" pitchFamily="2" charset="-122"/>
                <a:ea typeface="华文楷体" panose="02010600040101010101" pitchFamily="2" charset="-122"/>
              </a:endParaRPr>
            </a:p>
          </p:txBody>
        </p:sp>
      </p:grpSp>
      <p:grpSp>
        <p:nvGrpSpPr>
          <p:cNvPr id="93" name="组合 92"/>
          <p:cNvGrpSpPr/>
          <p:nvPr>
            <p:custDataLst>
              <p:tags r:id="rId2"/>
            </p:custDataLst>
          </p:nvPr>
        </p:nvGrpSpPr>
        <p:grpSpPr>
          <a:xfrm>
            <a:off x="159385" y="1947277"/>
            <a:ext cx="11713210" cy="544847"/>
            <a:chOff x="-764" y="2246"/>
            <a:chExt cx="18446" cy="836"/>
          </a:xfrm>
        </p:grpSpPr>
        <p:sp>
          <p:nvSpPr>
            <p:cNvPr id="95" name="文本框 94"/>
            <p:cNvSpPr txBox="1"/>
            <p:nvPr>
              <p:custDataLst>
                <p:tags r:id="rId3"/>
              </p:custDataLst>
            </p:nvPr>
          </p:nvSpPr>
          <p:spPr>
            <a:xfrm>
              <a:off x="-764" y="2517"/>
              <a:ext cx="18446" cy="565"/>
            </a:xfrm>
            <a:prstGeom prst="rect">
              <a:avLst/>
            </a:prstGeom>
            <a:noFill/>
          </p:spPr>
          <p:txBody>
            <a:bodyPr wrap="square" rtlCol="0">
              <a:spAutoFit/>
            </a:bodyPr>
            <a:lstStyle/>
            <a:p>
              <a:r>
                <a:rPr lang="zh-CN" altLang="en-US" sz="1800">
                  <a:solidFill>
                    <a:schemeClr val="tx1"/>
                  </a:solidFill>
                  <a:latin typeface="黑体" panose="02010609060101010101" charset="-122"/>
                  <a:ea typeface="黑体" panose="02010609060101010101" charset="-122"/>
                </a:rPr>
                <a:t>时间：</a:t>
              </a:r>
              <a:r>
                <a:rPr lang="zh-CN" altLang="en-US" sz="1800">
                  <a:solidFill>
                    <a:schemeClr val="tx1"/>
                  </a:solidFill>
                </a:rPr>
                <a:t>1</a:t>
              </a:r>
              <a:r>
                <a:rPr lang="en-US" altLang="zh-CN" sz="1800">
                  <a:solidFill>
                    <a:schemeClr val="tx1"/>
                  </a:solidFill>
                </a:rPr>
                <a:t>931.9</a:t>
              </a:r>
              <a:r>
                <a:rPr lang="zh-CN" altLang="en-US" sz="1800">
                  <a:solidFill>
                    <a:schemeClr val="tx1"/>
                  </a:solidFill>
                </a:rPr>
                <a:t>   </a:t>
              </a:r>
              <a:r>
                <a:rPr lang="en-US" altLang="zh-CN" sz="1800">
                  <a:solidFill>
                    <a:schemeClr val="tx1"/>
                  </a:solidFill>
                </a:rPr>
                <a:t>  </a:t>
              </a:r>
              <a:r>
                <a:rPr lang="zh-CN" altLang="en-US" sz="1800">
                  <a:solidFill>
                    <a:schemeClr val="tx1"/>
                  </a:solidFill>
                </a:rPr>
                <a:t> </a:t>
              </a:r>
              <a:r>
                <a:rPr lang="en-US" altLang="zh-CN" sz="1800">
                  <a:solidFill>
                    <a:schemeClr val="tx1"/>
                  </a:solidFill>
                </a:rPr>
                <a:t>         </a:t>
              </a:r>
              <a:r>
                <a:rPr lang="zh-CN" altLang="en-US" sz="1800">
                  <a:solidFill>
                    <a:schemeClr val="tx1"/>
                  </a:solidFill>
                </a:rPr>
                <a:t>   </a:t>
              </a:r>
              <a:r>
                <a:rPr lang="en-US" altLang="zh-CN" sz="1800">
                  <a:solidFill>
                    <a:schemeClr val="tx1"/>
                  </a:solidFill>
                </a:rPr>
                <a:t>   </a:t>
              </a:r>
              <a:r>
                <a:rPr lang="zh-CN" altLang="en-US" sz="1800">
                  <a:solidFill>
                    <a:schemeClr val="tx1"/>
                  </a:solidFill>
                </a:rPr>
                <a:t>193</a:t>
              </a:r>
              <a:r>
                <a:rPr lang="en-US" altLang="zh-CN" sz="1800">
                  <a:solidFill>
                    <a:schemeClr val="tx1"/>
                  </a:solidFill>
                </a:rPr>
                <a:t>5</a:t>
              </a:r>
              <a:r>
                <a:rPr lang="zh-CN" altLang="en-US" sz="1800">
                  <a:solidFill>
                    <a:schemeClr val="tx1"/>
                  </a:solidFill>
                </a:rPr>
                <a:t>   </a:t>
              </a:r>
              <a:r>
                <a:rPr lang="en-US" altLang="zh-CN" sz="1800">
                  <a:solidFill>
                    <a:schemeClr val="tx1"/>
                  </a:solidFill>
                </a:rPr>
                <a:t>    </a:t>
              </a:r>
              <a:r>
                <a:rPr lang="zh-CN" altLang="en-US" sz="1800">
                  <a:solidFill>
                    <a:schemeClr val="tx1"/>
                  </a:solidFill>
                </a:rPr>
                <a:t>193</a:t>
              </a:r>
              <a:r>
                <a:rPr lang="en-US" altLang="zh-CN" sz="1800">
                  <a:solidFill>
                    <a:schemeClr val="tx1"/>
                  </a:solidFill>
                </a:rPr>
                <a:t>6.12</a:t>
              </a:r>
              <a:r>
                <a:rPr lang="zh-CN" altLang="en-US" sz="1800">
                  <a:solidFill>
                    <a:schemeClr val="tx1"/>
                  </a:solidFill>
                </a:rPr>
                <a:t>    </a:t>
              </a:r>
              <a:r>
                <a:rPr lang="en-US" altLang="zh-CN" sz="1800">
                  <a:solidFill>
                    <a:schemeClr val="tx1"/>
                  </a:solidFill>
                </a:rPr>
                <a:t>  </a:t>
              </a:r>
              <a:r>
                <a:rPr lang="zh-CN" altLang="en-US" sz="1800">
                  <a:solidFill>
                    <a:schemeClr val="tx1"/>
                  </a:solidFill>
                </a:rPr>
                <a:t>1937  </a:t>
              </a:r>
              <a:r>
                <a:rPr lang="en-US" altLang="zh-CN" sz="1800">
                  <a:solidFill>
                    <a:schemeClr val="tx1"/>
                  </a:solidFill>
                </a:rPr>
                <a:t>                                                </a:t>
              </a:r>
              <a:r>
                <a:rPr lang="zh-CN" altLang="en-US" sz="1800">
                  <a:solidFill>
                    <a:schemeClr val="tx1"/>
                  </a:solidFill>
                </a:rPr>
                <a:t>19</a:t>
              </a:r>
              <a:r>
                <a:rPr lang="en-US" altLang="zh-CN" sz="1800">
                  <a:solidFill>
                    <a:schemeClr val="tx1"/>
                  </a:solidFill>
                </a:rPr>
                <a:t>45</a:t>
              </a:r>
              <a:r>
                <a:rPr lang="zh-CN" altLang="en-US" sz="1800">
                  <a:solidFill>
                    <a:schemeClr val="tx1"/>
                  </a:solidFill>
                </a:rPr>
                <a:t>.</a:t>
              </a:r>
              <a:r>
                <a:rPr lang="en-US" altLang="zh-CN" sz="1800">
                  <a:solidFill>
                    <a:schemeClr val="tx1"/>
                  </a:solidFill>
                </a:rPr>
                <a:t>9</a:t>
              </a:r>
              <a:r>
                <a:rPr lang="zh-CN" altLang="en-US" sz="1800">
                  <a:solidFill>
                    <a:schemeClr val="tx1"/>
                  </a:solidFill>
                </a:rPr>
                <a:t>  </a:t>
              </a:r>
              <a:r>
                <a:rPr lang="zh-CN" altLang="en-US" sz="1800"/>
                <a:t> </a:t>
              </a:r>
            </a:p>
          </p:txBody>
        </p:sp>
        <p:cxnSp>
          <p:nvCxnSpPr>
            <p:cNvPr id="96" name="直接箭头连接符 95"/>
            <p:cNvCxnSpPr/>
            <p:nvPr>
              <p:custDataLst>
                <p:tags r:id="rId4"/>
              </p:custDataLst>
            </p:nvPr>
          </p:nvCxnSpPr>
          <p:spPr>
            <a:xfrm>
              <a:off x="549" y="2336"/>
              <a:ext cx="16757" cy="88"/>
            </a:xfrm>
            <a:prstGeom prst="straightConnector1">
              <a:avLst/>
            </a:prstGeom>
            <a:ln w="41275" cap="flat" cmpd="sng">
              <a:solidFill>
                <a:schemeClr val="tx2">
                  <a:alpha val="68000"/>
                </a:schemeClr>
              </a:solidFill>
              <a:prstDash val="solid"/>
              <a:headEnd type="none" w="med" len="med"/>
              <a:tailEnd type="arrow" w="med" len="med"/>
            </a:ln>
          </p:spPr>
        </p:cxnSp>
        <p:sp>
          <p:nvSpPr>
            <p:cNvPr id="97" name="椭圆 96"/>
            <p:cNvSpPr/>
            <p:nvPr>
              <p:custDataLst>
                <p:tags r:id="rId5"/>
              </p:custDataLst>
            </p:nvPr>
          </p:nvSpPr>
          <p:spPr>
            <a:xfrm>
              <a:off x="837"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custDataLst>
                <p:tags r:id="rId6"/>
              </p:custDataLst>
            </p:nvPr>
          </p:nvSpPr>
          <p:spPr>
            <a:xfrm>
              <a:off x="4371"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custDataLst>
                <p:tags r:id="rId7"/>
              </p:custDataLst>
            </p:nvPr>
          </p:nvSpPr>
          <p:spPr>
            <a:xfrm>
              <a:off x="13509" y="2308"/>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custDataLst>
                <p:tags r:id="rId8"/>
              </p:custDataLst>
            </p:nvPr>
          </p:nvSpPr>
          <p:spPr>
            <a:xfrm>
              <a:off x="7473" y="2308"/>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custDataLst>
                <p:tags r:id="rId9"/>
              </p:custDataLst>
            </p:nvPr>
          </p:nvSpPr>
          <p:spPr>
            <a:xfrm>
              <a:off x="5922" y="2289"/>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2797175" y="1285875"/>
            <a:ext cx="1505585" cy="645160"/>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sym typeface="+mn-ea"/>
              </a:rPr>
              <a:t>华北危机、</a:t>
            </a:r>
            <a:r>
              <a:rPr lang="zh-CN" altLang="en-US" dirty="0">
                <a:latin typeface="微软雅黑" panose="020B0503020204020204" charset="-122"/>
                <a:ea typeface="微软雅黑" panose="020B0503020204020204" charset="-122"/>
                <a:sym typeface="+mn-ea"/>
              </a:rPr>
              <a:t>一二</a:t>
            </a:r>
            <a:r>
              <a:rPr lang="en-US" altLang="zh-CN" dirty="0">
                <a:latin typeface="微软雅黑" panose="020B0503020204020204" charset="-122"/>
                <a:ea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九运动</a:t>
            </a:r>
            <a:endParaRPr lang="zh-CN" altLang="en-US" dirty="0"/>
          </a:p>
        </p:txBody>
      </p:sp>
      <p:sp>
        <p:nvSpPr>
          <p:cNvPr id="5" name="文本框 4"/>
          <p:cNvSpPr txBox="1"/>
          <p:nvPr/>
        </p:nvSpPr>
        <p:spPr>
          <a:xfrm>
            <a:off x="5174615" y="1294130"/>
            <a:ext cx="1554480" cy="645160"/>
          </a:xfrm>
          <a:prstGeom prst="rect">
            <a:avLst/>
          </a:prstGeom>
          <a:noFill/>
        </p:spPr>
        <p:txBody>
          <a:bodyPr wrap="none" rtlCol="0" anchor="t">
            <a:spAutoFit/>
          </a:bodyPr>
          <a:lstStyle/>
          <a:p>
            <a:pPr algn="l"/>
            <a:r>
              <a:rPr lang="zh-CN" altLang="en-US" dirty="0">
                <a:latin typeface="微软雅黑" panose="020B0503020204020204" charset="-122"/>
                <a:ea typeface="微软雅黑" panose="020B0503020204020204" charset="-122"/>
                <a:sym typeface="+mn-ea"/>
              </a:rPr>
              <a:t>七七事变</a:t>
            </a:r>
          </a:p>
          <a:p>
            <a:pPr algn="l"/>
            <a:r>
              <a:rPr lang="zh-CN" dirty="0">
                <a:solidFill>
                  <a:schemeClr val="tx1"/>
                </a:solidFill>
                <a:latin typeface="黑体" panose="02010609060101010101" charset="-122"/>
                <a:ea typeface="黑体" panose="02010609060101010101" charset="-122"/>
                <a:sym typeface="+mn-ea"/>
              </a:rPr>
              <a:t>国共合作宣言</a:t>
            </a:r>
            <a:endParaRPr lang="zh-CN" altLang="en-US" dirty="0">
              <a:solidFill>
                <a:schemeClr val="tx1"/>
              </a:solidFill>
              <a:latin typeface="黑体" panose="02010609060101010101" charset="-122"/>
              <a:ea typeface="黑体" panose="02010609060101010101" charset="-122"/>
              <a:sym typeface="+mn-ea"/>
            </a:endParaRPr>
          </a:p>
        </p:txBody>
      </p:sp>
      <p:sp>
        <p:nvSpPr>
          <p:cNvPr id="6" name="文本框 5"/>
          <p:cNvSpPr txBox="1"/>
          <p:nvPr/>
        </p:nvSpPr>
        <p:spPr>
          <a:xfrm>
            <a:off x="7486015" y="1477645"/>
            <a:ext cx="2870200" cy="368300"/>
          </a:xfrm>
          <a:prstGeom prst="rect">
            <a:avLst/>
          </a:prstGeom>
          <a:noFill/>
        </p:spPr>
        <p:txBody>
          <a:bodyPr wrap="none" rtlCol="0" anchor="t">
            <a:spAutoFit/>
          </a:bodyPr>
          <a:lstStyle/>
          <a:p>
            <a:r>
              <a:rPr lang="en-US" altLang="zh-CN" dirty="0">
                <a:latin typeface="微软雅黑" panose="020B0503020204020204" charset="-122"/>
                <a:ea typeface="微软雅黑" panose="020B0503020204020204" charset="-122"/>
                <a:sym typeface="+mn-ea"/>
              </a:rPr>
              <a:t>                </a:t>
            </a:r>
            <a:r>
              <a:rPr lang="zh-CN" altLang="en-US" dirty="0">
                <a:latin typeface="微软雅黑" panose="020B0503020204020204" charset="-122"/>
                <a:ea typeface="微软雅黑" panose="020B0503020204020204" charset="-122"/>
                <a:sym typeface="+mn-ea"/>
              </a:rPr>
              <a:t>日本签署投降书</a:t>
            </a:r>
            <a:endParaRPr lang="zh-CN" altLang="en-US" dirty="0"/>
          </a:p>
        </p:txBody>
      </p:sp>
      <p:sp>
        <p:nvSpPr>
          <p:cNvPr id="10" name="右大括号 9"/>
          <p:cNvSpPr/>
          <p:nvPr/>
        </p:nvSpPr>
        <p:spPr>
          <a:xfrm rot="16200000">
            <a:off x="3119120" y="-1045845"/>
            <a:ext cx="492760" cy="4201795"/>
          </a:xfrm>
          <a:prstGeom prst="rightBrace">
            <a:avLst>
              <a:gd name="adj1" fmla="val 8333"/>
              <a:gd name="adj2" fmla="val 50921"/>
            </a:avLst>
          </a:prstGeom>
          <a:ln>
            <a:solidFill>
              <a:schemeClr val="tx1"/>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2880360" y="354965"/>
            <a:ext cx="1339215" cy="368300"/>
          </a:xfrm>
          <a:prstGeom prst="rect">
            <a:avLst/>
          </a:prstGeom>
          <a:noFill/>
        </p:spPr>
        <p:txBody>
          <a:bodyPr wrap="square" rtlCol="0">
            <a:spAutoFit/>
          </a:bodyPr>
          <a:lstStyle/>
          <a:p>
            <a:r>
              <a:rPr lang="zh-CN" altLang="en-US"/>
              <a:t>局部抗战</a:t>
            </a:r>
          </a:p>
        </p:txBody>
      </p:sp>
      <p:sp>
        <p:nvSpPr>
          <p:cNvPr id="12" name="文本框 11"/>
          <p:cNvSpPr txBox="1"/>
          <p:nvPr/>
        </p:nvSpPr>
        <p:spPr>
          <a:xfrm>
            <a:off x="6729095" y="278130"/>
            <a:ext cx="1339215" cy="368300"/>
          </a:xfrm>
          <a:prstGeom prst="rect">
            <a:avLst/>
          </a:prstGeom>
          <a:noFill/>
        </p:spPr>
        <p:txBody>
          <a:bodyPr wrap="square" rtlCol="0">
            <a:spAutoFit/>
          </a:bodyPr>
          <a:lstStyle/>
          <a:p>
            <a:r>
              <a:rPr lang="zh-CN" altLang="en-US"/>
              <a:t>全民族抗战</a:t>
            </a:r>
          </a:p>
        </p:txBody>
      </p:sp>
      <p:sp>
        <p:nvSpPr>
          <p:cNvPr id="13" name="右大括号 12"/>
          <p:cNvSpPr/>
          <p:nvPr/>
        </p:nvSpPr>
        <p:spPr>
          <a:xfrm rot="16200000">
            <a:off x="7139940" y="-842010"/>
            <a:ext cx="536575" cy="3782060"/>
          </a:xfrm>
          <a:prstGeom prst="rightBrace">
            <a:avLst/>
          </a:prstGeom>
          <a:ln>
            <a:solidFill>
              <a:schemeClr val="tx1"/>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右大括号 13"/>
          <p:cNvSpPr/>
          <p:nvPr/>
        </p:nvSpPr>
        <p:spPr>
          <a:xfrm rot="16200000" flipH="1">
            <a:off x="4873625" y="-995680"/>
            <a:ext cx="822960" cy="8168640"/>
          </a:xfrm>
          <a:prstGeom prst="rightBrace">
            <a:avLst/>
          </a:prstGeom>
          <a:ln>
            <a:solidFill>
              <a:schemeClr val="tx1"/>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p:cNvSpPr txBox="1"/>
          <p:nvPr/>
        </p:nvSpPr>
        <p:spPr>
          <a:xfrm>
            <a:off x="2797175" y="3622040"/>
            <a:ext cx="6266815" cy="768350"/>
          </a:xfrm>
          <a:prstGeom prst="rect">
            <a:avLst/>
          </a:prstGeom>
          <a:noFill/>
        </p:spPr>
        <p:txBody>
          <a:bodyPr wrap="square" rtlCol="0">
            <a:spAutoFit/>
          </a:bodyPr>
          <a:lstStyle/>
          <a:p>
            <a:r>
              <a:rPr lang="zh-CN" altLang="en-US" sz="4400"/>
              <a:t>中华民族的抗日战争</a:t>
            </a:r>
          </a:p>
        </p:txBody>
      </p:sp>
      <p:sp>
        <p:nvSpPr>
          <p:cNvPr id="16" name="文本框 15"/>
          <p:cNvSpPr txBox="1"/>
          <p:nvPr/>
        </p:nvSpPr>
        <p:spPr>
          <a:xfrm>
            <a:off x="4126865" y="1460500"/>
            <a:ext cx="1339215" cy="368300"/>
          </a:xfrm>
          <a:prstGeom prst="rect">
            <a:avLst/>
          </a:prstGeom>
          <a:noFill/>
        </p:spPr>
        <p:txBody>
          <a:bodyPr wrap="square" rtlCol="0">
            <a:spAutoFit/>
          </a:bodyPr>
          <a:lstStyle/>
          <a:p>
            <a:r>
              <a:rPr lang="zh-CN" altLang="en-US" dirty="0">
                <a:latin typeface="+mj-ea"/>
                <a:ea typeface="+mj-ea"/>
              </a:rPr>
              <a:t>西安事变</a:t>
            </a:r>
          </a:p>
        </p:txBody>
      </p:sp>
      <p:sp>
        <p:nvSpPr>
          <p:cNvPr id="25" name="TextBox 24"/>
          <p:cNvSpPr txBox="1"/>
          <p:nvPr/>
        </p:nvSpPr>
        <p:spPr>
          <a:xfrm>
            <a:off x="711200" y="1411110"/>
            <a:ext cx="1591733" cy="369332"/>
          </a:xfrm>
          <a:prstGeom prst="rect">
            <a:avLst/>
          </a:prstGeom>
          <a:noFill/>
        </p:spPr>
        <p:txBody>
          <a:bodyPr wrap="square" rtlCol="0">
            <a:spAutoFit/>
          </a:bodyPr>
          <a:lstStyle/>
          <a:p>
            <a:r>
              <a:rPr lang="zh-CN" altLang="en-US" dirty="0" smtClean="0"/>
              <a:t>九一八事变</a:t>
            </a:r>
            <a:endParaRPr lang="zh-CN" alt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P spid="12" grpId="0"/>
      <p:bldP spid="13" grpId="0" bldLvl="0" animBg="1"/>
      <p:bldP spid="14" grpId="0" bldLvl="0" animBg="1"/>
      <p:bldP spid="15" grpId="0"/>
      <p:bldP spid="16"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untitled"/>
          <p:cNvPicPr>
            <a:picLocks noChangeAspect="1"/>
          </p:cNvPicPr>
          <p:nvPr>
            <p:custDataLst>
              <p:tags r:id="rId1"/>
            </p:custDataLst>
          </p:nvPr>
        </p:nvPicPr>
        <p:blipFill>
          <a:blip r:embed="rId13"/>
          <a:srcRect l="50073" t="8574" r="11667" b="27954"/>
          <a:stretch>
            <a:fillRect/>
          </a:stretch>
        </p:blipFill>
        <p:spPr>
          <a:xfrm>
            <a:off x="1291590" y="732472"/>
            <a:ext cx="5252720" cy="5878830"/>
          </a:xfrm>
          <a:prstGeom prst="rect">
            <a:avLst/>
          </a:prstGeom>
          <a:ln w="22225">
            <a:solidFill>
              <a:srgbClr val="1B2A4A"/>
            </a:solidFill>
          </a:ln>
        </p:spPr>
      </p:pic>
      <p:sp>
        <p:nvSpPr>
          <p:cNvPr id="36" name="任意多边形 35"/>
          <p:cNvSpPr/>
          <p:nvPr>
            <p:custDataLst>
              <p:tags r:id="rId2"/>
            </p:custDataLst>
          </p:nvPr>
        </p:nvSpPr>
        <p:spPr>
          <a:xfrm>
            <a:off x="3324860" y="894397"/>
            <a:ext cx="2782570" cy="3246755"/>
          </a:xfrm>
          <a:custGeom>
            <a:avLst/>
            <a:gdLst>
              <a:gd name="connisteX0" fmla="*/ 89535 w 2782570"/>
              <a:gd name="connsiteY0" fmla="*/ 954405 h 3246755"/>
              <a:gd name="connisteX1" fmla="*/ 160655 w 2782570"/>
              <a:gd name="connsiteY1" fmla="*/ 981075 h 3246755"/>
              <a:gd name="connisteX2" fmla="*/ 231775 w 2782570"/>
              <a:gd name="connsiteY2" fmla="*/ 1007745 h 3246755"/>
              <a:gd name="connisteX3" fmla="*/ 303530 w 2782570"/>
              <a:gd name="connsiteY3" fmla="*/ 998855 h 3246755"/>
              <a:gd name="connisteX4" fmla="*/ 365760 w 2782570"/>
              <a:gd name="connsiteY4" fmla="*/ 927735 h 3246755"/>
              <a:gd name="connisteX5" fmla="*/ 437515 w 2782570"/>
              <a:gd name="connsiteY5" fmla="*/ 865505 h 3246755"/>
              <a:gd name="connisteX6" fmla="*/ 446405 w 2782570"/>
              <a:gd name="connsiteY6" fmla="*/ 793750 h 3246755"/>
              <a:gd name="connisteX7" fmla="*/ 446405 w 2782570"/>
              <a:gd name="connsiteY7" fmla="*/ 722630 h 3246755"/>
              <a:gd name="connisteX8" fmla="*/ 517525 w 2782570"/>
              <a:gd name="connsiteY8" fmla="*/ 660400 h 3246755"/>
              <a:gd name="connisteX9" fmla="*/ 535305 w 2782570"/>
              <a:gd name="connsiteY9" fmla="*/ 588645 h 3246755"/>
              <a:gd name="connisteX10" fmla="*/ 544195 w 2782570"/>
              <a:gd name="connsiteY10" fmla="*/ 517525 h 3246755"/>
              <a:gd name="connisteX11" fmla="*/ 579755 w 2782570"/>
              <a:gd name="connsiteY11" fmla="*/ 446405 h 3246755"/>
              <a:gd name="connisteX12" fmla="*/ 579755 w 2782570"/>
              <a:gd name="connsiteY12" fmla="*/ 374650 h 3246755"/>
              <a:gd name="connisteX13" fmla="*/ 544195 w 2782570"/>
              <a:gd name="connsiteY13" fmla="*/ 303530 h 3246755"/>
              <a:gd name="connisteX14" fmla="*/ 473075 w 2782570"/>
              <a:gd name="connsiteY14" fmla="*/ 276860 h 3246755"/>
              <a:gd name="connisteX15" fmla="*/ 437515 w 2782570"/>
              <a:gd name="connsiteY15" fmla="*/ 205105 h 3246755"/>
              <a:gd name="connisteX16" fmla="*/ 508635 w 2782570"/>
              <a:gd name="connsiteY16" fmla="*/ 196215 h 3246755"/>
              <a:gd name="connisteX17" fmla="*/ 579755 w 2782570"/>
              <a:gd name="connsiteY17" fmla="*/ 125095 h 3246755"/>
              <a:gd name="connisteX18" fmla="*/ 651510 w 2782570"/>
              <a:gd name="connsiteY18" fmla="*/ 80645 h 3246755"/>
              <a:gd name="connisteX19" fmla="*/ 722630 w 2782570"/>
              <a:gd name="connsiteY19" fmla="*/ 53975 h 3246755"/>
              <a:gd name="connisteX20" fmla="*/ 793750 w 2782570"/>
              <a:gd name="connsiteY20" fmla="*/ 18415 h 3246755"/>
              <a:gd name="connisteX21" fmla="*/ 865505 w 2782570"/>
              <a:gd name="connsiteY21" fmla="*/ 0 h 3246755"/>
              <a:gd name="connisteX22" fmla="*/ 936625 w 2782570"/>
              <a:gd name="connsiteY22" fmla="*/ 0 h 3246755"/>
              <a:gd name="connisteX23" fmla="*/ 1007745 w 2782570"/>
              <a:gd name="connsiteY23" fmla="*/ 0 h 3246755"/>
              <a:gd name="connisteX24" fmla="*/ 1079500 w 2782570"/>
              <a:gd name="connsiteY24" fmla="*/ 36195 h 3246755"/>
              <a:gd name="connisteX25" fmla="*/ 1150620 w 2782570"/>
              <a:gd name="connsiteY25" fmla="*/ 36195 h 3246755"/>
              <a:gd name="connisteX26" fmla="*/ 1221740 w 2782570"/>
              <a:gd name="connsiteY26" fmla="*/ 53975 h 3246755"/>
              <a:gd name="connisteX27" fmla="*/ 1293495 w 2782570"/>
              <a:gd name="connsiteY27" fmla="*/ 98425 h 3246755"/>
              <a:gd name="connisteX28" fmla="*/ 1302385 w 2782570"/>
              <a:gd name="connsiteY28" fmla="*/ 169545 h 3246755"/>
              <a:gd name="connisteX29" fmla="*/ 1373505 w 2782570"/>
              <a:gd name="connsiteY29" fmla="*/ 205105 h 3246755"/>
              <a:gd name="connisteX30" fmla="*/ 1426845 w 2782570"/>
              <a:gd name="connsiteY30" fmla="*/ 276860 h 3246755"/>
              <a:gd name="connisteX31" fmla="*/ 1445260 w 2782570"/>
              <a:gd name="connsiteY31" fmla="*/ 347980 h 3246755"/>
              <a:gd name="connisteX32" fmla="*/ 1489710 w 2782570"/>
              <a:gd name="connsiteY32" fmla="*/ 419735 h 3246755"/>
              <a:gd name="connisteX33" fmla="*/ 1551940 w 2782570"/>
              <a:gd name="connsiteY33" fmla="*/ 490855 h 3246755"/>
              <a:gd name="connisteX34" fmla="*/ 1587500 w 2782570"/>
              <a:gd name="connsiteY34" fmla="*/ 561975 h 3246755"/>
              <a:gd name="connisteX35" fmla="*/ 1640840 w 2782570"/>
              <a:gd name="connsiteY35" fmla="*/ 633730 h 3246755"/>
              <a:gd name="connisteX36" fmla="*/ 1712595 w 2782570"/>
              <a:gd name="connsiteY36" fmla="*/ 678180 h 3246755"/>
              <a:gd name="connisteX37" fmla="*/ 1783715 w 2782570"/>
              <a:gd name="connsiteY37" fmla="*/ 713740 h 3246755"/>
              <a:gd name="connisteX38" fmla="*/ 1855470 w 2782570"/>
              <a:gd name="connsiteY38" fmla="*/ 713740 h 3246755"/>
              <a:gd name="connisteX39" fmla="*/ 1926590 w 2782570"/>
              <a:gd name="connsiteY39" fmla="*/ 713740 h 3246755"/>
              <a:gd name="connisteX40" fmla="*/ 1855470 w 2782570"/>
              <a:gd name="connsiteY40" fmla="*/ 758190 h 3246755"/>
              <a:gd name="connisteX41" fmla="*/ 1926590 w 2782570"/>
              <a:gd name="connsiteY41" fmla="*/ 713740 h 3246755"/>
              <a:gd name="connisteX42" fmla="*/ 1997710 w 2782570"/>
              <a:gd name="connsiteY42" fmla="*/ 713740 h 3246755"/>
              <a:gd name="connisteX43" fmla="*/ 2069465 w 2782570"/>
              <a:gd name="connsiteY43" fmla="*/ 740410 h 3246755"/>
              <a:gd name="connisteX44" fmla="*/ 2140585 w 2782570"/>
              <a:gd name="connsiteY44" fmla="*/ 784860 h 3246755"/>
              <a:gd name="connisteX45" fmla="*/ 2176145 w 2782570"/>
              <a:gd name="connsiteY45" fmla="*/ 856615 h 3246755"/>
              <a:gd name="connisteX46" fmla="*/ 2238375 w 2782570"/>
              <a:gd name="connsiteY46" fmla="*/ 927735 h 3246755"/>
              <a:gd name="connisteX47" fmla="*/ 2310130 w 2782570"/>
              <a:gd name="connsiteY47" fmla="*/ 972185 h 3246755"/>
              <a:gd name="connisteX48" fmla="*/ 2381250 w 2782570"/>
              <a:gd name="connsiteY48" fmla="*/ 963295 h 3246755"/>
              <a:gd name="connisteX49" fmla="*/ 2443480 w 2782570"/>
              <a:gd name="connsiteY49" fmla="*/ 892175 h 3246755"/>
              <a:gd name="connisteX50" fmla="*/ 2515235 w 2782570"/>
              <a:gd name="connsiteY50" fmla="*/ 856615 h 3246755"/>
              <a:gd name="connisteX51" fmla="*/ 2586355 w 2782570"/>
              <a:gd name="connsiteY51" fmla="*/ 811530 h 3246755"/>
              <a:gd name="connisteX52" fmla="*/ 2658110 w 2782570"/>
              <a:gd name="connsiteY52" fmla="*/ 767080 h 3246755"/>
              <a:gd name="connisteX53" fmla="*/ 2702560 w 2782570"/>
              <a:gd name="connsiteY53" fmla="*/ 695960 h 3246755"/>
              <a:gd name="connisteX54" fmla="*/ 2755900 w 2782570"/>
              <a:gd name="connsiteY54" fmla="*/ 767080 h 3246755"/>
              <a:gd name="connisteX55" fmla="*/ 2738120 w 2782570"/>
              <a:gd name="connsiteY55" fmla="*/ 695960 h 3246755"/>
              <a:gd name="connisteX56" fmla="*/ 2782570 w 2782570"/>
              <a:gd name="connsiteY56" fmla="*/ 624840 h 3246755"/>
              <a:gd name="connisteX57" fmla="*/ 2764790 w 2782570"/>
              <a:gd name="connsiteY57" fmla="*/ 624840 h 3246755"/>
              <a:gd name="connisteX58" fmla="*/ 2764790 w 2782570"/>
              <a:gd name="connsiteY58" fmla="*/ 695960 h 3246755"/>
              <a:gd name="connisteX59" fmla="*/ 2764790 w 2782570"/>
              <a:gd name="connsiteY59" fmla="*/ 767080 h 3246755"/>
              <a:gd name="connisteX60" fmla="*/ 2764790 w 2782570"/>
              <a:gd name="connsiteY60" fmla="*/ 838835 h 3246755"/>
              <a:gd name="connisteX61" fmla="*/ 2764790 w 2782570"/>
              <a:gd name="connsiteY61" fmla="*/ 909955 h 3246755"/>
              <a:gd name="connisteX62" fmla="*/ 2764790 w 2782570"/>
              <a:gd name="connsiteY62" fmla="*/ 981075 h 3246755"/>
              <a:gd name="connisteX63" fmla="*/ 2755900 w 2782570"/>
              <a:gd name="connsiteY63" fmla="*/ 1052830 h 3246755"/>
              <a:gd name="connisteX64" fmla="*/ 2755900 w 2782570"/>
              <a:gd name="connsiteY64" fmla="*/ 1123950 h 3246755"/>
              <a:gd name="connisteX65" fmla="*/ 2755900 w 2782570"/>
              <a:gd name="connsiteY65" fmla="*/ 1195070 h 3246755"/>
              <a:gd name="connisteX66" fmla="*/ 2755900 w 2782570"/>
              <a:gd name="connsiteY66" fmla="*/ 1266825 h 3246755"/>
              <a:gd name="connisteX67" fmla="*/ 2755900 w 2782570"/>
              <a:gd name="connsiteY67" fmla="*/ 1337945 h 3246755"/>
              <a:gd name="connisteX68" fmla="*/ 2764790 w 2782570"/>
              <a:gd name="connsiteY68" fmla="*/ 1409065 h 3246755"/>
              <a:gd name="connisteX69" fmla="*/ 2693670 w 2782570"/>
              <a:gd name="connsiteY69" fmla="*/ 1427480 h 3246755"/>
              <a:gd name="connisteX70" fmla="*/ 2621915 w 2782570"/>
              <a:gd name="connsiteY70" fmla="*/ 1417955 h 3246755"/>
              <a:gd name="connisteX71" fmla="*/ 2550795 w 2782570"/>
              <a:gd name="connsiteY71" fmla="*/ 1436370 h 3246755"/>
              <a:gd name="connisteX72" fmla="*/ 2479675 w 2782570"/>
              <a:gd name="connsiteY72" fmla="*/ 1507490 h 3246755"/>
              <a:gd name="connisteX73" fmla="*/ 2515235 w 2782570"/>
              <a:gd name="connsiteY73" fmla="*/ 1578610 h 3246755"/>
              <a:gd name="connisteX74" fmla="*/ 2541905 w 2782570"/>
              <a:gd name="connsiteY74" fmla="*/ 1650365 h 3246755"/>
              <a:gd name="connisteX75" fmla="*/ 2550795 w 2782570"/>
              <a:gd name="connsiteY75" fmla="*/ 1721485 h 3246755"/>
              <a:gd name="connisteX76" fmla="*/ 2559685 w 2782570"/>
              <a:gd name="connsiteY76" fmla="*/ 1792605 h 3246755"/>
              <a:gd name="connisteX77" fmla="*/ 2568575 w 2782570"/>
              <a:gd name="connsiteY77" fmla="*/ 1864360 h 3246755"/>
              <a:gd name="connisteX78" fmla="*/ 2595245 w 2782570"/>
              <a:gd name="connsiteY78" fmla="*/ 1935480 h 3246755"/>
              <a:gd name="connisteX79" fmla="*/ 2524125 w 2782570"/>
              <a:gd name="connsiteY79" fmla="*/ 1988820 h 3246755"/>
              <a:gd name="connisteX80" fmla="*/ 2559685 w 2782570"/>
              <a:gd name="connsiteY80" fmla="*/ 2060575 h 3246755"/>
              <a:gd name="connisteX81" fmla="*/ 2488565 w 2782570"/>
              <a:gd name="connsiteY81" fmla="*/ 2033905 h 3246755"/>
              <a:gd name="connisteX82" fmla="*/ 2416810 w 2782570"/>
              <a:gd name="connsiteY82" fmla="*/ 2024380 h 3246755"/>
              <a:gd name="connisteX83" fmla="*/ 2407920 w 2782570"/>
              <a:gd name="connsiteY83" fmla="*/ 2096135 h 3246755"/>
              <a:gd name="connisteX84" fmla="*/ 2345690 w 2782570"/>
              <a:gd name="connsiteY84" fmla="*/ 2167255 h 3246755"/>
              <a:gd name="connisteX85" fmla="*/ 2283460 w 2782570"/>
              <a:gd name="connsiteY85" fmla="*/ 2239010 h 3246755"/>
              <a:gd name="connisteX86" fmla="*/ 2211705 w 2782570"/>
              <a:gd name="connsiteY86" fmla="*/ 2265680 h 3246755"/>
              <a:gd name="connisteX87" fmla="*/ 2211705 w 2782570"/>
              <a:gd name="connsiteY87" fmla="*/ 2336800 h 3246755"/>
              <a:gd name="connisteX88" fmla="*/ 2229485 w 2782570"/>
              <a:gd name="connsiteY88" fmla="*/ 2407920 h 3246755"/>
              <a:gd name="connisteX89" fmla="*/ 2158365 w 2782570"/>
              <a:gd name="connsiteY89" fmla="*/ 2416810 h 3246755"/>
              <a:gd name="connisteX90" fmla="*/ 2087245 w 2782570"/>
              <a:gd name="connsiteY90" fmla="*/ 2425700 h 3246755"/>
              <a:gd name="connisteX91" fmla="*/ 2015490 w 2782570"/>
              <a:gd name="connsiteY91" fmla="*/ 2425700 h 3246755"/>
              <a:gd name="connisteX92" fmla="*/ 1944370 w 2782570"/>
              <a:gd name="connsiteY92" fmla="*/ 2425700 h 3246755"/>
              <a:gd name="connisteX93" fmla="*/ 1926590 w 2782570"/>
              <a:gd name="connsiteY93" fmla="*/ 2497455 h 3246755"/>
              <a:gd name="connisteX94" fmla="*/ 1891030 w 2782570"/>
              <a:gd name="connsiteY94" fmla="*/ 2568575 h 3246755"/>
              <a:gd name="connisteX95" fmla="*/ 1845945 w 2782570"/>
              <a:gd name="connsiteY95" fmla="*/ 2640330 h 3246755"/>
              <a:gd name="connisteX96" fmla="*/ 1801495 w 2782570"/>
              <a:gd name="connsiteY96" fmla="*/ 2711450 h 3246755"/>
              <a:gd name="connisteX97" fmla="*/ 1757045 w 2782570"/>
              <a:gd name="connsiteY97" fmla="*/ 2782570 h 3246755"/>
              <a:gd name="connisteX98" fmla="*/ 1703705 w 2782570"/>
              <a:gd name="connsiteY98" fmla="*/ 2854325 h 3246755"/>
              <a:gd name="connisteX99" fmla="*/ 1631950 w 2782570"/>
              <a:gd name="connsiteY99" fmla="*/ 2907665 h 3246755"/>
              <a:gd name="connisteX100" fmla="*/ 1560830 w 2782570"/>
              <a:gd name="connsiteY100" fmla="*/ 2943225 h 3246755"/>
              <a:gd name="connisteX101" fmla="*/ 1489710 w 2782570"/>
              <a:gd name="connsiteY101" fmla="*/ 2987675 h 3246755"/>
              <a:gd name="connisteX102" fmla="*/ 1417955 w 2782570"/>
              <a:gd name="connsiteY102" fmla="*/ 3032125 h 3246755"/>
              <a:gd name="connisteX103" fmla="*/ 1355725 w 2782570"/>
              <a:gd name="connsiteY103" fmla="*/ 3103880 h 3246755"/>
              <a:gd name="connisteX104" fmla="*/ 1302385 w 2782570"/>
              <a:gd name="connsiteY104" fmla="*/ 3175000 h 3246755"/>
              <a:gd name="connisteX105" fmla="*/ 1249045 w 2782570"/>
              <a:gd name="connsiteY105" fmla="*/ 3246755 h 3246755"/>
              <a:gd name="connisteX106" fmla="*/ 1203960 w 2782570"/>
              <a:gd name="connsiteY106" fmla="*/ 3175000 h 3246755"/>
              <a:gd name="connisteX107" fmla="*/ 1266825 w 2782570"/>
              <a:gd name="connsiteY107" fmla="*/ 3103880 h 3246755"/>
              <a:gd name="connisteX108" fmla="*/ 1239520 w 2782570"/>
              <a:gd name="connsiteY108" fmla="*/ 3032125 h 3246755"/>
              <a:gd name="connisteX109" fmla="*/ 1239520 w 2782570"/>
              <a:gd name="connsiteY109" fmla="*/ 2961005 h 3246755"/>
              <a:gd name="connisteX110" fmla="*/ 1249045 w 2782570"/>
              <a:gd name="connsiteY110" fmla="*/ 2889885 h 3246755"/>
              <a:gd name="connisteX111" fmla="*/ 1320165 w 2782570"/>
              <a:gd name="connsiteY111" fmla="*/ 2845435 h 3246755"/>
              <a:gd name="connisteX112" fmla="*/ 1329055 w 2782570"/>
              <a:gd name="connsiteY112" fmla="*/ 2773680 h 3246755"/>
              <a:gd name="connisteX113" fmla="*/ 1257935 w 2782570"/>
              <a:gd name="connsiteY113" fmla="*/ 2729230 h 3246755"/>
              <a:gd name="connisteX114" fmla="*/ 1186180 w 2782570"/>
              <a:gd name="connsiteY114" fmla="*/ 2782570 h 3246755"/>
              <a:gd name="connisteX115" fmla="*/ 1115060 w 2782570"/>
              <a:gd name="connsiteY115" fmla="*/ 2835910 h 3246755"/>
              <a:gd name="connisteX116" fmla="*/ 1043940 w 2782570"/>
              <a:gd name="connsiteY116" fmla="*/ 2898775 h 3246755"/>
              <a:gd name="connisteX117" fmla="*/ 989965 w 2782570"/>
              <a:gd name="connsiteY117" fmla="*/ 2969895 h 3246755"/>
              <a:gd name="connisteX118" fmla="*/ 918845 w 2782570"/>
              <a:gd name="connsiteY118" fmla="*/ 2996565 h 3246755"/>
              <a:gd name="connisteX119" fmla="*/ 847725 w 2782570"/>
              <a:gd name="connsiteY119" fmla="*/ 2952115 h 3246755"/>
              <a:gd name="connisteX120" fmla="*/ 775970 w 2782570"/>
              <a:gd name="connsiteY120" fmla="*/ 2952115 h 3246755"/>
              <a:gd name="connisteX121" fmla="*/ 704850 w 2782570"/>
              <a:gd name="connsiteY121" fmla="*/ 2961005 h 3246755"/>
              <a:gd name="connisteX122" fmla="*/ 633095 w 2782570"/>
              <a:gd name="connsiteY122" fmla="*/ 2969895 h 3246755"/>
              <a:gd name="connisteX123" fmla="*/ 561975 w 2782570"/>
              <a:gd name="connsiteY123" fmla="*/ 2996565 h 3246755"/>
              <a:gd name="connisteX124" fmla="*/ 490855 w 2782570"/>
              <a:gd name="connsiteY124" fmla="*/ 2978785 h 3246755"/>
              <a:gd name="connisteX125" fmla="*/ 419100 w 2782570"/>
              <a:gd name="connsiteY125" fmla="*/ 2961005 h 3246755"/>
              <a:gd name="connisteX126" fmla="*/ 392430 w 2782570"/>
              <a:gd name="connsiteY126" fmla="*/ 2889885 h 3246755"/>
              <a:gd name="connisteX127" fmla="*/ 374650 w 2782570"/>
              <a:gd name="connsiteY127" fmla="*/ 2818130 h 3246755"/>
              <a:gd name="connisteX128" fmla="*/ 339090 w 2782570"/>
              <a:gd name="connsiteY128" fmla="*/ 2747010 h 3246755"/>
              <a:gd name="connisteX129" fmla="*/ 339090 w 2782570"/>
              <a:gd name="connsiteY129" fmla="*/ 2675890 h 3246755"/>
              <a:gd name="connisteX130" fmla="*/ 383540 w 2782570"/>
              <a:gd name="connsiteY130" fmla="*/ 2604135 h 3246755"/>
              <a:gd name="connisteX131" fmla="*/ 347980 w 2782570"/>
              <a:gd name="connsiteY131" fmla="*/ 2533015 h 3246755"/>
              <a:gd name="connisteX132" fmla="*/ 312420 w 2782570"/>
              <a:gd name="connsiteY132" fmla="*/ 2461895 h 3246755"/>
              <a:gd name="connisteX133" fmla="*/ 294640 w 2782570"/>
              <a:gd name="connsiteY133" fmla="*/ 2390140 h 3246755"/>
              <a:gd name="connisteX134" fmla="*/ 285750 w 2782570"/>
              <a:gd name="connsiteY134" fmla="*/ 2319020 h 3246755"/>
              <a:gd name="connisteX135" fmla="*/ 303530 w 2782570"/>
              <a:gd name="connsiteY135" fmla="*/ 2247900 h 3246755"/>
              <a:gd name="connisteX136" fmla="*/ 374650 w 2782570"/>
              <a:gd name="connsiteY136" fmla="*/ 2185035 h 3246755"/>
              <a:gd name="connisteX137" fmla="*/ 410210 w 2782570"/>
              <a:gd name="connsiteY137" fmla="*/ 2113915 h 3246755"/>
              <a:gd name="connisteX138" fmla="*/ 481965 w 2782570"/>
              <a:gd name="connsiteY138" fmla="*/ 2113915 h 3246755"/>
              <a:gd name="connisteX139" fmla="*/ 553085 w 2782570"/>
              <a:gd name="connsiteY139" fmla="*/ 2113915 h 3246755"/>
              <a:gd name="connisteX140" fmla="*/ 615315 w 2782570"/>
              <a:gd name="connsiteY140" fmla="*/ 2042795 h 3246755"/>
              <a:gd name="connisteX141" fmla="*/ 624205 w 2782570"/>
              <a:gd name="connsiteY141" fmla="*/ 1971040 h 3246755"/>
              <a:gd name="connisteX142" fmla="*/ 633095 w 2782570"/>
              <a:gd name="connsiteY142" fmla="*/ 1899920 h 3246755"/>
              <a:gd name="connisteX143" fmla="*/ 669290 w 2782570"/>
              <a:gd name="connsiteY143" fmla="*/ 1828165 h 3246755"/>
              <a:gd name="connisteX144" fmla="*/ 722630 w 2782570"/>
              <a:gd name="connsiteY144" fmla="*/ 1757045 h 3246755"/>
              <a:gd name="connisteX145" fmla="*/ 740410 w 2782570"/>
              <a:gd name="connsiteY145" fmla="*/ 1685925 h 3246755"/>
              <a:gd name="connisteX146" fmla="*/ 740410 w 2782570"/>
              <a:gd name="connsiteY146" fmla="*/ 1614170 h 3246755"/>
              <a:gd name="connisteX147" fmla="*/ 695960 w 2782570"/>
              <a:gd name="connsiteY147" fmla="*/ 1543050 h 3246755"/>
              <a:gd name="connisteX148" fmla="*/ 633095 w 2782570"/>
              <a:gd name="connsiteY148" fmla="*/ 1471930 h 3246755"/>
              <a:gd name="connisteX149" fmla="*/ 561975 w 2782570"/>
              <a:gd name="connsiteY149" fmla="*/ 1417955 h 3246755"/>
              <a:gd name="connisteX150" fmla="*/ 490855 w 2782570"/>
              <a:gd name="connsiteY150" fmla="*/ 1364615 h 3246755"/>
              <a:gd name="connisteX151" fmla="*/ 419100 w 2782570"/>
              <a:gd name="connsiteY151" fmla="*/ 1346835 h 3246755"/>
              <a:gd name="connisteX152" fmla="*/ 347980 w 2782570"/>
              <a:gd name="connsiteY152" fmla="*/ 1337945 h 3246755"/>
              <a:gd name="connisteX153" fmla="*/ 312420 w 2782570"/>
              <a:gd name="connsiteY153" fmla="*/ 1409065 h 3246755"/>
              <a:gd name="connisteX154" fmla="*/ 241300 w 2782570"/>
              <a:gd name="connsiteY154" fmla="*/ 1409065 h 3246755"/>
              <a:gd name="connisteX155" fmla="*/ 169545 w 2782570"/>
              <a:gd name="connsiteY155" fmla="*/ 1417955 h 3246755"/>
              <a:gd name="connisteX156" fmla="*/ 98425 w 2782570"/>
              <a:gd name="connsiteY156" fmla="*/ 1417955 h 3246755"/>
              <a:gd name="connisteX157" fmla="*/ 26670 w 2782570"/>
              <a:gd name="connsiteY157" fmla="*/ 1391285 h 3246755"/>
              <a:gd name="connisteX158" fmla="*/ 8890 w 2782570"/>
              <a:gd name="connsiteY158" fmla="*/ 1320165 h 3246755"/>
              <a:gd name="connisteX159" fmla="*/ 0 w 2782570"/>
              <a:gd name="connsiteY159" fmla="*/ 1249045 h 3246755"/>
              <a:gd name="connisteX160" fmla="*/ 0 w 2782570"/>
              <a:gd name="connsiteY160" fmla="*/ 1177290 h 3246755"/>
              <a:gd name="connisteX161" fmla="*/ 0 w 2782570"/>
              <a:gd name="connsiteY161" fmla="*/ 1106170 h 3246755"/>
              <a:gd name="connisteX162" fmla="*/ 62865 w 2782570"/>
              <a:gd name="connsiteY162" fmla="*/ 1016635 h 3246755"/>
              <a:gd name="connisteX163" fmla="*/ 80645 w 2782570"/>
              <a:gd name="connsiteY163" fmla="*/ 945515 h 3246755"/>
              <a:gd name="connisteX164" fmla="*/ 89535 w 2782570"/>
              <a:gd name="connsiteY164" fmla="*/ 954405 h 32467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 ang="0">
                <a:pos x="connisteX164" y="connsiteY164"/>
              </a:cxn>
            </a:cxnLst>
            <a:rect l="l" t="t" r="r" b="b"/>
            <a:pathLst>
              <a:path w="2782570" h="3246755">
                <a:moveTo>
                  <a:pt x="89535" y="954405"/>
                </a:moveTo>
                <a:lnTo>
                  <a:pt x="160655" y="981075"/>
                </a:lnTo>
                <a:lnTo>
                  <a:pt x="231775" y="1007745"/>
                </a:lnTo>
                <a:lnTo>
                  <a:pt x="303530" y="998855"/>
                </a:lnTo>
                <a:lnTo>
                  <a:pt x="365760" y="927735"/>
                </a:lnTo>
                <a:lnTo>
                  <a:pt x="437515" y="865505"/>
                </a:lnTo>
                <a:lnTo>
                  <a:pt x="446405" y="793750"/>
                </a:lnTo>
                <a:lnTo>
                  <a:pt x="446405" y="722630"/>
                </a:lnTo>
                <a:lnTo>
                  <a:pt x="517525" y="660400"/>
                </a:lnTo>
                <a:lnTo>
                  <a:pt x="535305" y="588645"/>
                </a:lnTo>
                <a:lnTo>
                  <a:pt x="544195" y="517525"/>
                </a:lnTo>
                <a:lnTo>
                  <a:pt x="579755" y="446405"/>
                </a:lnTo>
                <a:lnTo>
                  <a:pt x="579755" y="374650"/>
                </a:lnTo>
                <a:lnTo>
                  <a:pt x="544195" y="303530"/>
                </a:lnTo>
                <a:lnTo>
                  <a:pt x="473075" y="276860"/>
                </a:lnTo>
                <a:lnTo>
                  <a:pt x="437515" y="205105"/>
                </a:lnTo>
                <a:lnTo>
                  <a:pt x="508635" y="196215"/>
                </a:lnTo>
                <a:lnTo>
                  <a:pt x="579755" y="125095"/>
                </a:lnTo>
                <a:lnTo>
                  <a:pt x="651510" y="80645"/>
                </a:lnTo>
                <a:lnTo>
                  <a:pt x="722630" y="53975"/>
                </a:lnTo>
                <a:lnTo>
                  <a:pt x="793750" y="18415"/>
                </a:lnTo>
                <a:lnTo>
                  <a:pt x="865505" y="0"/>
                </a:lnTo>
                <a:lnTo>
                  <a:pt x="936625" y="0"/>
                </a:lnTo>
                <a:lnTo>
                  <a:pt x="1007745" y="0"/>
                </a:lnTo>
                <a:lnTo>
                  <a:pt x="1079500" y="36195"/>
                </a:lnTo>
                <a:lnTo>
                  <a:pt x="1150620" y="36195"/>
                </a:lnTo>
                <a:lnTo>
                  <a:pt x="1221740" y="53975"/>
                </a:lnTo>
                <a:lnTo>
                  <a:pt x="1293495" y="98425"/>
                </a:lnTo>
                <a:lnTo>
                  <a:pt x="1302385" y="169545"/>
                </a:lnTo>
                <a:lnTo>
                  <a:pt x="1373505" y="205105"/>
                </a:lnTo>
                <a:lnTo>
                  <a:pt x="1426845" y="276860"/>
                </a:lnTo>
                <a:lnTo>
                  <a:pt x="1445260" y="347980"/>
                </a:lnTo>
                <a:lnTo>
                  <a:pt x="1489710" y="419735"/>
                </a:lnTo>
                <a:lnTo>
                  <a:pt x="1551940" y="490855"/>
                </a:lnTo>
                <a:lnTo>
                  <a:pt x="1587500" y="561975"/>
                </a:lnTo>
                <a:lnTo>
                  <a:pt x="1640840" y="633730"/>
                </a:lnTo>
                <a:lnTo>
                  <a:pt x="1712595" y="678180"/>
                </a:lnTo>
                <a:lnTo>
                  <a:pt x="1783715" y="713740"/>
                </a:lnTo>
                <a:lnTo>
                  <a:pt x="1855470" y="713740"/>
                </a:lnTo>
                <a:lnTo>
                  <a:pt x="1926590" y="713740"/>
                </a:lnTo>
                <a:lnTo>
                  <a:pt x="1855470" y="758190"/>
                </a:lnTo>
                <a:lnTo>
                  <a:pt x="1926590" y="713740"/>
                </a:lnTo>
                <a:lnTo>
                  <a:pt x="1997710" y="713740"/>
                </a:lnTo>
                <a:lnTo>
                  <a:pt x="2069465" y="740410"/>
                </a:lnTo>
                <a:lnTo>
                  <a:pt x="2140585" y="784860"/>
                </a:lnTo>
                <a:lnTo>
                  <a:pt x="2176145" y="856615"/>
                </a:lnTo>
                <a:lnTo>
                  <a:pt x="2238375" y="927735"/>
                </a:lnTo>
                <a:lnTo>
                  <a:pt x="2310130" y="972185"/>
                </a:lnTo>
                <a:lnTo>
                  <a:pt x="2381250" y="963295"/>
                </a:lnTo>
                <a:lnTo>
                  <a:pt x="2443480" y="892175"/>
                </a:lnTo>
                <a:lnTo>
                  <a:pt x="2515235" y="856615"/>
                </a:lnTo>
                <a:lnTo>
                  <a:pt x="2586355" y="811530"/>
                </a:lnTo>
                <a:lnTo>
                  <a:pt x="2658110" y="767080"/>
                </a:lnTo>
                <a:lnTo>
                  <a:pt x="2702560" y="695960"/>
                </a:lnTo>
                <a:lnTo>
                  <a:pt x="2755900" y="767080"/>
                </a:lnTo>
                <a:lnTo>
                  <a:pt x="2738120" y="695960"/>
                </a:lnTo>
                <a:lnTo>
                  <a:pt x="2782570" y="624840"/>
                </a:lnTo>
                <a:lnTo>
                  <a:pt x="2764790" y="624840"/>
                </a:lnTo>
                <a:lnTo>
                  <a:pt x="2764790" y="695960"/>
                </a:lnTo>
                <a:lnTo>
                  <a:pt x="2764790" y="767080"/>
                </a:lnTo>
                <a:lnTo>
                  <a:pt x="2764790" y="838835"/>
                </a:lnTo>
                <a:lnTo>
                  <a:pt x="2764790" y="909955"/>
                </a:lnTo>
                <a:lnTo>
                  <a:pt x="2764790" y="981075"/>
                </a:lnTo>
                <a:lnTo>
                  <a:pt x="2755900" y="1052830"/>
                </a:lnTo>
                <a:lnTo>
                  <a:pt x="2755900" y="1123950"/>
                </a:lnTo>
                <a:lnTo>
                  <a:pt x="2755900" y="1195070"/>
                </a:lnTo>
                <a:lnTo>
                  <a:pt x="2755900" y="1266825"/>
                </a:lnTo>
                <a:lnTo>
                  <a:pt x="2755900" y="1337945"/>
                </a:lnTo>
                <a:lnTo>
                  <a:pt x="2764790" y="1409065"/>
                </a:lnTo>
                <a:lnTo>
                  <a:pt x="2693670" y="1427480"/>
                </a:lnTo>
                <a:lnTo>
                  <a:pt x="2621915" y="1417955"/>
                </a:lnTo>
                <a:lnTo>
                  <a:pt x="2550795" y="1436370"/>
                </a:lnTo>
                <a:lnTo>
                  <a:pt x="2479675" y="1507490"/>
                </a:lnTo>
                <a:lnTo>
                  <a:pt x="2515235" y="1578610"/>
                </a:lnTo>
                <a:lnTo>
                  <a:pt x="2541905" y="1650365"/>
                </a:lnTo>
                <a:lnTo>
                  <a:pt x="2550795" y="1721485"/>
                </a:lnTo>
                <a:lnTo>
                  <a:pt x="2559685" y="1792605"/>
                </a:lnTo>
                <a:lnTo>
                  <a:pt x="2568575" y="1864360"/>
                </a:lnTo>
                <a:lnTo>
                  <a:pt x="2595245" y="1935480"/>
                </a:lnTo>
                <a:lnTo>
                  <a:pt x="2524125" y="1988820"/>
                </a:lnTo>
                <a:lnTo>
                  <a:pt x="2559685" y="2060575"/>
                </a:lnTo>
                <a:lnTo>
                  <a:pt x="2488565" y="2033905"/>
                </a:lnTo>
                <a:lnTo>
                  <a:pt x="2416810" y="2024380"/>
                </a:lnTo>
                <a:lnTo>
                  <a:pt x="2407920" y="2096135"/>
                </a:lnTo>
                <a:lnTo>
                  <a:pt x="2345690" y="2167255"/>
                </a:lnTo>
                <a:lnTo>
                  <a:pt x="2283460" y="2239010"/>
                </a:lnTo>
                <a:lnTo>
                  <a:pt x="2211705" y="2265680"/>
                </a:lnTo>
                <a:lnTo>
                  <a:pt x="2211705" y="2336800"/>
                </a:lnTo>
                <a:lnTo>
                  <a:pt x="2229485" y="2407920"/>
                </a:lnTo>
                <a:lnTo>
                  <a:pt x="2158365" y="2416810"/>
                </a:lnTo>
                <a:lnTo>
                  <a:pt x="2087245" y="2425700"/>
                </a:lnTo>
                <a:lnTo>
                  <a:pt x="2015490" y="2425700"/>
                </a:lnTo>
                <a:lnTo>
                  <a:pt x="1944370" y="2425700"/>
                </a:lnTo>
                <a:lnTo>
                  <a:pt x="1926590" y="2497455"/>
                </a:lnTo>
                <a:lnTo>
                  <a:pt x="1891030" y="2568575"/>
                </a:lnTo>
                <a:lnTo>
                  <a:pt x="1845945" y="2640330"/>
                </a:lnTo>
                <a:lnTo>
                  <a:pt x="1801495" y="2711450"/>
                </a:lnTo>
                <a:lnTo>
                  <a:pt x="1757045" y="2782570"/>
                </a:lnTo>
                <a:lnTo>
                  <a:pt x="1703705" y="2854325"/>
                </a:lnTo>
                <a:lnTo>
                  <a:pt x="1631950" y="2907665"/>
                </a:lnTo>
                <a:lnTo>
                  <a:pt x="1560830" y="2943225"/>
                </a:lnTo>
                <a:lnTo>
                  <a:pt x="1489710" y="2987675"/>
                </a:lnTo>
                <a:lnTo>
                  <a:pt x="1417955" y="3032125"/>
                </a:lnTo>
                <a:lnTo>
                  <a:pt x="1355725" y="3103880"/>
                </a:lnTo>
                <a:lnTo>
                  <a:pt x="1302385" y="3175000"/>
                </a:lnTo>
                <a:lnTo>
                  <a:pt x="1249045" y="3246755"/>
                </a:lnTo>
                <a:lnTo>
                  <a:pt x="1203960" y="3175000"/>
                </a:lnTo>
                <a:lnTo>
                  <a:pt x="1266825" y="3103880"/>
                </a:lnTo>
                <a:lnTo>
                  <a:pt x="1239520" y="3032125"/>
                </a:lnTo>
                <a:lnTo>
                  <a:pt x="1239520" y="2961005"/>
                </a:lnTo>
                <a:lnTo>
                  <a:pt x="1249045" y="2889885"/>
                </a:lnTo>
                <a:lnTo>
                  <a:pt x="1320165" y="2845435"/>
                </a:lnTo>
                <a:lnTo>
                  <a:pt x="1329055" y="2773680"/>
                </a:lnTo>
                <a:lnTo>
                  <a:pt x="1257935" y="2729230"/>
                </a:lnTo>
                <a:lnTo>
                  <a:pt x="1186180" y="2782570"/>
                </a:lnTo>
                <a:lnTo>
                  <a:pt x="1115060" y="2835910"/>
                </a:lnTo>
                <a:lnTo>
                  <a:pt x="1043940" y="2898775"/>
                </a:lnTo>
                <a:lnTo>
                  <a:pt x="989965" y="2969895"/>
                </a:lnTo>
                <a:lnTo>
                  <a:pt x="918845" y="2996565"/>
                </a:lnTo>
                <a:lnTo>
                  <a:pt x="847725" y="2952115"/>
                </a:lnTo>
                <a:lnTo>
                  <a:pt x="775970" y="2952115"/>
                </a:lnTo>
                <a:lnTo>
                  <a:pt x="704850" y="2961005"/>
                </a:lnTo>
                <a:lnTo>
                  <a:pt x="633095" y="2969895"/>
                </a:lnTo>
                <a:lnTo>
                  <a:pt x="561975" y="2996565"/>
                </a:lnTo>
                <a:lnTo>
                  <a:pt x="490855" y="2978785"/>
                </a:lnTo>
                <a:lnTo>
                  <a:pt x="419100" y="2961005"/>
                </a:lnTo>
                <a:lnTo>
                  <a:pt x="392430" y="2889885"/>
                </a:lnTo>
                <a:lnTo>
                  <a:pt x="374650" y="2818130"/>
                </a:lnTo>
                <a:lnTo>
                  <a:pt x="339090" y="2747010"/>
                </a:lnTo>
                <a:lnTo>
                  <a:pt x="339090" y="2675890"/>
                </a:lnTo>
                <a:lnTo>
                  <a:pt x="383540" y="2604135"/>
                </a:lnTo>
                <a:lnTo>
                  <a:pt x="347980" y="2533015"/>
                </a:lnTo>
                <a:lnTo>
                  <a:pt x="312420" y="2461895"/>
                </a:lnTo>
                <a:lnTo>
                  <a:pt x="294640" y="2390140"/>
                </a:lnTo>
                <a:lnTo>
                  <a:pt x="285750" y="2319020"/>
                </a:lnTo>
                <a:lnTo>
                  <a:pt x="303530" y="2247900"/>
                </a:lnTo>
                <a:lnTo>
                  <a:pt x="374650" y="2185035"/>
                </a:lnTo>
                <a:lnTo>
                  <a:pt x="410210" y="2113915"/>
                </a:lnTo>
                <a:lnTo>
                  <a:pt x="481965" y="2113915"/>
                </a:lnTo>
                <a:lnTo>
                  <a:pt x="553085" y="2113915"/>
                </a:lnTo>
                <a:lnTo>
                  <a:pt x="615315" y="2042795"/>
                </a:lnTo>
                <a:lnTo>
                  <a:pt x="624205" y="1971040"/>
                </a:lnTo>
                <a:lnTo>
                  <a:pt x="633095" y="1899920"/>
                </a:lnTo>
                <a:lnTo>
                  <a:pt x="669290" y="1828165"/>
                </a:lnTo>
                <a:lnTo>
                  <a:pt x="722630" y="1757045"/>
                </a:lnTo>
                <a:lnTo>
                  <a:pt x="740410" y="1685925"/>
                </a:lnTo>
                <a:lnTo>
                  <a:pt x="740410" y="1614170"/>
                </a:lnTo>
                <a:lnTo>
                  <a:pt x="695960" y="1543050"/>
                </a:lnTo>
                <a:lnTo>
                  <a:pt x="633095" y="1471930"/>
                </a:lnTo>
                <a:lnTo>
                  <a:pt x="561975" y="1417955"/>
                </a:lnTo>
                <a:lnTo>
                  <a:pt x="490855" y="1364615"/>
                </a:lnTo>
                <a:lnTo>
                  <a:pt x="419100" y="1346835"/>
                </a:lnTo>
                <a:lnTo>
                  <a:pt x="347980" y="1337945"/>
                </a:lnTo>
                <a:lnTo>
                  <a:pt x="312420" y="1409065"/>
                </a:lnTo>
                <a:lnTo>
                  <a:pt x="241300" y="1409065"/>
                </a:lnTo>
                <a:lnTo>
                  <a:pt x="169545" y="1417955"/>
                </a:lnTo>
                <a:lnTo>
                  <a:pt x="98425" y="1417955"/>
                </a:lnTo>
                <a:lnTo>
                  <a:pt x="26670" y="1391285"/>
                </a:lnTo>
                <a:lnTo>
                  <a:pt x="8890" y="1320165"/>
                </a:lnTo>
                <a:lnTo>
                  <a:pt x="0" y="1249045"/>
                </a:lnTo>
                <a:lnTo>
                  <a:pt x="0" y="1177290"/>
                </a:lnTo>
                <a:lnTo>
                  <a:pt x="0" y="1106170"/>
                </a:lnTo>
                <a:lnTo>
                  <a:pt x="62865" y="1016635"/>
                </a:lnTo>
                <a:lnTo>
                  <a:pt x="80645" y="945515"/>
                </a:lnTo>
                <a:lnTo>
                  <a:pt x="89535" y="954405"/>
                </a:lnTo>
                <a:close/>
              </a:path>
            </a:pathLst>
          </a:custGeom>
          <a:solidFill>
            <a:schemeClr val="tx1">
              <a:alpha val="56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4"/>
          <p:cNvGrpSpPr/>
          <p:nvPr>
            <p:custDataLst>
              <p:tags r:id="rId3"/>
            </p:custDataLst>
          </p:nvPr>
        </p:nvGrpSpPr>
        <p:grpSpPr>
          <a:xfrm>
            <a:off x="3689631" y="1839830"/>
            <a:ext cx="2124306" cy="895787"/>
            <a:chOff x="7368" y="6398"/>
            <a:chExt cx="3588" cy="1390"/>
          </a:xfrm>
          <a:solidFill>
            <a:schemeClr val="accent5">
              <a:lumMod val="20000"/>
              <a:lumOff val="80000"/>
            </a:schemeClr>
          </a:solidFill>
        </p:grpSpPr>
        <p:sp>
          <p:nvSpPr>
            <p:cNvPr id="38" name="圆角矩形 37"/>
            <p:cNvSpPr/>
            <p:nvPr>
              <p:custDataLst>
                <p:tags r:id="rId10"/>
              </p:custDataLst>
            </p:nvPr>
          </p:nvSpPr>
          <p:spPr>
            <a:xfrm>
              <a:off x="7368" y="6398"/>
              <a:ext cx="3588" cy="1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CN" altLang="en-US" sz="2400" b="1" dirty="0">
                  <a:solidFill>
                    <a:srgbClr val="C00000"/>
                  </a:solidFill>
                  <a:latin typeface="黑体" panose="02010609060101010101" charset="-122"/>
                  <a:ea typeface="黑体" panose="02010609060101010101" charset="-122"/>
                  <a:cs typeface="黑体" panose="02010609060101010101" charset="-122"/>
                </a:rPr>
                <a:t>建立伪满洲国</a:t>
              </a:r>
              <a:r>
                <a:rPr lang="en-US" altLang="zh-CN" sz="2400" b="1" dirty="0">
                  <a:solidFill>
                    <a:srgbClr val="C00000"/>
                  </a:solidFill>
                  <a:latin typeface="黑体" panose="02010609060101010101" charset="-122"/>
                  <a:ea typeface="黑体" panose="02010609060101010101" charset="-122"/>
                  <a:cs typeface="黑体" panose="02010609060101010101" charset="-122"/>
                </a:rPr>
                <a:t>1932.3</a:t>
              </a:r>
            </a:p>
          </p:txBody>
        </p:sp>
        <p:sp>
          <p:nvSpPr>
            <p:cNvPr id="39" name="等腰三角形 38"/>
            <p:cNvSpPr/>
            <p:nvPr>
              <p:custDataLst>
                <p:tags r:id="rId11"/>
              </p:custDataLst>
            </p:nvPr>
          </p:nvSpPr>
          <p:spPr>
            <a:xfrm>
              <a:off x="9402" y="7377"/>
              <a:ext cx="404" cy="411"/>
            </a:xfrm>
            <a:prstGeom prst="triangl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000">
                <a:latin typeface="黑体" panose="02010609060101010101" charset="-122"/>
                <a:ea typeface="黑体" panose="02010609060101010101" charset="-122"/>
              </a:endParaRPr>
            </a:p>
          </p:txBody>
        </p:sp>
      </p:grpSp>
      <p:sp>
        <p:nvSpPr>
          <p:cNvPr id="3" name="文本框 2"/>
          <p:cNvSpPr txBox="1"/>
          <p:nvPr>
            <p:custDataLst>
              <p:tags r:id="rId4"/>
            </p:custDataLst>
          </p:nvPr>
        </p:nvSpPr>
        <p:spPr>
          <a:xfrm>
            <a:off x="626110" y="0"/>
            <a:ext cx="11565890" cy="769441"/>
          </a:xfrm>
          <a:prstGeom prst="rect">
            <a:avLst/>
          </a:prstGeom>
          <a:noFill/>
          <a:extLst>
            <a:ext uri="{909E8E84-426E-40DD-AFC4-6F175D3DCCD1}">
              <a14:hiddenFill xmlns:a14="http://schemas.microsoft.com/office/drawing/2010/main" xmlns="">
                <a:solidFill>
                  <a:schemeClr val="tx1"/>
                </a:solidFill>
              </a14:hiddenFill>
            </a:ext>
          </a:extLst>
        </p:spPr>
        <p:txBody>
          <a:bodyPr wrap="square" rtlCol="0" anchor="t">
            <a:spAutoFit/>
          </a:bodyPr>
          <a:lstStyle/>
          <a:p>
            <a:pPr algn="ctr" fontAlgn="auto"/>
            <a:r>
              <a:rPr lang="zh-CN" altLang="en-US" sz="4400" b="1" noProof="1" smtClean="0">
                <a:solidFill>
                  <a:srgbClr val="FF0000"/>
                </a:solidFill>
                <a:effectLst/>
                <a:latin typeface="楷体" panose="02010609060101010101" pitchFamily="49" charset="-122"/>
                <a:ea typeface="楷体" panose="02010609060101010101" pitchFamily="49" charset="-122"/>
                <a:cs typeface="黑体" panose="02010609060101010101" charset="-122"/>
                <a:sym typeface="+mn-ea"/>
              </a:rPr>
              <a:t>九一八事变</a:t>
            </a:r>
            <a:endParaRPr lang="en-US" altLang="zh-CN" sz="4400" b="1" noProof="1">
              <a:effectLst/>
              <a:latin typeface="楷体" panose="02010609060101010101" pitchFamily="49" charset="-122"/>
              <a:ea typeface="楷体" panose="02010609060101010101" pitchFamily="49" charset="-122"/>
              <a:cs typeface="黑体" panose="02010609060101010101" charset="-122"/>
              <a:sym typeface="+mn-ea"/>
            </a:endParaRPr>
          </a:p>
        </p:txBody>
      </p:sp>
      <p:sp>
        <p:nvSpPr>
          <p:cNvPr id="9" name="TextBox 8"/>
          <p:cNvSpPr txBox="1"/>
          <p:nvPr/>
        </p:nvSpPr>
        <p:spPr>
          <a:xfrm>
            <a:off x="8202242" y="362673"/>
            <a:ext cx="3055171" cy="584775"/>
          </a:xfrm>
          <a:prstGeom prst="rect">
            <a:avLst/>
          </a:prstGeom>
          <a:noFill/>
        </p:spPr>
        <p:txBody>
          <a:bodyPr wrap="square" rtlCol="0">
            <a:spAutoFit/>
          </a:bodyPr>
          <a:lstStyle/>
          <a:p>
            <a:r>
              <a:rPr lang="zh-CN" altLang="en-US" sz="3200" b="1" dirty="0" smtClean="0">
                <a:latin typeface="宋体" panose="02010600030101010101" pitchFamily="2" charset="-122"/>
                <a:ea typeface="宋体" panose="02010600030101010101" pitchFamily="2" charset="-122"/>
              </a:rPr>
              <a:t>简述九一八事变</a:t>
            </a:r>
            <a:endParaRPr lang="zh-CN" altLang="en-US" sz="3200" b="1" dirty="0">
              <a:latin typeface="宋体" panose="02010600030101010101" pitchFamily="2" charset="-122"/>
              <a:ea typeface="宋体" panose="02010600030101010101" pitchFamily="2" charset="-122"/>
            </a:endParaRPr>
          </a:p>
        </p:txBody>
      </p:sp>
      <p:graphicFrame>
        <p:nvGraphicFramePr>
          <p:cNvPr id="10" name="表格 9"/>
          <p:cNvGraphicFramePr>
            <a:graphicFrameLocks noGrp="1"/>
          </p:cNvGraphicFramePr>
          <p:nvPr>
            <p:custDataLst>
              <p:tags r:id="rId5"/>
            </p:custDataLst>
          </p:nvPr>
        </p:nvGraphicFramePr>
        <p:xfrm>
          <a:off x="6886222" y="1128534"/>
          <a:ext cx="5147733" cy="3613787"/>
        </p:xfrm>
        <a:graphic>
          <a:graphicData uri="http://schemas.openxmlformats.org/drawingml/2006/table">
            <a:tbl>
              <a:tblPr firstRow="1" bandRow="1">
                <a:tableStyleId>{00A15C55-8517-42AA-B614-E9B94910E393}</a:tableStyleId>
              </a:tblPr>
              <a:tblGrid>
                <a:gridCol w="474134"/>
                <a:gridCol w="4673599"/>
              </a:tblGrid>
              <a:tr h="761927">
                <a:tc>
                  <a:txBody>
                    <a:bodyPr/>
                    <a:lstStyle/>
                    <a:p>
                      <a:pPr>
                        <a:buNone/>
                      </a:pPr>
                      <a:r>
                        <a:rPr lang="zh-CN" altLang="en-US" sz="2200" dirty="0">
                          <a:latin typeface="华文中宋" panose="02010600040101010101" pitchFamily="2" charset="-122"/>
                          <a:ea typeface="华文中宋" panose="02010600040101010101" pitchFamily="2" charset="-122"/>
                        </a:rPr>
                        <a:t>时间</a:t>
                      </a:r>
                    </a:p>
                  </a:txBody>
                  <a:tcPr/>
                </a:tc>
                <a:tc>
                  <a:txBody>
                    <a:bodyPr/>
                    <a:lstStyle/>
                    <a:p>
                      <a:pPr>
                        <a:buNone/>
                      </a:pPr>
                      <a:endParaRPr lang="zh-CN" altLang="en-US" sz="2200">
                        <a:latin typeface="华文中宋" panose="02010600040101010101" pitchFamily="2" charset="-122"/>
                        <a:ea typeface="华文中宋" panose="02010600040101010101" pitchFamily="2" charset="-122"/>
                        <a:cs typeface="华文中宋" panose="02010600040101010101" pitchFamily="2" charset="-122"/>
                      </a:endParaRPr>
                    </a:p>
                  </a:txBody>
                  <a:tcPr/>
                </a:tc>
              </a:tr>
              <a:tr h="761927">
                <a:tc>
                  <a:txBody>
                    <a:bodyPr/>
                    <a:lstStyle/>
                    <a:p>
                      <a:pPr>
                        <a:buNone/>
                      </a:pPr>
                      <a:r>
                        <a:rPr lang="zh-CN" altLang="en-US" sz="2200">
                          <a:latin typeface="华文中宋" panose="02010600040101010101" pitchFamily="2" charset="-122"/>
                          <a:ea typeface="华文中宋" panose="02010600040101010101" pitchFamily="2" charset="-122"/>
                        </a:rPr>
                        <a:t>地点</a:t>
                      </a:r>
                    </a:p>
                  </a:txBody>
                  <a:tcPr/>
                </a:tc>
                <a:tc>
                  <a:txBody>
                    <a:bodyPr/>
                    <a:lstStyle/>
                    <a:p>
                      <a:pPr>
                        <a:buNone/>
                      </a:pPr>
                      <a:endParaRPr lang="zh-CN" altLang="en-US" sz="2200">
                        <a:latin typeface="华文中宋" panose="02010600040101010101" pitchFamily="2" charset="-122"/>
                        <a:ea typeface="华文中宋" panose="02010600040101010101" pitchFamily="2" charset="-122"/>
                      </a:endParaRPr>
                    </a:p>
                  </a:txBody>
                  <a:tcPr/>
                </a:tc>
              </a:tr>
              <a:tr h="1327787">
                <a:tc>
                  <a:txBody>
                    <a:bodyPr/>
                    <a:lstStyle/>
                    <a:p>
                      <a:pPr>
                        <a:buNone/>
                      </a:pPr>
                      <a:r>
                        <a:rPr lang="zh-CN" altLang="en-US" sz="2200">
                          <a:latin typeface="华文中宋" panose="02010600040101010101" pitchFamily="2" charset="-122"/>
                          <a:ea typeface="华文中宋" panose="02010600040101010101" pitchFamily="2" charset="-122"/>
                        </a:rPr>
                        <a:t>过程</a:t>
                      </a: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200">
                        <a:latin typeface="华文中宋" panose="02010600040101010101" pitchFamily="2" charset="-122"/>
                        <a:ea typeface="华文中宋" panose="02010600040101010101" pitchFamily="2" charset="-122"/>
                      </a:endParaRP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200">
                        <a:latin typeface="华文中宋" panose="02010600040101010101" pitchFamily="2" charset="-122"/>
                        <a:ea typeface="华文中宋" panose="02010600040101010101" pitchFamily="2" charset="-122"/>
                      </a:endParaRP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200">
                        <a:latin typeface="华文中宋" panose="02010600040101010101" pitchFamily="2" charset="-122"/>
                        <a:ea typeface="华文中宋" panose="02010600040101010101" pitchFamily="2" charset="-122"/>
                      </a:endParaRPr>
                    </a:p>
                  </a:txBody>
                  <a:tcPr/>
                </a:tc>
              </a:tr>
              <a:tr h="761927">
                <a:tc>
                  <a:txBody>
                    <a:bodyPr/>
                    <a:lstStyle/>
                    <a:p>
                      <a:pPr>
                        <a:buNone/>
                      </a:pPr>
                      <a:r>
                        <a:rPr lang="zh-CN" altLang="en-US" sz="2200">
                          <a:latin typeface="华文中宋" panose="02010600040101010101" pitchFamily="2" charset="-122"/>
                          <a:ea typeface="华文中宋" panose="02010600040101010101" pitchFamily="2" charset="-122"/>
                        </a:rPr>
                        <a:t>结果</a:t>
                      </a:r>
                    </a:p>
                  </a:txBody>
                  <a:tcPr/>
                </a:tc>
                <a:tc>
                  <a:txBody>
                    <a:bodyPr/>
                    <a:lstStyle/>
                    <a:p>
                      <a:pPr>
                        <a:buNone/>
                      </a:pPr>
                      <a:endParaRPr lang="zh-CN" altLang="en-US" sz="2200" dirty="0">
                        <a:latin typeface="华文中宋" panose="02010600040101010101" pitchFamily="2" charset="-122"/>
                        <a:ea typeface="华文中宋" panose="02010600040101010101" pitchFamily="2" charset="-122"/>
                      </a:endParaRPr>
                    </a:p>
                  </a:txBody>
                  <a:tcPr/>
                </a:tc>
              </a:tr>
            </a:tbl>
          </a:graphicData>
        </a:graphic>
      </p:graphicFrame>
      <p:sp>
        <p:nvSpPr>
          <p:cNvPr id="11" name="文本框 13"/>
          <p:cNvSpPr txBox="1"/>
          <p:nvPr>
            <p:custDataLst>
              <p:tags r:id="rId6"/>
            </p:custDataLst>
          </p:nvPr>
        </p:nvSpPr>
        <p:spPr>
          <a:xfrm>
            <a:off x="7769437" y="1331172"/>
            <a:ext cx="3002915" cy="429895"/>
          </a:xfrm>
          <a:prstGeom prst="rect">
            <a:avLst/>
          </a:prstGeom>
          <a:noFill/>
        </p:spPr>
        <p:txBody>
          <a:bodyPr wrap="square" rtlCol="0" anchor="t">
            <a:spAutoFit/>
          </a:bodyPr>
          <a:lstStyle/>
          <a:p>
            <a:pPr>
              <a:buNone/>
            </a:pPr>
            <a:r>
              <a:rPr lang="en-US" altLang="zh-CN" sz="22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1931</a:t>
            </a:r>
            <a:r>
              <a:rPr lang="zh-CN" altLang="en-US" sz="22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年</a:t>
            </a:r>
            <a:r>
              <a:rPr lang="en-US" altLang="zh-CN" sz="22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9</a:t>
            </a:r>
            <a:r>
              <a:rPr lang="zh-CN" altLang="en-US" sz="22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月</a:t>
            </a:r>
            <a:r>
              <a:rPr lang="en-US" altLang="zh-CN" sz="22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18</a:t>
            </a:r>
            <a:r>
              <a:rPr lang="zh-CN" altLang="en-US" sz="2200"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日</a:t>
            </a:r>
          </a:p>
        </p:txBody>
      </p:sp>
      <p:sp>
        <p:nvSpPr>
          <p:cNvPr id="12" name="文本框 14"/>
          <p:cNvSpPr txBox="1"/>
          <p:nvPr>
            <p:custDataLst>
              <p:tags r:id="rId7"/>
            </p:custDataLst>
          </p:nvPr>
        </p:nvSpPr>
        <p:spPr>
          <a:xfrm>
            <a:off x="7814593" y="1983458"/>
            <a:ext cx="1014730" cy="429895"/>
          </a:xfrm>
          <a:prstGeom prst="rect">
            <a:avLst/>
          </a:prstGeom>
          <a:noFill/>
        </p:spPr>
        <p:txBody>
          <a:bodyPr wrap="square" rtlCol="0" anchor="t">
            <a:spAutoFit/>
          </a:bodyPr>
          <a:lstStyle/>
          <a:p>
            <a:r>
              <a:rPr lang="zh-CN" altLang="en-US" sz="2200" dirty="0">
                <a:latin typeface="华文中宋" panose="02010600040101010101" pitchFamily="2" charset="-122"/>
                <a:ea typeface="华文中宋" panose="02010600040101010101" pitchFamily="2" charset="-122"/>
                <a:sym typeface="+mn-ea"/>
              </a:rPr>
              <a:t>沈阳</a:t>
            </a:r>
          </a:p>
        </p:txBody>
      </p:sp>
      <p:sp>
        <p:nvSpPr>
          <p:cNvPr id="13" name="文本框 15"/>
          <p:cNvSpPr txBox="1"/>
          <p:nvPr>
            <p:custDataLst>
              <p:tags r:id="rId8"/>
            </p:custDataLst>
          </p:nvPr>
        </p:nvSpPr>
        <p:spPr>
          <a:xfrm>
            <a:off x="7360248" y="2624454"/>
            <a:ext cx="4526952"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200" dirty="0" smtClean="0">
                <a:latin typeface="华文中宋" panose="02010600040101010101" pitchFamily="2" charset="-122"/>
                <a:ea typeface="华文中宋" panose="02010600040101010101" pitchFamily="2" charset="-122"/>
                <a:sym typeface="+mn-ea"/>
              </a:rPr>
              <a:t>     日本</a:t>
            </a:r>
            <a:r>
              <a:rPr lang="zh-CN" altLang="en-US" sz="2200" dirty="0">
                <a:latin typeface="华文中宋" panose="02010600040101010101" pitchFamily="2" charset="-122"/>
                <a:ea typeface="华文中宋" panose="02010600040101010101" pitchFamily="2" charset="-122"/>
                <a:sym typeface="+mn-ea"/>
              </a:rPr>
              <a:t>关东军炸毁沈阳北郊</a:t>
            </a:r>
            <a:r>
              <a:rPr lang="zh-CN" altLang="en-US" sz="2200" dirty="0">
                <a:solidFill>
                  <a:srgbClr val="FF0000"/>
                </a:solidFill>
                <a:latin typeface="华文中宋" panose="02010600040101010101" pitchFamily="2" charset="-122"/>
                <a:ea typeface="华文中宋" panose="02010600040101010101" pitchFamily="2" charset="-122"/>
                <a:sym typeface="+mn-ea"/>
              </a:rPr>
              <a:t>柳条湖</a:t>
            </a:r>
            <a:r>
              <a:rPr lang="zh-CN" altLang="en-US" sz="2200" dirty="0">
                <a:latin typeface="华文中宋" panose="02010600040101010101" pitchFamily="2" charset="-122"/>
                <a:ea typeface="华文中宋" panose="02010600040101010101" pitchFamily="2" charset="-122"/>
                <a:sym typeface="+mn-ea"/>
              </a:rPr>
              <a:t>附近南满铁路的一段路轨，</a:t>
            </a:r>
            <a:r>
              <a:rPr lang="zh-CN" altLang="en-US" sz="2200" dirty="0">
                <a:solidFill>
                  <a:srgbClr val="FF0000"/>
                </a:solidFill>
                <a:latin typeface="华文中宋" panose="02010600040101010101" pitchFamily="2" charset="-122"/>
                <a:ea typeface="华文中宋" panose="02010600040101010101" pitchFamily="2" charset="-122"/>
                <a:sym typeface="+mn-ea"/>
              </a:rPr>
              <a:t>反诬</a:t>
            </a:r>
            <a:r>
              <a:rPr lang="zh-CN" altLang="en-US" sz="2200" dirty="0">
                <a:latin typeface="华文中宋" panose="02010600040101010101" pitchFamily="2" charset="-122"/>
                <a:ea typeface="华文中宋" panose="02010600040101010101" pitchFamily="2" charset="-122"/>
                <a:sym typeface="+mn-ea"/>
              </a:rPr>
              <a:t>中国</a:t>
            </a:r>
            <a:r>
              <a:rPr lang="zh-CN" altLang="en-US" sz="2200" dirty="0" smtClean="0">
                <a:latin typeface="华文中宋" panose="02010600040101010101" pitchFamily="2" charset="-122"/>
                <a:ea typeface="华文中宋" panose="02010600040101010101" pitchFamily="2" charset="-122"/>
                <a:sym typeface="+mn-ea"/>
              </a:rPr>
              <a:t>军队破坏，</a:t>
            </a:r>
            <a:r>
              <a:rPr lang="zh-CN" altLang="en-US" sz="2200" dirty="0">
                <a:latin typeface="华文中宋" panose="02010600040101010101" pitchFamily="2" charset="-122"/>
                <a:ea typeface="华文中宋" panose="02010600040101010101" pitchFamily="2" charset="-122"/>
                <a:sym typeface="+mn-ea"/>
              </a:rPr>
              <a:t>并</a:t>
            </a:r>
            <a:r>
              <a:rPr lang="zh-CN" altLang="en-US" sz="2200" dirty="0">
                <a:solidFill>
                  <a:srgbClr val="FF0000"/>
                </a:solidFill>
                <a:latin typeface="华文中宋" panose="02010600040101010101" pitchFamily="2" charset="-122"/>
                <a:ea typeface="华文中宋" panose="02010600040101010101" pitchFamily="2" charset="-122"/>
                <a:sym typeface="+mn-ea"/>
              </a:rPr>
              <a:t>借此</a:t>
            </a:r>
            <a:r>
              <a:rPr lang="zh-CN" altLang="en-US" sz="2200" dirty="0">
                <a:latin typeface="华文中宋" panose="02010600040101010101" pitchFamily="2" charset="-122"/>
                <a:ea typeface="华文中宋" panose="02010600040101010101" pitchFamily="2" charset="-122"/>
                <a:sym typeface="+mn-ea"/>
              </a:rPr>
              <a:t>发动突袭，次日，日军占领沈阳</a:t>
            </a:r>
            <a:r>
              <a:rPr lang="zh-CN" altLang="en-US" sz="2200" dirty="0" smtClean="0">
                <a:latin typeface="华文中宋" panose="02010600040101010101" pitchFamily="2" charset="-122"/>
                <a:ea typeface="华文中宋" panose="02010600040101010101" pitchFamily="2" charset="-122"/>
                <a:sym typeface="+mn-ea"/>
              </a:rPr>
              <a:t>全城。</a:t>
            </a:r>
            <a:endParaRPr lang="zh-CN" altLang="en-US" sz="2200" dirty="0">
              <a:latin typeface="华文中宋" panose="02010600040101010101" pitchFamily="2" charset="-122"/>
              <a:ea typeface="华文中宋" panose="02010600040101010101" pitchFamily="2" charset="-122"/>
              <a:sym typeface="+mn-ea"/>
            </a:endParaRPr>
          </a:p>
        </p:txBody>
      </p:sp>
      <p:sp>
        <p:nvSpPr>
          <p:cNvPr id="14" name="文本框 16"/>
          <p:cNvSpPr txBox="1"/>
          <p:nvPr>
            <p:custDataLst>
              <p:tags r:id="rId9"/>
            </p:custDataLst>
          </p:nvPr>
        </p:nvSpPr>
        <p:spPr>
          <a:xfrm>
            <a:off x="7871037" y="4143022"/>
            <a:ext cx="3180786" cy="430887"/>
          </a:xfrm>
          <a:prstGeom prst="rect">
            <a:avLst/>
          </a:prstGeom>
          <a:noFill/>
        </p:spPr>
        <p:txBody>
          <a:bodyPr wrap="square" rtlCol="0" anchor="t">
            <a:spAutoFit/>
          </a:bodyPr>
          <a:lstStyle/>
          <a:p>
            <a:pPr>
              <a:buNone/>
            </a:pPr>
            <a:r>
              <a:rPr lang="zh-CN" altLang="en-US" sz="2200" dirty="0">
                <a:solidFill>
                  <a:srgbClr val="FF0000"/>
                </a:solidFill>
                <a:latin typeface="华文中宋" panose="02010600040101010101" pitchFamily="2" charset="-122"/>
                <a:ea typeface="华文中宋" panose="02010600040101010101" pitchFamily="2" charset="-122"/>
                <a:sym typeface="+mn-ea"/>
              </a:rPr>
              <a:t>东北三省全部沦陷</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1000" fill="hold"/>
                                        <p:tgtEl>
                                          <p:spTgt spid="36"/>
                                        </p:tgtEl>
                                        <p:attrNameLst>
                                          <p:attrName>ppt_x</p:attrName>
                                        </p:attrNameLst>
                                      </p:cBhvr>
                                      <p:tavLst>
                                        <p:tav tm="0">
                                          <p:val>
                                            <p:strVal val="#ppt_x"/>
                                          </p:val>
                                        </p:tav>
                                        <p:tav tm="100000">
                                          <p:val>
                                            <p:strVal val="#ppt_x"/>
                                          </p:val>
                                        </p:tav>
                                      </p:tavLst>
                                    </p:anim>
                                    <p:anim calcmode="lin" valueType="num">
                                      <p:cBhvr additive="base">
                                        <p:cTn id="39"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218722" y="1004711"/>
            <a:ext cx="11724922" cy="415692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fontAlgn="auto">
              <a:lnSpc>
                <a:spcPct val="120000"/>
              </a:lnSpc>
              <a:spcBef>
                <a:spcPct val="0"/>
              </a:spcBef>
              <a:spcAft>
                <a:spcPct val="0"/>
              </a:spcAft>
            </a:pPr>
            <a:r>
              <a:rPr sz="2400" b="1" dirty="0" smtClean="0">
                <a:latin typeface="宋体" panose="02010600030101010101" pitchFamily="2" charset="-122"/>
                <a:ea typeface="宋体" panose="02010600030101010101" pitchFamily="2" charset="-122"/>
                <a:cs typeface="华文仿宋" panose="02010600040101010101" charset="-122"/>
              </a:rPr>
              <a:t>材料一  “惟欲征服支那，必先征服满蒙，如欲征服世界，必先征服支那。”            </a:t>
            </a:r>
          </a:p>
          <a:p>
            <a:pPr algn="r" fontAlgn="auto">
              <a:lnSpc>
                <a:spcPct val="120000"/>
              </a:lnSpc>
              <a:spcBef>
                <a:spcPct val="0"/>
              </a:spcBef>
              <a:spcAft>
                <a:spcPct val="0"/>
              </a:spcAft>
            </a:pPr>
            <a:r>
              <a:rPr sz="2400" b="1" dirty="0" smtClean="0">
                <a:latin typeface="宋体" panose="02010600030101010101" pitchFamily="2" charset="-122"/>
                <a:ea typeface="宋体" panose="02010600030101010101" pitchFamily="2" charset="-122"/>
                <a:cs typeface="华文仿宋" panose="02010600040101010101" charset="-122"/>
              </a:rPr>
              <a:t>           </a:t>
            </a:r>
            <a:r>
              <a:rPr lang="en-US" sz="2400" b="1" dirty="0" smtClean="0">
                <a:latin typeface="宋体" panose="02010600030101010101" pitchFamily="2" charset="-122"/>
                <a:ea typeface="宋体" panose="02010600030101010101" pitchFamily="2" charset="-122"/>
                <a:cs typeface="华文仿宋" panose="02010600040101010101" charset="-122"/>
              </a:rPr>
              <a:t>   </a:t>
            </a:r>
            <a:r>
              <a:rPr sz="2400" b="1" dirty="0" smtClean="0">
                <a:latin typeface="宋体" panose="02010600030101010101" pitchFamily="2" charset="-122"/>
                <a:ea typeface="宋体" panose="02010600030101010101" pitchFamily="2" charset="-122"/>
                <a:cs typeface="华文仿宋" panose="02010600040101010101" charset="-122"/>
              </a:rPr>
              <a:t>      </a:t>
            </a:r>
            <a:r>
              <a:rPr lang="en-US" sz="2400" b="1" dirty="0" smtClean="0">
                <a:latin typeface="宋体" panose="02010600030101010101" pitchFamily="2" charset="-122"/>
                <a:ea typeface="宋体" panose="02010600030101010101" pitchFamily="2" charset="-122"/>
                <a:cs typeface="华文仿宋" panose="02010600040101010101" charset="-122"/>
              </a:rPr>
              <a:t>       </a:t>
            </a:r>
            <a:r>
              <a:rPr sz="2400" b="1" dirty="0" smtClean="0">
                <a:solidFill>
                  <a:schemeClr val="tx1"/>
                </a:solidFill>
                <a:latin typeface="宋体" panose="02010600030101010101" pitchFamily="2" charset="-122"/>
                <a:ea typeface="宋体" panose="02010600030101010101" pitchFamily="2" charset="-122"/>
                <a:cs typeface="华文仿宋" panose="02010600040101010101" charset="-122"/>
              </a:rPr>
              <a:t> ——</a:t>
            </a:r>
            <a:r>
              <a:rPr lang="en-US" altLang="zh-CN" sz="2400" b="1" dirty="0" smtClean="0">
                <a:solidFill>
                  <a:schemeClr val="tx1"/>
                </a:solidFill>
                <a:latin typeface="宋体" panose="02010600030101010101" pitchFamily="2" charset="-122"/>
                <a:ea typeface="宋体" panose="02010600030101010101" pitchFamily="2" charset="-122"/>
                <a:cs typeface="华文仿宋" panose="02010600040101010101" charset="-122"/>
              </a:rPr>
              <a:t>《</a:t>
            </a:r>
            <a:r>
              <a:rPr lang="zh-CN" altLang="en-US" sz="2400" b="1" dirty="0" smtClean="0">
                <a:solidFill>
                  <a:schemeClr val="tx1"/>
                </a:solidFill>
                <a:latin typeface="宋体" panose="02010600030101010101" pitchFamily="2" charset="-122"/>
                <a:ea typeface="宋体" panose="02010600030101010101" pitchFamily="2" charset="-122"/>
                <a:cs typeface="华文仿宋" panose="02010600040101010101" charset="-122"/>
              </a:rPr>
              <a:t>田中奏折</a:t>
            </a:r>
            <a:r>
              <a:rPr lang="en-US" altLang="zh-CN" sz="2400" b="1" dirty="0" smtClean="0">
                <a:solidFill>
                  <a:schemeClr val="tx1"/>
                </a:solidFill>
                <a:latin typeface="宋体" panose="02010600030101010101" pitchFamily="2" charset="-122"/>
                <a:ea typeface="宋体" panose="02010600030101010101" pitchFamily="2" charset="-122"/>
                <a:cs typeface="华文仿宋" panose="02010600040101010101" charset="-122"/>
              </a:rPr>
              <a:t>》</a:t>
            </a:r>
            <a:endParaRPr sz="2400" b="1" dirty="0" smtClean="0">
              <a:latin typeface="宋体" panose="02010600030101010101" pitchFamily="2" charset="-122"/>
              <a:ea typeface="宋体" panose="02010600030101010101" pitchFamily="2" charset="-122"/>
              <a:cs typeface="华文仿宋" panose="02010600040101010101" charset="-122"/>
            </a:endParaRPr>
          </a:p>
          <a:p>
            <a:r>
              <a:rPr lang="zh-CN" sz="2400" b="1" dirty="0" smtClean="0">
                <a:latin typeface="宋体" panose="02010600030101010101" pitchFamily="2" charset="-122"/>
                <a:ea typeface="宋体" panose="02010600030101010101" pitchFamily="2" charset="-122"/>
                <a:cs typeface="华文仿宋" panose="02010600040101010101" charset="-122"/>
              </a:rPr>
              <a:t>材料二</a:t>
            </a:r>
            <a:r>
              <a:rPr lang="zh-CN" altLang="en-US" sz="2400" b="1" dirty="0" smtClean="0">
                <a:latin typeface="宋体" panose="02010600030101010101" pitchFamily="2" charset="-122"/>
                <a:ea typeface="宋体" panose="02010600030101010101" pitchFamily="2" charset="-122"/>
                <a:cs typeface="华文仿宋" panose="02010600040101010101" charset="-122"/>
              </a:rPr>
              <a:t>   </a:t>
            </a:r>
            <a:r>
              <a:rPr lang="zh-CN" altLang="en-US" sz="2400" b="1" dirty="0" smtClean="0">
                <a:latin typeface="宋体" panose="02010600030101010101" pitchFamily="2" charset="-122"/>
                <a:ea typeface="宋体" panose="02010600030101010101" pitchFamily="2" charset="-122"/>
              </a:rPr>
              <a:t>世界资本主义经济危机波及日本</a:t>
            </a:r>
            <a:r>
              <a:rPr lang="en-US" sz="2400" b="1" dirty="0" smtClean="0">
                <a:latin typeface="宋体" panose="02010600030101010101" pitchFamily="2" charset="-122"/>
                <a:ea typeface="宋体" panose="02010600030101010101" pitchFamily="2" charset="-122"/>
              </a:rPr>
              <a:t>,</a:t>
            </a:r>
            <a:r>
              <a:rPr lang="zh-CN" altLang="en-US" sz="2400" b="1" dirty="0" smtClean="0">
                <a:latin typeface="宋体" panose="02010600030101010101" pitchFamily="2" charset="-122"/>
                <a:ea typeface="宋体" panose="02010600030101010101" pitchFamily="2" charset="-122"/>
              </a:rPr>
              <a:t>为了摆脱经济和政治困境，日本急于发动侵略战争。日本军部势力和关东军下决心要制造事端，武装夺取中国东北。</a:t>
            </a:r>
          </a:p>
          <a:p>
            <a:r>
              <a:rPr lang="en-US" altLang="zh-CN" sz="2400" b="1" dirty="0" smtClean="0">
                <a:latin typeface="宋体" panose="02010600030101010101" pitchFamily="2" charset="-122"/>
                <a:ea typeface="宋体" panose="02010600030101010101" pitchFamily="2" charset="-122"/>
              </a:rPr>
              <a:t>                                                  ——</a:t>
            </a:r>
            <a:r>
              <a:rPr lang="zh-CN" altLang="en-US" sz="2400" b="1" dirty="0" smtClean="0">
                <a:latin typeface="宋体" panose="02010600030101010101" pitchFamily="2" charset="-122"/>
                <a:ea typeface="宋体" panose="02010600030101010101" pitchFamily="2" charset="-122"/>
              </a:rPr>
              <a:t>部编版八上</a:t>
            </a:r>
            <a:r>
              <a:rPr lang="en-US" altLang="zh-CN" sz="2400" b="1" dirty="0" smtClean="0">
                <a:latin typeface="宋体" panose="02010600030101010101" pitchFamily="2" charset="-122"/>
                <a:ea typeface="宋体" panose="02010600030101010101" pitchFamily="2" charset="-122"/>
              </a:rPr>
              <a:t>《</a:t>
            </a:r>
            <a:r>
              <a:rPr lang="zh-CN" altLang="en-US" sz="2400" b="1" dirty="0" smtClean="0">
                <a:latin typeface="宋体" panose="02010600030101010101" pitchFamily="2" charset="-122"/>
                <a:ea typeface="宋体" panose="02010600030101010101" pitchFamily="2" charset="-122"/>
              </a:rPr>
              <a:t>中国历史</a:t>
            </a:r>
            <a:r>
              <a:rPr lang="en-US" altLang="zh-CN" sz="2400" b="1" dirty="0" smtClean="0">
                <a:latin typeface="宋体" panose="02010600030101010101" pitchFamily="2" charset="-122"/>
                <a:ea typeface="宋体" panose="02010600030101010101" pitchFamily="2" charset="-122"/>
              </a:rPr>
              <a:t>》 </a:t>
            </a:r>
          </a:p>
          <a:p>
            <a:pPr algn="l" fontAlgn="auto">
              <a:lnSpc>
                <a:spcPct val="120000"/>
              </a:lnSpc>
              <a:spcBef>
                <a:spcPct val="0"/>
              </a:spcBef>
              <a:spcAft>
                <a:spcPct val="0"/>
              </a:spcAft>
            </a:pPr>
            <a:r>
              <a:rPr sz="2400" b="1" dirty="0" smtClean="0">
                <a:latin typeface="宋体" panose="02010600030101010101" pitchFamily="2" charset="-122"/>
                <a:ea typeface="宋体" panose="02010600030101010101" pitchFamily="2" charset="-122"/>
                <a:cs typeface="华文仿宋" panose="02010600040101010101" charset="-122"/>
              </a:rPr>
              <a:t>材料三 </a:t>
            </a:r>
            <a:r>
              <a:rPr lang="en-US" sz="2400" b="1" dirty="0" smtClean="0">
                <a:latin typeface="宋体" panose="02010600030101010101" pitchFamily="2" charset="-122"/>
                <a:ea typeface="宋体" panose="02010600030101010101" pitchFamily="2" charset="-122"/>
                <a:cs typeface="华文仿宋" panose="02010600040101010101" charset="-122"/>
              </a:rPr>
              <a:t> </a:t>
            </a:r>
            <a:r>
              <a:rPr sz="2400" b="1" dirty="0">
                <a:latin typeface="宋体" panose="02010600030101010101" pitchFamily="2" charset="-122"/>
                <a:ea typeface="宋体" panose="02010600030101010101" pitchFamily="2" charset="-122"/>
                <a:cs typeface="华文仿宋" panose="02010600040101010101" charset="-122"/>
              </a:rPr>
              <a:t>“不先消灭赤匪，恢复民族之元气，则不能御侮；不先削平粤逆，完成国家之统一，则不能攘外。”</a:t>
            </a:r>
          </a:p>
          <a:p>
            <a:pPr algn="r" fontAlgn="auto">
              <a:lnSpc>
                <a:spcPct val="120000"/>
              </a:lnSpc>
              <a:spcBef>
                <a:spcPct val="0"/>
              </a:spcBef>
              <a:spcAft>
                <a:spcPct val="0"/>
              </a:spcAft>
            </a:pPr>
            <a:r>
              <a:rPr sz="2400" b="1" dirty="0">
                <a:latin typeface="宋体" panose="02010600030101010101" pitchFamily="2" charset="-122"/>
                <a:ea typeface="宋体" panose="02010600030101010101" pitchFamily="2" charset="-122"/>
                <a:cs typeface="华文仿宋" panose="02010600040101010101" charset="-122"/>
              </a:rPr>
              <a:t>    </a:t>
            </a:r>
            <a:r>
              <a:rPr lang="en-US" sz="2400" b="1" dirty="0" smtClean="0">
                <a:latin typeface="宋体" panose="02010600030101010101" pitchFamily="2" charset="-122"/>
                <a:ea typeface="宋体" panose="02010600030101010101" pitchFamily="2" charset="-122"/>
                <a:cs typeface="华文仿宋" panose="02010600040101010101" charset="-122"/>
              </a:rPr>
              <a:t> </a:t>
            </a:r>
            <a:r>
              <a:rPr sz="2400" b="1" dirty="0" smtClean="0">
                <a:solidFill>
                  <a:schemeClr val="tx1"/>
                </a:solidFill>
                <a:latin typeface="宋体" panose="02010600030101010101" pitchFamily="2" charset="-122"/>
                <a:ea typeface="宋体" panose="02010600030101010101" pitchFamily="2" charset="-122"/>
                <a:cs typeface="华文仿宋" panose="02010600040101010101" charset="-122"/>
              </a:rPr>
              <a:t> </a:t>
            </a:r>
            <a:r>
              <a:rPr sz="2400" b="1" dirty="0">
                <a:solidFill>
                  <a:schemeClr val="tx1"/>
                </a:solidFill>
                <a:latin typeface="宋体" panose="02010600030101010101" pitchFamily="2" charset="-122"/>
                <a:ea typeface="宋体" panose="02010600030101010101" pitchFamily="2" charset="-122"/>
                <a:cs typeface="华文仿宋" panose="02010600040101010101" charset="-122"/>
              </a:rPr>
              <a:t>——1931年7月23日蒋介石在南昌发表《告全国同胞一致安内攘外书》</a:t>
            </a:r>
          </a:p>
        </p:txBody>
      </p:sp>
      <p:sp>
        <p:nvSpPr>
          <p:cNvPr id="28" name="矩形 27"/>
          <p:cNvSpPr/>
          <p:nvPr>
            <p:custDataLst>
              <p:tags r:id="rId2"/>
            </p:custDataLst>
          </p:nvPr>
        </p:nvSpPr>
        <p:spPr>
          <a:xfrm>
            <a:off x="602545" y="324767"/>
            <a:ext cx="6641465" cy="460375"/>
          </a:xfrm>
          <a:prstGeom prst="rect">
            <a:avLst/>
          </a:prstGeom>
        </p:spPr>
        <p:txBody>
          <a:bodyPr wrap="square">
            <a:spAutoFit/>
          </a:bodyPr>
          <a:lstStyle/>
          <a:p>
            <a:pPr indent="0" algn="ctr" fontAlgn="auto">
              <a:lnSpc>
                <a:spcPct val="100000"/>
              </a:lnSpc>
            </a:pPr>
            <a:r>
              <a:rPr lang="zh-CN" altLang="en-US" sz="2400" dirty="0">
                <a:latin typeface="华文中宋" panose="02010600040101010101" pitchFamily="2" charset="-122"/>
                <a:ea typeface="华文中宋" panose="02010600040101010101" pitchFamily="2" charset="-122"/>
              </a:rPr>
              <a:t>结合</a:t>
            </a:r>
            <a:r>
              <a:rPr lang="zh-CN" altLang="en-US" sz="2400" dirty="0" smtClean="0">
                <a:latin typeface="华文中宋" panose="02010600040101010101" pitchFamily="2" charset="-122"/>
                <a:ea typeface="华文中宋" panose="02010600040101010101" pitchFamily="2" charset="-122"/>
              </a:rPr>
              <a:t>材料，分析</a:t>
            </a:r>
            <a:r>
              <a:rPr lang="zh-CN" altLang="en-US" sz="2400" dirty="0">
                <a:latin typeface="华文中宋" panose="02010600040101010101" pitchFamily="2" charset="-122"/>
                <a:ea typeface="华文中宋" panose="02010600040101010101" pitchFamily="2" charset="-122"/>
              </a:rPr>
              <a:t>九一八事变爆发的原因有哪些？</a:t>
            </a:r>
          </a:p>
        </p:txBody>
      </p:sp>
      <p:sp>
        <p:nvSpPr>
          <p:cNvPr id="47" name="文本框 18"/>
          <p:cNvSpPr txBox="1"/>
          <p:nvPr>
            <p:custDataLst>
              <p:tags r:id="rId3"/>
            </p:custDataLst>
          </p:nvPr>
        </p:nvSpPr>
        <p:spPr>
          <a:xfrm>
            <a:off x="628579" y="5439551"/>
            <a:ext cx="2929890" cy="830997"/>
          </a:xfrm>
          <a:prstGeom prst="rect">
            <a:avLst/>
          </a:prstGeom>
          <a:solidFill>
            <a:schemeClr val="accent2">
              <a:lumMod val="50000"/>
            </a:schemeClr>
          </a:solidFill>
        </p:spPr>
        <p:txBody>
          <a:bodyPr wrap="square" rtlCol="0">
            <a:spAutoFit/>
          </a:bodyPr>
          <a:lstStyle/>
          <a:p>
            <a:r>
              <a:rPr lang="zh-CN" altLang="en-US" sz="2400" dirty="0" smtClean="0">
                <a:solidFill>
                  <a:schemeClr val="bg1"/>
                </a:solidFill>
                <a:latin typeface="Calibri" panose="020F0502020204030204"/>
                <a:ea typeface="黑体" panose="02010609060101010101" charset="-122"/>
                <a:sym typeface="+mn-ea"/>
              </a:rPr>
              <a:t>①</a:t>
            </a:r>
            <a:r>
              <a:rPr lang="zh-CN" altLang="en-US" sz="2400" dirty="0" smtClean="0">
                <a:solidFill>
                  <a:schemeClr val="bg1"/>
                </a:solidFill>
                <a:latin typeface="黑体" panose="02010609060101010101" charset="-122"/>
                <a:ea typeface="黑体" panose="02010609060101010101" charset="-122"/>
                <a:sym typeface="+mn-ea"/>
              </a:rPr>
              <a:t>侵华是日本既定国策、蓄谋已久</a:t>
            </a:r>
            <a:r>
              <a:rPr lang="zh-CN" altLang="en-US" sz="2400" dirty="0">
                <a:solidFill>
                  <a:schemeClr val="bg1"/>
                </a:solidFill>
                <a:latin typeface="黑体" panose="02010609060101010101" charset="-122"/>
                <a:ea typeface="黑体" panose="02010609060101010101" charset="-122"/>
                <a:sym typeface="+mn-ea"/>
              </a:rPr>
              <a:t>。</a:t>
            </a:r>
            <a:endParaRPr lang="zh-CN" altLang="en-US" sz="2400" dirty="0" smtClean="0">
              <a:solidFill>
                <a:schemeClr val="bg1"/>
              </a:solidFill>
              <a:latin typeface="黑体" panose="02010609060101010101" charset="-122"/>
              <a:ea typeface="黑体" panose="02010609060101010101" charset="-122"/>
              <a:sym typeface="+mn-ea"/>
            </a:endParaRPr>
          </a:p>
        </p:txBody>
      </p:sp>
      <p:sp>
        <p:nvSpPr>
          <p:cNvPr id="15" name="文本框 18"/>
          <p:cNvSpPr txBox="1"/>
          <p:nvPr>
            <p:custDataLst>
              <p:tags r:id="rId4"/>
            </p:custDataLst>
          </p:nvPr>
        </p:nvSpPr>
        <p:spPr>
          <a:xfrm>
            <a:off x="4175266" y="5416974"/>
            <a:ext cx="3304540" cy="829945"/>
          </a:xfrm>
          <a:prstGeom prst="rect">
            <a:avLst/>
          </a:prstGeom>
          <a:solidFill>
            <a:schemeClr val="accent4">
              <a:lumMod val="50000"/>
            </a:schemeClr>
          </a:solidFill>
        </p:spPr>
        <p:txBody>
          <a:bodyPr wrap="square" rtlCol="0">
            <a:spAutoFit/>
          </a:bodyPr>
          <a:lstStyle/>
          <a:p>
            <a:r>
              <a:rPr lang="zh-CN" altLang="en-US" sz="2400" dirty="0">
                <a:solidFill>
                  <a:schemeClr val="bg1"/>
                </a:solidFill>
                <a:latin typeface="Calibri" panose="020F0502020204030204"/>
                <a:ea typeface="黑体" panose="02010609060101010101" charset="-122"/>
                <a:sym typeface="+mn-ea"/>
              </a:rPr>
              <a:t>②</a:t>
            </a:r>
            <a:r>
              <a:rPr lang="zh-CN" altLang="en-US" sz="2400" dirty="0">
                <a:solidFill>
                  <a:schemeClr val="bg1"/>
                </a:solidFill>
                <a:ea typeface="黑体" panose="02010609060101010101" charset="-122"/>
                <a:sym typeface="+mn-ea"/>
              </a:rPr>
              <a:t>日本为摆脱经济危机加紧侵略</a:t>
            </a:r>
            <a:r>
              <a:rPr lang="zh-CN" altLang="en-US" sz="2400" dirty="0" smtClean="0">
                <a:solidFill>
                  <a:schemeClr val="bg1"/>
                </a:solidFill>
                <a:ea typeface="黑体" panose="02010609060101010101" charset="-122"/>
                <a:sym typeface="+mn-ea"/>
              </a:rPr>
              <a:t>中国。</a:t>
            </a:r>
            <a:endParaRPr lang="zh-CN" altLang="en-US" sz="2400" dirty="0">
              <a:solidFill>
                <a:schemeClr val="bg1"/>
              </a:solidFill>
              <a:ea typeface="黑体" panose="02010609060101010101" charset="-122"/>
              <a:sym typeface="+mn-ea"/>
            </a:endParaRPr>
          </a:p>
        </p:txBody>
      </p:sp>
      <p:sp>
        <p:nvSpPr>
          <p:cNvPr id="16" name="文本框 18"/>
          <p:cNvSpPr txBox="1"/>
          <p:nvPr>
            <p:custDataLst>
              <p:tags r:id="rId5"/>
            </p:custDataLst>
          </p:nvPr>
        </p:nvSpPr>
        <p:spPr>
          <a:xfrm>
            <a:off x="7961136" y="5405685"/>
            <a:ext cx="3162935" cy="829945"/>
          </a:xfrm>
          <a:prstGeom prst="rect">
            <a:avLst/>
          </a:prstGeom>
          <a:solidFill>
            <a:schemeClr val="accent3">
              <a:lumMod val="50000"/>
            </a:schemeClr>
          </a:solidFill>
        </p:spPr>
        <p:txBody>
          <a:bodyPr wrap="square" rtlCol="0">
            <a:spAutoFit/>
          </a:bodyPr>
          <a:lstStyle/>
          <a:p>
            <a:r>
              <a:rPr lang="zh-CN" altLang="en-US" sz="2400" dirty="0">
                <a:solidFill>
                  <a:schemeClr val="bg1"/>
                </a:solidFill>
                <a:latin typeface="Calibri" panose="020F0502020204030204"/>
                <a:ea typeface="黑体" panose="02010609060101010101" charset="-122"/>
                <a:sym typeface="+mn-ea"/>
              </a:rPr>
              <a:t>③</a:t>
            </a:r>
            <a:r>
              <a:rPr lang="zh-CN" altLang="en-US" sz="2400" dirty="0">
                <a:solidFill>
                  <a:schemeClr val="bg1"/>
                </a:solidFill>
                <a:ea typeface="黑体" panose="02010609060101010101" charset="-122"/>
                <a:sym typeface="+mn-ea"/>
              </a:rPr>
              <a:t>蒋介石积极内战，日本</a:t>
            </a:r>
            <a:r>
              <a:rPr lang="zh-CN" altLang="en-US" sz="2400" dirty="0" smtClean="0">
                <a:solidFill>
                  <a:schemeClr val="bg1"/>
                </a:solidFill>
                <a:ea typeface="黑体" panose="02010609060101010101" charset="-122"/>
                <a:sym typeface="+mn-ea"/>
              </a:rPr>
              <a:t>有机可乘。</a:t>
            </a:r>
            <a:endParaRPr lang="zh-CN" altLang="en-US" sz="2400" dirty="0">
              <a:solidFill>
                <a:schemeClr val="bg1"/>
              </a:solidFill>
              <a:ea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47"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2"/>
            </p:custDataLst>
          </p:nvPr>
        </p:nvSpPr>
        <p:spPr>
          <a:xfrm>
            <a:off x="636904" y="2471738"/>
            <a:ext cx="11021695" cy="2328862"/>
          </a:xfrm>
          <a:prstGeom prst="rect">
            <a:avLst/>
          </a:prstGeom>
          <a:noFill/>
          <a:ln w="3175">
            <a:noFill/>
            <a:prstDash val="sysDash"/>
          </a:ln>
        </p:spPr>
        <p:txBody>
          <a:bodyPr wrap="square" lIns="72000" tIns="36000" rIns="72000" bIns="108000" anchor="ctr" anchorCtr="0">
            <a:noAutofit/>
            <a:scene3d>
              <a:camera prst="orthographicFront"/>
              <a:lightRig rig="threePt" dir="t"/>
            </a:scene3d>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algn="ctr" defTabSz="457200">
              <a:lnSpc>
                <a:spcPct val="120000"/>
              </a:lnSpc>
              <a:defRPr/>
            </a:pPr>
            <a:r>
              <a:rPr kumimoji="0" lang="zh-CN" altLang="en-US" sz="4400" b="1" i="0" spc="300" baseline="0" noProof="0" dirty="0" smtClean="0">
                <a:ln w="22225">
                  <a:solidFill>
                    <a:srgbClr val="FF0000"/>
                  </a:solidFill>
                  <a:prstDash val="solid"/>
                </a:ln>
                <a:solidFill>
                  <a:srgbClr val="FF0000"/>
                </a:solidFill>
                <a:effectLst/>
                <a:uLnTx/>
                <a:uFillTx/>
                <a:latin typeface="楷体" panose="02010609060101010101" pitchFamily="49" charset="-122"/>
                <a:ea typeface="楷体" panose="02010609060101010101" pitchFamily="49" charset="-122"/>
                <a:cs typeface="华文新魏" panose="02010800040101010101" charset="-122"/>
                <a:sym typeface="+mn-lt"/>
              </a:rPr>
              <a:t>一、山河微恙勇反抗</a:t>
            </a:r>
            <a:endParaRPr kumimoji="0" altLang="zh-CN" sz="4400" b="1" i="0" spc="300" baseline="0" noProof="0" dirty="0" smtClean="0">
              <a:ln w="22225">
                <a:solidFill>
                  <a:srgbClr val="FF0000"/>
                </a:solidFill>
                <a:prstDash val="solid"/>
              </a:ln>
              <a:solidFill>
                <a:srgbClr val="FF0000"/>
              </a:solidFill>
              <a:effectLst/>
              <a:uLnTx/>
              <a:uFillTx/>
              <a:latin typeface="楷体" panose="02010609060101010101" pitchFamily="49" charset="-122"/>
              <a:ea typeface="楷体" panose="02010609060101010101" pitchFamily="49" charset="-122"/>
              <a:cs typeface="华文新魏" panose="02010800040101010101" charset="-122"/>
              <a:sym typeface="+mn-lt"/>
            </a:endParaRPr>
          </a:p>
          <a:p>
            <a:pPr lvl="0" algn="ctr" defTabSz="457200">
              <a:lnSpc>
                <a:spcPct val="120000"/>
              </a:lnSpc>
              <a:defRPr/>
            </a:pPr>
            <a:r>
              <a:rPr altLang="zh-CN" sz="4400" b="1" spc="300" dirty="0" smtClean="0">
                <a:ln w="22225">
                  <a:solidFill>
                    <a:srgbClr val="FF0000"/>
                  </a:solidFill>
                  <a:prstDash val="solid"/>
                </a:ln>
                <a:solidFill>
                  <a:srgbClr val="FF0000"/>
                </a:solidFill>
                <a:latin typeface="楷体" panose="02010609060101010101" pitchFamily="49" charset="-122"/>
                <a:ea typeface="楷体" panose="02010609060101010101" pitchFamily="49" charset="-122"/>
                <a:cs typeface="华文新魏" panose="02010800040101010101" charset="-122"/>
                <a:sym typeface="+mn-lt"/>
              </a:rPr>
              <a:t>								</a:t>
            </a:r>
            <a:endParaRPr kumimoji="0" lang="zh-CN" altLang="en-US" sz="4400" b="1" i="0" spc="300" baseline="0" noProof="0" dirty="0">
              <a:ln w="22225">
                <a:solidFill>
                  <a:srgbClr val="FF0000"/>
                </a:solidFill>
                <a:prstDash val="solid"/>
              </a:ln>
              <a:solidFill>
                <a:srgbClr val="FF0000"/>
              </a:solidFill>
              <a:effectLst/>
              <a:uLnTx/>
              <a:uFillTx/>
              <a:latin typeface="楷体" panose="02010609060101010101" pitchFamily="49" charset="-122"/>
              <a:ea typeface="楷体" panose="02010609060101010101" pitchFamily="49" charset="-122"/>
              <a:cs typeface="华文新魏" panose="02010800040101010101" charset="-122"/>
              <a:sym typeface="+mn-lt"/>
            </a:endParaRPr>
          </a:p>
        </p:txBody>
      </p:sp>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p:cNvSpPr/>
          <p:nvPr>
            <p:custDataLst>
              <p:tags r:id="rId2"/>
            </p:custDataLst>
          </p:nvPr>
        </p:nvSpPr>
        <p:spPr>
          <a:xfrm>
            <a:off x="248920" y="464185"/>
            <a:ext cx="6634480" cy="6315710"/>
          </a:xfrm>
          <a:custGeom>
            <a:avLst/>
            <a:gdLst>
              <a:gd name="connsiteX0" fmla="*/ 0 w 6662057"/>
              <a:gd name="connsiteY0" fmla="*/ 0 h 6858000"/>
              <a:gd name="connsiteX1" fmla="*/ 6662057 w 6662057"/>
              <a:gd name="connsiteY1" fmla="*/ 0 h 6858000"/>
              <a:gd name="connsiteX2" fmla="*/ 4947557 w 6662057"/>
              <a:gd name="connsiteY2" fmla="*/ 6858000 h 6858000"/>
              <a:gd name="connsiteX3" fmla="*/ 0 w 66620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62057" h="6858000">
                <a:moveTo>
                  <a:pt x="0" y="0"/>
                </a:moveTo>
                <a:lnTo>
                  <a:pt x="6662057" y="0"/>
                </a:lnTo>
                <a:lnTo>
                  <a:pt x="4947557"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ClrTx/>
            </a:pPr>
            <a:r>
              <a:rPr lang="en-US" altLang="zh-CN" b="1">
                <a:latin typeface="楷体" panose="02010609060101010101" pitchFamily="49" charset="-122"/>
                <a:ea typeface="楷体" panose="02010609060101010101" pitchFamily="49" charset="-122"/>
                <a:cs typeface="汉仪劲楷简" panose="00020600040101010101" charset="-122"/>
                <a:sym typeface="+mn-ea"/>
              </a:rPr>
              <a:t>——</a:t>
            </a:r>
            <a:r>
              <a:rPr lang="zh-CN" altLang="en-US" b="1">
                <a:latin typeface="楷体" panose="02010609060101010101" pitchFamily="49" charset="-122"/>
                <a:ea typeface="楷体" panose="02010609060101010101" pitchFamily="49" charset="-122"/>
                <a:cs typeface="汉仪劲楷简" panose="00020600040101010101" charset="-122"/>
                <a:sym typeface="+mn-ea"/>
              </a:rPr>
              <a:t>蒋介石</a:t>
            </a:r>
            <a:r>
              <a:rPr lang="en-US" altLang="zh-CN" b="1">
                <a:latin typeface="楷体" panose="02010609060101010101" pitchFamily="49" charset="-122"/>
                <a:ea typeface="楷体" panose="02010609060101010101" pitchFamily="49" charset="-122"/>
                <a:cs typeface="汉仪劲楷简" panose="00020600040101010101" charset="-122"/>
                <a:sym typeface="+mn-ea"/>
              </a:rPr>
              <a:t>1931</a:t>
            </a:r>
            <a:r>
              <a:rPr lang="zh-CN" altLang="en-US" b="1">
                <a:latin typeface="楷体" panose="02010609060101010101" pitchFamily="49" charset="-122"/>
                <a:ea typeface="楷体" panose="02010609060101010101" pitchFamily="49" charset="-122"/>
                <a:cs typeface="汉仪劲楷简" panose="00020600040101010101" charset="-122"/>
                <a:sym typeface="+mn-ea"/>
              </a:rPr>
              <a:t>年</a:t>
            </a:r>
            <a:r>
              <a:rPr lang="en-US" altLang="zh-CN" b="1">
                <a:latin typeface="楷体" panose="02010609060101010101" pitchFamily="49" charset="-122"/>
                <a:ea typeface="楷体" panose="02010609060101010101" pitchFamily="49" charset="-122"/>
                <a:cs typeface="汉仪劲楷简" panose="00020600040101010101" charset="-122"/>
                <a:sym typeface="+mn-ea"/>
              </a:rPr>
              <a:t>8</a:t>
            </a:r>
            <a:r>
              <a:rPr lang="zh-CN" altLang="en-US" b="1">
                <a:latin typeface="楷体" panose="02010609060101010101" pitchFamily="49" charset="-122"/>
                <a:ea typeface="楷体" panose="02010609060101010101" pitchFamily="49" charset="-122"/>
                <a:cs typeface="汉仪劲楷简" panose="00020600040101010101" charset="-122"/>
                <a:sym typeface="+mn-ea"/>
              </a:rPr>
              <a:t>月致电张学良</a:t>
            </a:r>
            <a:r>
              <a:rPr lang="zh-CN" altLang="zh-CN" b="1">
                <a:solidFill>
                  <a:schemeClr val="tx1"/>
                </a:solidFill>
                <a:latin typeface="楷体" panose="02010609060101010101" pitchFamily="49" charset="-122"/>
                <a:ea typeface="楷体" panose="02010609060101010101" pitchFamily="49" charset="-122"/>
                <a:sym typeface="+mn-ea"/>
              </a:rPr>
              <a:t> </a:t>
            </a: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3"/>
            </p:custDataLst>
          </p:nvPr>
        </p:nvSpPr>
        <p:spPr>
          <a:xfrm>
            <a:off x="432435" y="2038350"/>
            <a:ext cx="1968500" cy="3929380"/>
          </a:xfrm>
          <a:prstGeom prst="rect">
            <a:avLst/>
          </a:prstGeom>
        </p:spPr>
        <p:txBody>
          <a:bodyP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285750" algn="l" fontAlgn="ctr">
              <a:lnSpc>
                <a:spcPct val="130000"/>
              </a:lnSpc>
              <a:spcBef>
                <a:spcPts val="1000"/>
              </a:spcBef>
              <a:spcAft>
                <a:spcPct val="0"/>
              </a:spcAft>
              <a:buSzTx/>
              <a:buFont typeface="Wingdings" panose="05000000000000000000"/>
              <a:buNone/>
            </a:pPr>
            <a:endParaRPr lang="zh-CN" altLang="en-US" sz="2200" spc="150">
              <a:solidFill>
                <a:schemeClr val="tx1">
                  <a:lumMod val="75000"/>
                  <a:lumOff val="25000"/>
                </a:schemeClr>
              </a:solidFill>
              <a:latin typeface="Arial" panose="020B0604020202020204" pitchFamily="34" charset="0"/>
              <a:ea typeface="微软雅黑" panose="020B0503020204020204" charset="-122"/>
              <a:sym typeface="+mn-ea"/>
            </a:endParaRPr>
          </a:p>
        </p:txBody>
      </p:sp>
      <p:sp>
        <p:nvSpPr>
          <p:cNvPr id="16" name="任意多边形: 形状 15"/>
          <p:cNvSpPr/>
          <p:nvPr>
            <p:custDataLst>
              <p:tags r:id="rId4"/>
            </p:custDataLst>
          </p:nvPr>
        </p:nvSpPr>
        <p:spPr>
          <a:xfrm>
            <a:off x="5054741" y="589280"/>
            <a:ext cx="1971040" cy="6268720"/>
          </a:xfrm>
          <a:custGeom>
            <a:avLst/>
            <a:gdLst>
              <a:gd name="connsiteX0" fmla="*/ 1869514 w 1971115"/>
              <a:gd name="connsiteY0" fmla="*/ 0 h 6858000"/>
              <a:gd name="connsiteX1" fmla="*/ 1971115 w 1971115"/>
              <a:gd name="connsiteY1" fmla="*/ 0 h 6858000"/>
              <a:gd name="connsiteX2" fmla="*/ 101601 w 1971115"/>
              <a:gd name="connsiteY2" fmla="*/ 6858000 h 6858000"/>
              <a:gd name="connsiteX3" fmla="*/ 0 w 19711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971114" h="6858000">
                <a:moveTo>
                  <a:pt x="1869514" y="0"/>
                </a:moveTo>
                <a:lnTo>
                  <a:pt x="1971115" y="0"/>
                </a:lnTo>
                <a:lnTo>
                  <a:pt x="10160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3" name="任意多边形: 形状 12"/>
          <p:cNvSpPr/>
          <p:nvPr>
            <p:custDataLst>
              <p:tags r:id="rId5"/>
            </p:custDataLst>
          </p:nvPr>
        </p:nvSpPr>
        <p:spPr>
          <a:xfrm>
            <a:off x="4983409" y="588645"/>
            <a:ext cx="1971040" cy="6269355"/>
          </a:xfrm>
          <a:custGeom>
            <a:avLst/>
            <a:gdLst>
              <a:gd name="connsiteX0" fmla="*/ 1869514 w 1971115"/>
              <a:gd name="connsiteY0" fmla="*/ 0 h 6858000"/>
              <a:gd name="connsiteX1" fmla="*/ 1971115 w 1971115"/>
              <a:gd name="connsiteY1" fmla="*/ 0 h 6858000"/>
              <a:gd name="connsiteX2" fmla="*/ 101601 w 1971115"/>
              <a:gd name="connsiteY2" fmla="*/ 6858000 h 6858000"/>
              <a:gd name="connsiteX3" fmla="*/ 0 w 19711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971114" h="6858000">
                <a:moveTo>
                  <a:pt x="1869514" y="0"/>
                </a:moveTo>
                <a:lnTo>
                  <a:pt x="1971115" y="0"/>
                </a:lnTo>
                <a:lnTo>
                  <a:pt x="101601" y="6858000"/>
                </a:lnTo>
                <a:lnTo>
                  <a:pt x="0" y="685800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custDataLst>
              <p:tags r:id="rId6"/>
            </p:custDataLst>
          </p:nvPr>
        </p:nvSpPr>
        <p:spPr>
          <a:xfrm>
            <a:off x="7729220" y="896620"/>
            <a:ext cx="3400425" cy="521970"/>
          </a:xfrm>
          <a:prstGeom prst="rect">
            <a:avLst/>
          </a:prstGeom>
          <a:noFill/>
        </p:spPr>
        <p:txBody>
          <a:bodyPr wrap="none" rtlCol="0" anchor="t">
            <a:spAutoFit/>
          </a:bodyPr>
          <a:lstStyle/>
          <a:p>
            <a:r>
              <a:rPr lang="zh-CN" altLang="en-US" sz="2800" b="1">
                <a:solidFill>
                  <a:srgbClr val="C00000"/>
                </a:solidFill>
                <a:latin typeface="楷体" panose="02010609060101010101" pitchFamily="49" charset="-122"/>
                <a:ea typeface="楷体" panose="02010609060101010101" pitchFamily="49" charset="-122"/>
                <a:sym typeface="楷体" panose="02010609060101010101" pitchFamily="49" charset="-122"/>
              </a:rPr>
              <a:t>东北各人民和共产党</a:t>
            </a:r>
          </a:p>
        </p:txBody>
      </p:sp>
      <p:sp>
        <p:nvSpPr>
          <p:cNvPr id="9" name="文本框 8"/>
          <p:cNvSpPr txBox="1"/>
          <p:nvPr>
            <p:custDataLst>
              <p:tags r:id="rId7"/>
            </p:custDataLst>
          </p:nvPr>
        </p:nvSpPr>
        <p:spPr>
          <a:xfrm>
            <a:off x="232410" y="464185"/>
            <a:ext cx="1407795" cy="583565"/>
          </a:xfrm>
          <a:prstGeom prst="rect">
            <a:avLst/>
          </a:prstGeom>
          <a:noFill/>
        </p:spPr>
        <p:txBody>
          <a:bodyPr wrap="none" rtlCol="0">
            <a:spAutoFit/>
          </a:bodyPr>
          <a:lstStyle/>
          <a:p>
            <a:pPr algn="l"/>
            <a:r>
              <a:rPr lang="zh-CN" altLang="en-US" sz="32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sym typeface="楷体" panose="02010609060101010101" pitchFamily="49" charset="-122"/>
              </a:rPr>
              <a:t>国民党</a:t>
            </a:r>
          </a:p>
        </p:txBody>
      </p:sp>
      <p:pic>
        <p:nvPicPr>
          <p:cNvPr id="25" name="图片 24"/>
          <p:cNvPicPr>
            <a:picLocks noChangeAspect="1"/>
          </p:cNvPicPr>
          <p:nvPr>
            <p:custDataLst>
              <p:tags r:id="rId8"/>
            </p:custDataLst>
          </p:nvPr>
        </p:nvPicPr>
        <p:blipFill>
          <a:blip r:embed="rId23"/>
          <a:stretch>
            <a:fillRect/>
          </a:stretch>
        </p:blipFill>
        <p:spPr>
          <a:xfrm>
            <a:off x="6280785" y="3682365"/>
            <a:ext cx="2897505" cy="2075815"/>
          </a:xfrm>
          <a:prstGeom prst="rect">
            <a:avLst/>
          </a:prstGeom>
        </p:spPr>
      </p:pic>
      <p:sp>
        <p:nvSpPr>
          <p:cNvPr id="26" name="文本框 25"/>
          <p:cNvSpPr txBox="1"/>
          <p:nvPr>
            <p:custDataLst>
              <p:tags r:id="rId9"/>
            </p:custDataLst>
          </p:nvPr>
        </p:nvSpPr>
        <p:spPr>
          <a:xfrm>
            <a:off x="6525260" y="1464945"/>
            <a:ext cx="3196590" cy="779780"/>
          </a:xfrm>
          <a:prstGeom prst="rect">
            <a:avLst/>
          </a:prstGeom>
          <a:noFill/>
        </p:spPr>
        <p:txBody>
          <a:bodyPr wrap="square" rtlCol="0">
            <a:spAutoFit/>
          </a:bodyPr>
          <a:lstStyle/>
          <a:p>
            <a:pPr algn="ctr" fontAlgn="auto">
              <a:lnSpc>
                <a:spcPct val="80000"/>
              </a:lnSpc>
              <a:buClrTx/>
              <a:buSzTx/>
              <a:buFontTx/>
            </a:pPr>
            <a:r>
              <a:rPr lang="zh-CN" altLang="en-US"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抗日义勇军</a:t>
            </a:r>
          </a:p>
          <a:p>
            <a:pPr algn="ctr" fontAlgn="auto">
              <a:lnSpc>
                <a:spcPct val="80000"/>
              </a:lnSpc>
              <a:buClrTx/>
              <a:buSzTx/>
              <a:buFontTx/>
            </a:pPr>
            <a:r>
              <a:rPr lang="zh-CN" altLang="en-US" sz="28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（爱国将领马占山）</a:t>
            </a:r>
          </a:p>
        </p:txBody>
      </p:sp>
      <p:sp>
        <p:nvSpPr>
          <p:cNvPr id="27" name="文本框 26"/>
          <p:cNvSpPr txBox="1"/>
          <p:nvPr>
            <p:custDataLst>
              <p:tags r:id="rId10"/>
            </p:custDataLst>
          </p:nvPr>
        </p:nvSpPr>
        <p:spPr>
          <a:xfrm>
            <a:off x="6416676" y="2831465"/>
            <a:ext cx="3400425" cy="779780"/>
          </a:xfrm>
          <a:prstGeom prst="rect">
            <a:avLst/>
          </a:prstGeom>
          <a:noFill/>
        </p:spPr>
        <p:txBody>
          <a:bodyPr wrap="none" rtlCol="0">
            <a:spAutoFit/>
          </a:bodyPr>
          <a:lstStyle/>
          <a:p>
            <a:pPr algn="ctr" fontAlgn="auto">
              <a:lnSpc>
                <a:spcPct val="80000"/>
              </a:lnSpc>
            </a:pPr>
            <a:r>
              <a:rPr lang="zh-CN" altLang="en-US"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抗日游击队</a:t>
            </a:r>
          </a:p>
          <a:p>
            <a:pPr algn="ctr" fontAlgn="auto">
              <a:lnSpc>
                <a:spcPct val="80000"/>
              </a:lnSpc>
            </a:pPr>
            <a:r>
              <a:rPr lang="zh-CN" altLang="en-US" sz="28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（中共党员杨靖宇）</a:t>
            </a:r>
          </a:p>
        </p:txBody>
      </p:sp>
      <p:grpSp>
        <p:nvGrpSpPr>
          <p:cNvPr id="10" name="组合 9"/>
          <p:cNvGrpSpPr/>
          <p:nvPr/>
        </p:nvGrpSpPr>
        <p:grpSpPr>
          <a:xfrm>
            <a:off x="9498965" y="1685925"/>
            <a:ext cx="2611120" cy="1423320"/>
            <a:chOff x="14374" y="3023"/>
            <a:chExt cx="3771" cy="1907"/>
          </a:xfrm>
        </p:grpSpPr>
        <p:grpSp>
          <p:nvGrpSpPr>
            <p:cNvPr id="31" name="组合 30"/>
            <p:cNvGrpSpPr/>
            <p:nvPr/>
          </p:nvGrpSpPr>
          <p:grpSpPr>
            <a:xfrm flipH="1">
              <a:off x="14374" y="3210"/>
              <a:ext cx="1231" cy="1720"/>
              <a:chOff x="14904" y="3253"/>
              <a:chExt cx="1308" cy="4055"/>
            </a:xfrm>
          </p:grpSpPr>
          <p:cxnSp>
            <p:nvCxnSpPr>
              <p:cNvPr id="22" name="肘形连接符 21"/>
              <p:cNvCxnSpPr/>
              <p:nvPr>
                <p:custDataLst>
                  <p:tags r:id="rId20"/>
                </p:custDataLst>
              </p:nvPr>
            </p:nvCxnSpPr>
            <p:spPr>
              <a:xfrm rot="10800000" flipV="1">
                <a:off x="14904" y="3253"/>
                <a:ext cx="1309" cy="2011"/>
              </a:xfrm>
              <a:prstGeom prst="bentConnector3">
                <a:avLst>
                  <a:gd name="adj1" fmla="val 49962"/>
                </a:avLst>
              </a:prstGeom>
              <a:ln w="34925">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cxnSp>
            <p:nvCxnSpPr>
              <p:cNvPr id="23" name="肘形连接符 22"/>
              <p:cNvCxnSpPr/>
              <p:nvPr>
                <p:custDataLst>
                  <p:tags r:id="rId21"/>
                </p:custDataLst>
              </p:nvPr>
            </p:nvCxnSpPr>
            <p:spPr>
              <a:xfrm>
                <a:off x="14904" y="5264"/>
                <a:ext cx="1309" cy="2045"/>
              </a:xfrm>
              <a:prstGeom prst="bentConnector3">
                <a:avLst>
                  <a:gd name="adj1" fmla="val 50038"/>
                </a:avLst>
              </a:prstGeom>
              <a:ln w="34925">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grpSp>
        <p:sp>
          <p:nvSpPr>
            <p:cNvPr id="28" name="文本框 27"/>
            <p:cNvSpPr txBox="1"/>
            <p:nvPr>
              <p:custDataLst>
                <p:tags r:id="rId19"/>
              </p:custDataLst>
            </p:nvPr>
          </p:nvSpPr>
          <p:spPr>
            <a:xfrm>
              <a:off x="15605" y="3023"/>
              <a:ext cx="2540" cy="1622"/>
            </a:xfrm>
            <a:prstGeom prst="rect">
              <a:avLst/>
            </a:prstGeom>
            <a:noFill/>
          </p:spPr>
          <p:txBody>
            <a:bodyPr wrap="square" rtlCol="0">
              <a:spAutoFit/>
            </a:bodyPr>
            <a:lstStyle/>
            <a:p>
              <a:pPr algn="ctr">
                <a:lnSpc>
                  <a:spcPct val="130000"/>
                </a:lnSpc>
                <a:buClrTx/>
                <a:buSzTx/>
                <a:buFontTx/>
              </a:pPr>
              <a:r>
                <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东北</a:t>
              </a:r>
            </a:p>
            <a:p>
              <a:pPr algn="ctr">
                <a:lnSpc>
                  <a:spcPct val="130000"/>
                </a:lnSpc>
                <a:buClrTx/>
                <a:buSzTx/>
                <a:buFontTx/>
              </a:pPr>
              <a:r>
                <a:rPr lang="zh-CN" altLang="en-US" sz="2800" b="1"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抗日联军</a:t>
              </a:r>
            </a:p>
          </p:txBody>
        </p:sp>
      </p:grpSp>
      <p:sp>
        <p:nvSpPr>
          <p:cNvPr id="29" name="文本框 28"/>
          <p:cNvSpPr txBox="1"/>
          <p:nvPr>
            <p:custDataLst>
              <p:tags r:id="rId11"/>
            </p:custDataLst>
          </p:nvPr>
        </p:nvSpPr>
        <p:spPr>
          <a:xfrm>
            <a:off x="6786245" y="5764530"/>
            <a:ext cx="4472940" cy="650875"/>
          </a:xfrm>
          <a:prstGeom prst="rect">
            <a:avLst/>
          </a:prstGeom>
          <a:noFill/>
        </p:spPr>
        <p:txBody>
          <a:bodyPr wrap="none" rtlCol="0">
            <a:spAutoFit/>
          </a:bodyPr>
          <a:lstStyle/>
          <a:p>
            <a:pPr algn="ctr">
              <a:lnSpc>
                <a:spcPct val="130000"/>
              </a:lnSpc>
              <a:buClrTx/>
              <a:buSzTx/>
              <a:buFontTx/>
            </a:pPr>
            <a:r>
              <a:rPr lang="zh-CN" altLang="en-US" sz="28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中国人民的局部抗战开始了</a:t>
            </a:r>
            <a:endParaRPr lang="zh-CN" altLang="en-US" sz="2800" b="1">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33" name="图片 32" descr="抗联第十军"/>
          <p:cNvPicPr>
            <a:picLocks noChangeAspect="1"/>
          </p:cNvPicPr>
          <p:nvPr>
            <p:custDataLst>
              <p:tags r:id="rId12"/>
            </p:custDataLst>
          </p:nvPr>
        </p:nvPicPr>
        <p:blipFill>
          <a:blip r:embed="rId24"/>
          <a:srcRect l="25597" r="12554"/>
          <a:stretch>
            <a:fillRect/>
          </a:stretch>
        </p:blipFill>
        <p:spPr>
          <a:xfrm>
            <a:off x="9973310" y="3716020"/>
            <a:ext cx="1859915" cy="2007870"/>
          </a:xfrm>
          <a:prstGeom prst="rect">
            <a:avLst/>
          </a:prstGeom>
          <a:ln w="12700">
            <a:solidFill>
              <a:schemeClr val="accent4">
                <a:lumMod val="50000"/>
              </a:schemeClr>
            </a:solidFill>
          </a:ln>
        </p:spPr>
      </p:pic>
      <p:sp>
        <p:nvSpPr>
          <p:cNvPr id="3" name="文本框 2"/>
          <p:cNvSpPr txBox="1"/>
          <p:nvPr>
            <p:custDataLst>
              <p:tags r:id="rId13"/>
            </p:custDataLst>
          </p:nvPr>
        </p:nvSpPr>
        <p:spPr>
          <a:xfrm>
            <a:off x="5121275" y="33020"/>
            <a:ext cx="4709160" cy="645160"/>
          </a:xfrm>
          <a:prstGeom prst="rect">
            <a:avLst/>
          </a:prstGeom>
          <a:solidFill>
            <a:srgbClr val="C00000"/>
          </a:solidFill>
          <a:effectLst>
            <a:outerShdw blurRad="50800" dist="38100" dir="5400000" algn="t" rotWithShape="0">
              <a:prstClr val="black">
                <a:alpha val="40000"/>
              </a:prstClr>
            </a:outerShdw>
            <a:softEdge rad="12700"/>
          </a:effectLst>
        </p:spPr>
        <p:txBody>
          <a:bodyPr wrap="square" rtlCol="0" anchor="t">
            <a:spAutoFit/>
          </a:bodyPr>
          <a:lstStyle/>
          <a:p>
            <a:pPr eaLnBrk="1" hangingPunct="1">
              <a:spcBef>
                <a:spcPct val="0"/>
              </a:spcBef>
              <a:buFontTx/>
              <a:buNone/>
            </a:pPr>
            <a:r>
              <a:rPr lang="zh-CN" altLang="en-US" sz="3600" b="1">
                <a:solidFill>
                  <a:schemeClr val="bg1"/>
                </a:solidFill>
                <a:effectLst>
                  <a:outerShdw blurRad="38100" dist="25400" dir="5400000" algn="ctr" rotWithShape="0">
                    <a:srgbClr val="6E747A">
                      <a:alpha val="43000"/>
                    </a:srgbClr>
                  </a:outerShdw>
                </a:effectLst>
                <a:latin typeface="隶书" panose="02010509060101010101" pitchFamily="49" charset="-122"/>
                <a:ea typeface="隶书" panose="02010509060101010101" pitchFamily="49" charset="-122"/>
                <a:cs typeface="张海山锐谐体"/>
                <a:sym typeface="+mn-ea"/>
              </a:rPr>
              <a:t>家仇国难  战与不战？</a:t>
            </a:r>
          </a:p>
        </p:txBody>
      </p:sp>
      <p:sp>
        <p:nvSpPr>
          <p:cNvPr id="4" name="文本框 3"/>
          <p:cNvSpPr txBox="1"/>
          <p:nvPr>
            <p:custDataLst>
              <p:tags r:id="rId14"/>
            </p:custDataLst>
          </p:nvPr>
        </p:nvSpPr>
        <p:spPr>
          <a:xfrm>
            <a:off x="360750" y="1480820"/>
            <a:ext cx="857250" cy="2251075"/>
          </a:xfrm>
          <a:prstGeom prst="rect">
            <a:avLst/>
          </a:prstGeom>
          <a:solidFill>
            <a:srgbClr val="C00000"/>
          </a:solidFill>
          <a:effectLst>
            <a:innerShdw blurRad="63500" dist="50800" dir="2700000">
              <a:prstClr val="black">
                <a:alpha val="50000"/>
              </a:prstClr>
            </a:innerShdw>
            <a:softEdge rad="12700"/>
          </a:effectLst>
        </p:spPr>
        <p:txBody>
          <a:bodyPr wrap="square" rtlCol="0">
            <a:spAutoFit/>
          </a:bodyPr>
          <a:lstStyle/>
          <a:p>
            <a:pPr algn="ctr">
              <a:lnSpc>
                <a:spcPct val="130000"/>
              </a:lnSpc>
              <a:buClrTx/>
              <a:buSzTx/>
              <a:buFontTx/>
            </a:pPr>
            <a:r>
              <a:rPr lang="zh-CN" altLang="en-US" sz="5400" b="1" dirty="0">
                <a:solidFill>
                  <a:schemeClr val="bg1"/>
                </a:solidFill>
                <a:effectLst>
                  <a:reflection blurRad="6350" stA="50000" endA="300" endPos="50000" dist="60007" dir="5400000" sy="-100000" algn="bl" rotWithShape="0"/>
                </a:effectLst>
                <a:latin typeface="楷体" panose="02010609060101010101" pitchFamily="49" charset="-122"/>
                <a:ea typeface="楷体" panose="02010609060101010101" pitchFamily="49" charset="-122"/>
                <a:sym typeface="+mn-ea"/>
              </a:rPr>
              <a:t>不战</a:t>
            </a:r>
          </a:p>
        </p:txBody>
      </p:sp>
      <p:sp>
        <p:nvSpPr>
          <p:cNvPr id="5" name="文本框 4"/>
          <p:cNvSpPr txBox="1"/>
          <p:nvPr>
            <p:custDataLst>
              <p:tags r:id="rId15"/>
            </p:custDataLst>
          </p:nvPr>
        </p:nvSpPr>
        <p:spPr>
          <a:xfrm>
            <a:off x="9116695" y="3903345"/>
            <a:ext cx="856615" cy="1170940"/>
          </a:xfrm>
          <a:prstGeom prst="rect">
            <a:avLst/>
          </a:prstGeom>
          <a:solidFill>
            <a:srgbClr val="C00000"/>
          </a:solidFill>
        </p:spPr>
        <p:txBody>
          <a:bodyPr wrap="square" rtlCol="0">
            <a:spAutoFit/>
          </a:bodyPr>
          <a:lstStyle/>
          <a:p>
            <a:pPr algn="ctr">
              <a:lnSpc>
                <a:spcPct val="130000"/>
              </a:lnSpc>
              <a:buClrTx/>
              <a:buSzTx/>
              <a:buFontTx/>
            </a:pPr>
            <a:r>
              <a:rPr lang="zh-CN" altLang="en-US" sz="5400" b="1">
                <a:solidFill>
                  <a:schemeClr val="bg1"/>
                </a:solidFill>
                <a:effectLst>
                  <a:outerShdw blurRad="38100" dist="38100" dir="2700000" algn="tl">
                    <a:srgbClr val="000000">
                      <a:alpha val="43137"/>
                    </a:srgbClr>
                  </a:outerShdw>
                  <a:reflection blurRad="6350" stA="50000" endA="300" endPos="50000" dist="29997" dir="5400000" sy="-100000" algn="bl" rotWithShape="0"/>
                </a:effectLst>
                <a:latin typeface="楷体" panose="02010609060101010101" pitchFamily="49" charset="-122"/>
                <a:ea typeface="楷体" panose="02010609060101010101" pitchFamily="49" charset="-122"/>
                <a:sym typeface="+mn-ea"/>
              </a:rPr>
              <a:t>战</a:t>
            </a:r>
          </a:p>
        </p:txBody>
      </p:sp>
      <p:sp>
        <p:nvSpPr>
          <p:cNvPr id="17" name="内容占位符 16"/>
          <p:cNvSpPr>
            <a:spLocks noGrp="1"/>
          </p:cNvSpPr>
          <p:nvPr>
            <p:ph idx="1"/>
          </p:nvPr>
        </p:nvSpPr>
        <p:spPr>
          <a:xfrm>
            <a:off x="1157605" y="1232464"/>
            <a:ext cx="4612005" cy="1002665"/>
          </a:xfrm>
        </p:spPr>
        <p:txBody>
          <a:bodyPr>
            <a:noAutofit/>
          </a:bodyPr>
          <a:lstStyle/>
          <a:p>
            <a:pPr algn="l">
              <a:lnSpc>
                <a:spcPct val="100000"/>
              </a:lnSpc>
              <a:spcBef>
                <a:spcPct val="0"/>
              </a:spcBef>
            </a:pPr>
            <a:r>
              <a:rPr lang="zh-CN" altLang="en-US" sz="2000" b="1" dirty="0" smtClean="0">
                <a:latin typeface="宋体" panose="02010600030101010101" pitchFamily="2" charset="-122"/>
                <a:ea typeface="宋体" panose="02010600030101010101" pitchFamily="2" charset="-122"/>
              </a:rPr>
              <a:t>    </a:t>
            </a:r>
            <a:r>
              <a:rPr lang="zh-CN" altLang="en-US" sz="2000" b="1" dirty="0" smtClean="0">
                <a:solidFill>
                  <a:schemeClr val="tx1"/>
                </a:solidFill>
                <a:latin typeface="宋体" panose="02010600030101010101" pitchFamily="2" charset="-122"/>
                <a:ea typeface="宋体" panose="02010600030101010101" pitchFamily="2" charset="-122"/>
              </a:rPr>
              <a:t>张学良：“吾早已令我部士兵，对日兵挑衅，不得抵抗。故北大营我军，早令收缴军械，存于库房。昨晚十时许，日军突以三百人扒入我营，开枪相击。我军本未武装，自无抵抗。”</a:t>
            </a:r>
            <a:br>
              <a:rPr lang="zh-CN" altLang="en-US" sz="2000" b="1" dirty="0" smtClean="0">
                <a:solidFill>
                  <a:schemeClr val="tx1"/>
                </a:solidFill>
                <a:latin typeface="宋体" panose="02010600030101010101" pitchFamily="2" charset="-122"/>
                <a:ea typeface="宋体" panose="02010600030101010101" pitchFamily="2" charset="-122"/>
              </a:rPr>
            </a:br>
            <a:r>
              <a:rPr lang="zh-CN" altLang="en-US" sz="2000" b="1" dirty="0" smtClean="0">
                <a:solidFill>
                  <a:schemeClr val="tx1"/>
                </a:solidFill>
                <a:latin typeface="宋体" panose="02010600030101010101" pitchFamily="2" charset="-122"/>
                <a:ea typeface="宋体" panose="02010600030101010101" pitchFamily="2" charset="-122"/>
              </a:rPr>
              <a:t>   </a:t>
            </a:r>
            <a:r>
              <a:rPr lang="en-US" altLang="zh-CN" sz="1800" b="1" dirty="0" smtClean="0">
                <a:solidFill>
                  <a:schemeClr val="tx1"/>
                </a:solidFill>
                <a:latin typeface="宋体" panose="02010600030101010101" pitchFamily="2" charset="-122"/>
                <a:ea typeface="宋体" panose="02010600030101010101" pitchFamily="2" charset="-122"/>
              </a:rPr>
              <a:t>——</a:t>
            </a:r>
            <a:r>
              <a:rPr lang="zh-CN" altLang="en-US" sz="1800" b="1" dirty="0" smtClean="0">
                <a:solidFill>
                  <a:schemeClr val="tx1"/>
                </a:solidFill>
                <a:latin typeface="宋体" panose="02010600030101010101" pitchFamily="2" charset="-122"/>
                <a:ea typeface="宋体" panose="02010600030101010101" pitchFamily="2" charset="-122"/>
              </a:rPr>
              <a:t>摘自 </a:t>
            </a:r>
            <a:r>
              <a:rPr lang="en-US" altLang="zh-CN" sz="1800" b="1" dirty="0" smtClean="0">
                <a:solidFill>
                  <a:schemeClr val="tx1"/>
                </a:solidFill>
                <a:latin typeface="宋体" panose="02010600030101010101" pitchFamily="2" charset="-122"/>
                <a:ea typeface="宋体" panose="02010600030101010101" pitchFamily="2" charset="-122"/>
              </a:rPr>
              <a:t>《</a:t>
            </a:r>
            <a:r>
              <a:rPr lang="zh-CN" altLang="en-US" sz="1800" b="1" dirty="0" smtClean="0">
                <a:solidFill>
                  <a:schemeClr val="tx1"/>
                </a:solidFill>
                <a:latin typeface="宋体" panose="02010600030101010101" pitchFamily="2" charset="-122"/>
                <a:ea typeface="宋体" panose="02010600030101010101" pitchFamily="2" charset="-122"/>
              </a:rPr>
              <a:t>本报记者谒张谈话</a:t>
            </a:r>
            <a:r>
              <a:rPr lang="en-US" altLang="zh-CN" sz="1800" b="1" dirty="0" smtClean="0">
                <a:solidFill>
                  <a:schemeClr val="tx1"/>
                </a:solidFill>
                <a:latin typeface="宋体" panose="02010600030101010101" pitchFamily="2" charset="-122"/>
                <a:ea typeface="宋体" panose="02010600030101010101" pitchFamily="2" charset="-122"/>
              </a:rPr>
              <a:t>》,《</a:t>
            </a:r>
            <a:r>
              <a:rPr lang="zh-CN" altLang="en-US" sz="1800" b="1" dirty="0" smtClean="0">
                <a:solidFill>
                  <a:schemeClr val="tx1"/>
                </a:solidFill>
                <a:latin typeface="宋体" panose="02010600030101010101" pitchFamily="2" charset="-122"/>
                <a:ea typeface="宋体" panose="02010600030101010101" pitchFamily="2" charset="-122"/>
              </a:rPr>
              <a:t>大公报</a:t>
            </a:r>
            <a:r>
              <a:rPr lang="en-US" altLang="zh-CN" sz="1800" b="1" dirty="0" smtClean="0">
                <a:solidFill>
                  <a:schemeClr val="tx1"/>
                </a:solidFill>
                <a:latin typeface="宋体" panose="02010600030101010101" pitchFamily="2" charset="-122"/>
                <a:ea typeface="宋体" panose="02010600030101010101" pitchFamily="2" charset="-122"/>
              </a:rPr>
              <a:t>》 (1931</a:t>
            </a:r>
            <a:r>
              <a:rPr lang="zh-CN" altLang="en-US" sz="1800" b="1" dirty="0" smtClean="0">
                <a:solidFill>
                  <a:schemeClr val="tx1"/>
                </a:solidFill>
                <a:latin typeface="宋体" panose="02010600030101010101" pitchFamily="2" charset="-122"/>
                <a:ea typeface="宋体" panose="02010600030101010101" pitchFamily="2" charset="-122"/>
              </a:rPr>
              <a:t>年</a:t>
            </a:r>
            <a:r>
              <a:rPr lang="en-US" altLang="zh-CN" sz="1800" b="1" dirty="0" smtClean="0">
                <a:solidFill>
                  <a:schemeClr val="tx1"/>
                </a:solidFill>
                <a:latin typeface="宋体" panose="02010600030101010101" pitchFamily="2" charset="-122"/>
                <a:ea typeface="宋体" panose="02010600030101010101" pitchFamily="2" charset="-122"/>
              </a:rPr>
              <a:t>9</a:t>
            </a:r>
            <a:r>
              <a:rPr lang="zh-CN" altLang="en-US" sz="1800" b="1" dirty="0" smtClean="0">
                <a:solidFill>
                  <a:schemeClr val="tx1"/>
                </a:solidFill>
                <a:latin typeface="宋体" panose="02010600030101010101" pitchFamily="2" charset="-122"/>
                <a:ea typeface="宋体" panose="02010600030101010101" pitchFamily="2" charset="-122"/>
              </a:rPr>
              <a:t>月</a:t>
            </a:r>
            <a:r>
              <a:rPr lang="en-US" altLang="zh-CN" sz="1800" b="1" dirty="0" smtClean="0">
                <a:solidFill>
                  <a:schemeClr val="tx1"/>
                </a:solidFill>
                <a:latin typeface="宋体" panose="02010600030101010101" pitchFamily="2" charset="-122"/>
                <a:ea typeface="宋体" panose="02010600030101010101" pitchFamily="2" charset="-122"/>
              </a:rPr>
              <a:t>20</a:t>
            </a:r>
            <a:r>
              <a:rPr lang="zh-CN" altLang="en-US" sz="1800" b="1" dirty="0" smtClean="0">
                <a:solidFill>
                  <a:schemeClr val="tx1"/>
                </a:solidFill>
                <a:latin typeface="宋体" panose="02010600030101010101" pitchFamily="2" charset="-122"/>
                <a:ea typeface="宋体" panose="02010600030101010101" pitchFamily="2" charset="-122"/>
              </a:rPr>
              <a:t>日</a:t>
            </a:r>
            <a:r>
              <a:rPr lang="en-US" altLang="zh-CN" sz="1800" b="1" dirty="0" smtClean="0">
                <a:solidFill>
                  <a:schemeClr val="tx1"/>
                </a:solidFill>
                <a:latin typeface="宋体" panose="02010600030101010101" pitchFamily="2" charset="-122"/>
                <a:ea typeface="宋体" panose="02010600030101010101" pitchFamily="2" charset="-122"/>
              </a:rPr>
              <a:t>)</a:t>
            </a:r>
            <a:endParaRPr lang="en-US" altLang="zh-CN" sz="2000" b="1" dirty="0" smtClean="0">
              <a:solidFill>
                <a:schemeClr val="tx1"/>
              </a:solidFill>
              <a:latin typeface="宋体" panose="02010600030101010101" pitchFamily="2" charset="-122"/>
              <a:ea typeface="宋体" panose="02010600030101010101" pitchFamily="2" charset="-122"/>
            </a:endParaRPr>
          </a:p>
          <a:p>
            <a:pPr algn="l">
              <a:lnSpc>
                <a:spcPct val="100000"/>
              </a:lnSpc>
              <a:spcBef>
                <a:spcPct val="0"/>
              </a:spcBef>
            </a:pPr>
            <a:r>
              <a:rPr lang="zh-CN" altLang="en-US" sz="2000" b="1" dirty="0" smtClean="0">
                <a:solidFill>
                  <a:schemeClr val="tx1"/>
                </a:solidFill>
                <a:latin typeface="宋体" panose="02010600030101010101" pitchFamily="2" charset="-122"/>
                <a:ea typeface="宋体" panose="02010600030101010101" pitchFamily="2" charset="-122"/>
              </a:rPr>
              <a:t>    政府现时既以此次案件诉之于国联行政会，以待公理之解决，故已严格命令全国军队，对日军避免冲突，对于国民亦一致告诫，务必维持严肃镇静之态度。</a:t>
            </a:r>
            <a:br>
              <a:rPr lang="zh-CN" altLang="en-US" sz="2000" b="1" dirty="0" smtClean="0">
                <a:solidFill>
                  <a:schemeClr val="tx1"/>
                </a:solidFill>
                <a:latin typeface="宋体" panose="02010600030101010101" pitchFamily="2" charset="-122"/>
                <a:ea typeface="宋体" panose="02010600030101010101" pitchFamily="2" charset="-122"/>
              </a:rPr>
            </a:br>
            <a:r>
              <a:rPr lang="zh-CN" altLang="en-US" sz="2000" b="1" dirty="0" smtClean="0">
                <a:solidFill>
                  <a:schemeClr val="tx1"/>
                </a:solidFill>
                <a:latin typeface="宋体" panose="02010600030101010101" pitchFamily="2" charset="-122"/>
                <a:ea typeface="宋体" panose="02010600030101010101" pitchFamily="2" charset="-122"/>
              </a:rPr>
              <a:t> </a:t>
            </a:r>
            <a:r>
              <a:rPr lang="en-US" altLang="zh-CN" sz="1800" b="1" dirty="0" smtClean="0">
                <a:solidFill>
                  <a:schemeClr val="tx1"/>
                </a:solidFill>
                <a:latin typeface="宋体" panose="02010600030101010101" pitchFamily="2" charset="-122"/>
                <a:ea typeface="宋体" panose="02010600030101010101" pitchFamily="2" charset="-122"/>
              </a:rPr>
              <a:t>——</a:t>
            </a:r>
            <a:r>
              <a:rPr lang="zh-CN" altLang="en-US" sz="1800" b="1" dirty="0" smtClean="0">
                <a:solidFill>
                  <a:schemeClr val="tx1"/>
                </a:solidFill>
                <a:latin typeface="宋体" panose="02010600030101010101" pitchFamily="2" charset="-122"/>
                <a:ea typeface="宋体" panose="02010600030101010101" pitchFamily="2" charset="-122"/>
              </a:rPr>
              <a:t>摘自 </a:t>
            </a:r>
            <a:r>
              <a:rPr lang="en-US" altLang="zh-CN" sz="1800" b="1" dirty="0" smtClean="0">
                <a:solidFill>
                  <a:schemeClr val="tx1"/>
                </a:solidFill>
                <a:latin typeface="宋体" panose="02010600030101010101" pitchFamily="2" charset="-122"/>
                <a:ea typeface="宋体" panose="02010600030101010101" pitchFamily="2" charset="-122"/>
              </a:rPr>
              <a:t>《</a:t>
            </a:r>
            <a:r>
              <a:rPr lang="zh-CN" altLang="en-US" sz="1800" b="1" dirty="0" smtClean="0">
                <a:solidFill>
                  <a:schemeClr val="tx1"/>
                </a:solidFill>
                <a:latin typeface="宋体" panose="02010600030101010101" pitchFamily="2" charset="-122"/>
                <a:ea typeface="宋体" panose="02010600030101010101" pitchFamily="2" charset="-122"/>
              </a:rPr>
              <a:t>国民政府发表告国民书</a:t>
            </a:r>
            <a:r>
              <a:rPr lang="en-US" altLang="zh-CN" sz="1800" b="1" dirty="0" smtClean="0">
                <a:solidFill>
                  <a:schemeClr val="tx1"/>
                </a:solidFill>
                <a:latin typeface="宋体" panose="02010600030101010101" pitchFamily="2" charset="-122"/>
                <a:ea typeface="宋体" panose="02010600030101010101" pitchFamily="2" charset="-122"/>
              </a:rPr>
              <a:t>》,《</a:t>
            </a:r>
            <a:r>
              <a:rPr lang="zh-CN" altLang="en-US" sz="1800" b="1" dirty="0" smtClean="0">
                <a:solidFill>
                  <a:schemeClr val="tx1"/>
                </a:solidFill>
                <a:latin typeface="宋体" panose="02010600030101010101" pitchFamily="2" charset="-122"/>
                <a:ea typeface="宋体" panose="02010600030101010101" pitchFamily="2" charset="-122"/>
              </a:rPr>
              <a:t>申报</a:t>
            </a:r>
            <a:r>
              <a:rPr lang="en-US" altLang="zh-CN" sz="1800" b="1" dirty="0" smtClean="0">
                <a:solidFill>
                  <a:schemeClr val="tx1"/>
                </a:solidFill>
                <a:latin typeface="宋体" panose="02010600030101010101" pitchFamily="2" charset="-122"/>
                <a:ea typeface="宋体" panose="02010600030101010101" pitchFamily="2" charset="-122"/>
              </a:rPr>
              <a:t>》 (1931</a:t>
            </a:r>
            <a:r>
              <a:rPr lang="zh-CN" altLang="en-US" sz="1800" b="1" dirty="0" smtClean="0">
                <a:solidFill>
                  <a:schemeClr val="tx1"/>
                </a:solidFill>
                <a:latin typeface="宋体" panose="02010600030101010101" pitchFamily="2" charset="-122"/>
                <a:ea typeface="宋体" panose="02010600030101010101" pitchFamily="2" charset="-122"/>
              </a:rPr>
              <a:t>年</a:t>
            </a:r>
            <a:r>
              <a:rPr lang="en-US" altLang="zh-CN" sz="1800" b="1" dirty="0" smtClean="0">
                <a:solidFill>
                  <a:schemeClr val="tx1"/>
                </a:solidFill>
                <a:latin typeface="宋体" panose="02010600030101010101" pitchFamily="2" charset="-122"/>
                <a:ea typeface="宋体" panose="02010600030101010101" pitchFamily="2" charset="-122"/>
              </a:rPr>
              <a:t>9</a:t>
            </a:r>
            <a:r>
              <a:rPr lang="zh-CN" altLang="en-US" sz="1800" b="1" dirty="0" smtClean="0">
                <a:solidFill>
                  <a:schemeClr val="tx1"/>
                </a:solidFill>
                <a:latin typeface="宋体" panose="02010600030101010101" pitchFamily="2" charset="-122"/>
                <a:ea typeface="宋体" panose="02010600030101010101" pitchFamily="2" charset="-122"/>
              </a:rPr>
              <a:t>月</a:t>
            </a:r>
            <a:r>
              <a:rPr lang="en-US" altLang="zh-CN" sz="1800" b="1" dirty="0" smtClean="0">
                <a:solidFill>
                  <a:schemeClr val="tx1"/>
                </a:solidFill>
                <a:latin typeface="宋体" panose="02010600030101010101" pitchFamily="2" charset="-122"/>
                <a:ea typeface="宋体" panose="02010600030101010101" pitchFamily="2" charset="-122"/>
              </a:rPr>
              <a:t>24</a:t>
            </a:r>
            <a:r>
              <a:rPr lang="zh-CN" altLang="en-US" sz="1800" b="1" dirty="0" smtClean="0">
                <a:solidFill>
                  <a:schemeClr val="tx1"/>
                </a:solidFill>
                <a:latin typeface="宋体" panose="02010600030101010101" pitchFamily="2" charset="-122"/>
                <a:ea typeface="宋体" panose="02010600030101010101" pitchFamily="2" charset="-122"/>
              </a:rPr>
              <a:t>日</a:t>
            </a:r>
            <a:r>
              <a:rPr lang="en-US" altLang="zh-CN" sz="1800" b="1" dirty="0" smtClean="0">
                <a:solidFill>
                  <a:schemeClr val="tx1"/>
                </a:solidFill>
                <a:latin typeface="宋体" panose="02010600030101010101" pitchFamily="2" charset="-122"/>
                <a:ea typeface="宋体" panose="02010600030101010101" pitchFamily="2" charset="-122"/>
              </a:rPr>
              <a:t>)</a:t>
            </a:r>
            <a:endParaRPr lang="zh-CN" altLang="zh-CN" sz="18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9" name="矩形 18"/>
          <p:cNvSpPr/>
          <p:nvPr/>
        </p:nvSpPr>
        <p:spPr>
          <a:xfrm>
            <a:off x="943610" y="331470"/>
            <a:ext cx="4477385" cy="829945"/>
          </a:xfrm>
          <a:prstGeom prst="rect">
            <a:avLst/>
          </a:prstGeom>
          <a:noFill/>
          <a:ln>
            <a:noFill/>
          </a:ln>
        </p:spPr>
        <p:txBody>
          <a:bodyPr wrap="square" rtlCol="0" anchor="t">
            <a:spAutoFit/>
          </a:bodyPr>
          <a:lstStyle/>
          <a:p>
            <a:pPr algn="ctr"/>
            <a:r>
              <a:rPr lang="zh-CN" altLang="en-US" sz="4800" b="1" spc="15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楷体" panose="02010609060101010101" pitchFamily="49" charset="-122"/>
                <a:ea typeface="楷体" panose="02010609060101010101" pitchFamily="49" charset="-122"/>
                <a:sym typeface="+mn-ea"/>
              </a:rPr>
              <a:t>不抵抗政策</a:t>
            </a:r>
          </a:p>
        </p:txBody>
      </p:sp>
      <p:sp>
        <p:nvSpPr>
          <p:cNvPr id="30" name="矩形 29"/>
          <p:cNvSpPr/>
          <p:nvPr/>
        </p:nvSpPr>
        <p:spPr>
          <a:xfrm>
            <a:off x="7420727" y="3730686"/>
            <a:ext cx="3817071" cy="70788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zh-CN" altLang="en-US" sz="4000" b="1" dirty="0" smtClean="0">
                <a:latin typeface="+mn-ea"/>
              </a:rPr>
              <a:t>反蒋</a:t>
            </a:r>
            <a:r>
              <a:rPr lang="en-US" altLang="zh-CN" sz="4000" b="1" dirty="0" smtClean="0">
                <a:latin typeface="+mn-ea"/>
              </a:rPr>
              <a:t>—</a:t>
            </a:r>
            <a:r>
              <a:rPr lang="zh-CN" altLang="en-US" sz="4000" b="1" dirty="0" smtClean="0">
                <a:solidFill>
                  <a:srgbClr val="FF0000"/>
                </a:solidFill>
                <a:latin typeface="+mn-ea"/>
              </a:rPr>
              <a:t>反蒋抗日</a:t>
            </a:r>
            <a:endParaRPr lang="zh-CN" altLang="en-US" sz="4000" b="1" dirty="0">
              <a:latin typeface="+mn-ea"/>
            </a:endParaRPr>
          </a:p>
        </p:txBody>
      </p:sp>
      <p:cxnSp>
        <p:nvCxnSpPr>
          <p:cNvPr id="32" name="直接连接符 31"/>
          <p:cNvCxnSpPr/>
          <p:nvPr>
            <p:custDataLst>
              <p:tags r:id="rId16"/>
            </p:custDataLst>
          </p:nvPr>
        </p:nvCxnSpPr>
        <p:spPr>
          <a:xfrm>
            <a:off x="2968484" y="1872403"/>
            <a:ext cx="1140672" cy="1284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标题 14"/>
          <p:cNvSpPr>
            <a:spLocks noGrp="1"/>
          </p:cNvSpPr>
          <p:nvPr>
            <p:ph type="title"/>
          </p:nvPr>
        </p:nvSpPr>
        <p:spPr>
          <a:xfrm>
            <a:off x="361245" y="3703421"/>
            <a:ext cx="6863379" cy="777351"/>
          </a:xfrm>
        </p:spPr>
        <p:style>
          <a:lnRef idx="2">
            <a:schemeClr val="accent6"/>
          </a:lnRef>
          <a:fillRef idx="1">
            <a:schemeClr val="lt1"/>
          </a:fillRef>
          <a:effectRef idx="0">
            <a:schemeClr val="accent6"/>
          </a:effectRef>
          <a:fontRef idx="minor">
            <a:schemeClr val="dk1"/>
          </a:fontRef>
        </p:style>
        <p:txBody>
          <a:bodyPr>
            <a:normAutofit/>
          </a:bodyPr>
          <a:lstStyle/>
          <a:p>
            <a:r>
              <a:rPr lang="zh-CN" altLang="en-US" sz="4000" dirty="0" smtClean="0"/>
              <a:t>中国共产党政策变化？</a:t>
            </a:r>
            <a:endParaRPr lang="zh-CN" altLang="en-US" sz="4000" dirty="0">
              <a:solidFill>
                <a:srgbClr val="FF0000"/>
              </a:solidFill>
            </a:endParaRPr>
          </a:p>
        </p:txBody>
      </p:sp>
      <p:cxnSp>
        <p:nvCxnSpPr>
          <p:cNvPr id="35" name="直接连接符 34"/>
          <p:cNvCxnSpPr/>
          <p:nvPr>
            <p:custDataLst>
              <p:tags r:id="rId17"/>
            </p:custDataLst>
          </p:nvPr>
        </p:nvCxnSpPr>
        <p:spPr>
          <a:xfrm>
            <a:off x="4340084" y="4711559"/>
            <a:ext cx="1140672" cy="1284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8"/>
            </p:custDataLst>
          </p:nvPr>
        </p:nvCxnSpPr>
        <p:spPr>
          <a:xfrm flipV="1">
            <a:off x="1253067" y="5023556"/>
            <a:ext cx="666044" cy="22577"/>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linds(horizont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linds(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3"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4"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5"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2"/>
      <p:bldP spid="27" grpId="3"/>
      <p:bldP spid="29" grpId="4"/>
      <p:bldP spid="4" grpId="1" bldLvl="0" animBg="1"/>
      <p:bldP spid="5" grpId="5" bldLvl="0" animBg="1"/>
      <p:bldP spid="19" grpId="0"/>
      <p:bldP spid="30" grpId="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custDataLst>
              <p:tags r:id="rId2"/>
            </p:custDataLst>
          </p:nvPr>
        </p:nvCxnSpPr>
        <p:spPr>
          <a:xfrm>
            <a:off x="61422" y="861889"/>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流程图: 延期 43"/>
          <p:cNvSpPr/>
          <p:nvPr>
            <p:custDataLst>
              <p:tags r:id="rId3"/>
            </p:custDataLst>
          </p:nvPr>
        </p:nvSpPr>
        <p:spPr>
          <a:xfrm>
            <a:off x="0" y="0"/>
            <a:ext cx="551657" cy="576759"/>
          </a:xfrm>
          <a:prstGeom prst="flowChartDelay">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3600">
              <a:solidFill>
                <a:srgbClr val="7030A0"/>
              </a:solidFill>
              <a:ea typeface="华文楷体" panose="02010600040101010101" pitchFamily="2" charset="-122"/>
            </a:endParaRPr>
          </a:p>
        </p:txBody>
      </p:sp>
      <p:sp>
        <p:nvSpPr>
          <p:cNvPr id="45" name="TextBox 2"/>
          <p:cNvSpPr txBox="1"/>
          <p:nvPr>
            <p:custDataLst>
              <p:tags r:id="rId4"/>
            </p:custDataLst>
          </p:nvPr>
        </p:nvSpPr>
        <p:spPr>
          <a:xfrm>
            <a:off x="613321" y="81993"/>
            <a:ext cx="4507675" cy="521970"/>
          </a:xfrm>
          <a:prstGeom prst="rect">
            <a:avLst/>
          </a:prstGeom>
          <a:noFill/>
        </p:spPr>
        <p:txBody>
          <a:bodyPr wrap="square" rtlCol="0">
            <a:spAutoFit/>
          </a:bodyPr>
          <a:lstStyle/>
          <a:p>
            <a:r>
              <a:rPr lang="zh-CN" altLang="en-US" sz="2800" b="1" dirty="0">
                <a:solidFill>
                  <a:srgbClr val="7030A0"/>
                </a:solidFill>
                <a:latin typeface="华文楷体" panose="02010600040101010101" pitchFamily="2" charset="-122"/>
                <a:ea typeface="华文楷体" panose="02010600040101010101" pitchFamily="2" charset="-122"/>
              </a:rPr>
              <a:t>英雄</a:t>
            </a:r>
            <a:r>
              <a:rPr lang="zh-CN" altLang="en-US" sz="2800" b="1" dirty="0" smtClean="0">
                <a:solidFill>
                  <a:srgbClr val="7030A0"/>
                </a:solidFill>
                <a:latin typeface="华文楷体" panose="02010600040101010101" pitchFamily="2" charset="-122"/>
                <a:ea typeface="华文楷体" panose="02010600040101010101" pitchFamily="2" charset="-122"/>
              </a:rPr>
              <a:t>千古</a:t>
            </a:r>
            <a:endParaRPr lang="zh-CN" altLang="en-US" sz="2800" b="1" dirty="0">
              <a:solidFill>
                <a:srgbClr val="7030A0"/>
              </a:solidFill>
              <a:latin typeface="华文楷体" panose="02010600040101010101" pitchFamily="2" charset="-122"/>
              <a:ea typeface="华文楷体" panose="02010600040101010101" pitchFamily="2" charset="-122"/>
            </a:endParaRPr>
          </a:p>
        </p:txBody>
      </p:sp>
      <p:grpSp>
        <p:nvGrpSpPr>
          <p:cNvPr id="6" name="组合 5"/>
          <p:cNvGrpSpPr/>
          <p:nvPr>
            <p:custDataLst>
              <p:tags r:id="rId5"/>
            </p:custDataLst>
          </p:nvPr>
        </p:nvGrpSpPr>
        <p:grpSpPr>
          <a:xfrm>
            <a:off x="169333" y="527656"/>
            <a:ext cx="11513473" cy="2258576"/>
            <a:chOff x="23200" y="1491588"/>
            <a:chExt cx="11338426" cy="2354878"/>
          </a:xfrm>
        </p:grpSpPr>
        <p:pic>
          <p:nvPicPr>
            <p:cNvPr id="20" name="图片 19" descr="杨靖宇"/>
            <p:cNvPicPr>
              <a:picLocks noChangeAspect="1"/>
            </p:cNvPicPr>
            <p:nvPr>
              <p:custDataLst>
                <p:tags r:id="rId11"/>
              </p:custDataLst>
            </p:nvPr>
          </p:nvPicPr>
          <p:blipFill>
            <a:blip r:embed="rId15">
              <a:lum bright="-12000"/>
            </a:blip>
            <a:stretch>
              <a:fillRect/>
            </a:stretch>
          </p:blipFill>
          <p:spPr>
            <a:xfrm>
              <a:off x="23200" y="1491588"/>
              <a:ext cx="2216911" cy="2354878"/>
            </a:xfrm>
            <a:prstGeom prst="rect">
              <a:avLst/>
            </a:prstGeom>
            <a:noFill/>
            <a:ln w="9525">
              <a:noFill/>
            </a:ln>
          </p:spPr>
        </p:pic>
        <p:sp>
          <p:nvSpPr>
            <p:cNvPr id="21" name="文本框 20"/>
            <p:cNvSpPr txBox="1"/>
            <p:nvPr>
              <p:custDataLst>
                <p:tags r:id="rId12"/>
              </p:custDataLst>
            </p:nvPr>
          </p:nvSpPr>
          <p:spPr>
            <a:xfrm>
              <a:off x="2586971" y="1625629"/>
              <a:ext cx="8774655" cy="2030158"/>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lstStyle/>
            <a:p>
              <a:r>
                <a:rPr lang="zh-CN" altLang="en-US" sz="2400" b="1" dirty="0" smtClean="0">
                  <a:solidFill>
                    <a:srgbClr val="333333"/>
                  </a:solidFill>
                  <a:effectLst/>
                  <a:latin typeface="楷体" panose="02010609060101010101" pitchFamily="49" charset="-122"/>
                  <a:ea typeface="楷体" panose="02010609060101010101" pitchFamily="49" charset="-122"/>
                </a:rPr>
                <a:t>    杨</a:t>
              </a:r>
              <a:r>
                <a:rPr lang="zh-CN" altLang="en-US" sz="2400" b="1" dirty="0">
                  <a:solidFill>
                    <a:srgbClr val="333333"/>
                  </a:solidFill>
                  <a:effectLst/>
                  <a:latin typeface="楷体" panose="02010609060101010101" pitchFamily="49" charset="-122"/>
                  <a:ea typeface="楷体" panose="02010609060101010101" pitchFamily="49" charset="-122"/>
                </a:rPr>
                <a:t>靖宇（</a:t>
              </a:r>
              <a:r>
                <a:rPr lang="en-US" altLang="zh-CN" sz="2400" b="1" dirty="0">
                  <a:solidFill>
                    <a:srgbClr val="333333"/>
                  </a:solidFill>
                  <a:effectLst/>
                  <a:latin typeface="楷体" panose="02010609060101010101" pitchFamily="49" charset="-122"/>
                  <a:ea typeface="楷体" panose="02010609060101010101" pitchFamily="49" charset="-122"/>
                </a:rPr>
                <a:t>1905-1940</a:t>
              </a:r>
              <a:r>
                <a:rPr lang="zh-CN" altLang="en-US" sz="2400" b="1" dirty="0" smtClean="0">
                  <a:solidFill>
                    <a:srgbClr val="333333"/>
                  </a:solidFill>
                  <a:effectLst/>
                  <a:latin typeface="楷体" panose="02010609060101010101" pitchFamily="49" charset="-122"/>
                  <a:ea typeface="楷体" panose="02010609060101010101" pitchFamily="49" charset="-122"/>
                </a:rPr>
                <a:t>），</a:t>
              </a:r>
              <a:r>
                <a:rPr lang="zh-CN" altLang="en-US" sz="2400" b="1" dirty="0">
                  <a:solidFill>
                    <a:srgbClr val="333333"/>
                  </a:solidFill>
                  <a:effectLst/>
                  <a:latin typeface="楷体" panose="02010609060101010101" pitchFamily="49" charset="-122"/>
                  <a:ea typeface="楷体" panose="02010609060101010101" pitchFamily="49" charset="-122"/>
                </a:rPr>
                <a:t>原名马尚德，字骥生，河南省确山县李湾村人，鄂豫皖苏区及其红军的创始人之一，东北抗日联军的主要创建者和领导人之一。</a:t>
              </a:r>
              <a:r>
                <a:rPr lang="en-US" altLang="zh-CN" sz="2400" b="1" dirty="0">
                  <a:solidFill>
                    <a:srgbClr val="333333"/>
                  </a:solidFill>
                  <a:effectLst/>
                  <a:latin typeface="楷体" panose="02010609060101010101" pitchFamily="49" charset="-122"/>
                  <a:ea typeface="楷体" panose="02010609060101010101" pitchFamily="49" charset="-122"/>
                </a:rPr>
                <a:t>1932</a:t>
              </a:r>
              <a:r>
                <a:rPr lang="zh-CN" altLang="en-US" sz="2400" b="1" dirty="0">
                  <a:solidFill>
                    <a:srgbClr val="333333"/>
                  </a:solidFill>
                  <a:effectLst/>
                  <a:latin typeface="楷体" panose="02010609060101010101" pitchFamily="49" charset="-122"/>
                  <a:ea typeface="楷体" panose="02010609060101010101" pitchFamily="49" charset="-122"/>
                </a:rPr>
                <a:t>年，受命党中央委托到东北组织抗日联军。</a:t>
              </a:r>
              <a:r>
                <a:rPr lang="en-US" altLang="zh-CN" sz="2400" b="1" dirty="0">
                  <a:solidFill>
                    <a:srgbClr val="333333"/>
                  </a:solidFill>
                  <a:effectLst/>
                  <a:latin typeface="楷体" panose="02010609060101010101" pitchFamily="49" charset="-122"/>
                  <a:ea typeface="楷体" panose="02010609060101010101" pitchFamily="49" charset="-122"/>
                </a:rPr>
                <a:t>1940</a:t>
              </a:r>
              <a:r>
                <a:rPr lang="zh-CN" altLang="en-US" sz="2400" b="1" dirty="0">
                  <a:solidFill>
                    <a:srgbClr val="333333"/>
                  </a:solidFill>
                  <a:effectLst/>
                  <a:latin typeface="楷体" panose="02010609060101010101" pitchFamily="49" charset="-122"/>
                  <a:ea typeface="楷体" panose="02010609060101010101" pitchFamily="49" charset="-122"/>
                </a:rPr>
                <a:t>年</a:t>
              </a:r>
              <a:r>
                <a:rPr lang="en-US" altLang="zh-CN" sz="2400" b="1" dirty="0">
                  <a:solidFill>
                    <a:srgbClr val="333333"/>
                  </a:solidFill>
                  <a:effectLst/>
                  <a:latin typeface="楷体" panose="02010609060101010101" pitchFamily="49" charset="-122"/>
                  <a:ea typeface="楷体" panose="02010609060101010101" pitchFamily="49" charset="-122"/>
                </a:rPr>
                <a:t>2</a:t>
              </a:r>
              <a:r>
                <a:rPr lang="zh-CN" altLang="en-US" sz="2400" b="1" dirty="0">
                  <a:solidFill>
                    <a:srgbClr val="333333"/>
                  </a:solidFill>
                  <a:effectLst/>
                  <a:latin typeface="楷体" panose="02010609060101010101" pitchFamily="49" charset="-122"/>
                  <a:ea typeface="楷体" panose="02010609060101010101" pitchFamily="49" charset="-122"/>
                </a:rPr>
                <a:t>月</a:t>
              </a:r>
              <a:r>
                <a:rPr lang="en-US" altLang="zh-CN" sz="2400" b="1" dirty="0">
                  <a:solidFill>
                    <a:srgbClr val="333333"/>
                  </a:solidFill>
                  <a:effectLst/>
                  <a:latin typeface="楷体" panose="02010609060101010101" pitchFamily="49" charset="-122"/>
                  <a:ea typeface="楷体" panose="02010609060101010101" pitchFamily="49" charset="-122"/>
                </a:rPr>
                <a:t>23</a:t>
              </a:r>
              <a:r>
                <a:rPr lang="zh-CN" altLang="en-US" sz="2400" b="1" dirty="0">
                  <a:solidFill>
                    <a:srgbClr val="333333"/>
                  </a:solidFill>
                  <a:effectLst/>
                  <a:latin typeface="楷体" panose="02010609060101010101" pitchFamily="49" charset="-122"/>
                  <a:ea typeface="楷体" panose="02010609060101010101" pitchFamily="49" charset="-122"/>
                </a:rPr>
                <a:t>日，杨靖宇在濛江</a:t>
              </a:r>
              <a:r>
                <a:rPr lang="zh-CN" altLang="en-US" sz="2400" b="1" dirty="0" smtClean="0">
                  <a:solidFill>
                    <a:srgbClr val="333333"/>
                  </a:solidFill>
                  <a:effectLst/>
                  <a:latin typeface="楷体" panose="02010609060101010101" pitchFamily="49" charset="-122"/>
                  <a:ea typeface="楷体" panose="02010609060101010101" pitchFamily="49" charset="-122"/>
                </a:rPr>
                <a:t>县孤身一人</a:t>
              </a:r>
              <a:r>
                <a:rPr lang="zh-CN" altLang="en-US" sz="2400" b="1" dirty="0">
                  <a:solidFill>
                    <a:srgbClr val="333333"/>
                  </a:solidFill>
                  <a:effectLst/>
                  <a:latin typeface="楷体" panose="02010609060101010101" pitchFamily="49" charset="-122"/>
                  <a:ea typeface="楷体" panose="02010609060101010101" pitchFamily="49" charset="-122"/>
                </a:rPr>
                <a:t>与大量日寇周旋，最终壮烈牺牲</a:t>
              </a:r>
              <a:r>
                <a:rPr lang="zh-CN" altLang="en-US" sz="2400" b="1" dirty="0" smtClean="0">
                  <a:solidFill>
                    <a:srgbClr val="333333"/>
                  </a:solidFill>
                  <a:effectLst/>
                  <a:latin typeface="楷体" panose="02010609060101010101" pitchFamily="49" charset="-122"/>
                  <a:ea typeface="楷体" panose="02010609060101010101" pitchFamily="49" charset="-122"/>
                </a:rPr>
                <a:t>。</a:t>
              </a:r>
              <a:endParaRPr lang="zh-CN" altLang="en-US" sz="2400" b="1" dirty="0">
                <a:solidFill>
                  <a:srgbClr val="333333"/>
                </a:solidFill>
                <a:effectLst/>
                <a:latin typeface="楷体" panose="02010609060101010101" pitchFamily="49" charset="-122"/>
                <a:ea typeface="楷体" panose="02010609060101010101" pitchFamily="49" charset="-122"/>
              </a:endParaRPr>
            </a:p>
          </p:txBody>
        </p:sp>
      </p:grpSp>
      <p:sp>
        <p:nvSpPr>
          <p:cNvPr id="26" name="文本框 25"/>
          <p:cNvSpPr txBox="1"/>
          <p:nvPr>
            <p:custDataLst>
              <p:tags r:id="rId6"/>
            </p:custDataLst>
          </p:nvPr>
        </p:nvSpPr>
        <p:spPr>
          <a:xfrm>
            <a:off x="1295737" y="5884430"/>
            <a:ext cx="2749138"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r>
              <a:rPr lang="zh-CN" altLang="en-US" sz="2000" b="1" dirty="0">
                <a:solidFill>
                  <a:srgbClr val="333333"/>
                </a:solidFill>
                <a:effectLst/>
                <a:latin typeface="楷体" panose="02010609060101010101" pitchFamily="49" charset="-122"/>
                <a:ea typeface="楷体" panose="02010609060101010101" pitchFamily="49" charset="-122"/>
              </a:rPr>
              <a:t>赵尚志（</a:t>
            </a:r>
            <a:r>
              <a:rPr lang="en-US" altLang="zh-CN" sz="2000" b="1" dirty="0" smtClean="0">
                <a:solidFill>
                  <a:srgbClr val="333333"/>
                </a:solidFill>
                <a:effectLst/>
                <a:latin typeface="楷体" panose="02010609060101010101" pitchFamily="49" charset="-122"/>
                <a:ea typeface="楷体" panose="02010609060101010101" pitchFamily="49" charset="-122"/>
              </a:rPr>
              <a:t>1908—1942</a:t>
            </a:r>
            <a:r>
              <a:rPr lang="zh-CN" altLang="en-US" sz="2000" b="1" dirty="0" smtClean="0">
                <a:solidFill>
                  <a:srgbClr val="333333"/>
                </a:solidFill>
                <a:effectLst/>
                <a:latin typeface="楷体" panose="02010609060101010101" pitchFamily="49" charset="-122"/>
                <a:ea typeface="楷体" panose="02010609060101010101" pitchFamily="49" charset="-122"/>
              </a:rPr>
              <a:t>）</a:t>
            </a:r>
            <a:endParaRPr sz="2000" b="1" dirty="0">
              <a:solidFill>
                <a:srgbClr val="333333"/>
              </a:solidFill>
              <a:effectLst/>
              <a:latin typeface="楷体" panose="02010609060101010101" pitchFamily="49" charset="-122"/>
              <a:ea typeface="楷体" panose="02010609060101010101" pitchFamily="49" charset="-122"/>
            </a:endParaRPr>
          </a:p>
        </p:txBody>
      </p:sp>
      <p:grpSp>
        <p:nvGrpSpPr>
          <p:cNvPr id="25604" name="Group 8"/>
          <p:cNvGrpSpPr/>
          <p:nvPr/>
        </p:nvGrpSpPr>
        <p:grpSpPr>
          <a:xfrm>
            <a:off x="8756723" y="2850776"/>
            <a:ext cx="3012141" cy="2840019"/>
            <a:chOff x="-275" y="131"/>
            <a:chExt cx="1473" cy="2024"/>
          </a:xfrm>
          <a:effectLst>
            <a:outerShdw blurRad="50800" dist="38100" dir="5400000" algn="t" rotWithShape="0">
              <a:prstClr val="black">
                <a:alpha val="40000"/>
              </a:prstClr>
            </a:outerShdw>
          </a:effectLst>
        </p:grpSpPr>
        <p:pic>
          <p:nvPicPr>
            <p:cNvPr id="25605" name="Picture 9"/>
            <p:cNvPicPr>
              <a:picLocks noChangeAspect="1"/>
            </p:cNvPicPr>
            <p:nvPr>
              <p:custDataLst>
                <p:tags r:id="rId9"/>
              </p:custDataLst>
            </p:nvPr>
          </p:nvPicPr>
          <p:blipFill>
            <a:blip r:embed="rId16"/>
            <a:srcRect r="3745" b="10516"/>
            <a:stretch>
              <a:fillRect/>
            </a:stretch>
          </p:blipFill>
          <p:spPr>
            <a:xfrm>
              <a:off x="-275" y="131"/>
              <a:ext cx="1473" cy="2024"/>
            </a:xfrm>
            <a:prstGeom prst="rect">
              <a:avLst/>
            </a:prstGeom>
            <a:noFill/>
            <a:ln w="9525">
              <a:noFill/>
            </a:ln>
          </p:spPr>
        </p:pic>
        <p:sp>
          <p:nvSpPr>
            <p:cNvPr id="25606" name="Rectangle 10"/>
            <p:cNvSpPr/>
            <p:nvPr>
              <p:custDataLst>
                <p:tags r:id="rId10"/>
              </p:custDataLst>
            </p:nvPr>
          </p:nvSpPr>
          <p:spPr>
            <a:xfrm>
              <a:off x="160" y="1568"/>
              <a:ext cx="691" cy="355"/>
            </a:xfrm>
            <a:prstGeom prst="rect">
              <a:avLst/>
            </a:prstGeom>
            <a:noFill/>
            <a:ln w="9525">
              <a:noFill/>
            </a:ln>
          </p:spPr>
          <p:txBody>
            <a:bodyPr wrap="square" anchor="t">
              <a:spAutoFit/>
            </a:bodyPr>
            <a:lstStyle/>
            <a:p>
              <a:endParaRPr lang="zh-CN" altLang="en-US" sz="2400">
                <a:solidFill>
                  <a:srgbClr val="303030"/>
                </a:solidFill>
                <a:latin typeface="黑体" panose="02010609060101010101" charset="-122"/>
                <a:ea typeface="黑体" panose="02010609060101010101" charset="-122"/>
              </a:endParaRPr>
            </a:p>
          </p:txBody>
        </p:sp>
      </p:grpSp>
      <p:sp>
        <p:nvSpPr>
          <p:cNvPr id="2" name="文本框 1"/>
          <p:cNvSpPr txBox="1"/>
          <p:nvPr>
            <p:custDataLst>
              <p:tags r:id="rId7"/>
            </p:custDataLst>
          </p:nvPr>
        </p:nvSpPr>
        <p:spPr>
          <a:xfrm>
            <a:off x="8877552" y="5895191"/>
            <a:ext cx="2805251" cy="4616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20000"/>
              </a:lnSpc>
            </a:pPr>
            <a:r>
              <a:rPr lang="zh-CN" altLang="en-US" sz="2000" b="1" dirty="0">
                <a:solidFill>
                  <a:schemeClr val="tx1"/>
                </a:solidFill>
                <a:effectLst/>
                <a:latin typeface="楷体" panose="02010609060101010101" pitchFamily="49" charset="-122"/>
                <a:ea typeface="楷体" panose="02010609060101010101" pitchFamily="49" charset="-122"/>
                <a:cs typeface="宋体" panose="02010600030101010101" pitchFamily="2" charset="-122"/>
              </a:rPr>
              <a:t>赵一曼（</a:t>
            </a:r>
            <a:r>
              <a:rPr lang="en-US" altLang="zh-CN" sz="2000" b="1" dirty="0" smtClean="0">
                <a:solidFill>
                  <a:schemeClr val="tx1"/>
                </a:solidFill>
                <a:effectLst/>
                <a:latin typeface="楷体" panose="02010609060101010101" pitchFamily="49" charset="-122"/>
                <a:ea typeface="楷体" panose="02010609060101010101" pitchFamily="49" charset="-122"/>
                <a:cs typeface="宋体" panose="02010600030101010101" pitchFamily="2" charset="-122"/>
              </a:rPr>
              <a:t>1905—1936</a:t>
            </a:r>
            <a:r>
              <a:rPr lang="zh-CN" altLang="en-US" sz="2000" b="1" dirty="0" smtClean="0">
                <a:solidFill>
                  <a:schemeClr val="tx1"/>
                </a:solidFill>
                <a:effectLst/>
                <a:latin typeface="楷体" panose="02010609060101010101" pitchFamily="49" charset="-122"/>
                <a:ea typeface="楷体" panose="02010609060101010101" pitchFamily="49" charset="-122"/>
                <a:cs typeface="宋体" panose="02010600030101010101" pitchFamily="2" charset="-122"/>
              </a:rPr>
              <a:t>）</a:t>
            </a:r>
            <a:endParaRPr lang="en-US" altLang="zh-CN" sz="2000" b="1" dirty="0">
              <a:solidFill>
                <a:schemeClr val="tx1"/>
              </a:solidFill>
              <a:effectLst/>
              <a:latin typeface="楷体" panose="02010609060101010101" pitchFamily="49" charset="-122"/>
              <a:ea typeface="楷体" panose="02010609060101010101" pitchFamily="49" charset="-122"/>
              <a:cs typeface="宋体" panose="02010600030101010101" pitchFamily="2" charset="-122"/>
              <a:sym typeface="+mn-ea"/>
            </a:endParaRPr>
          </a:p>
        </p:txBody>
      </p:sp>
      <p:graphicFrame>
        <p:nvGraphicFramePr>
          <p:cNvPr id="1026" name="Object 2"/>
          <p:cNvGraphicFramePr>
            <a:graphicFrameLocks noChangeAspect="1"/>
          </p:cNvGraphicFramePr>
          <p:nvPr/>
        </p:nvGraphicFramePr>
        <p:xfrm>
          <a:off x="10129688" y="0"/>
          <a:ext cx="796925" cy="534987"/>
        </p:xfrm>
        <a:graphic>
          <a:graphicData uri="http://schemas.openxmlformats.org/presentationml/2006/ole">
            <p:oleObj spid="_x0000_s18433" name="包装程序外壳对象" showAsIcon="1" r:id="rId17" imgW="771525" imgH="523875" progId="Package">
              <p:embed/>
            </p:oleObj>
          </a:graphicData>
        </a:graphic>
      </p:graphicFrame>
      <p:pic>
        <p:nvPicPr>
          <p:cNvPr id="24" name="图片 23"/>
          <p:cNvPicPr>
            <a:picLocks noChangeAspect="1"/>
          </p:cNvPicPr>
          <p:nvPr>
            <p:custDataLst>
              <p:tags r:id="rId8"/>
            </p:custDataLst>
          </p:nvPr>
        </p:nvPicPr>
        <p:blipFill>
          <a:blip r:embed="rId18">
            <a:extLst>
              <a:ext uri="{28A0092B-C50C-407E-A947-70E740481C1C}">
                <a14:useLocalDpi xmlns:a14="http://schemas.microsoft.com/office/drawing/2010/main" xmlns="" val="0"/>
              </a:ext>
            </a:extLst>
          </a:blip>
          <a:stretch>
            <a:fillRect/>
          </a:stretch>
        </p:blipFill>
        <p:spPr>
          <a:xfrm>
            <a:off x="1344706" y="2907707"/>
            <a:ext cx="2538805" cy="2690176"/>
          </a:xfrm>
          <a:prstGeom prst="rect">
            <a:avLst/>
          </a:prstGeom>
        </p:spPr>
      </p:pic>
      <p:sp>
        <p:nvSpPr>
          <p:cNvPr id="15" name="TextBox 14"/>
          <p:cNvSpPr txBox="1"/>
          <p:nvPr/>
        </p:nvSpPr>
        <p:spPr>
          <a:xfrm>
            <a:off x="4023360" y="2990625"/>
            <a:ext cx="4615031"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3200" b="1" dirty="0" smtClean="0">
                <a:solidFill>
                  <a:srgbClr val="FF0000"/>
                </a:solidFill>
                <a:latin typeface="楷体" panose="02010609060101010101" pitchFamily="49" charset="-122"/>
                <a:ea typeface="楷体" panose="02010609060101010101" pitchFamily="49" charset="-122"/>
              </a:rPr>
              <a:t>勇赴国难、不畏强暴、敢于牺牲、一往无前、百折不挠、艰苦奋斗、奋发图强</a:t>
            </a:r>
            <a:r>
              <a:rPr lang="en-US" altLang="zh-CN" sz="3200" b="1" dirty="0" smtClean="0">
                <a:solidFill>
                  <a:srgbClr val="FF0000"/>
                </a:solidFill>
                <a:latin typeface="楷体" panose="02010609060101010101" pitchFamily="49" charset="-122"/>
                <a:ea typeface="楷体" panose="02010609060101010101" pitchFamily="49" charset="-122"/>
              </a:rPr>
              <a:t>······</a:t>
            </a:r>
            <a:endParaRPr lang="zh-CN" altLang="en-US" sz="3200" b="1" dirty="0">
              <a:solidFill>
                <a:srgbClr val="FF0000"/>
              </a:solidFill>
              <a:latin typeface="楷体" panose="02010609060101010101" pitchFamily="49" charset="-122"/>
              <a:ea typeface="楷体" panose="02010609060101010101" pitchFamily="49" charset="-122"/>
            </a:endParaRPr>
          </a:p>
        </p:txBody>
      </p:sp>
      <p:sp>
        <p:nvSpPr>
          <p:cNvPr id="16" name="矩形 15"/>
          <p:cNvSpPr/>
          <p:nvPr/>
        </p:nvSpPr>
        <p:spPr>
          <a:xfrm>
            <a:off x="5523405" y="0"/>
            <a:ext cx="2236510" cy="707886"/>
          </a:xfrm>
          <a:prstGeom prst="rect">
            <a:avLst/>
          </a:prstGeom>
        </p:spPr>
        <p:txBody>
          <a:bodyPr wrap="none">
            <a:spAutoFit/>
          </a:bodyPr>
          <a:lstStyle/>
          <a:p>
            <a:r>
              <a:rPr lang="zh-CN" altLang="en-US" sz="4000" dirty="0" smtClean="0">
                <a:solidFill>
                  <a:srgbClr val="FF0000"/>
                </a:solidFill>
                <a:latin typeface="楷体" panose="02010609060101010101" pitchFamily="49" charset="-122"/>
                <a:ea typeface="楷体" panose="02010609060101010101" pitchFamily="49" charset="-122"/>
              </a:rPr>
              <a:t>抗战精神</a:t>
            </a:r>
            <a:endParaRPr lang="en-US" altLang="zh-CN" sz="4000" dirty="0" smtClean="0">
              <a:solidFill>
                <a:srgbClr val="FF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untitled"/>
          <p:cNvPicPr>
            <a:picLocks noChangeAspect="1"/>
          </p:cNvPicPr>
          <p:nvPr>
            <p:custDataLst>
              <p:tags r:id="rId1"/>
            </p:custDataLst>
          </p:nvPr>
        </p:nvPicPr>
        <p:blipFill>
          <a:blip r:embed="rId18"/>
          <a:srcRect l="50073" t="8574" r="11667" b="27954"/>
          <a:stretch>
            <a:fillRect/>
          </a:stretch>
        </p:blipFill>
        <p:spPr>
          <a:xfrm>
            <a:off x="1291590" y="732472"/>
            <a:ext cx="5252720" cy="5878830"/>
          </a:xfrm>
          <a:prstGeom prst="rect">
            <a:avLst/>
          </a:prstGeom>
          <a:ln w="22225">
            <a:solidFill>
              <a:srgbClr val="1B2A4A"/>
            </a:solidFill>
          </a:ln>
        </p:spPr>
      </p:pic>
      <p:sp>
        <p:nvSpPr>
          <p:cNvPr id="36" name="任意多边形 35"/>
          <p:cNvSpPr/>
          <p:nvPr>
            <p:custDataLst>
              <p:tags r:id="rId2"/>
            </p:custDataLst>
          </p:nvPr>
        </p:nvSpPr>
        <p:spPr>
          <a:xfrm>
            <a:off x="3324860" y="894397"/>
            <a:ext cx="2782570" cy="3246755"/>
          </a:xfrm>
          <a:custGeom>
            <a:avLst/>
            <a:gdLst>
              <a:gd name="connisteX0" fmla="*/ 89535 w 2782570"/>
              <a:gd name="connsiteY0" fmla="*/ 954405 h 3246755"/>
              <a:gd name="connisteX1" fmla="*/ 160655 w 2782570"/>
              <a:gd name="connsiteY1" fmla="*/ 981075 h 3246755"/>
              <a:gd name="connisteX2" fmla="*/ 231775 w 2782570"/>
              <a:gd name="connsiteY2" fmla="*/ 1007745 h 3246755"/>
              <a:gd name="connisteX3" fmla="*/ 303530 w 2782570"/>
              <a:gd name="connsiteY3" fmla="*/ 998855 h 3246755"/>
              <a:gd name="connisteX4" fmla="*/ 365760 w 2782570"/>
              <a:gd name="connsiteY4" fmla="*/ 927735 h 3246755"/>
              <a:gd name="connisteX5" fmla="*/ 437515 w 2782570"/>
              <a:gd name="connsiteY5" fmla="*/ 865505 h 3246755"/>
              <a:gd name="connisteX6" fmla="*/ 446405 w 2782570"/>
              <a:gd name="connsiteY6" fmla="*/ 793750 h 3246755"/>
              <a:gd name="connisteX7" fmla="*/ 446405 w 2782570"/>
              <a:gd name="connsiteY7" fmla="*/ 722630 h 3246755"/>
              <a:gd name="connisteX8" fmla="*/ 517525 w 2782570"/>
              <a:gd name="connsiteY8" fmla="*/ 660400 h 3246755"/>
              <a:gd name="connisteX9" fmla="*/ 535305 w 2782570"/>
              <a:gd name="connsiteY9" fmla="*/ 588645 h 3246755"/>
              <a:gd name="connisteX10" fmla="*/ 544195 w 2782570"/>
              <a:gd name="connsiteY10" fmla="*/ 517525 h 3246755"/>
              <a:gd name="connisteX11" fmla="*/ 579755 w 2782570"/>
              <a:gd name="connsiteY11" fmla="*/ 446405 h 3246755"/>
              <a:gd name="connisteX12" fmla="*/ 579755 w 2782570"/>
              <a:gd name="connsiteY12" fmla="*/ 374650 h 3246755"/>
              <a:gd name="connisteX13" fmla="*/ 544195 w 2782570"/>
              <a:gd name="connsiteY13" fmla="*/ 303530 h 3246755"/>
              <a:gd name="connisteX14" fmla="*/ 473075 w 2782570"/>
              <a:gd name="connsiteY14" fmla="*/ 276860 h 3246755"/>
              <a:gd name="connisteX15" fmla="*/ 437515 w 2782570"/>
              <a:gd name="connsiteY15" fmla="*/ 205105 h 3246755"/>
              <a:gd name="connisteX16" fmla="*/ 508635 w 2782570"/>
              <a:gd name="connsiteY16" fmla="*/ 196215 h 3246755"/>
              <a:gd name="connisteX17" fmla="*/ 579755 w 2782570"/>
              <a:gd name="connsiteY17" fmla="*/ 125095 h 3246755"/>
              <a:gd name="connisteX18" fmla="*/ 651510 w 2782570"/>
              <a:gd name="connsiteY18" fmla="*/ 80645 h 3246755"/>
              <a:gd name="connisteX19" fmla="*/ 722630 w 2782570"/>
              <a:gd name="connsiteY19" fmla="*/ 53975 h 3246755"/>
              <a:gd name="connisteX20" fmla="*/ 793750 w 2782570"/>
              <a:gd name="connsiteY20" fmla="*/ 18415 h 3246755"/>
              <a:gd name="connisteX21" fmla="*/ 865505 w 2782570"/>
              <a:gd name="connsiteY21" fmla="*/ 0 h 3246755"/>
              <a:gd name="connisteX22" fmla="*/ 936625 w 2782570"/>
              <a:gd name="connsiteY22" fmla="*/ 0 h 3246755"/>
              <a:gd name="connisteX23" fmla="*/ 1007745 w 2782570"/>
              <a:gd name="connsiteY23" fmla="*/ 0 h 3246755"/>
              <a:gd name="connisteX24" fmla="*/ 1079500 w 2782570"/>
              <a:gd name="connsiteY24" fmla="*/ 36195 h 3246755"/>
              <a:gd name="connisteX25" fmla="*/ 1150620 w 2782570"/>
              <a:gd name="connsiteY25" fmla="*/ 36195 h 3246755"/>
              <a:gd name="connisteX26" fmla="*/ 1221740 w 2782570"/>
              <a:gd name="connsiteY26" fmla="*/ 53975 h 3246755"/>
              <a:gd name="connisteX27" fmla="*/ 1293495 w 2782570"/>
              <a:gd name="connsiteY27" fmla="*/ 98425 h 3246755"/>
              <a:gd name="connisteX28" fmla="*/ 1302385 w 2782570"/>
              <a:gd name="connsiteY28" fmla="*/ 169545 h 3246755"/>
              <a:gd name="connisteX29" fmla="*/ 1373505 w 2782570"/>
              <a:gd name="connsiteY29" fmla="*/ 205105 h 3246755"/>
              <a:gd name="connisteX30" fmla="*/ 1426845 w 2782570"/>
              <a:gd name="connsiteY30" fmla="*/ 276860 h 3246755"/>
              <a:gd name="connisteX31" fmla="*/ 1445260 w 2782570"/>
              <a:gd name="connsiteY31" fmla="*/ 347980 h 3246755"/>
              <a:gd name="connisteX32" fmla="*/ 1489710 w 2782570"/>
              <a:gd name="connsiteY32" fmla="*/ 419735 h 3246755"/>
              <a:gd name="connisteX33" fmla="*/ 1551940 w 2782570"/>
              <a:gd name="connsiteY33" fmla="*/ 490855 h 3246755"/>
              <a:gd name="connisteX34" fmla="*/ 1587500 w 2782570"/>
              <a:gd name="connsiteY34" fmla="*/ 561975 h 3246755"/>
              <a:gd name="connisteX35" fmla="*/ 1640840 w 2782570"/>
              <a:gd name="connsiteY35" fmla="*/ 633730 h 3246755"/>
              <a:gd name="connisteX36" fmla="*/ 1712595 w 2782570"/>
              <a:gd name="connsiteY36" fmla="*/ 678180 h 3246755"/>
              <a:gd name="connisteX37" fmla="*/ 1783715 w 2782570"/>
              <a:gd name="connsiteY37" fmla="*/ 713740 h 3246755"/>
              <a:gd name="connisteX38" fmla="*/ 1855470 w 2782570"/>
              <a:gd name="connsiteY38" fmla="*/ 713740 h 3246755"/>
              <a:gd name="connisteX39" fmla="*/ 1926590 w 2782570"/>
              <a:gd name="connsiteY39" fmla="*/ 713740 h 3246755"/>
              <a:gd name="connisteX40" fmla="*/ 1855470 w 2782570"/>
              <a:gd name="connsiteY40" fmla="*/ 758190 h 3246755"/>
              <a:gd name="connisteX41" fmla="*/ 1926590 w 2782570"/>
              <a:gd name="connsiteY41" fmla="*/ 713740 h 3246755"/>
              <a:gd name="connisteX42" fmla="*/ 1997710 w 2782570"/>
              <a:gd name="connsiteY42" fmla="*/ 713740 h 3246755"/>
              <a:gd name="connisteX43" fmla="*/ 2069465 w 2782570"/>
              <a:gd name="connsiteY43" fmla="*/ 740410 h 3246755"/>
              <a:gd name="connisteX44" fmla="*/ 2140585 w 2782570"/>
              <a:gd name="connsiteY44" fmla="*/ 784860 h 3246755"/>
              <a:gd name="connisteX45" fmla="*/ 2176145 w 2782570"/>
              <a:gd name="connsiteY45" fmla="*/ 856615 h 3246755"/>
              <a:gd name="connisteX46" fmla="*/ 2238375 w 2782570"/>
              <a:gd name="connsiteY46" fmla="*/ 927735 h 3246755"/>
              <a:gd name="connisteX47" fmla="*/ 2310130 w 2782570"/>
              <a:gd name="connsiteY47" fmla="*/ 972185 h 3246755"/>
              <a:gd name="connisteX48" fmla="*/ 2381250 w 2782570"/>
              <a:gd name="connsiteY48" fmla="*/ 963295 h 3246755"/>
              <a:gd name="connisteX49" fmla="*/ 2443480 w 2782570"/>
              <a:gd name="connsiteY49" fmla="*/ 892175 h 3246755"/>
              <a:gd name="connisteX50" fmla="*/ 2515235 w 2782570"/>
              <a:gd name="connsiteY50" fmla="*/ 856615 h 3246755"/>
              <a:gd name="connisteX51" fmla="*/ 2586355 w 2782570"/>
              <a:gd name="connsiteY51" fmla="*/ 811530 h 3246755"/>
              <a:gd name="connisteX52" fmla="*/ 2658110 w 2782570"/>
              <a:gd name="connsiteY52" fmla="*/ 767080 h 3246755"/>
              <a:gd name="connisteX53" fmla="*/ 2702560 w 2782570"/>
              <a:gd name="connsiteY53" fmla="*/ 695960 h 3246755"/>
              <a:gd name="connisteX54" fmla="*/ 2755900 w 2782570"/>
              <a:gd name="connsiteY54" fmla="*/ 767080 h 3246755"/>
              <a:gd name="connisteX55" fmla="*/ 2738120 w 2782570"/>
              <a:gd name="connsiteY55" fmla="*/ 695960 h 3246755"/>
              <a:gd name="connisteX56" fmla="*/ 2782570 w 2782570"/>
              <a:gd name="connsiteY56" fmla="*/ 624840 h 3246755"/>
              <a:gd name="connisteX57" fmla="*/ 2764790 w 2782570"/>
              <a:gd name="connsiteY57" fmla="*/ 624840 h 3246755"/>
              <a:gd name="connisteX58" fmla="*/ 2764790 w 2782570"/>
              <a:gd name="connsiteY58" fmla="*/ 695960 h 3246755"/>
              <a:gd name="connisteX59" fmla="*/ 2764790 w 2782570"/>
              <a:gd name="connsiteY59" fmla="*/ 767080 h 3246755"/>
              <a:gd name="connisteX60" fmla="*/ 2764790 w 2782570"/>
              <a:gd name="connsiteY60" fmla="*/ 838835 h 3246755"/>
              <a:gd name="connisteX61" fmla="*/ 2764790 w 2782570"/>
              <a:gd name="connsiteY61" fmla="*/ 909955 h 3246755"/>
              <a:gd name="connisteX62" fmla="*/ 2764790 w 2782570"/>
              <a:gd name="connsiteY62" fmla="*/ 981075 h 3246755"/>
              <a:gd name="connisteX63" fmla="*/ 2755900 w 2782570"/>
              <a:gd name="connsiteY63" fmla="*/ 1052830 h 3246755"/>
              <a:gd name="connisteX64" fmla="*/ 2755900 w 2782570"/>
              <a:gd name="connsiteY64" fmla="*/ 1123950 h 3246755"/>
              <a:gd name="connisteX65" fmla="*/ 2755900 w 2782570"/>
              <a:gd name="connsiteY65" fmla="*/ 1195070 h 3246755"/>
              <a:gd name="connisteX66" fmla="*/ 2755900 w 2782570"/>
              <a:gd name="connsiteY66" fmla="*/ 1266825 h 3246755"/>
              <a:gd name="connisteX67" fmla="*/ 2755900 w 2782570"/>
              <a:gd name="connsiteY67" fmla="*/ 1337945 h 3246755"/>
              <a:gd name="connisteX68" fmla="*/ 2764790 w 2782570"/>
              <a:gd name="connsiteY68" fmla="*/ 1409065 h 3246755"/>
              <a:gd name="connisteX69" fmla="*/ 2693670 w 2782570"/>
              <a:gd name="connsiteY69" fmla="*/ 1427480 h 3246755"/>
              <a:gd name="connisteX70" fmla="*/ 2621915 w 2782570"/>
              <a:gd name="connsiteY70" fmla="*/ 1417955 h 3246755"/>
              <a:gd name="connisteX71" fmla="*/ 2550795 w 2782570"/>
              <a:gd name="connsiteY71" fmla="*/ 1436370 h 3246755"/>
              <a:gd name="connisteX72" fmla="*/ 2479675 w 2782570"/>
              <a:gd name="connsiteY72" fmla="*/ 1507490 h 3246755"/>
              <a:gd name="connisteX73" fmla="*/ 2515235 w 2782570"/>
              <a:gd name="connsiteY73" fmla="*/ 1578610 h 3246755"/>
              <a:gd name="connisteX74" fmla="*/ 2541905 w 2782570"/>
              <a:gd name="connsiteY74" fmla="*/ 1650365 h 3246755"/>
              <a:gd name="connisteX75" fmla="*/ 2550795 w 2782570"/>
              <a:gd name="connsiteY75" fmla="*/ 1721485 h 3246755"/>
              <a:gd name="connisteX76" fmla="*/ 2559685 w 2782570"/>
              <a:gd name="connsiteY76" fmla="*/ 1792605 h 3246755"/>
              <a:gd name="connisteX77" fmla="*/ 2568575 w 2782570"/>
              <a:gd name="connsiteY77" fmla="*/ 1864360 h 3246755"/>
              <a:gd name="connisteX78" fmla="*/ 2595245 w 2782570"/>
              <a:gd name="connsiteY78" fmla="*/ 1935480 h 3246755"/>
              <a:gd name="connisteX79" fmla="*/ 2524125 w 2782570"/>
              <a:gd name="connsiteY79" fmla="*/ 1988820 h 3246755"/>
              <a:gd name="connisteX80" fmla="*/ 2559685 w 2782570"/>
              <a:gd name="connsiteY80" fmla="*/ 2060575 h 3246755"/>
              <a:gd name="connisteX81" fmla="*/ 2488565 w 2782570"/>
              <a:gd name="connsiteY81" fmla="*/ 2033905 h 3246755"/>
              <a:gd name="connisteX82" fmla="*/ 2416810 w 2782570"/>
              <a:gd name="connsiteY82" fmla="*/ 2024380 h 3246755"/>
              <a:gd name="connisteX83" fmla="*/ 2407920 w 2782570"/>
              <a:gd name="connsiteY83" fmla="*/ 2096135 h 3246755"/>
              <a:gd name="connisteX84" fmla="*/ 2345690 w 2782570"/>
              <a:gd name="connsiteY84" fmla="*/ 2167255 h 3246755"/>
              <a:gd name="connisteX85" fmla="*/ 2283460 w 2782570"/>
              <a:gd name="connsiteY85" fmla="*/ 2239010 h 3246755"/>
              <a:gd name="connisteX86" fmla="*/ 2211705 w 2782570"/>
              <a:gd name="connsiteY86" fmla="*/ 2265680 h 3246755"/>
              <a:gd name="connisteX87" fmla="*/ 2211705 w 2782570"/>
              <a:gd name="connsiteY87" fmla="*/ 2336800 h 3246755"/>
              <a:gd name="connisteX88" fmla="*/ 2229485 w 2782570"/>
              <a:gd name="connsiteY88" fmla="*/ 2407920 h 3246755"/>
              <a:gd name="connisteX89" fmla="*/ 2158365 w 2782570"/>
              <a:gd name="connsiteY89" fmla="*/ 2416810 h 3246755"/>
              <a:gd name="connisteX90" fmla="*/ 2087245 w 2782570"/>
              <a:gd name="connsiteY90" fmla="*/ 2425700 h 3246755"/>
              <a:gd name="connisteX91" fmla="*/ 2015490 w 2782570"/>
              <a:gd name="connsiteY91" fmla="*/ 2425700 h 3246755"/>
              <a:gd name="connisteX92" fmla="*/ 1944370 w 2782570"/>
              <a:gd name="connsiteY92" fmla="*/ 2425700 h 3246755"/>
              <a:gd name="connisteX93" fmla="*/ 1926590 w 2782570"/>
              <a:gd name="connsiteY93" fmla="*/ 2497455 h 3246755"/>
              <a:gd name="connisteX94" fmla="*/ 1891030 w 2782570"/>
              <a:gd name="connsiteY94" fmla="*/ 2568575 h 3246755"/>
              <a:gd name="connisteX95" fmla="*/ 1845945 w 2782570"/>
              <a:gd name="connsiteY95" fmla="*/ 2640330 h 3246755"/>
              <a:gd name="connisteX96" fmla="*/ 1801495 w 2782570"/>
              <a:gd name="connsiteY96" fmla="*/ 2711450 h 3246755"/>
              <a:gd name="connisteX97" fmla="*/ 1757045 w 2782570"/>
              <a:gd name="connsiteY97" fmla="*/ 2782570 h 3246755"/>
              <a:gd name="connisteX98" fmla="*/ 1703705 w 2782570"/>
              <a:gd name="connsiteY98" fmla="*/ 2854325 h 3246755"/>
              <a:gd name="connisteX99" fmla="*/ 1631950 w 2782570"/>
              <a:gd name="connsiteY99" fmla="*/ 2907665 h 3246755"/>
              <a:gd name="connisteX100" fmla="*/ 1560830 w 2782570"/>
              <a:gd name="connsiteY100" fmla="*/ 2943225 h 3246755"/>
              <a:gd name="connisteX101" fmla="*/ 1489710 w 2782570"/>
              <a:gd name="connsiteY101" fmla="*/ 2987675 h 3246755"/>
              <a:gd name="connisteX102" fmla="*/ 1417955 w 2782570"/>
              <a:gd name="connsiteY102" fmla="*/ 3032125 h 3246755"/>
              <a:gd name="connisteX103" fmla="*/ 1355725 w 2782570"/>
              <a:gd name="connsiteY103" fmla="*/ 3103880 h 3246755"/>
              <a:gd name="connisteX104" fmla="*/ 1302385 w 2782570"/>
              <a:gd name="connsiteY104" fmla="*/ 3175000 h 3246755"/>
              <a:gd name="connisteX105" fmla="*/ 1249045 w 2782570"/>
              <a:gd name="connsiteY105" fmla="*/ 3246755 h 3246755"/>
              <a:gd name="connisteX106" fmla="*/ 1203960 w 2782570"/>
              <a:gd name="connsiteY106" fmla="*/ 3175000 h 3246755"/>
              <a:gd name="connisteX107" fmla="*/ 1266825 w 2782570"/>
              <a:gd name="connsiteY107" fmla="*/ 3103880 h 3246755"/>
              <a:gd name="connisteX108" fmla="*/ 1239520 w 2782570"/>
              <a:gd name="connsiteY108" fmla="*/ 3032125 h 3246755"/>
              <a:gd name="connisteX109" fmla="*/ 1239520 w 2782570"/>
              <a:gd name="connsiteY109" fmla="*/ 2961005 h 3246755"/>
              <a:gd name="connisteX110" fmla="*/ 1249045 w 2782570"/>
              <a:gd name="connsiteY110" fmla="*/ 2889885 h 3246755"/>
              <a:gd name="connisteX111" fmla="*/ 1320165 w 2782570"/>
              <a:gd name="connsiteY111" fmla="*/ 2845435 h 3246755"/>
              <a:gd name="connisteX112" fmla="*/ 1329055 w 2782570"/>
              <a:gd name="connsiteY112" fmla="*/ 2773680 h 3246755"/>
              <a:gd name="connisteX113" fmla="*/ 1257935 w 2782570"/>
              <a:gd name="connsiteY113" fmla="*/ 2729230 h 3246755"/>
              <a:gd name="connisteX114" fmla="*/ 1186180 w 2782570"/>
              <a:gd name="connsiteY114" fmla="*/ 2782570 h 3246755"/>
              <a:gd name="connisteX115" fmla="*/ 1115060 w 2782570"/>
              <a:gd name="connsiteY115" fmla="*/ 2835910 h 3246755"/>
              <a:gd name="connisteX116" fmla="*/ 1043940 w 2782570"/>
              <a:gd name="connsiteY116" fmla="*/ 2898775 h 3246755"/>
              <a:gd name="connisteX117" fmla="*/ 989965 w 2782570"/>
              <a:gd name="connsiteY117" fmla="*/ 2969895 h 3246755"/>
              <a:gd name="connisteX118" fmla="*/ 918845 w 2782570"/>
              <a:gd name="connsiteY118" fmla="*/ 2996565 h 3246755"/>
              <a:gd name="connisteX119" fmla="*/ 847725 w 2782570"/>
              <a:gd name="connsiteY119" fmla="*/ 2952115 h 3246755"/>
              <a:gd name="connisteX120" fmla="*/ 775970 w 2782570"/>
              <a:gd name="connsiteY120" fmla="*/ 2952115 h 3246755"/>
              <a:gd name="connisteX121" fmla="*/ 704850 w 2782570"/>
              <a:gd name="connsiteY121" fmla="*/ 2961005 h 3246755"/>
              <a:gd name="connisteX122" fmla="*/ 633095 w 2782570"/>
              <a:gd name="connsiteY122" fmla="*/ 2969895 h 3246755"/>
              <a:gd name="connisteX123" fmla="*/ 561975 w 2782570"/>
              <a:gd name="connsiteY123" fmla="*/ 2996565 h 3246755"/>
              <a:gd name="connisteX124" fmla="*/ 490855 w 2782570"/>
              <a:gd name="connsiteY124" fmla="*/ 2978785 h 3246755"/>
              <a:gd name="connisteX125" fmla="*/ 419100 w 2782570"/>
              <a:gd name="connsiteY125" fmla="*/ 2961005 h 3246755"/>
              <a:gd name="connisteX126" fmla="*/ 392430 w 2782570"/>
              <a:gd name="connsiteY126" fmla="*/ 2889885 h 3246755"/>
              <a:gd name="connisteX127" fmla="*/ 374650 w 2782570"/>
              <a:gd name="connsiteY127" fmla="*/ 2818130 h 3246755"/>
              <a:gd name="connisteX128" fmla="*/ 339090 w 2782570"/>
              <a:gd name="connsiteY128" fmla="*/ 2747010 h 3246755"/>
              <a:gd name="connisteX129" fmla="*/ 339090 w 2782570"/>
              <a:gd name="connsiteY129" fmla="*/ 2675890 h 3246755"/>
              <a:gd name="connisteX130" fmla="*/ 383540 w 2782570"/>
              <a:gd name="connsiteY130" fmla="*/ 2604135 h 3246755"/>
              <a:gd name="connisteX131" fmla="*/ 347980 w 2782570"/>
              <a:gd name="connsiteY131" fmla="*/ 2533015 h 3246755"/>
              <a:gd name="connisteX132" fmla="*/ 312420 w 2782570"/>
              <a:gd name="connsiteY132" fmla="*/ 2461895 h 3246755"/>
              <a:gd name="connisteX133" fmla="*/ 294640 w 2782570"/>
              <a:gd name="connsiteY133" fmla="*/ 2390140 h 3246755"/>
              <a:gd name="connisteX134" fmla="*/ 285750 w 2782570"/>
              <a:gd name="connsiteY134" fmla="*/ 2319020 h 3246755"/>
              <a:gd name="connisteX135" fmla="*/ 303530 w 2782570"/>
              <a:gd name="connsiteY135" fmla="*/ 2247900 h 3246755"/>
              <a:gd name="connisteX136" fmla="*/ 374650 w 2782570"/>
              <a:gd name="connsiteY136" fmla="*/ 2185035 h 3246755"/>
              <a:gd name="connisteX137" fmla="*/ 410210 w 2782570"/>
              <a:gd name="connsiteY137" fmla="*/ 2113915 h 3246755"/>
              <a:gd name="connisteX138" fmla="*/ 481965 w 2782570"/>
              <a:gd name="connsiteY138" fmla="*/ 2113915 h 3246755"/>
              <a:gd name="connisteX139" fmla="*/ 553085 w 2782570"/>
              <a:gd name="connsiteY139" fmla="*/ 2113915 h 3246755"/>
              <a:gd name="connisteX140" fmla="*/ 615315 w 2782570"/>
              <a:gd name="connsiteY140" fmla="*/ 2042795 h 3246755"/>
              <a:gd name="connisteX141" fmla="*/ 624205 w 2782570"/>
              <a:gd name="connsiteY141" fmla="*/ 1971040 h 3246755"/>
              <a:gd name="connisteX142" fmla="*/ 633095 w 2782570"/>
              <a:gd name="connsiteY142" fmla="*/ 1899920 h 3246755"/>
              <a:gd name="connisteX143" fmla="*/ 669290 w 2782570"/>
              <a:gd name="connsiteY143" fmla="*/ 1828165 h 3246755"/>
              <a:gd name="connisteX144" fmla="*/ 722630 w 2782570"/>
              <a:gd name="connsiteY144" fmla="*/ 1757045 h 3246755"/>
              <a:gd name="connisteX145" fmla="*/ 740410 w 2782570"/>
              <a:gd name="connsiteY145" fmla="*/ 1685925 h 3246755"/>
              <a:gd name="connisteX146" fmla="*/ 740410 w 2782570"/>
              <a:gd name="connsiteY146" fmla="*/ 1614170 h 3246755"/>
              <a:gd name="connisteX147" fmla="*/ 695960 w 2782570"/>
              <a:gd name="connsiteY147" fmla="*/ 1543050 h 3246755"/>
              <a:gd name="connisteX148" fmla="*/ 633095 w 2782570"/>
              <a:gd name="connsiteY148" fmla="*/ 1471930 h 3246755"/>
              <a:gd name="connisteX149" fmla="*/ 561975 w 2782570"/>
              <a:gd name="connsiteY149" fmla="*/ 1417955 h 3246755"/>
              <a:gd name="connisteX150" fmla="*/ 490855 w 2782570"/>
              <a:gd name="connsiteY150" fmla="*/ 1364615 h 3246755"/>
              <a:gd name="connisteX151" fmla="*/ 419100 w 2782570"/>
              <a:gd name="connsiteY151" fmla="*/ 1346835 h 3246755"/>
              <a:gd name="connisteX152" fmla="*/ 347980 w 2782570"/>
              <a:gd name="connsiteY152" fmla="*/ 1337945 h 3246755"/>
              <a:gd name="connisteX153" fmla="*/ 312420 w 2782570"/>
              <a:gd name="connsiteY153" fmla="*/ 1409065 h 3246755"/>
              <a:gd name="connisteX154" fmla="*/ 241300 w 2782570"/>
              <a:gd name="connsiteY154" fmla="*/ 1409065 h 3246755"/>
              <a:gd name="connisteX155" fmla="*/ 169545 w 2782570"/>
              <a:gd name="connsiteY155" fmla="*/ 1417955 h 3246755"/>
              <a:gd name="connisteX156" fmla="*/ 98425 w 2782570"/>
              <a:gd name="connsiteY156" fmla="*/ 1417955 h 3246755"/>
              <a:gd name="connisteX157" fmla="*/ 26670 w 2782570"/>
              <a:gd name="connsiteY157" fmla="*/ 1391285 h 3246755"/>
              <a:gd name="connisteX158" fmla="*/ 8890 w 2782570"/>
              <a:gd name="connsiteY158" fmla="*/ 1320165 h 3246755"/>
              <a:gd name="connisteX159" fmla="*/ 0 w 2782570"/>
              <a:gd name="connsiteY159" fmla="*/ 1249045 h 3246755"/>
              <a:gd name="connisteX160" fmla="*/ 0 w 2782570"/>
              <a:gd name="connsiteY160" fmla="*/ 1177290 h 3246755"/>
              <a:gd name="connisteX161" fmla="*/ 0 w 2782570"/>
              <a:gd name="connsiteY161" fmla="*/ 1106170 h 3246755"/>
              <a:gd name="connisteX162" fmla="*/ 62865 w 2782570"/>
              <a:gd name="connsiteY162" fmla="*/ 1016635 h 3246755"/>
              <a:gd name="connisteX163" fmla="*/ 80645 w 2782570"/>
              <a:gd name="connsiteY163" fmla="*/ 945515 h 3246755"/>
              <a:gd name="connisteX164" fmla="*/ 89535 w 2782570"/>
              <a:gd name="connsiteY164" fmla="*/ 954405 h 32467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 ang="0">
                <a:pos x="connisteX164" y="connsiteY164"/>
              </a:cxn>
            </a:cxnLst>
            <a:rect l="l" t="t" r="r" b="b"/>
            <a:pathLst>
              <a:path w="2782570" h="3246755">
                <a:moveTo>
                  <a:pt x="89535" y="954405"/>
                </a:moveTo>
                <a:lnTo>
                  <a:pt x="160655" y="981075"/>
                </a:lnTo>
                <a:lnTo>
                  <a:pt x="231775" y="1007745"/>
                </a:lnTo>
                <a:lnTo>
                  <a:pt x="303530" y="998855"/>
                </a:lnTo>
                <a:lnTo>
                  <a:pt x="365760" y="927735"/>
                </a:lnTo>
                <a:lnTo>
                  <a:pt x="437515" y="865505"/>
                </a:lnTo>
                <a:lnTo>
                  <a:pt x="446405" y="793750"/>
                </a:lnTo>
                <a:lnTo>
                  <a:pt x="446405" y="722630"/>
                </a:lnTo>
                <a:lnTo>
                  <a:pt x="517525" y="660400"/>
                </a:lnTo>
                <a:lnTo>
                  <a:pt x="535305" y="588645"/>
                </a:lnTo>
                <a:lnTo>
                  <a:pt x="544195" y="517525"/>
                </a:lnTo>
                <a:lnTo>
                  <a:pt x="579755" y="446405"/>
                </a:lnTo>
                <a:lnTo>
                  <a:pt x="579755" y="374650"/>
                </a:lnTo>
                <a:lnTo>
                  <a:pt x="544195" y="303530"/>
                </a:lnTo>
                <a:lnTo>
                  <a:pt x="473075" y="276860"/>
                </a:lnTo>
                <a:lnTo>
                  <a:pt x="437515" y="205105"/>
                </a:lnTo>
                <a:lnTo>
                  <a:pt x="508635" y="196215"/>
                </a:lnTo>
                <a:lnTo>
                  <a:pt x="579755" y="125095"/>
                </a:lnTo>
                <a:lnTo>
                  <a:pt x="651510" y="80645"/>
                </a:lnTo>
                <a:lnTo>
                  <a:pt x="722630" y="53975"/>
                </a:lnTo>
                <a:lnTo>
                  <a:pt x="793750" y="18415"/>
                </a:lnTo>
                <a:lnTo>
                  <a:pt x="865505" y="0"/>
                </a:lnTo>
                <a:lnTo>
                  <a:pt x="936625" y="0"/>
                </a:lnTo>
                <a:lnTo>
                  <a:pt x="1007745" y="0"/>
                </a:lnTo>
                <a:lnTo>
                  <a:pt x="1079500" y="36195"/>
                </a:lnTo>
                <a:lnTo>
                  <a:pt x="1150620" y="36195"/>
                </a:lnTo>
                <a:lnTo>
                  <a:pt x="1221740" y="53975"/>
                </a:lnTo>
                <a:lnTo>
                  <a:pt x="1293495" y="98425"/>
                </a:lnTo>
                <a:lnTo>
                  <a:pt x="1302385" y="169545"/>
                </a:lnTo>
                <a:lnTo>
                  <a:pt x="1373505" y="205105"/>
                </a:lnTo>
                <a:lnTo>
                  <a:pt x="1426845" y="276860"/>
                </a:lnTo>
                <a:lnTo>
                  <a:pt x="1445260" y="347980"/>
                </a:lnTo>
                <a:lnTo>
                  <a:pt x="1489710" y="419735"/>
                </a:lnTo>
                <a:lnTo>
                  <a:pt x="1551940" y="490855"/>
                </a:lnTo>
                <a:lnTo>
                  <a:pt x="1587500" y="561975"/>
                </a:lnTo>
                <a:lnTo>
                  <a:pt x="1640840" y="633730"/>
                </a:lnTo>
                <a:lnTo>
                  <a:pt x="1712595" y="678180"/>
                </a:lnTo>
                <a:lnTo>
                  <a:pt x="1783715" y="713740"/>
                </a:lnTo>
                <a:lnTo>
                  <a:pt x="1855470" y="713740"/>
                </a:lnTo>
                <a:lnTo>
                  <a:pt x="1926590" y="713740"/>
                </a:lnTo>
                <a:lnTo>
                  <a:pt x="1855470" y="758190"/>
                </a:lnTo>
                <a:lnTo>
                  <a:pt x="1926590" y="713740"/>
                </a:lnTo>
                <a:lnTo>
                  <a:pt x="1997710" y="713740"/>
                </a:lnTo>
                <a:lnTo>
                  <a:pt x="2069465" y="740410"/>
                </a:lnTo>
                <a:lnTo>
                  <a:pt x="2140585" y="784860"/>
                </a:lnTo>
                <a:lnTo>
                  <a:pt x="2176145" y="856615"/>
                </a:lnTo>
                <a:lnTo>
                  <a:pt x="2238375" y="927735"/>
                </a:lnTo>
                <a:lnTo>
                  <a:pt x="2310130" y="972185"/>
                </a:lnTo>
                <a:lnTo>
                  <a:pt x="2381250" y="963295"/>
                </a:lnTo>
                <a:lnTo>
                  <a:pt x="2443480" y="892175"/>
                </a:lnTo>
                <a:lnTo>
                  <a:pt x="2515235" y="856615"/>
                </a:lnTo>
                <a:lnTo>
                  <a:pt x="2586355" y="811530"/>
                </a:lnTo>
                <a:lnTo>
                  <a:pt x="2658110" y="767080"/>
                </a:lnTo>
                <a:lnTo>
                  <a:pt x="2702560" y="695960"/>
                </a:lnTo>
                <a:lnTo>
                  <a:pt x="2755900" y="767080"/>
                </a:lnTo>
                <a:lnTo>
                  <a:pt x="2738120" y="695960"/>
                </a:lnTo>
                <a:lnTo>
                  <a:pt x="2782570" y="624840"/>
                </a:lnTo>
                <a:lnTo>
                  <a:pt x="2764790" y="624840"/>
                </a:lnTo>
                <a:lnTo>
                  <a:pt x="2764790" y="695960"/>
                </a:lnTo>
                <a:lnTo>
                  <a:pt x="2764790" y="767080"/>
                </a:lnTo>
                <a:lnTo>
                  <a:pt x="2764790" y="838835"/>
                </a:lnTo>
                <a:lnTo>
                  <a:pt x="2764790" y="909955"/>
                </a:lnTo>
                <a:lnTo>
                  <a:pt x="2764790" y="981075"/>
                </a:lnTo>
                <a:lnTo>
                  <a:pt x="2755900" y="1052830"/>
                </a:lnTo>
                <a:lnTo>
                  <a:pt x="2755900" y="1123950"/>
                </a:lnTo>
                <a:lnTo>
                  <a:pt x="2755900" y="1195070"/>
                </a:lnTo>
                <a:lnTo>
                  <a:pt x="2755900" y="1266825"/>
                </a:lnTo>
                <a:lnTo>
                  <a:pt x="2755900" y="1337945"/>
                </a:lnTo>
                <a:lnTo>
                  <a:pt x="2764790" y="1409065"/>
                </a:lnTo>
                <a:lnTo>
                  <a:pt x="2693670" y="1427480"/>
                </a:lnTo>
                <a:lnTo>
                  <a:pt x="2621915" y="1417955"/>
                </a:lnTo>
                <a:lnTo>
                  <a:pt x="2550795" y="1436370"/>
                </a:lnTo>
                <a:lnTo>
                  <a:pt x="2479675" y="1507490"/>
                </a:lnTo>
                <a:lnTo>
                  <a:pt x="2515235" y="1578610"/>
                </a:lnTo>
                <a:lnTo>
                  <a:pt x="2541905" y="1650365"/>
                </a:lnTo>
                <a:lnTo>
                  <a:pt x="2550795" y="1721485"/>
                </a:lnTo>
                <a:lnTo>
                  <a:pt x="2559685" y="1792605"/>
                </a:lnTo>
                <a:lnTo>
                  <a:pt x="2568575" y="1864360"/>
                </a:lnTo>
                <a:lnTo>
                  <a:pt x="2595245" y="1935480"/>
                </a:lnTo>
                <a:lnTo>
                  <a:pt x="2524125" y="1988820"/>
                </a:lnTo>
                <a:lnTo>
                  <a:pt x="2559685" y="2060575"/>
                </a:lnTo>
                <a:lnTo>
                  <a:pt x="2488565" y="2033905"/>
                </a:lnTo>
                <a:lnTo>
                  <a:pt x="2416810" y="2024380"/>
                </a:lnTo>
                <a:lnTo>
                  <a:pt x="2407920" y="2096135"/>
                </a:lnTo>
                <a:lnTo>
                  <a:pt x="2345690" y="2167255"/>
                </a:lnTo>
                <a:lnTo>
                  <a:pt x="2283460" y="2239010"/>
                </a:lnTo>
                <a:lnTo>
                  <a:pt x="2211705" y="2265680"/>
                </a:lnTo>
                <a:lnTo>
                  <a:pt x="2211705" y="2336800"/>
                </a:lnTo>
                <a:lnTo>
                  <a:pt x="2229485" y="2407920"/>
                </a:lnTo>
                <a:lnTo>
                  <a:pt x="2158365" y="2416810"/>
                </a:lnTo>
                <a:lnTo>
                  <a:pt x="2087245" y="2425700"/>
                </a:lnTo>
                <a:lnTo>
                  <a:pt x="2015490" y="2425700"/>
                </a:lnTo>
                <a:lnTo>
                  <a:pt x="1944370" y="2425700"/>
                </a:lnTo>
                <a:lnTo>
                  <a:pt x="1926590" y="2497455"/>
                </a:lnTo>
                <a:lnTo>
                  <a:pt x="1891030" y="2568575"/>
                </a:lnTo>
                <a:lnTo>
                  <a:pt x="1845945" y="2640330"/>
                </a:lnTo>
                <a:lnTo>
                  <a:pt x="1801495" y="2711450"/>
                </a:lnTo>
                <a:lnTo>
                  <a:pt x="1757045" y="2782570"/>
                </a:lnTo>
                <a:lnTo>
                  <a:pt x="1703705" y="2854325"/>
                </a:lnTo>
                <a:lnTo>
                  <a:pt x="1631950" y="2907665"/>
                </a:lnTo>
                <a:lnTo>
                  <a:pt x="1560830" y="2943225"/>
                </a:lnTo>
                <a:lnTo>
                  <a:pt x="1489710" y="2987675"/>
                </a:lnTo>
                <a:lnTo>
                  <a:pt x="1417955" y="3032125"/>
                </a:lnTo>
                <a:lnTo>
                  <a:pt x="1355725" y="3103880"/>
                </a:lnTo>
                <a:lnTo>
                  <a:pt x="1302385" y="3175000"/>
                </a:lnTo>
                <a:lnTo>
                  <a:pt x="1249045" y="3246755"/>
                </a:lnTo>
                <a:lnTo>
                  <a:pt x="1203960" y="3175000"/>
                </a:lnTo>
                <a:lnTo>
                  <a:pt x="1266825" y="3103880"/>
                </a:lnTo>
                <a:lnTo>
                  <a:pt x="1239520" y="3032125"/>
                </a:lnTo>
                <a:lnTo>
                  <a:pt x="1239520" y="2961005"/>
                </a:lnTo>
                <a:lnTo>
                  <a:pt x="1249045" y="2889885"/>
                </a:lnTo>
                <a:lnTo>
                  <a:pt x="1320165" y="2845435"/>
                </a:lnTo>
                <a:lnTo>
                  <a:pt x="1329055" y="2773680"/>
                </a:lnTo>
                <a:lnTo>
                  <a:pt x="1257935" y="2729230"/>
                </a:lnTo>
                <a:lnTo>
                  <a:pt x="1186180" y="2782570"/>
                </a:lnTo>
                <a:lnTo>
                  <a:pt x="1115060" y="2835910"/>
                </a:lnTo>
                <a:lnTo>
                  <a:pt x="1043940" y="2898775"/>
                </a:lnTo>
                <a:lnTo>
                  <a:pt x="989965" y="2969895"/>
                </a:lnTo>
                <a:lnTo>
                  <a:pt x="918845" y="2996565"/>
                </a:lnTo>
                <a:lnTo>
                  <a:pt x="847725" y="2952115"/>
                </a:lnTo>
                <a:lnTo>
                  <a:pt x="775970" y="2952115"/>
                </a:lnTo>
                <a:lnTo>
                  <a:pt x="704850" y="2961005"/>
                </a:lnTo>
                <a:lnTo>
                  <a:pt x="633095" y="2969895"/>
                </a:lnTo>
                <a:lnTo>
                  <a:pt x="561975" y="2996565"/>
                </a:lnTo>
                <a:lnTo>
                  <a:pt x="490855" y="2978785"/>
                </a:lnTo>
                <a:lnTo>
                  <a:pt x="419100" y="2961005"/>
                </a:lnTo>
                <a:lnTo>
                  <a:pt x="392430" y="2889885"/>
                </a:lnTo>
                <a:lnTo>
                  <a:pt x="374650" y="2818130"/>
                </a:lnTo>
                <a:lnTo>
                  <a:pt x="339090" y="2747010"/>
                </a:lnTo>
                <a:lnTo>
                  <a:pt x="339090" y="2675890"/>
                </a:lnTo>
                <a:lnTo>
                  <a:pt x="383540" y="2604135"/>
                </a:lnTo>
                <a:lnTo>
                  <a:pt x="347980" y="2533015"/>
                </a:lnTo>
                <a:lnTo>
                  <a:pt x="312420" y="2461895"/>
                </a:lnTo>
                <a:lnTo>
                  <a:pt x="294640" y="2390140"/>
                </a:lnTo>
                <a:lnTo>
                  <a:pt x="285750" y="2319020"/>
                </a:lnTo>
                <a:lnTo>
                  <a:pt x="303530" y="2247900"/>
                </a:lnTo>
                <a:lnTo>
                  <a:pt x="374650" y="2185035"/>
                </a:lnTo>
                <a:lnTo>
                  <a:pt x="410210" y="2113915"/>
                </a:lnTo>
                <a:lnTo>
                  <a:pt x="481965" y="2113915"/>
                </a:lnTo>
                <a:lnTo>
                  <a:pt x="553085" y="2113915"/>
                </a:lnTo>
                <a:lnTo>
                  <a:pt x="615315" y="2042795"/>
                </a:lnTo>
                <a:lnTo>
                  <a:pt x="624205" y="1971040"/>
                </a:lnTo>
                <a:lnTo>
                  <a:pt x="633095" y="1899920"/>
                </a:lnTo>
                <a:lnTo>
                  <a:pt x="669290" y="1828165"/>
                </a:lnTo>
                <a:lnTo>
                  <a:pt x="722630" y="1757045"/>
                </a:lnTo>
                <a:lnTo>
                  <a:pt x="740410" y="1685925"/>
                </a:lnTo>
                <a:lnTo>
                  <a:pt x="740410" y="1614170"/>
                </a:lnTo>
                <a:lnTo>
                  <a:pt x="695960" y="1543050"/>
                </a:lnTo>
                <a:lnTo>
                  <a:pt x="633095" y="1471930"/>
                </a:lnTo>
                <a:lnTo>
                  <a:pt x="561975" y="1417955"/>
                </a:lnTo>
                <a:lnTo>
                  <a:pt x="490855" y="1364615"/>
                </a:lnTo>
                <a:lnTo>
                  <a:pt x="419100" y="1346835"/>
                </a:lnTo>
                <a:lnTo>
                  <a:pt x="347980" y="1337945"/>
                </a:lnTo>
                <a:lnTo>
                  <a:pt x="312420" y="1409065"/>
                </a:lnTo>
                <a:lnTo>
                  <a:pt x="241300" y="1409065"/>
                </a:lnTo>
                <a:lnTo>
                  <a:pt x="169545" y="1417955"/>
                </a:lnTo>
                <a:lnTo>
                  <a:pt x="98425" y="1417955"/>
                </a:lnTo>
                <a:lnTo>
                  <a:pt x="26670" y="1391285"/>
                </a:lnTo>
                <a:lnTo>
                  <a:pt x="8890" y="1320165"/>
                </a:lnTo>
                <a:lnTo>
                  <a:pt x="0" y="1249045"/>
                </a:lnTo>
                <a:lnTo>
                  <a:pt x="0" y="1177290"/>
                </a:lnTo>
                <a:lnTo>
                  <a:pt x="0" y="1106170"/>
                </a:lnTo>
                <a:lnTo>
                  <a:pt x="62865" y="1016635"/>
                </a:lnTo>
                <a:lnTo>
                  <a:pt x="80645" y="945515"/>
                </a:lnTo>
                <a:lnTo>
                  <a:pt x="89535" y="954405"/>
                </a:lnTo>
                <a:close/>
              </a:path>
            </a:pathLst>
          </a:custGeom>
          <a:solidFill>
            <a:schemeClr val="tx1">
              <a:alpha val="56000"/>
            </a:schemeClr>
          </a:solid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custDataLst>
              <p:tags r:id="rId3"/>
            </p:custDataLst>
          </p:nvPr>
        </p:nvGrpSpPr>
        <p:grpSpPr>
          <a:xfrm>
            <a:off x="4294434" y="2715718"/>
            <a:ext cx="1877695" cy="853440"/>
            <a:chOff x="7573" y="7557"/>
            <a:chExt cx="2957" cy="1344"/>
          </a:xfrm>
          <a:solidFill>
            <a:schemeClr val="accent5">
              <a:lumMod val="20000"/>
              <a:lumOff val="80000"/>
            </a:schemeClr>
          </a:solidFill>
        </p:grpSpPr>
        <p:sp>
          <p:nvSpPr>
            <p:cNvPr id="28" name="圆角矩形 27"/>
            <p:cNvSpPr/>
            <p:nvPr>
              <p:custDataLst>
                <p:tags r:id="rId15"/>
              </p:custDataLst>
            </p:nvPr>
          </p:nvSpPr>
          <p:spPr>
            <a:xfrm>
              <a:off x="7573" y="7557"/>
              <a:ext cx="2957" cy="100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CN" altLang="en-US" sz="2000" b="1" dirty="0">
                  <a:solidFill>
                    <a:srgbClr val="C00000"/>
                  </a:solidFill>
                  <a:latin typeface="黑体" panose="02010609060101010101" charset="-122"/>
                  <a:ea typeface="黑体" panose="02010609060101010101" charset="-122"/>
                  <a:cs typeface="黑体" panose="02010609060101010101" charset="-122"/>
                </a:rPr>
                <a:t>九一八事变</a:t>
              </a:r>
            </a:p>
            <a:p>
              <a:pPr algn="ctr">
                <a:defRPr/>
              </a:pPr>
              <a:r>
                <a:rPr lang="en-US" altLang="zh-CN" sz="2000" b="1" dirty="0">
                  <a:solidFill>
                    <a:srgbClr val="C00000"/>
                  </a:solidFill>
                  <a:latin typeface="黑体" panose="02010609060101010101" charset="-122"/>
                  <a:ea typeface="黑体" panose="02010609060101010101" charset="-122"/>
                  <a:cs typeface="黑体" panose="02010609060101010101" charset="-122"/>
                </a:rPr>
                <a:t>1931.9.18</a:t>
              </a:r>
            </a:p>
          </p:txBody>
        </p:sp>
        <p:sp>
          <p:nvSpPr>
            <p:cNvPr id="25" name="等腰三角形 24"/>
            <p:cNvSpPr/>
            <p:nvPr>
              <p:custDataLst>
                <p:tags r:id="rId16"/>
              </p:custDataLst>
            </p:nvPr>
          </p:nvSpPr>
          <p:spPr>
            <a:xfrm>
              <a:off x="8187" y="8562"/>
              <a:ext cx="382" cy="339"/>
            </a:xfrm>
            <a:prstGeom prst="triangl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000">
                <a:latin typeface="黑体" panose="02010609060101010101" charset="-122"/>
                <a:ea typeface="黑体" panose="02010609060101010101" charset="-122"/>
              </a:endParaRPr>
            </a:p>
          </p:txBody>
        </p:sp>
      </p:grpSp>
      <p:sp>
        <p:nvSpPr>
          <p:cNvPr id="41" name="任意多边形 40"/>
          <p:cNvSpPr/>
          <p:nvPr>
            <p:custDataLst>
              <p:tags r:id="rId4"/>
            </p:custDataLst>
          </p:nvPr>
        </p:nvSpPr>
        <p:spPr>
          <a:xfrm>
            <a:off x="1800860" y="2349182"/>
            <a:ext cx="3094355" cy="2951480"/>
          </a:xfrm>
          <a:custGeom>
            <a:avLst/>
            <a:gdLst>
              <a:gd name="connisteX0" fmla="*/ 0 w 3094355"/>
              <a:gd name="connsiteY0" fmla="*/ 1426845 h 2951480"/>
              <a:gd name="connisteX1" fmla="*/ 44450 w 3094355"/>
              <a:gd name="connsiteY1" fmla="*/ 1355090 h 2951480"/>
              <a:gd name="connisteX2" fmla="*/ 116205 w 3094355"/>
              <a:gd name="connsiteY2" fmla="*/ 1328420 h 2951480"/>
              <a:gd name="connisteX3" fmla="*/ 187325 w 3094355"/>
              <a:gd name="connsiteY3" fmla="*/ 1337310 h 2951480"/>
              <a:gd name="connisteX4" fmla="*/ 258445 w 3094355"/>
              <a:gd name="connsiteY4" fmla="*/ 1292860 h 2951480"/>
              <a:gd name="connisteX5" fmla="*/ 330200 w 3094355"/>
              <a:gd name="connsiteY5" fmla="*/ 1275080 h 2951480"/>
              <a:gd name="connisteX6" fmla="*/ 401320 w 3094355"/>
              <a:gd name="connsiteY6" fmla="*/ 1248410 h 2951480"/>
              <a:gd name="connisteX7" fmla="*/ 472440 w 3094355"/>
              <a:gd name="connsiteY7" fmla="*/ 1239520 h 2951480"/>
              <a:gd name="connisteX8" fmla="*/ 544195 w 3094355"/>
              <a:gd name="connsiteY8" fmla="*/ 1230630 h 2951480"/>
              <a:gd name="connisteX9" fmla="*/ 615315 w 3094355"/>
              <a:gd name="connsiteY9" fmla="*/ 1230630 h 2951480"/>
              <a:gd name="connisteX10" fmla="*/ 686435 w 3094355"/>
              <a:gd name="connsiteY10" fmla="*/ 1212850 h 2951480"/>
              <a:gd name="connisteX11" fmla="*/ 758190 w 3094355"/>
              <a:gd name="connsiteY11" fmla="*/ 1186180 h 2951480"/>
              <a:gd name="connisteX12" fmla="*/ 829310 w 3094355"/>
              <a:gd name="connsiteY12" fmla="*/ 1158875 h 2951480"/>
              <a:gd name="connisteX13" fmla="*/ 900430 w 3094355"/>
              <a:gd name="connsiteY13" fmla="*/ 1096645 h 2951480"/>
              <a:gd name="connisteX14" fmla="*/ 972185 w 3094355"/>
              <a:gd name="connsiteY14" fmla="*/ 1043305 h 2951480"/>
              <a:gd name="connisteX15" fmla="*/ 1043305 w 3094355"/>
              <a:gd name="connsiteY15" fmla="*/ 972185 h 2951480"/>
              <a:gd name="connisteX16" fmla="*/ 1052195 w 3094355"/>
              <a:gd name="connsiteY16" fmla="*/ 900430 h 2951480"/>
              <a:gd name="connisteX17" fmla="*/ 1007745 w 3094355"/>
              <a:gd name="connsiteY17" fmla="*/ 829310 h 2951480"/>
              <a:gd name="connisteX18" fmla="*/ 1007745 w 3094355"/>
              <a:gd name="connsiteY18" fmla="*/ 757555 h 2951480"/>
              <a:gd name="connisteX19" fmla="*/ 1034415 w 3094355"/>
              <a:gd name="connsiteY19" fmla="*/ 686435 h 2951480"/>
              <a:gd name="connisteX20" fmla="*/ 1105535 w 3094355"/>
              <a:gd name="connsiteY20" fmla="*/ 668655 h 2951480"/>
              <a:gd name="connisteX21" fmla="*/ 1177290 w 3094355"/>
              <a:gd name="connsiteY21" fmla="*/ 668655 h 2951480"/>
              <a:gd name="connisteX22" fmla="*/ 1248410 w 3094355"/>
              <a:gd name="connsiteY22" fmla="*/ 641985 h 2951480"/>
              <a:gd name="connisteX23" fmla="*/ 1319530 w 3094355"/>
              <a:gd name="connsiteY23" fmla="*/ 641985 h 2951480"/>
              <a:gd name="connisteX24" fmla="*/ 1391285 w 3094355"/>
              <a:gd name="connsiteY24" fmla="*/ 641985 h 2951480"/>
              <a:gd name="connisteX25" fmla="*/ 1453515 w 3094355"/>
              <a:gd name="connsiteY25" fmla="*/ 570865 h 2951480"/>
              <a:gd name="connisteX26" fmla="*/ 1525270 w 3094355"/>
              <a:gd name="connsiteY26" fmla="*/ 516890 h 2951480"/>
              <a:gd name="connisteX27" fmla="*/ 1596390 w 3094355"/>
              <a:gd name="connsiteY27" fmla="*/ 481330 h 2951480"/>
              <a:gd name="connisteX28" fmla="*/ 1667510 w 3094355"/>
              <a:gd name="connsiteY28" fmla="*/ 427990 h 2951480"/>
              <a:gd name="connisteX29" fmla="*/ 1720850 w 3094355"/>
              <a:gd name="connsiteY29" fmla="*/ 356235 h 2951480"/>
              <a:gd name="connisteX30" fmla="*/ 1783715 w 3094355"/>
              <a:gd name="connsiteY30" fmla="*/ 285115 h 2951480"/>
              <a:gd name="connisteX31" fmla="*/ 1854835 w 3094355"/>
              <a:gd name="connsiteY31" fmla="*/ 240665 h 2951480"/>
              <a:gd name="connisteX32" fmla="*/ 1925955 w 3094355"/>
              <a:gd name="connsiteY32" fmla="*/ 205105 h 2951480"/>
              <a:gd name="connisteX33" fmla="*/ 1997710 w 3094355"/>
              <a:gd name="connsiteY33" fmla="*/ 187325 h 2951480"/>
              <a:gd name="connisteX34" fmla="*/ 2068830 w 3094355"/>
              <a:gd name="connsiteY34" fmla="*/ 151130 h 2951480"/>
              <a:gd name="connisteX35" fmla="*/ 2140585 w 3094355"/>
              <a:gd name="connsiteY35" fmla="*/ 88900 h 2951480"/>
              <a:gd name="connisteX36" fmla="*/ 2193925 w 3094355"/>
              <a:gd name="connsiteY36" fmla="*/ 17780 h 2951480"/>
              <a:gd name="connisteX37" fmla="*/ 2265045 w 3094355"/>
              <a:gd name="connsiteY37" fmla="*/ 0 h 2951480"/>
              <a:gd name="connisteX38" fmla="*/ 2273935 w 3094355"/>
              <a:gd name="connsiteY38" fmla="*/ 71120 h 2951480"/>
              <a:gd name="connisteX39" fmla="*/ 2238375 w 3094355"/>
              <a:gd name="connsiteY39" fmla="*/ 142240 h 2951480"/>
              <a:gd name="connisteX40" fmla="*/ 2238375 w 3094355"/>
              <a:gd name="connsiteY40" fmla="*/ 213995 h 2951480"/>
              <a:gd name="connisteX41" fmla="*/ 2211705 w 3094355"/>
              <a:gd name="connsiteY41" fmla="*/ 285115 h 2951480"/>
              <a:gd name="connisteX42" fmla="*/ 2167255 w 3094355"/>
              <a:gd name="connsiteY42" fmla="*/ 356235 h 2951480"/>
              <a:gd name="connisteX43" fmla="*/ 2176145 w 3094355"/>
              <a:gd name="connsiteY43" fmla="*/ 427990 h 2951480"/>
              <a:gd name="connisteX44" fmla="*/ 2176145 w 3094355"/>
              <a:gd name="connsiteY44" fmla="*/ 499110 h 2951480"/>
              <a:gd name="connisteX45" fmla="*/ 2158365 w 3094355"/>
              <a:gd name="connsiteY45" fmla="*/ 570865 h 2951480"/>
              <a:gd name="connisteX46" fmla="*/ 2086610 w 3094355"/>
              <a:gd name="connsiteY46" fmla="*/ 633095 h 2951480"/>
              <a:gd name="connisteX47" fmla="*/ 2015490 w 3094355"/>
              <a:gd name="connsiteY47" fmla="*/ 677545 h 2951480"/>
              <a:gd name="connisteX48" fmla="*/ 1944370 w 3094355"/>
              <a:gd name="connsiteY48" fmla="*/ 713105 h 2951480"/>
              <a:gd name="connisteX49" fmla="*/ 1890395 w 3094355"/>
              <a:gd name="connsiteY49" fmla="*/ 784860 h 2951480"/>
              <a:gd name="connisteX50" fmla="*/ 1863725 w 3094355"/>
              <a:gd name="connsiteY50" fmla="*/ 855980 h 2951480"/>
              <a:gd name="connisteX51" fmla="*/ 1828165 w 3094355"/>
              <a:gd name="connsiteY51" fmla="*/ 927100 h 2951480"/>
              <a:gd name="connisteX52" fmla="*/ 1828165 w 3094355"/>
              <a:gd name="connsiteY52" fmla="*/ 998855 h 2951480"/>
              <a:gd name="connisteX53" fmla="*/ 1863725 w 3094355"/>
              <a:gd name="connsiteY53" fmla="*/ 1069975 h 2951480"/>
              <a:gd name="connisteX54" fmla="*/ 1872615 w 3094355"/>
              <a:gd name="connsiteY54" fmla="*/ 1141095 h 2951480"/>
              <a:gd name="connisteX55" fmla="*/ 1872615 w 3094355"/>
              <a:gd name="connsiteY55" fmla="*/ 1212850 h 2951480"/>
              <a:gd name="connisteX56" fmla="*/ 1863725 w 3094355"/>
              <a:gd name="connsiteY56" fmla="*/ 1283970 h 2951480"/>
              <a:gd name="connisteX57" fmla="*/ 1854835 w 3094355"/>
              <a:gd name="connsiteY57" fmla="*/ 1355090 h 2951480"/>
              <a:gd name="connisteX58" fmla="*/ 1854835 w 3094355"/>
              <a:gd name="connsiteY58" fmla="*/ 1426845 h 2951480"/>
              <a:gd name="connisteX59" fmla="*/ 1925955 w 3094355"/>
              <a:gd name="connsiteY59" fmla="*/ 1435735 h 2951480"/>
              <a:gd name="connisteX60" fmla="*/ 1997710 w 3094355"/>
              <a:gd name="connsiteY60" fmla="*/ 1489075 h 2951480"/>
              <a:gd name="connisteX61" fmla="*/ 2068830 w 3094355"/>
              <a:gd name="connsiteY61" fmla="*/ 1480185 h 2951480"/>
              <a:gd name="connisteX62" fmla="*/ 2140585 w 3094355"/>
              <a:gd name="connsiteY62" fmla="*/ 1453515 h 2951480"/>
              <a:gd name="connisteX63" fmla="*/ 2211705 w 3094355"/>
              <a:gd name="connsiteY63" fmla="*/ 1453515 h 2951480"/>
              <a:gd name="connisteX64" fmla="*/ 2282825 w 3094355"/>
              <a:gd name="connsiteY64" fmla="*/ 1453515 h 2951480"/>
              <a:gd name="connisteX65" fmla="*/ 2354580 w 3094355"/>
              <a:gd name="connsiteY65" fmla="*/ 1453515 h 2951480"/>
              <a:gd name="connisteX66" fmla="*/ 2425700 w 3094355"/>
              <a:gd name="connsiteY66" fmla="*/ 1453515 h 2951480"/>
              <a:gd name="connisteX67" fmla="*/ 2479040 w 3094355"/>
              <a:gd name="connsiteY67" fmla="*/ 1524635 h 2951480"/>
              <a:gd name="connisteX68" fmla="*/ 2479040 w 3094355"/>
              <a:gd name="connsiteY68" fmla="*/ 1596390 h 2951480"/>
              <a:gd name="connisteX69" fmla="*/ 2407920 w 3094355"/>
              <a:gd name="connsiteY69" fmla="*/ 1623060 h 2951480"/>
              <a:gd name="connisteX70" fmla="*/ 2363470 w 3094355"/>
              <a:gd name="connsiteY70" fmla="*/ 1694180 h 2951480"/>
              <a:gd name="connisteX71" fmla="*/ 2291715 w 3094355"/>
              <a:gd name="connsiteY71" fmla="*/ 1756410 h 2951480"/>
              <a:gd name="connisteX72" fmla="*/ 2238375 w 3094355"/>
              <a:gd name="connsiteY72" fmla="*/ 1828165 h 2951480"/>
              <a:gd name="connisteX73" fmla="*/ 2185035 w 3094355"/>
              <a:gd name="connsiteY73" fmla="*/ 1899285 h 2951480"/>
              <a:gd name="connisteX74" fmla="*/ 2185035 w 3094355"/>
              <a:gd name="connsiteY74" fmla="*/ 1970405 h 2951480"/>
              <a:gd name="connisteX75" fmla="*/ 2256155 w 3094355"/>
              <a:gd name="connsiteY75" fmla="*/ 1988820 h 2951480"/>
              <a:gd name="connisteX76" fmla="*/ 2327275 w 3094355"/>
              <a:gd name="connsiteY76" fmla="*/ 1988820 h 2951480"/>
              <a:gd name="connisteX77" fmla="*/ 2372360 w 3094355"/>
              <a:gd name="connsiteY77" fmla="*/ 2059940 h 2951480"/>
              <a:gd name="connisteX78" fmla="*/ 2390140 w 3094355"/>
              <a:gd name="connsiteY78" fmla="*/ 2131060 h 2951480"/>
              <a:gd name="connisteX79" fmla="*/ 2461260 w 3094355"/>
              <a:gd name="connsiteY79" fmla="*/ 2193925 h 2951480"/>
              <a:gd name="connisteX80" fmla="*/ 2533015 w 3094355"/>
              <a:gd name="connsiteY80" fmla="*/ 2202815 h 2951480"/>
              <a:gd name="connisteX81" fmla="*/ 2595245 w 3094355"/>
              <a:gd name="connsiteY81" fmla="*/ 2131060 h 2951480"/>
              <a:gd name="connisteX82" fmla="*/ 2639695 w 3094355"/>
              <a:gd name="connsiteY82" fmla="*/ 2059940 h 2951480"/>
              <a:gd name="connisteX83" fmla="*/ 2710815 w 3094355"/>
              <a:gd name="connsiteY83" fmla="*/ 2033270 h 2951480"/>
              <a:gd name="connisteX84" fmla="*/ 2782570 w 3094355"/>
              <a:gd name="connsiteY84" fmla="*/ 2024380 h 2951480"/>
              <a:gd name="connisteX85" fmla="*/ 2853690 w 3094355"/>
              <a:gd name="connsiteY85" fmla="*/ 2024380 h 2951480"/>
              <a:gd name="connisteX86" fmla="*/ 2924810 w 3094355"/>
              <a:gd name="connsiteY86" fmla="*/ 2024380 h 2951480"/>
              <a:gd name="connisteX87" fmla="*/ 2996565 w 3094355"/>
              <a:gd name="connsiteY87" fmla="*/ 2024380 h 2951480"/>
              <a:gd name="connisteX88" fmla="*/ 3067685 w 3094355"/>
              <a:gd name="connsiteY88" fmla="*/ 2042160 h 2951480"/>
              <a:gd name="connisteX89" fmla="*/ 3094355 w 3094355"/>
              <a:gd name="connsiteY89" fmla="*/ 2113280 h 2951480"/>
              <a:gd name="connisteX90" fmla="*/ 3023235 w 3094355"/>
              <a:gd name="connsiteY90" fmla="*/ 2157730 h 2951480"/>
              <a:gd name="connisteX91" fmla="*/ 2952115 w 3094355"/>
              <a:gd name="connsiteY91" fmla="*/ 2157730 h 2951480"/>
              <a:gd name="connisteX92" fmla="*/ 2880360 w 3094355"/>
              <a:gd name="connsiteY92" fmla="*/ 2176145 h 2951480"/>
              <a:gd name="connisteX93" fmla="*/ 2809240 w 3094355"/>
              <a:gd name="connsiteY93" fmla="*/ 2229485 h 2951480"/>
              <a:gd name="connisteX94" fmla="*/ 2773680 w 3094355"/>
              <a:gd name="connsiteY94" fmla="*/ 2300605 h 2951480"/>
              <a:gd name="connisteX95" fmla="*/ 2738120 w 3094355"/>
              <a:gd name="connsiteY95" fmla="*/ 2371725 h 2951480"/>
              <a:gd name="connisteX96" fmla="*/ 2701925 w 3094355"/>
              <a:gd name="connsiteY96" fmla="*/ 2443480 h 2951480"/>
              <a:gd name="connisteX97" fmla="*/ 2666365 w 3094355"/>
              <a:gd name="connsiteY97" fmla="*/ 2514600 h 2951480"/>
              <a:gd name="connisteX98" fmla="*/ 2613025 w 3094355"/>
              <a:gd name="connsiteY98" fmla="*/ 2586355 h 2951480"/>
              <a:gd name="connisteX99" fmla="*/ 2541905 w 3094355"/>
              <a:gd name="connsiteY99" fmla="*/ 2648585 h 2951480"/>
              <a:gd name="connisteX100" fmla="*/ 2470150 w 3094355"/>
              <a:gd name="connsiteY100" fmla="*/ 2693035 h 2951480"/>
              <a:gd name="connisteX101" fmla="*/ 2399030 w 3094355"/>
              <a:gd name="connsiteY101" fmla="*/ 2737485 h 2951480"/>
              <a:gd name="connisteX102" fmla="*/ 2327275 w 3094355"/>
              <a:gd name="connsiteY102" fmla="*/ 2773045 h 2951480"/>
              <a:gd name="connisteX103" fmla="*/ 2256155 w 3094355"/>
              <a:gd name="connsiteY103" fmla="*/ 2782570 h 2951480"/>
              <a:gd name="connisteX104" fmla="*/ 2185035 w 3094355"/>
              <a:gd name="connsiteY104" fmla="*/ 2791460 h 2951480"/>
              <a:gd name="connisteX105" fmla="*/ 2113280 w 3094355"/>
              <a:gd name="connsiteY105" fmla="*/ 2800350 h 2951480"/>
              <a:gd name="connisteX106" fmla="*/ 2042160 w 3094355"/>
              <a:gd name="connsiteY106" fmla="*/ 2844800 h 2951480"/>
              <a:gd name="connisteX107" fmla="*/ 1971040 w 3094355"/>
              <a:gd name="connsiteY107" fmla="*/ 2844800 h 2951480"/>
              <a:gd name="connisteX108" fmla="*/ 1899285 w 3094355"/>
              <a:gd name="connsiteY108" fmla="*/ 2809240 h 2951480"/>
              <a:gd name="connisteX109" fmla="*/ 1828165 w 3094355"/>
              <a:gd name="connsiteY109" fmla="*/ 2800350 h 2951480"/>
              <a:gd name="connisteX110" fmla="*/ 1757045 w 3094355"/>
              <a:gd name="connsiteY110" fmla="*/ 2800350 h 2951480"/>
              <a:gd name="connisteX111" fmla="*/ 1685290 w 3094355"/>
              <a:gd name="connsiteY111" fmla="*/ 2800350 h 2951480"/>
              <a:gd name="connisteX112" fmla="*/ 1685290 w 3094355"/>
              <a:gd name="connsiteY112" fmla="*/ 2728595 h 2951480"/>
              <a:gd name="connisteX113" fmla="*/ 1757045 w 3094355"/>
              <a:gd name="connsiteY113" fmla="*/ 2693035 h 2951480"/>
              <a:gd name="connisteX114" fmla="*/ 1774825 w 3094355"/>
              <a:gd name="connsiteY114" fmla="*/ 2621915 h 2951480"/>
              <a:gd name="connisteX115" fmla="*/ 1765935 w 3094355"/>
              <a:gd name="connsiteY115" fmla="*/ 2550160 h 2951480"/>
              <a:gd name="connisteX116" fmla="*/ 1694180 w 3094355"/>
              <a:gd name="connsiteY116" fmla="*/ 2532380 h 2951480"/>
              <a:gd name="connisteX117" fmla="*/ 1623060 w 3094355"/>
              <a:gd name="connsiteY117" fmla="*/ 2479040 h 2951480"/>
              <a:gd name="connisteX118" fmla="*/ 1614170 w 3094355"/>
              <a:gd name="connsiteY118" fmla="*/ 2407920 h 2951480"/>
              <a:gd name="connisteX119" fmla="*/ 1543050 w 3094355"/>
              <a:gd name="connsiteY119" fmla="*/ 2381250 h 2951480"/>
              <a:gd name="connisteX120" fmla="*/ 1543050 w 3094355"/>
              <a:gd name="connsiteY120" fmla="*/ 2452370 h 2951480"/>
              <a:gd name="connisteX121" fmla="*/ 1551940 w 3094355"/>
              <a:gd name="connsiteY121" fmla="*/ 2523490 h 2951480"/>
              <a:gd name="connisteX122" fmla="*/ 1551940 w 3094355"/>
              <a:gd name="connsiteY122" fmla="*/ 2595245 h 2951480"/>
              <a:gd name="connisteX123" fmla="*/ 1551940 w 3094355"/>
              <a:gd name="connsiteY123" fmla="*/ 2666365 h 2951480"/>
              <a:gd name="connisteX124" fmla="*/ 1480185 w 3094355"/>
              <a:gd name="connsiteY124" fmla="*/ 2728595 h 2951480"/>
              <a:gd name="connisteX125" fmla="*/ 1409065 w 3094355"/>
              <a:gd name="connsiteY125" fmla="*/ 2773045 h 2951480"/>
              <a:gd name="connisteX126" fmla="*/ 1337945 w 3094355"/>
              <a:gd name="connsiteY126" fmla="*/ 2800350 h 2951480"/>
              <a:gd name="connisteX127" fmla="*/ 1266190 w 3094355"/>
              <a:gd name="connsiteY127" fmla="*/ 2835910 h 2951480"/>
              <a:gd name="connisteX128" fmla="*/ 1195070 w 3094355"/>
              <a:gd name="connsiteY128" fmla="*/ 2871470 h 2951480"/>
              <a:gd name="connisteX129" fmla="*/ 1123950 w 3094355"/>
              <a:gd name="connsiteY129" fmla="*/ 2889250 h 2951480"/>
              <a:gd name="connisteX130" fmla="*/ 1052195 w 3094355"/>
              <a:gd name="connsiteY130" fmla="*/ 2915920 h 2951480"/>
              <a:gd name="connisteX131" fmla="*/ 981075 w 3094355"/>
              <a:gd name="connsiteY131" fmla="*/ 2951480 h 2951480"/>
              <a:gd name="connisteX132" fmla="*/ 954405 w 3094355"/>
              <a:gd name="connsiteY132" fmla="*/ 2880360 h 2951480"/>
              <a:gd name="connisteX133" fmla="*/ 998855 w 3094355"/>
              <a:gd name="connsiteY133" fmla="*/ 2809240 h 2951480"/>
              <a:gd name="connisteX134" fmla="*/ 998855 w 3094355"/>
              <a:gd name="connsiteY134" fmla="*/ 2737485 h 2951480"/>
              <a:gd name="connisteX135" fmla="*/ 989965 w 3094355"/>
              <a:gd name="connsiteY135" fmla="*/ 2666365 h 2951480"/>
              <a:gd name="connisteX136" fmla="*/ 963295 w 3094355"/>
              <a:gd name="connsiteY136" fmla="*/ 2595245 h 2951480"/>
              <a:gd name="connisteX137" fmla="*/ 963295 w 3094355"/>
              <a:gd name="connsiteY137" fmla="*/ 2523490 h 2951480"/>
              <a:gd name="connisteX138" fmla="*/ 963295 w 3094355"/>
              <a:gd name="connsiteY138" fmla="*/ 2452370 h 2951480"/>
              <a:gd name="connisteX139" fmla="*/ 963295 w 3094355"/>
              <a:gd name="connsiteY139" fmla="*/ 2381250 h 2951480"/>
              <a:gd name="connisteX140" fmla="*/ 963295 w 3094355"/>
              <a:gd name="connsiteY140" fmla="*/ 2309495 h 2951480"/>
              <a:gd name="connisteX141" fmla="*/ 989965 w 3094355"/>
              <a:gd name="connsiteY141" fmla="*/ 2238375 h 2951480"/>
              <a:gd name="connisteX142" fmla="*/ 998855 w 3094355"/>
              <a:gd name="connsiteY142" fmla="*/ 2166620 h 2951480"/>
              <a:gd name="connisteX143" fmla="*/ 1016635 w 3094355"/>
              <a:gd name="connsiteY143" fmla="*/ 2095500 h 2951480"/>
              <a:gd name="connisteX144" fmla="*/ 1016635 w 3094355"/>
              <a:gd name="connsiteY144" fmla="*/ 2024380 h 2951480"/>
              <a:gd name="connisteX145" fmla="*/ 1016635 w 3094355"/>
              <a:gd name="connsiteY145" fmla="*/ 1952625 h 2951480"/>
              <a:gd name="connisteX146" fmla="*/ 945515 w 3094355"/>
              <a:gd name="connsiteY146" fmla="*/ 1917065 h 2951480"/>
              <a:gd name="connisteX147" fmla="*/ 891540 w 3094355"/>
              <a:gd name="connsiteY147" fmla="*/ 1988820 h 2951480"/>
              <a:gd name="connisteX148" fmla="*/ 820420 w 3094355"/>
              <a:gd name="connsiteY148" fmla="*/ 2015490 h 2951480"/>
              <a:gd name="connisteX149" fmla="*/ 784860 w 3094355"/>
              <a:gd name="connsiteY149" fmla="*/ 2086610 h 2951480"/>
              <a:gd name="connisteX150" fmla="*/ 740410 w 3094355"/>
              <a:gd name="connsiteY150" fmla="*/ 2157730 h 2951480"/>
              <a:gd name="connisteX151" fmla="*/ 695325 w 3094355"/>
              <a:gd name="connsiteY151" fmla="*/ 2229485 h 2951480"/>
              <a:gd name="connisteX152" fmla="*/ 624205 w 3094355"/>
              <a:gd name="connsiteY152" fmla="*/ 2282825 h 2951480"/>
              <a:gd name="connisteX153" fmla="*/ 553085 w 3094355"/>
              <a:gd name="connsiteY153" fmla="*/ 2300605 h 2951480"/>
              <a:gd name="connisteX154" fmla="*/ 481330 w 3094355"/>
              <a:gd name="connsiteY154" fmla="*/ 2300605 h 2951480"/>
              <a:gd name="connisteX155" fmla="*/ 410210 w 3094355"/>
              <a:gd name="connsiteY155" fmla="*/ 2282825 h 2951480"/>
              <a:gd name="connisteX156" fmla="*/ 356870 w 3094355"/>
              <a:gd name="connsiteY156" fmla="*/ 2211705 h 2951480"/>
              <a:gd name="connisteX157" fmla="*/ 339090 w 3094355"/>
              <a:gd name="connsiteY157" fmla="*/ 2139950 h 2951480"/>
              <a:gd name="connisteX158" fmla="*/ 339090 w 3094355"/>
              <a:gd name="connsiteY158" fmla="*/ 2068830 h 2951480"/>
              <a:gd name="connisteX159" fmla="*/ 321310 w 3094355"/>
              <a:gd name="connsiteY159" fmla="*/ 1997710 h 2951480"/>
              <a:gd name="connisteX160" fmla="*/ 311785 w 3094355"/>
              <a:gd name="connsiteY160" fmla="*/ 1925955 h 2951480"/>
              <a:gd name="connisteX161" fmla="*/ 311785 w 3094355"/>
              <a:gd name="connsiteY161" fmla="*/ 1854835 h 2951480"/>
              <a:gd name="connisteX162" fmla="*/ 311785 w 3094355"/>
              <a:gd name="connsiteY162" fmla="*/ 1783715 h 2951480"/>
              <a:gd name="connisteX163" fmla="*/ 311785 w 3094355"/>
              <a:gd name="connsiteY163" fmla="*/ 1711960 h 2951480"/>
              <a:gd name="connisteX164" fmla="*/ 240665 w 3094355"/>
              <a:gd name="connsiteY164" fmla="*/ 1711960 h 2951480"/>
              <a:gd name="connisteX165" fmla="*/ 169545 w 3094355"/>
              <a:gd name="connsiteY165" fmla="*/ 1694180 h 2951480"/>
              <a:gd name="connisteX166" fmla="*/ 116205 w 3094355"/>
              <a:gd name="connsiteY166" fmla="*/ 1623060 h 2951480"/>
              <a:gd name="connisteX167" fmla="*/ 62230 w 3094355"/>
              <a:gd name="connsiteY167" fmla="*/ 1551305 h 2951480"/>
              <a:gd name="connisteX168" fmla="*/ 26670 w 3094355"/>
              <a:gd name="connsiteY168" fmla="*/ 1480185 h 2951480"/>
              <a:gd name="connisteX169" fmla="*/ 8890 w 3094355"/>
              <a:gd name="connsiteY169" fmla="*/ 1409065 h 2951480"/>
              <a:gd name="connisteX170" fmla="*/ 0 w 3094355"/>
              <a:gd name="connsiteY170" fmla="*/ 1426845 h 2951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 ang="0">
                <a:pos x="connisteX164" y="connsiteY164"/>
              </a:cxn>
              <a:cxn ang="0">
                <a:pos x="connisteX165" y="connsiteY165"/>
              </a:cxn>
              <a:cxn ang="0">
                <a:pos x="connisteX166" y="connsiteY166"/>
              </a:cxn>
              <a:cxn ang="0">
                <a:pos x="connisteX167" y="connsiteY167"/>
              </a:cxn>
              <a:cxn ang="0">
                <a:pos x="connisteX168" y="connsiteY168"/>
              </a:cxn>
              <a:cxn ang="0">
                <a:pos x="connisteX169" y="connsiteY169"/>
              </a:cxn>
              <a:cxn ang="0">
                <a:pos x="connisteX170" y="connsiteY170"/>
              </a:cxn>
            </a:cxnLst>
            <a:rect l="l" t="t" r="r" b="b"/>
            <a:pathLst>
              <a:path w="3094355" h="2951480">
                <a:moveTo>
                  <a:pt x="0" y="1426845"/>
                </a:moveTo>
                <a:lnTo>
                  <a:pt x="44450" y="1355090"/>
                </a:lnTo>
                <a:lnTo>
                  <a:pt x="116205" y="1328420"/>
                </a:lnTo>
                <a:lnTo>
                  <a:pt x="187325" y="1337310"/>
                </a:lnTo>
                <a:lnTo>
                  <a:pt x="258445" y="1292860"/>
                </a:lnTo>
                <a:lnTo>
                  <a:pt x="330200" y="1275080"/>
                </a:lnTo>
                <a:lnTo>
                  <a:pt x="401320" y="1248410"/>
                </a:lnTo>
                <a:lnTo>
                  <a:pt x="472440" y="1239520"/>
                </a:lnTo>
                <a:lnTo>
                  <a:pt x="544195" y="1230630"/>
                </a:lnTo>
                <a:lnTo>
                  <a:pt x="615315" y="1230630"/>
                </a:lnTo>
                <a:lnTo>
                  <a:pt x="686435" y="1212850"/>
                </a:lnTo>
                <a:lnTo>
                  <a:pt x="758190" y="1186180"/>
                </a:lnTo>
                <a:lnTo>
                  <a:pt x="829310" y="1158875"/>
                </a:lnTo>
                <a:lnTo>
                  <a:pt x="900430" y="1096645"/>
                </a:lnTo>
                <a:lnTo>
                  <a:pt x="972185" y="1043305"/>
                </a:lnTo>
                <a:lnTo>
                  <a:pt x="1043305" y="972185"/>
                </a:lnTo>
                <a:lnTo>
                  <a:pt x="1052195" y="900430"/>
                </a:lnTo>
                <a:lnTo>
                  <a:pt x="1007745" y="829310"/>
                </a:lnTo>
                <a:lnTo>
                  <a:pt x="1007745" y="757555"/>
                </a:lnTo>
                <a:lnTo>
                  <a:pt x="1034415" y="686435"/>
                </a:lnTo>
                <a:lnTo>
                  <a:pt x="1105535" y="668655"/>
                </a:lnTo>
                <a:lnTo>
                  <a:pt x="1177290" y="668655"/>
                </a:lnTo>
                <a:lnTo>
                  <a:pt x="1248410" y="641985"/>
                </a:lnTo>
                <a:lnTo>
                  <a:pt x="1319530" y="641985"/>
                </a:lnTo>
                <a:lnTo>
                  <a:pt x="1391285" y="641985"/>
                </a:lnTo>
                <a:lnTo>
                  <a:pt x="1453515" y="570865"/>
                </a:lnTo>
                <a:lnTo>
                  <a:pt x="1525270" y="516890"/>
                </a:lnTo>
                <a:lnTo>
                  <a:pt x="1596390" y="481330"/>
                </a:lnTo>
                <a:lnTo>
                  <a:pt x="1667510" y="427990"/>
                </a:lnTo>
                <a:lnTo>
                  <a:pt x="1720850" y="356235"/>
                </a:lnTo>
                <a:lnTo>
                  <a:pt x="1783715" y="285115"/>
                </a:lnTo>
                <a:lnTo>
                  <a:pt x="1854835" y="240665"/>
                </a:lnTo>
                <a:lnTo>
                  <a:pt x="1925955" y="205105"/>
                </a:lnTo>
                <a:lnTo>
                  <a:pt x="1997710" y="187325"/>
                </a:lnTo>
                <a:lnTo>
                  <a:pt x="2068830" y="151130"/>
                </a:lnTo>
                <a:lnTo>
                  <a:pt x="2140585" y="88900"/>
                </a:lnTo>
                <a:lnTo>
                  <a:pt x="2193925" y="17780"/>
                </a:lnTo>
                <a:lnTo>
                  <a:pt x="2265045" y="0"/>
                </a:lnTo>
                <a:lnTo>
                  <a:pt x="2273935" y="71120"/>
                </a:lnTo>
                <a:lnTo>
                  <a:pt x="2238375" y="142240"/>
                </a:lnTo>
                <a:lnTo>
                  <a:pt x="2238375" y="213995"/>
                </a:lnTo>
                <a:lnTo>
                  <a:pt x="2211705" y="285115"/>
                </a:lnTo>
                <a:lnTo>
                  <a:pt x="2167255" y="356235"/>
                </a:lnTo>
                <a:lnTo>
                  <a:pt x="2176145" y="427990"/>
                </a:lnTo>
                <a:lnTo>
                  <a:pt x="2176145" y="499110"/>
                </a:lnTo>
                <a:lnTo>
                  <a:pt x="2158365" y="570865"/>
                </a:lnTo>
                <a:lnTo>
                  <a:pt x="2086610" y="633095"/>
                </a:lnTo>
                <a:lnTo>
                  <a:pt x="2015490" y="677545"/>
                </a:lnTo>
                <a:lnTo>
                  <a:pt x="1944370" y="713105"/>
                </a:lnTo>
                <a:lnTo>
                  <a:pt x="1890395" y="784860"/>
                </a:lnTo>
                <a:lnTo>
                  <a:pt x="1863725" y="855980"/>
                </a:lnTo>
                <a:lnTo>
                  <a:pt x="1828165" y="927100"/>
                </a:lnTo>
                <a:lnTo>
                  <a:pt x="1828165" y="998855"/>
                </a:lnTo>
                <a:lnTo>
                  <a:pt x="1863725" y="1069975"/>
                </a:lnTo>
                <a:lnTo>
                  <a:pt x="1872615" y="1141095"/>
                </a:lnTo>
                <a:lnTo>
                  <a:pt x="1872615" y="1212850"/>
                </a:lnTo>
                <a:lnTo>
                  <a:pt x="1863725" y="1283970"/>
                </a:lnTo>
                <a:lnTo>
                  <a:pt x="1854835" y="1355090"/>
                </a:lnTo>
                <a:lnTo>
                  <a:pt x="1854835" y="1426845"/>
                </a:lnTo>
                <a:lnTo>
                  <a:pt x="1925955" y="1435735"/>
                </a:lnTo>
                <a:lnTo>
                  <a:pt x="1997710" y="1489075"/>
                </a:lnTo>
                <a:lnTo>
                  <a:pt x="2068830" y="1480185"/>
                </a:lnTo>
                <a:lnTo>
                  <a:pt x="2140585" y="1453515"/>
                </a:lnTo>
                <a:lnTo>
                  <a:pt x="2211705" y="1453515"/>
                </a:lnTo>
                <a:lnTo>
                  <a:pt x="2282825" y="1453515"/>
                </a:lnTo>
                <a:lnTo>
                  <a:pt x="2354580" y="1453515"/>
                </a:lnTo>
                <a:lnTo>
                  <a:pt x="2425700" y="1453515"/>
                </a:lnTo>
                <a:lnTo>
                  <a:pt x="2479040" y="1524635"/>
                </a:lnTo>
                <a:lnTo>
                  <a:pt x="2479040" y="1596390"/>
                </a:lnTo>
                <a:lnTo>
                  <a:pt x="2407920" y="1623060"/>
                </a:lnTo>
                <a:lnTo>
                  <a:pt x="2363470" y="1694180"/>
                </a:lnTo>
                <a:lnTo>
                  <a:pt x="2291715" y="1756410"/>
                </a:lnTo>
                <a:lnTo>
                  <a:pt x="2238375" y="1828165"/>
                </a:lnTo>
                <a:lnTo>
                  <a:pt x="2185035" y="1899285"/>
                </a:lnTo>
                <a:lnTo>
                  <a:pt x="2185035" y="1970405"/>
                </a:lnTo>
                <a:lnTo>
                  <a:pt x="2256155" y="1988820"/>
                </a:lnTo>
                <a:lnTo>
                  <a:pt x="2327275" y="1988820"/>
                </a:lnTo>
                <a:lnTo>
                  <a:pt x="2372360" y="2059940"/>
                </a:lnTo>
                <a:lnTo>
                  <a:pt x="2390140" y="2131060"/>
                </a:lnTo>
                <a:lnTo>
                  <a:pt x="2461260" y="2193925"/>
                </a:lnTo>
                <a:lnTo>
                  <a:pt x="2533015" y="2202815"/>
                </a:lnTo>
                <a:lnTo>
                  <a:pt x="2595245" y="2131060"/>
                </a:lnTo>
                <a:lnTo>
                  <a:pt x="2639695" y="2059940"/>
                </a:lnTo>
                <a:lnTo>
                  <a:pt x="2710815" y="2033270"/>
                </a:lnTo>
                <a:lnTo>
                  <a:pt x="2782570" y="2024380"/>
                </a:lnTo>
                <a:lnTo>
                  <a:pt x="2853690" y="2024380"/>
                </a:lnTo>
                <a:lnTo>
                  <a:pt x="2924810" y="2024380"/>
                </a:lnTo>
                <a:lnTo>
                  <a:pt x="2996565" y="2024380"/>
                </a:lnTo>
                <a:lnTo>
                  <a:pt x="3067685" y="2042160"/>
                </a:lnTo>
                <a:lnTo>
                  <a:pt x="3094355" y="2113280"/>
                </a:lnTo>
                <a:lnTo>
                  <a:pt x="3023235" y="2157730"/>
                </a:lnTo>
                <a:lnTo>
                  <a:pt x="2952115" y="2157730"/>
                </a:lnTo>
                <a:lnTo>
                  <a:pt x="2880360" y="2176145"/>
                </a:lnTo>
                <a:lnTo>
                  <a:pt x="2809240" y="2229485"/>
                </a:lnTo>
                <a:lnTo>
                  <a:pt x="2773680" y="2300605"/>
                </a:lnTo>
                <a:lnTo>
                  <a:pt x="2738120" y="2371725"/>
                </a:lnTo>
                <a:lnTo>
                  <a:pt x="2701925" y="2443480"/>
                </a:lnTo>
                <a:lnTo>
                  <a:pt x="2666365" y="2514600"/>
                </a:lnTo>
                <a:lnTo>
                  <a:pt x="2613025" y="2586355"/>
                </a:lnTo>
                <a:lnTo>
                  <a:pt x="2541905" y="2648585"/>
                </a:lnTo>
                <a:lnTo>
                  <a:pt x="2470150" y="2693035"/>
                </a:lnTo>
                <a:lnTo>
                  <a:pt x="2399030" y="2737485"/>
                </a:lnTo>
                <a:lnTo>
                  <a:pt x="2327275" y="2773045"/>
                </a:lnTo>
                <a:lnTo>
                  <a:pt x="2256155" y="2782570"/>
                </a:lnTo>
                <a:lnTo>
                  <a:pt x="2185035" y="2791460"/>
                </a:lnTo>
                <a:lnTo>
                  <a:pt x="2113280" y="2800350"/>
                </a:lnTo>
                <a:lnTo>
                  <a:pt x="2042160" y="2844800"/>
                </a:lnTo>
                <a:lnTo>
                  <a:pt x="1971040" y="2844800"/>
                </a:lnTo>
                <a:lnTo>
                  <a:pt x="1899285" y="2809240"/>
                </a:lnTo>
                <a:lnTo>
                  <a:pt x="1828165" y="2800350"/>
                </a:lnTo>
                <a:lnTo>
                  <a:pt x="1757045" y="2800350"/>
                </a:lnTo>
                <a:lnTo>
                  <a:pt x="1685290" y="2800350"/>
                </a:lnTo>
                <a:lnTo>
                  <a:pt x="1685290" y="2728595"/>
                </a:lnTo>
                <a:lnTo>
                  <a:pt x="1757045" y="2693035"/>
                </a:lnTo>
                <a:lnTo>
                  <a:pt x="1774825" y="2621915"/>
                </a:lnTo>
                <a:lnTo>
                  <a:pt x="1765935" y="2550160"/>
                </a:lnTo>
                <a:lnTo>
                  <a:pt x="1694180" y="2532380"/>
                </a:lnTo>
                <a:lnTo>
                  <a:pt x="1623060" y="2479040"/>
                </a:lnTo>
                <a:lnTo>
                  <a:pt x="1614170" y="2407920"/>
                </a:lnTo>
                <a:lnTo>
                  <a:pt x="1543050" y="2381250"/>
                </a:lnTo>
                <a:lnTo>
                  <a:pt x="1543050" y="2452370"/>
                </a:lnTo>
                <a:lnTo>
                  <a:pt x="1551940" y="2523490"/>
                </a:lnTo>
                <a:lnTo>
                  <a:pt x="1551940" y="2595245"/>
                </a:lnTo>
                <a:lnTo>
                  <a:pt x="1551940" y="2666365"/>
                </a:lnTo>
                <a:lnTo>
                  <a:pt x="1480185" y="2728595"/>
                </a:lnTo>
                <a:lnTo>
                  <a:pt x="1409065" y="2773045"/>
                </a:lnTo>
                <a:lnTo>
                  <a:pt x="1337945" y="2800350"/>
                </a:lnTo>
                <a:lnTo>
                  <a:pt x="1266190" y="2835910"/>
                </a:lnTo>
                <a:lnTo>
                  <a:pt x="1195070" y="2871470"/>
                </a:lnTo>
                <a:lnTo>
                  <a:pt x="1123950" y="2889250"/>
                </a:lnTo>
                <a:lnTo>
                  <a:pt x="1052195" y="2915920"/>
                </a:lnTo>
                <a:lnTo>
                  <a:pt x="981075" y="2951480"/>
                </a:lnTo>
                <a:lnTo>
                  <a:pt x="954405" y="2880360"/>
                </a:lnTo>
                <a:lnTo>
                  <a:pt x="998855" y="2809240"/>
                </a:lnTo>
                <a:lnTo>
                  <a:pt x="998855" y="2737485"/>
                </a:lnTo>
                <a:lnTo>
                  <a:pt x="989965" y="2666365"/>
                </a:lnTo>
                <a:lnTo>
                  <a:pt x="963295" y="2595245"/>
                </a:lnTo>
                <a:lnTo>
                  <a:pt x="963295" y="2523490"/>
                </a:lnTo>
                <a:lnTo>
                  <a:pt x="963295" y="2452370"/>
                </a:lnTo>
                <a:lnTo>
                  <a:pt x="963295" y="2381250"/>
                </a:lnTo>
                <a:lnTo>
                  <a:pt x="963295" y="2309495"/>
                </a:lnTo>
                <a:lnTo>
                  <a:pt x="989965" y="2238375"/>
                </a:lnTo>
                <a:lnTo>
                  <a:pt x="998855" y="2166620"/>
                </a:lnTo>
                <a:lnTo>
                  <a:pt x="1016635" y="2095500"/>
                </a:lnTo>
                <a:lnTo>
                  <a:pt x="1016635" y="2024380"/>
                </a:lnTo>
                <a:lnTo>
                  <a:pt x="1016635" y="1952625"/>
                </a:lnTo>
                <a:lnTo>
                  <a:pt x="945515" y="1917065"/>
                </a:lnTo>
                <a:lnTo>
                  <a:pt x="891540" y="1988820"/>
                </a:lnTo>
                <a:lnTo>
                  <a:pt x="820420" y="2015490"/>
                </a:lnTo>
                <a:lnTo>
                  <a:pt x="784860" y="2086610"/>
                </a:lnTo>
                <a:lnTo>
                  <a:pt x="740410" y="2157730"/>
                </a:lnTo>
                <a:lnTo>
                  <a:pt x="695325" y="2229485"/>
                </a:lnTo>
                <a:lnTo>
                  <a:pt x="624205" y="2282825"/>
                </a:lnTo>
                <a:lnTo>
                  <a:pt x="553085" y="2300605"/>
                </a:lnTo>
                <a:lnTo>
                  <a:pt x="481330" y="2300605"/>
                </a:lnTo>
                <a:lnTo>
                  <a:pt x="410210" y="2282825"/>
                </a:lnTo>
                <a:lnTo>
                  <a:pt x="356870" y="2211705"/>
                </a:lnTo>
                <a:lnTo>
                  <a:pt x="339090" y="2139950"/>
                </a:lnTo>
                <a:lnTo>
                  <a:pt x="339090" y="2068830"/>
                </a:lnTo>
                <a:lnTo>
                  <a:pt x="321310" y="1997710"/>
                </a:lnTo>
                <a:lnTo>
                  <a:pt x="311785" y="1925955"/>
                </a:lnTo>
                <a:lnTo>
                  <a:pt x="311785" y="1854835"/>
                </a:lnTo>
                <a:lnTo>
                  <a:pt x="311785" y="1783715"/>
                </a:lnTo>
                <a:lnTo>
                  <a:pt x="311785" y="1711960"/>
                </a:lnTo>
                <a:lnTo>
                  <a:pt x="240665" y="1711960"/>
                </a:lnTo>
                <a:lnTo>
                  <a:pt x="169545" y="1694180"/>
                </a:lnTo>
                <a:lnTo>
                  <a:pt x="116205" y="1623060"/>
                </a:lnTo>
                <a:lnTo>
                  <a:pt x="62230" y="1551305"/>
                </a:lnTo>
                <a:lnTo>
                  <a:pt x="26670" y="1480185"/>
                </a:lnTo>
                <a:lnTo>
                  <a:pt x="8890" y="1409065"/>
                </a:lnTo>
                <a:lnTo>
                  <a:pt x="0" y="1426845"/>
                </a:lnTo>
                <a:close/>
              </a:path>
            </a:pathLst>
          </a:custGeom>
          <a:solidFill>
            <a:schemeClr val="tx1">
              <a:lumMod val="50000"/>
              <a:lumOff val="50000"/>
              <a:alpha val="6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custDataLst>
              <p:tags r:id="rId5"/>
            </p:custDataLst>
          </p:nvPr>
        </p:nvGrpSpPr>
        <p:grpSpPr>
          <a:xfrm>
            <a:off x="3800475" y="4743767"/>
            <a:ext cx="2182495" cy="1144270"/>
            <a:chOff x="6570" y="6580"/>
            <a:chExt cx="3437" cy="1802"/>
          </a:xfrm>
          <a:solidFill>
            <a:schemeClr val="tx1">
              <a:lumMod val="95000"/>
            </a:schemeClr>
          </a:solidFill>
        </p:grpSpPr>
        <p:sp>
          <p:nvSpPr>
            <p:cNvPr id="31" name="圆角矩形 30"/>
            <p:cNvSpPr/>
            <p:nvPr>
              <p:custDataLst>
                <p:tags r:id="rId13"/>
              </p:custDataLst>
            </p:nvPr>
          </p:nvSpPr>
          <p:spPr>
            <a:xfrm>
              <a:off x="6570" y="6580"/>
              <a:ext cx="3437" cy="124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CN" altLang="en-US" sz="2400" b="1" dirty="0">
                  <a:solidFill>
                    <a:srgbClr val="C00000"/>
                  </a:solidFill>
                  <a:latin typeface="黑体" panose="02010609060101010101" charset="-122"/>
                  <a:ea typeface="黑体" panose="02010609060101010101" charset="-122"/>
                  <a:cs typeface="黑体" panose="02010609060101010101" charset="-122"/>
                </a:rPr>
                <a:t>一</a:t>
              </a:r>
              <a:r>
                <a:rPr lang="en-US" altLang="zh-CN" sz="2400" b="1" dirty="0">
                  <a:solidFill>
                    <a:srgbClr val="C00000"/>
                  </a:solidFill>
                  <a:latin typeface="黑体" panose="02010609060101010101" charset="-122"/>
                  <a:ea typeface="黑体" panose="02010609060101010101" charset="-122"/>
                  <a:cs typeface="黑体" panose="02010609060101010101" charset="-122"/>
                </a:rPr>
                <a:t>·</a:t>
              </a:r>
              <a:r>
                <a:rPr lang="zh-CN" altLang="en-US" sz="2400" b="1" dirty="0">
                  <a:solidFill>
                    <a:srgbClr val="C00000"/>
                  </a:solidFill>
                  <a:latin typeface="黑体" panose="02010609060101010101" charset="-122"/>
                  <a:ea typeface="黑体" panose="02010609060101010101" charset="-122"/>
                  <a:cs typeface="黑体" panose="02010609060101010101" charset="-122"/>
                </a:rPr>
                <a:t>二八事变</a:t>
              </a:r>
            </a:p>
            <a:p>
              <a:pPr algn="ctr">
                <a:defRPr/>
              </a:pPr>
              <a:r>
                <a:rPr lang="en-US" altLang="zh-CN" sz="2400" b="1" dirty="0" smtClean="0">
                  <a:solidFill>
                    <a:srgbClr val="C00000"/>
                  </a:solidFill>
                  <a:latin typeface="黑体" panose="02010609060101010101" charset="-122"/>
                  <a:ea typeface="黑体" panose="02010609060101010101" charset="-122"/>
                  <a:cs typeface="黑体" panose="02010609060101010101" charset="-122"/>
                </a:rPr>
                <a:t>1932.1.28</a:t>
              </a:r>
              <a:endParaRPr lang="en-US" altLang="zh-CN" sz="2400" b="1" dirty="0">
                <a:solidFill>
                  <a:srgbClr val="C00000"/>
                </a:solidFill>
                <a:latin typeface="黑体" panose="02010609060101010101" charset="-122"/>
                <a:ea typeface="黑体" panose="02010609060101010101" charset="-122"/>
                <a:cs typeface="黑体" panose="02010609060101010101" charset="-122"/>
              </a:endParaRPr>
            </a:p>
          </p:txBody>
        </p:sp>
        <p:sp>
          <p:nvSpPr>
            <p:cNvPr id="32" name="等腰三角形 31"/>
            <p:cNvSpPr/>
            <p:nvPr>
              <p:custDataLst>
                <p:tags r:id="rId14"/>
              </p:custDataLst>
            </p:nvPr>
          </p:nvSpPr>
          <p:spPr>
            <a:xfrm>
              <a:off x="7870" y="7820"/>
              <a:ext cx="563" cy="562"/>
            </a:xfrm>
            <a:prstGeom prst="triangl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000">
                <a:latin typeface="黑体" panose="02010609060101010101" charset="-122"/>
                <a:ea typeface="黑体" panose="02010609060101010101" charset="-122"/>
              </a:endParaRPr>
            </a:p>
          </p:txBody>
        </p:sp>
      </p:grpSp>
      <p:grpSp>
        <p:nvGrpSpPr>
          <p:cNvPr id="35" name="组合 34"/>
          <p:cNvGrpSpPr/>
          <p:nvPr>
            <p:custDataLst>
              <p:tags r:id="rId6"/>
            </p:custDataLst>
          </p:nvPr>
        </p:nvGrpSpPr>
        <p:grpSpPr>
          <a:xfrm>
            <a:off x="3712210" y="1803717"/>
            <a:ext cx="1978660" cy="909320"/>
            <a:chOff x="7368" y="6377"/>
            <a:chExt cx="3342" cy="1411"/>
          </a:xfrm>
          <a:solidFill>
            <a:schemeClr val="accent5">
              <a:lumMod val="20000"/>
              <a:lumOff val="80000"/>
            </a:schemeClr>
          </a:solidFill>
        </p:grpSpPr>
        <p:sp>
          <p:nvSpPr>
            <p:cNvPr id="38" name="圆角矩形 37"/>
            <p:cNvSpPr/>
            <p:nvPr>
              <p:custDataLst>
                <p:tags r:id="rId11"/>
              </p:custDataLst>
            </p:nvPr>
          </p:nvSpPr>
          <p:spPr>
            <a:xfrm>
              <a:off x="7368" y="6377"/>
              <a:ext cx="3342" cy="102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CN" altLang="en-US" sz="2400" b="1">
                  <a:solidFill>
                    <a:srgbClr val="C00000"/>
                  </a:solidFill>
                  <a:latin typeface="黑体" panose="02010609060101010101" charset="-122"/>
                  <a:ea typeface="黑体" panose="02010609060101010101" charset="-122"/>
                  <a:cs typeface="黑体" panose="02010609060101010101" charset="-122"/>
                </a:rPr>
                <a:t>建立伪满洲国</a:t>
              </a:r>
              <a:r>
                <a:rPr lang="en-US" altLang="zh-CN" sz="2400" b="1">
                  <a:solidFill>
                    <a:srgbClr val="C00000"/>
                  </a:solidFill>
                  <a:latin typeface="黑体" panose="02010609060101010101" charset="-122"/>
                  <a:ea typeface="黑体" panose="02010609060101010101" charset="-122"/>
                  <a:cs typeface="黑体" panose="02010609060101010101" charset="-122"/>
                </a:rPr>
                <a:t>1932.3</a:t>
              </a:r>
            </a:p>
          </p:txBody>
        </p:sp>
        <p:sp>
          <p:nvSpPr>
            <p:cNvPr id="39" name="等腰三角形 38"/>
            <p:cNvSpPr/>
            <p:nvPr>
              <p:custDataLst>
                <p:tags r:id="rId12"/>
              </p:custDataLst>
            </p:nvPr>
          </p:nvSpPr>
          <p:spPr>
            <a:xfrm>
              <a:off x="9402" y="7377"/>
              <a:ext cx="404" cy="411"/>
            </a:xfrm>
            <a:prstGeom prst="triangl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000">
                <a:latin typeface="黑体" panose="02010609060101010101" charset="-122"/>
                <a:ea typeface="黑体" panose="02010609060101010101" charset="-122"/>
              </a:endParaRPr>
            </a:p>
          </p:txBody>
        </p:sp>
      </p:grpSp>
      <p:grpSp>
        <p:nvGrpSpPr>
          <p:cNvPr id="42" name="组合 41"/>
          <p:cNvGrpSpPr/>
          <p:nvPr>
            <p:custDataLst>
              <p:tags r:id="rId7"/>
            </p:custDataLst>
          </p:nvPr>
        </p:nvGrpSpPr>
        <p:grpSpPr>
          <a:xfrm>
            <a:off x="1998980" y="2504122"/>
            <a:ext cx="1852930" cy="1108075"/>
            <a:chOff x="7257" y="6401"/>
            <a:chExt cx="2918" cy="1745"/>
          </a:xfrm>
          <a:solidFill>
            <a:schemeClr val="accent5">
              <a:lumMod val="20000"/>
              <a:lumOff val="80000"/>
            </a:schemeClr>
          </a:solidFill>
        </p:grpSpPr>
        <p:sp>
          <p:nvSpPr>
            <p:cNvPr id="43" name="圆角矩形 42"/>
            <p:cNvSpPr/>
            <p:nvPr>
              <p:custDataLst>
                <p:tags r:id="rId9"/>
              </p:custDataLst>
            </p:nvPr>
          </p:nvSpPr>
          <p:spPr>
            <a:xfrm>
              <a:off x="7257" y="6401"/>
              <a:ext cx="2918" cy="133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zh-CN" altLang="en-US" sz="2400" b="1">
                  <a:solidFill>
                    <a:srgbClr val="C00000"/>
                  </a:solidFill>
                  <a:latin typeface="黑体" panose="02010609060101010101" charset="-122"/>
                  <a:ea typeface="黑体" panose="02010609060101010101" charset="-122"/>
                  <a:cs typeface="黑体" panose="02010609060101010101" charset="-122"/>
                </a:rPr>
                <a:t>华北自治运动</a:t>
              </a:r>
              <a:r>
                <a:rPr lang="en-US" altLang="zh-CN" sz="2400" b="1">
                  <a:solidFill>
                    <a:srgbClr val="C00000"/>
                  </a:solidFill>
                  <a:latin typeface="黑体" panose="02010609060101010101" charset="-122"/>
                  <a:ea typeface="黑体" panose="02010609060101010101" charset="-122"/>
                  <a:cs typeface="黑体" panose="02010609060101010101" charset="-122"/>
                </a:rPr>
                <a:t>1935</a:t>
              </a:r>
            </a:p>
          </p:txBody>
        </p:sp>
        <p:sp>
          <p:nvSpPr>
            <p:cNvPr id="44" name="等腰三角形 43"/>
            <p:cNvSpPr/>
            <p:nvPr>
              <p:custDataLst>
                <p:tags r:id="rId10"/>
              </p:custDataLst>
            </p:nvPr>
          </p:nvSpPr>
          <p:spPr>
            <a:xfrm>
              <a:off x="8434" y="7584"/>
              <a:ext cx="563" cy="562"/>
            </a:xfrm>
            <a:prstGeom prst="triangl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CN" altLang="en-US" sz="2000">
                <a:latin typeface="黑体" panose="02010609060101010101" charset="-122"/>
                <a:ea typeface="黑体" panose="02010609060101010101" charset="-122"/>
              </a:endParaRPr>
            </a:p>
          </p:txBody>
        </p:sp>
      </p:grpSp>
      <p:sp>
        <p:nvSpPr>
          <p:cNvPr id="3" name="文本框 2"/>
          <p:cNvSpPr txBox="1"/>
          <p:nvPr>
            <p:custDataLst>
              <p:tags r:id="rId8"/>
            </p:custDataLst>
          </p:nvPr>
        </p:nvSpPr>
        <p:spPr>
          <a:xfrm>
            <a:off x="859790" y="0"/>
            <a:ext cx="11565890" cy="769441"/>
          </a:xfrm>
          <a:prstGeom prst="rect">
            <a:avLst/>
          </a:prstGeom>
          <a:noFill/>
          <a:extLst>
            <a:ext uri="{909E8E84-426E-40DD-AFC4-6F175D3DCCD1}">
              <a14:hiddenFill xmlns:a14="http://schemas.microsoft.com/office/drawing/2010/main" xmlns="">
                <a:solidFill>
                  <a:schemeClr val="tx1"/>
                </a:solidFill>
              </a14:hiddenFill>
            </a:ext>
          </a:extLst>
        </p:spPr>
        <p:txBody>
          <a:bodyPr wrap="square" rtlCol="0" anchor="t">
            <a:spAutoFit/>
          </a:bodyPr>
          <a:lstStyle/>
          <a:p>
            <a:pPr algn="ctr" fontAlgn="auto"/>
            <a:r>
              <a:rPr lang="zh-CN" altLang="en-US" sz="4400" b="1" noProof="1">
                <a:solidFill>
                  <a:srgbClr val="FF0000"/>
                </a:solidFill>
                <a:effectLst/>
                <a:latin typeface="楷体" panose="02010609060101010101" pitchFamily="49" charset="-122"/>
                <a:ea typeface="楷体" panose="02010609060101010101" pitchFamily="49" charset="-122"/>
                <a:cs typeface="黑体" panose="02010609060101010101" charset="-122"/>
                <a:sym typeface="+mn-ea"/>
              </a:rPr>
              <a:t> </a:t>
            </a:r>
            <a:r>
              <a:rPr lang="zh-CN" altLang="en-US" sz="4400" b="1" noProof="1" smtClean="0">
                <a:effectLst/>
                <a:latin typeface="楷体" panose="02010609060101010101" pitchFamily="49" charset="-122"/>
                <a:ea typeface="楷体" panose="02010609060101010101" pitchFamily="49" charset="-122"/>
                <a:cs typeface="黑体" panose="02010609060101010101" charset="-122"/>
                <a:sym typeface="+mn-ea"/>
              </a:rPr>
              <a:t>华北危机</a:t>
            </a:r>
            <a:r>
              <a:rPr lang="zh-CN" altLang="en-US" sz="2400" b="1" noProof="1" smtClean="0">
                <a:solidFill>
                  <a:srgbClr val="0070C0"/>
                </a:solidFill>
                <a:effectLst/>
                <a:latin typeface="楷体" panose="02010609060101010101" pitchFamily="49" charset="-122"/>
                <a:ea typeface="楷体" panose="02010609060101010101" pitchFamily="49" charset="-122"/>
                <a:cs typeface="黑体" panose="02010609060101010101" charset="-122"/>
                <a:sym typeface="+mn-ea"/>
              </a:rPr>
              <a:t>（华北：河北、山西、察哈尔、绥远、山东）</a:t>
            </a:r>
            <a:endParaRPr lang="en-US" altLang="zh-CN" sz="2400" b="1" noProof="1">
              <a:solidFill>
                <a:srgbClr val="0070C0"/>
              </a:solidFill>
              <a:effectLst/>
              <a:latin typeface="楷体" panose="02010609060101010101" pitchFamily="49" charset="-122"/>
              <a:ea typeface="楷体" panose="02010609060101010101" pitchFamily="49" charset="-122"/>
              <a:cs typeface="黑体" panose="02010609060101010101" charset="-122"/>
              <a:sym typeface="+mn-ea"/>
            </a:endParaRPr>
          </a:p>
        </p:txBody>
      </p:sp>
      <p:sp>
        <p:nvSpPr>
          <p:cNvPr id="21505" name="Rectangle 4"/>
          <p:cNvSpPr/>
          <p:nvPr/>
        </p:nvSpPr>
        <p:spPr>
          <a:xfrm>
            <a:off x="7343775" y="2483167"/>
            <a:ext cx="4016300" cy="1200329"/>
          </a:xfrm>
          <a:prstGeom prst="rect">
            <a:avLst/>
          </a:prstGeom>
          <a:noFill/>
          <a:ln w="9525">
            <a:noFill/>
          </a:ln>
        </p:spPr>
        <p:txBody>
          <a:bodyPr wrap="square" anchor="t">
            <a:spAutoFit/>
          </a:bodyPr>
          <a:lstStyle/>
          <a:p>
            <a:pPr>
              <a:spcBef>
                <a:spcPct val="50000"/>
              </a:spcBef>
            </a:pPr>
            <a:r>
              <a:rPr lang="en-US" altLang="zh-CN" sz="3600" dirty="0">
                <a:solidFill>
                  <a:srgbClr val="FF0000"/>
                </a:solidFill>
                <a:latin typeface="黑体" panose="02010609060101010101" charset="-122"/>
                <a:ea typeface="黑体" panose="02010609060101010101" charset="-122"/>
                <a:cs typeface="黑体" panose="02010609060101010101" charset="-122"/>
              </a:rPr>
              <a:t> </a:t>
            </a:r>
            <a:r>
              <a:rPr lang="en-US" altLang="zh-CN" sz="3600" dirty="0" smtClean="0">
                <a:solidFill>
                  <a:srgbClr val="FF0000"/>
                </a:solidFill>
                <a:latin typeface="黑体" panose="02010609060101010101" charset="-122"/>
                <a:ea typeface="黑体" panose="02010609060101010101" charset="-122"/>
                <a:cs typeface="黑体" panose="02010609060101010101" charset="-122"/>
              </a:rPr>
              <a:t>   </a:t>
            </a:r>
            <a:r>
              <a:rPr lang="zh-CN" altLang="en-US" sz="3600" b="1" dirty="0" smtClean="0">
                <a:solidFill>
                  <a:srgbClr val="FF0000"/>
                </a:solidFill>
                <a:latin typeface="黑体" panose="02010609060101010101" charset="-122"/>
                <a:ea typeface="黑体" panose="02010609060101010101" charset="-122"/>
                <a:cs typeface="黑体" panose="02010609060101010101" charset="-122"/>
                <a:sym typeface="楷体" panose="02010609060101010101" pitchFamily="49" charset="-122"/>
              </a:rPr>
              <a:t>中华民族面临亡国灭种的危险！</a:t>
            </a:r>
            <a:endParaRPr lang="zh-CN" altLang="en-US" sz="3600" b="1" dirty="0">
              <a:solidFill>
                <a:srgbClr val="FF0000"/>
              </a:solidFill>
              <a:latin typeface="黑体" panose="02010609060101010101" charset="-122"/>
              <a:ea typeface="黑体" panose="02010609060101010101" charset="-122"/>
              <a:cs typeface="黑体" panose="02010609060101010101" charset="-122"/>
              <a:sym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505"/>
                                        </p:tgtEl>
                                        <p:attrNameLst>
                                          <p:attrName>style.visibility</p:attrName>
                                        </p:attrNameLst>
                                      </p:cBhvr>
                                      <p:to>
                                        <p:strVal val="visible"/>
                                      </p:to>
                                    </p:set>
                                    <p:anim calcmode="lin" valueType="num">
                                      <p:cBhvr additive="base">
                                        <p:cTn id="32" dur="500" fill="hold"/>
                                        <p:tgtEl>
                                          <p:spTgt spid="21505"/>
                                        </p:tgtEl>
                                        <p:attrNameLst>
                                          <p:attrName>ppt_x</p:attrName>
                                        </p:attrNameLst>
                                      </p:cBhvr>
                                      <p:tavLst>
                                        <p:tav tm="0">
                                          <p:val>
                                            <p:strVal val="#ppt_x"/>
                                          </p:val>
                                        </p:tav>
                                        <p:tav tm="100000">
                                          <p:val>
                                            <p:strVal val="#ppt_x"/>
                                          </p:val>
                                        </p:tav>
                                      </p:tavLst>
                                    </p:anim>
                                    <p:anim calcmode="lin" valueType="num">
                                      <p:cBhvr additive="base">
                                        <p:cTn id="33" dur="500" fill="hold"/>
                                        <p:tgtEl>
                                          <p:spTgt spid="215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3" grpId="0"/>
      <p:bldP spid="2150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4536fc06-fb96-4b34-a671-db669ba171fb"/>
  <p:tag name="COMMONDATA" val="eyJoZGlkIjoiZTAxNDA1NGRkZTE1ZWQ4MjZhODQ3OGIzNTU3MWJhOGY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AS_UNIQUEID" val="2689"/>
</p:tagLst>
</file>

<file path=ppt/tags/tag101.xml><?xml version="1.0" encoding="utf-8"?>
<p:tagLst xmlns:a="http://schemas.openxmlformats.org/drawingml/2006/main" xmlns:r="http://schemas.openxmlformats.org/officeDocument/2006/relationships" xmlns:p="http://schemas.openxmlformats.org/presentationml/2006/main">
  <p:tag name="AS_UNIQUEID" val="2690"/>
</p:tagLst>
</file>

<file path=ppt/tags/tag102.xml><?xml version="1.0" encoding="utf-8"?>
<p:tagLst xmlns:a="http://schemas.openxmlformats.org/drawingml/2006/main" xmlns:r="http://schemas.openxmlformats.org/officeDocument/2006/relationships" xmlns:p="http://schemas.openxmlformats.org/presentationml/2006/main">
  <p:tag name="AS_UNIQUEID" val="13153"/>
</p:tagLst>
</file>

<file path=ppt/tags/tag103.xml><?xml version="1.0" encoding="utf-8"?>
<p:tagLst xmlns:a="http://schemas.openxmlformats.org/drawingml/2006/main" xmlns:r="http://schemas.openxmlformats.org/officeDocument/2006/relationships" xmlns:p="http://schemas.openxmlformats.org/presentationml/2006/main">
  <p:tag name="AS_UNIQUEID" val="11313"/>
</p:tagLst>
</file>

<file path=ppt/tags/tag104.xml><?xml version="1.0" encoding="utf-8"?>
<p:tagLst xmlns:a="http://schemas.openxmlformats.org/drawingml/2006/main" xmlns:r="http://schemas.openxmlformats.org/officeDocument/2006/relationships" xmlns:p="http://schemas.openxmlformats.org/presentationml/2006/main">
  <p:tag name="AS_UNIQUEID" val="11329"/>
</p:tagLst>
</file>

<file path=ppt/tags/tag105.xml><?xml version="1.0" encoding="utf-8"?>
<p:tagLst xmlns:a="http://schemas.openxmlformats.org/drawingml/2006/main" xmlns:r="http://schemas.openxmlformats.org/officeDocument/2006/relationships" xmlns:p="http://schemas.openxmlformats.org/presentationml/2006/main">
  <p:tag name="AS_UNIQUEID" val="11329"/>
</p:tagLst>
</file>

<file path=ppt/tags/tag106.xml><?xml version="1.0" encoding="utf-8"?>
<p:tagLst xmlns:a="http://schemas.openxmlformats.org/drawingml/2006/main" xmlns:r="http://schemas.openxmlformats.org/officeDocument/2006/relationships" xmlns:p="http://schemas.openxmlformats.org/presentationml/2006/main">
  <p:tag name="AS_UNIQUEID" val="11329"/>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quot;frame&quot;]"/>
  <p:tag name="KSO_WM_SLIDE_BACKGROUND_TYPE" val="frame"/>
  <p:tag name="KSO_WM_SLIDE_BK_DARK_LIGHT" val="2"/>
  <p:tag name="KSO_WM_SLIDE_CAN_ADD_NAVIGATION" val="1"/>
  <p:tag name="KSO_WM_SLIDE_ID" val="diagram20200864_1"/>
  <p:tag name="KSO_WM_SLIDE_INDEX" val="1"/>
  <p:tag name="KSO_WM_SLIDE_ITEM_CNT" val="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POSITION" val="47*37"/>
  <p:tag name="KSO_WM_SLIDE_RATIO" val="1.777778"/>
  <p:tag name="KSO_WM_SLIDE_SIZE" val="864*454"/>
  <p:tag name="KSO_WM_SLIDE_SUBTYPE" val="pureTxt"/>
  <p:tag name="KSO_WM_SLIDE_TYPE" val="text"/>
  <p:tag name="KSO_WM_TAG_VERSION" val="1.0"/>
  <p:tag name="KSO_WM_TEMPLATE_CATEGORY" val="diagram"/>
  <p:tag name="KSO_WM_TEMPLATE_COLOR_TYPE" val="1"/>
  <p:tag name="KSO_WM_TEMPLATE_INDEX" val="20200864"/>
  <p:tag name="KSO_WM_TEMPLATE_MASTER_TYPE" val="0"/>
  <p:tag name="KSO_WM_TEMPLATE_SUBCATEGORY" val="11"/>
  <p:tag name="KSO_WM_UNIT_SHOW_EDIT_AREA_INDICATION" val="1"/>
</p:tagLst>
</file>

<file path=ppt/tags/tag108.xml><?xml version="1.0" encoding="utf-8"?>
<p:tagLst xmlns:a="http://schemas.openxmlformats.org/drawingml/2006/main" xmlns:r="http://schemas.openxmlformats.org/officeDocument/2006/relationships" xmlns:p="http://schemas.openxmlformats.org/presentationml/2006/main">
  <p:tag name="AS_UNIQUEID" val="59"/>
  <p:tag name="KSO_WM_BEAUTIFY_FLAG" val="#wm#"/>
  <p:tag name="KSO_WM_TAG_VERSION" val="1.0"/>
  <p:tag name="KSO_WM_TEMPLATE_CATEGORY" val="diagram"/>
  <p:tag name="KSO_WM_TEMPLATE_INDEX" val="20200864"/>
  <p:tag name="KSO_WM_UNIT_BLOCK" val="0"/>
  <p:tag name="KSO_WM_UNIT_COMPATIBLE" val="0"/>
  <p:tag name="KSO_WM_UNIT_DEFAULT_FONT" val="32;36;4"/>
  <p:tag name="KSO_WM_UNIT_DIAGRAM_ISNUMVISUAL" val="0"/>
  <p:tag name="KSO_WM_UNIT_DIAGRAM_ISREFERUNIT" val="0"/>
  <p:tag name="KSO_WM_UNIT_HIGHLIGHT" val="0"/>
  <p:tag name="KSO_WM_UNIT_ID" val="diagram20200864_1*a*1"/>
  <p:tag name="KSO_WM_UNIT_INDEX" val="1"/>
  <p:tag name="KSO_WM_UNIT_ISCONTENTSTITLE" val="0"/>
  <p:tag name="KSO_WM_UNIT_ISNUMDGMTITLE" val="0"/>
  <p:tag name="KSO_WM_UNIT_LAYERLEVEL" val="1"/>
  <p:tag name="KSO_WM_UNIT_NOCLEAR" val="0"/>
  <p:tag name="KSO_WM_UNIT_PLACING_PICTURE_MD4" val="0"/>
  <p:tag name="KSO_WM_UNIT_PRESET_TEXT" val="点击输入大标题"/>
  <p:tag name="KSO_WM_UNIT_SHOW_EDIT_AREA_INDICATION" val="1"/>
  <p:tag name="KSO_WM_UNIT_TEXT_FILL_FORE_SCHEMECOLOR_INDEX" val="13"/>
  <p:tag name="KSO_WM_UNIT_TEXT_FILL_FORE_SCHEMECOLOR_INDEX_BRIGHTNESS" val="0.25"/>
  <p:tag name="KSO_WM_UNIT_TEXT_FILL_TYPE" val="1"/>
  <p:tag name="KSO_WM_UNIT_TYPE" val="a"/>
  <p:tag name="KSO_WM_UNIT_VALUE" val="52"/>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150996057"/>
  <p:tag name="KSO_WM_SLIDE_ID" val="diagram20204620_1"/>
  <p:tag name="KSO_WM_SLIDE_INDEX" val="1"/>
  <p:tag name="KSO_WM_SLIDE_ITEM_CNT" val="0"/>
  <p:tag name="KSO_WM_SLIDE_LAYOUT" val="a_b_d_f"/>
  <p:tag name="KSO_WM_SLIDE_LAYOUT_CNT" val="1_1_1_1"/>
  <p:tag name="KSO_WM_SLIDE_POSITION" val="0*0"/>
  <p:tag name="KSO_WM_SLIDE_SIZE" val="960*540"/>
  <p:tag name="KSO_WM_SLIDE_SUBTYPE" val="picTxt"/>
  <p:tag name="KSO_WM_SLIDE_TYPE" val="text"/>
  <p:tag name="KSO_WM_TAG_VERSION" val="1.0"/>
  <p:tag name="KSO_WM_TEMPLATE_CATEGORY" val="diagram"/>
  <p:tag name="KSO_WM_TEMPLATE_COLOR_TYPE" val="1"/>
  <p:tag name="KSO_WM_TEMPLATE_INDEX" val="20204620"/>
  <p:tag name="KSO_WM_TEMPLATE_MASTER_TYPE" val="0"/>
  <p:tag name="KSO_WM_TEMPLATE_SUBCATEGORY" val="0"/>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8"/>
  <p:tag name="KSO_WM_TAG_VERSION" val="1.0"/>
  <p:tag name="KSO_WM_TEMPLATE_CATEGORY" val="diagram"/>
  <p:tag name="KSO_WM_TEMPLATE_INDEX" val="20204620"/>
  <p:tag name="KSO_WM_UNIT_COMPATIBLE" val="0"/>
  <p:tag name="KSO_WM_UNIT_DIAGRAM_ISNUMVISUAL" val="0"/>
  <p:tag name="KSO_WM_UNIT_DIAGRAM_ISREFERUNIT" val="0"/>
  <p:tag name="KSO_WM_UNIT_FILL_FORE_SCHEMECOLOR_INDEX" val="16"/>
  <p:tag name="KSO_WM_UNIT_FILL_FORE_SCHEMECOLOR_INDEX_BRIGHTNESS" val="-0.05"/>
  <p:tag name="KSO_WM_UNIT_FILL_TYPE" val="1"/>
  <p:tag name="KSO_WM_UNIT_HIGHLIGHT" val="0"/>
  <p:tag name="KSO_WM_UNIT_ID" val="diagram20204620_1*i*1"/>
  <p:tag name="KSO_WM_UNIT_INDEX" val="1"/>
  <p:tag name="KSO_WM_UNIT_LAYERLEVEL" val="1"/>
  <p:tag name="KSO_WM_UNIT_TEXT_FILL_FORE_SCHEMECOLOR_INDEX" val="2"/>
  <p:tag name="KSO_WM_UNIT_TEXT_FILL_FORE_SCHEMECOLOR_INDEX_BRIGHTNESS" val="0"/>
  <p:tag name="KSO_WM_UNIT_TEXT_FILL_TYPE" val="1"/>
  <p:tag name="KSO_WM_UNIT_TYPE" val="i"/>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11"/>
  <p:tag name="KSO_WM_TAG_VERSION" val="1.0"/>
  <p:tag name="KSO_WM_TEMPLATE_CATEGORY" val="diagram"/>
  <p:tag name="KSO_WM_TEMPLATE_INDEX" val="20204620"/>
  <p:tag name="KSO_WM_UNIT_COMPATIBLE" val="0"/>
  <p:tag name="KSO_WM_UNIT_DIAGRAM_ISNUMVISUAL" val="0"/>
  <p:tag name="KSO_WM_UNIT_DIAGRAM_ISREFERUNIT" val="0"/>
  <p:tag name="KSO_WM_UNIT_HIGHLIGHT" val="0"/>
  <p:tag name="KSO_WM_UNIT_ID" val="diagram20204620_1*f*1"/>
  <p:tag name="KSO_WM_UNIT_INDEX" val="1"/>
  <p:tag name="KSO_WM_UNIT_LAYERLEVEL" val="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10;您的正文已经简明扼要，但信息却错综复杂，需要用更多的文字来表述；但请您尽可能提炼思想的精髓，否则容易造成观者的阅读压力，适得其反。&#10;正如我们都希望改变世界，希望给人带去光明，但更多时候只需播下一颗种子，自然有微光照拂，雨露滋养。恰如其分的表达观点，往往可以事半功倍。"/>
  <p:tag name="KSO_WM_UNIT_SUBTYPE" val="a"/>
  <p:tag name="KSO_WM_UNIT_TEXT_FILL_FORE_SCHEMECOLOR_INDEX" val="13"/>
  <p:tag name="KSO_WM_UNIT_TEXT_FILL_FORE_SCHEMECOLOR_INDEX_BRIGHTNESS" val="0.25"/>
  <p:tag name="KSO_WM_UNIT_TEXT_FILL_TYPE" val="1"/>
  <p:tag name="KSO_WM_UNIT_TYPE" val="f"/>
  <p:tag name="KSO_WM_UNIT_VALUE" val="384"/>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16"/>
  <p:tag name="KSO_WM_TAG_VERSION" val="1.0"/>
  <p:tag name="KSO_WM_TEMPLATE_CATEGORY" val="diagram"/>
  <p:tag name="KSO_WM_TEMPLATE_INDEX" val="20204620"/>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4620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wm#"/>
  <p:tag name="KSO_WM_FULL_TEXT_BEAUTIFY_COPY_ID" val="13"/>
  <p:tag name="KSO_WM_TAG_VERSION" val="1.0"/>
  <p:tag name="KSO_WM_TEMPLATE_CATEGORY" val="diagram"/>
  <p:tag name="KSO_WM_TEMPLATE_INDEX" val="20204620"/>
  <p:tag name="KSO_WM_UNIT_COMPATIBLE" val="0"/>
  <p:tag name="KSO_WM_UNIT_DIAGRAM_ISNUMVISUAL" val="0"/>
  <p:tag name="KSO_WM_UNIT_DIAGRAM_ISREFERUNIT" val="0"/>
  <p:tag name="KSO_WM_UNIT_FILL_FORE_SCHEMECOLOR_INDEX" val="5"/>
  <p:tag name="KSO_WM_UNIT_FILL_FORE_SCHEMECOLOR_INDEX_BRIGHTNESS" val="0.8"/>
  <p:tag name="KSO_WM_UNIT_FILL_TYPE" val="1"/>
  <p:tag name="KSO_WM_UNIT_HIGHLIGHT" val="0"/>
  <p:tag name="KSO_WM_UNIT_ID" val="diagram20204620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114.xml><?xml version="1.0" encoding="utf-8"?>
<p:tagLst xmlns:a="http://schemas.openxmlformats.org/drawingml/2006/main" xmlns:r="http://schemas.openxmlformats.org/officeDocument/2006/relationships" xmlns:p="http://schemas.openxmlformats.org/presentationml/2006/main">
  <p:tag name="KSO_WM_FULL_TEXT_BEAUTIFY_COPY_ID" val="2"/>
</p:tagLst>
</file>

<file path=ppt/tags/tag115.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116.xml><?xml version="1.0" encoding="utf-8"?>
<p:tagLst xmlns:a="http://schemas.openxmlformats.org/drawingml/2006/main" xmlns:r="http://schemas.openxmlformats.org/officeDocument/2006/relationships" xmlns:p="http://schemas.openxmlformats.org/presentationml/2006/main">
  <p:tag name="KSO_WM_FULL_TEXT_BEAUTIFY_COPY_ID" val="25"/>
  <p:tag name="KSO_WM_UNIT_PLACING_PICTURE_USER_VIEWPORT" val="{&quot;height&quot;:2816,&quot;width&quot;:4563}"/>
</p:tagLst>
</file>

<file path=ppt/tags/tag117.xml><?xml version="1.0" encoding="utf-8"?>
<p:tagLst xmlns:a="http://schemas.openxmlformats.org/drawingml/2006/main" xmlns:r="http://schemas.openxmlformats.org/officeDocument/2006/relationships" xmlns:p="http://schemas.openxmlformats.org/presentationml/2006/main">
  <p:tag name="KSO_WM_FULL_TEXT_BEAUTIFY_COPY_ID" val="26"/>
</p:tagLst>
</file>

<file path=ppt/tags/tag118.xml><?xml version="1.0" encoding="utf-8"?>
<p:tagLst xmlns:a="http://schemas.openxmlformats.org/drawingml/2006/main" xmlns:r="http://schemas.openxmlformats.org/officeDocument/2006/relationships" xmlns:p="http://schemas.openxmlformats.org/presentationml/2006/main">
  <p:tag name="KSO_WM_FULL_TEXT_BEAUTIFY_COPY_ID" val="27"/>
</p:tagLst>
</file>

<file path=ppt/tags/tag119.xml><?xml version="1.0" encoding="utf-8"?>
<p:tagLst xmlns:a="http://schemas.openxmlformats.org/drawingml/2006/main" xmlns:r="http://schemas.openxmlformats.org/officeDocument/2006/relationships" xmlns:p="http://schemas.openxmlformats.org/presentationml/2006/main">
  <p:tag name="KSO_WM_FULL_TEXT_BEAUTIFY_COPY_ID" val="29"/>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FULL_TEXT_BEAUTIFY_COPY_ID" val="33"/>
  <p:tag name="KSO_WM_UNIT_PLACING_PICTURE_USER_VIEWPORT" val="{&quot;height&quot;:2816,&quot;width&quot;:2929}"/>
</p:tagLst>
</file>

<file path=ppt/tags/tag121.xml><?xml version="1.0" encoding="utf-8"?>
<p:tagLst xmlns:a="http://schemas.openxmlformats.org/drawingml/2006/main" xmlns:r="http://schemas.openxmlformats.org/officeDocument/2006/relationships" xmlns:p="http://schemas.openxmlformats.org/presentationml/2006/main">
  <p:tag name="KSO_WM_FULL_TEXT_BEAUTIFY_COPY_ID" val="3"/>
</p:tagLst>
</file>

<file path=ppt/tags/tag122.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123.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ags/tag124.xml><?xml version="1.0" encoding="utf-8"?>
<p:tagLst xmlns:a="http://schemas.openxmlformats.org/drawingml/2006/main" xmlns:r="http://schemas.openxmlformats.org/officeDocument/2006/relationships" xmlns:p="http://schemas.openxmlformats.org/presentationml/2006/main">
  <p:tag name="AS_UNIQUEID" val="2778"/>
</p:tagLst>
</file>

<file path=ppt/tags/tag125.xml><?xml version="1.0" encoding="utf-8"?>
<p:tagLst xmlns:a="http://schemas.openxmlformats.org/drawingml/2006/main" xmlns:r="http://schemas.openxmlformats.org/officeDocument/2006/relationships" xmlns:p="http://schemas.openxmlformats.org/presentationml/2006/main">
  <p:tag name="AS_UNIQUEID" val="2778"/>
</p:tagLst>
</file>

<file path=ppt/tags/tag126.xml><?xml version="1.0" encoding="utf-8"?>
<p:tagLst xmlns:a="http://schemas.openxmlformats.org/drawingml/2006/main" xmlns:r="http://schemas.openxmlformats.org/officeDocument/2006/relationships" xmlns:p="http://schemas.openxmlformats.org/presentationml/2006/main">
  <p:tag name="AS_UNIQUEID" val="2778"/>
</p:tagLst>
</file>

<file path=ppt/tags/tag127.xml><?xml version="1.0" encoding="utf-8"?>
<p:tagLst xmlns:a="http://schemas.openxmlformats.org/drawingml/2006/main" xmlns:r="http://schemas.openxmlformats.org/officeDocument/2006/relationships" xmlns:p="http://schemas.openxmlformats.org/presentationml/2006/main">
  <p:tag name="KSO_WM_FULL_TEXT_BEAUTIFY_COPY_ID" val="28"/>
</p:tagLst>
</file>

<file path=ppt/tags/tag128.xml><?xml version="1.0" encoding="utf-8"?>
<p:tagLst xmlns:a="http://schemas.openxmlformats.org/drawingml/2006/main" xmlns:r="http://schemas.openxmlformats.org/officeDocument/2006/relationships" xmlns:p="http://schemas.openxmlformats.org/presentationml/2006/main">
  <p:tag name="KSO_WM_FULL_TEXT_BEAUTIFY_COPY_ID" val="22"/>
</p:tagLst>
</file>

<file path=ppt/tags/tag129.xml><?xml version="1.0" encoding="utf-8"?>
<p:tagLst xmlns:a="http://schemas.openxmlformats.org/drawingml/2006/main" xmlns:r="http://schemas.openxmlformats.org/officeDocument/2006/relationships" xmlns:p="http://schemas.openxmlformats.org/presentationml/2006/main">
  <p:tag name="KSO_WM_FULL_TEXT_BEAUTIFY_COPY_ID" val="23"/>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AS_UNIQUEID" val="2113"/>
</p:tagLst>
</file>

<file path=ppt/tags/tag131.xml><?xml version="1.0" encoding="utf-8"?>
<p:tagLst xmlns:a="http://schemas.openxmlformats.org/drawingml/2006/main" xmlns:r="http://schemas.openxmlformats.org/officeDocument/2006/relationships" xmlns:p="http://schemas.openxmlformats.org/presentationml/2006/main">
  <p:tag name="AS_UNIQUEID" val="2114"/>
</p:tagLst>
</file>

<file path=ppt/tags/tag132.xml><?xml version="1.0" encoding="utf-8"?>
<p:tagLst xmlns:a="http://schemas.openxmlformats.org/drawingml/2006/main" xmlns:r="http://schemas.openxmlformats.org/officeDocument/2006/relationships" xmlns:p="http://schemas.openxmlformats.org/presentationml/2006/main">
  <p:tag name="AS_UNIQUEID" val="2115"/>
</p:tagLst>
</file>

<file path=ppt/tags/tag133.xml><?xml version="1.0" encoding="utf-8"?>
<p:tagLst xmlns:a="http://schemas.openxmlformats.org/drawingml/2006/main" xmlns:r="http://schemas.openxmlformats.org/officeDocument/2006/relationships" xmlns:p="http://schemas.openxmlformats.org/presentationml/2006/main">
  <p:tag name="AS_UNIQUEID" val="2122"/>
</p:tagLst>
</file>

<file path=ppt/tags/tag134.xml><?xml version="1.0" encoding="utf-8"?>
<p:tagLst xmlns:a="http://schemas.openxmlformats.org/drawingml/2006/main" xmlns:r="http://schemas.openxmlformats.org/officeDocument/2006/relationships" xmlns:p="http://schemas.openxmlformats.org/presentationml/2006/main">
  <p:tag name="AS_UNIQUEID" val="2129"/>
</p:tagLst>
</file>

<file path=ppt/tags/tag135.xml><?xml version="1.0" encoding="utf-8"?>
<p:tagLst xmlns:a="http://schemas.openxmlformats.org/drawingml/2006/main" xmlns:r="http://schemas.openxmlformats.org/officeDocument/2006/relationships" xmlns:p="http://schemas.openxmlformats.org/presentationml/2006/main">
  <p:tag name="AS_UNIQUEID" val="2129"/>
</p:tagLst>
</file>

<file path=ppt/tags/tag136.xml><?xml version="1.0" encoding="utf-8"?>
<p:tagLst xmlns:a="http://schemas.openxmlformats.org/drawingml/2006/main" xmlns:r="http://schemas.openxmlformats.org/officeDocument/2006/relationships" xmlns:p="http://schemas.openxmlformats.org/presentationml/2006/main">
  <p:tag name="AS_UNIQUEID" val="1171"/>
</p:tagLst>
</file>

<file path=ppt/tags/tag137.xml><?xml version="1.0" encoding="utf-8"?>
<p:tagLst xmlns:a="http://schemas.openxmlformats.org/drawingml/2006/main" xmlns:r="http://schemas.openxmlformats.org/officeDocument/2006/relationships" xmlns:p="http://schemas.openxmlformats.org/presentationml/2006/main">
  <p:tag name="KSO_WM_FULL_TEXT_BEAUTIFY_COPY_ID" val="25605"/>
  <p:tag name="KSO_WM_UNIT_PLACING_PICTURE_USER_VIEWPORT" val="{&quot;height&quot;:4307.5,&quot;width&quot;:2947.4992125984249}"/>
</p:tagLst>
</file>

<file path=ppt/tags/tag138.xml><?xml version="1.0" encoding="utf-8"?>
<p:tagLst xmlns:a="http://schemas.openxmlformats.org/drawingml/2006/main" xmlns:r="http://schemas.openxmlformats.org/officeDocument/2006/relationships" xmlns:p="http://schemas.openxmlformats.org/presentationml/2006/main">
  <p:tag name="KSO_WM_FULL_TEXT_BEAUTIFY_COPY_ID" val="25606"/>
</p:tagLst>
</file>

<file path=ppt/tags/tag139.xml><?xml version="1.0" encoding="utf-8"?>
<p:tagLst xmlns:a="http://schemas.openxmlformats.org/drawingml/2006/main" xmlns:r="http://schemas.openxmlformats.org/officeDocument/2006/relationships" xmlns:p="http://schemas.openxmlformats.org/presentationml/2006/main">
  <p:tag name="AS_UNIQUEID" val="2123"/>
  <p:tag name="KSO_WM_UNIT_PLACING_PICTURE_USER_VIEWPORT" val="{&quot;height&quot;:4662,&quot;width&quot;:3683}"/>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AS_UNIQUEID" val="2124"/>
</p:tagLst>
</file>

<file path=ppt/tags/tag141.xml><?xml version="1.0" encoding="utf-8"?>
<p:tagLst xmlns:a="http://schemas.openxmlformats.org/drawingml/2006/main" xmlns:r="http://schemas.openxmlformats.org/officeDocument/2006/relationships" xmlns:p="http://schemas.openxmlformats.org/presentationml/2006/main">
  <p:tag name="AS_UNIQUEID" val="2109"/>
</p:tagLst>
</file>

<file path=ppt/tags/tag142.xml><?xml version="1.0" encoding="utf-8"?>
<p:tagLst xmlns:a="http://schemas.openxmlformats.org/drawingml/2006/main" xmlns:r="http://schemas.openxmlformats.org/officeDocument/2006/relationships" xmlns:p="http://schemas.openxmlformats.org/presentationml/2006/main">
  <p:tag name="AS_UNIQUEID" val="2110"/>
</p:tagLst>
</file>

<file path=ppt/tags/tag143.xml><?xml version="1.0" encoding="utf-8"?>
<p:tagLst xmlns:a="http://schemas.openxmlformats.org/drawingml/2006/main" xmlns:r="http://schemas.openxmlformats.org/officeDocument/2006/relationships" xmlns:p="http://schemas.openxmlformats.org/presentationml/2006/main">
  <p:tag name="AS_UNIQUEID" val="2111"/>
</p:tagLst>
</file>

<file path=ppt/tags/tag144.xml><?xml version="1.0" encoding="utf-8"?>
<p:tagLst xmlns:a="http://schemas.openxmlformats.org/drawingml/2006/main" xmlns:r="http://schemas.openxmlformats.org/officeDocument/2006/relationships" xmlns:p="http://schemas.openxmlformats.org/presentationml/2006/main">
  <p:tag name="AS_UNIQUEID" val="2679"/>
</p:tagLst>
</file>

<file path=ppt/tags/tag145.xml><?xml version="1.0" encoding="utf-8"?>
<p:tagLst xmlns:a="http://schemas.openxmlformats.org/drawingml/2006/main" xmlns:r="http://schemas.openxmlformats.org/officeDocument/2006/relationships" xmlns:p="http://schemas.openxmlformats.org/presentationml/2006/main">
  <p:tag name="AS_UNIQUEID" val="2680"/>
</p:tagLst>
</file>

<file path=ppt/tags/tag146.xml><?xml version="1.0" encoding="utf-8"?>
<p:tagLst xmlns:a="http://schemas.openxmlformats.org/drawingml/2006/main" xmlns:r="http://schemas.openxmlformats.org/officeDocument/2006/relationships" xmlns:p="http://schemas.openxmlformats.org/presentationml/2006/main">
  <p:tag name="AS_UNIQUEID" val="2681"/>
</p:tagLst>
</file>

<file path=ppt/tags/tag147.xml><?xml version="1.0" encoding="utf-8"?>
<p:tagLst xmlns:a="http://schemas.openxmlformats.org/drawingml/2006/main" xmlns:r="http://schemas.openxmlformats.org/officeDocument/2006/relationships" xmlns:p="http://schemas.openxmlformats.org/presentationml/2006/main">
  <p:tag name="AS_UNIQUEID" val="2684"/>
</p:tagLst>
</file>

<file path=ppt/tags/tag148.xml><?xml version="1.0" encoding="utf-8"?>
<p:tagLst xmlns:a="http://schemas.openxmlformats.org/drawingml/2006/main" xmlns:r="http://schemas.openxmlformats.org/officeDocument/2006/relationships" xmlns:p="http://schemas.openxmlformats.org/presentationml/2006/main">
  <p:tag name="AS_UNIQUEID" val="2685"/>
</p:tagLst>
</file>

<file path=ppt/tags/tag149.xml><?xml version="1.0" encoding="utf-8"?>
<p:tagLst xmlns:a="http://schemas.openxmlformats.org/drawingml/2006/main" xmlns:r="http://schemas.openxmlformats.org/officeDocument/2006/relationships" xmlns:p="http://schemas.openxmlformats.org/presentationml/2006/main">
  <p:tag name="AS_UNIQUEID" val="2688"/>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AS_UNIQUEID" val="2691"/>
</p:tagLst>
</file>

<file path=ppt/tags/tag151.xml><?xml version="1.0" encoding="utf-8"?>
<p:tagLst xmlns:a="http://schemas.openxmlformats.org/drawingml/2006/main" xmlns:r="http://schemas.openxmlformats.org/officeDocument/2006/relationships" xmlns:p="http://schemas.openxmlformats.org/presentationml/2006/main">
  <p:tag name="AS_UNIQUEID" val="2701"/>
</p:tagLst>
</file>

<file path=ppt/tags/tag152.xml><?xml version="1.0" encoding="utf-8"?>
<p:tagLst xmlns:a="http://schemas.openxmlformats.org/drawingml/2006/main" xmlns:r="http://schemas.openxmlformats.org/officeDocument/2006/relationships" xmlns:p="http://schemas.openxmlformats.org/presentationml/2006/main">
  <p:tag name="AS_UNIQUEID" val="2692"/>
</p:tagLst>
</file>

<file path=ppt/tags/tag153.xml><?xml version="1.0" encoding="utf-8"?>
<p:tagLst xmlns:a="http://schemas.openxmlformats.org/drawingml/2006/main" xmlns:r="http://schemas.openxmlformats.org/officeDocument/2006/relationships" xmlns:p="http://schemas.openxmlformats.org/presentationml/2006/main">
  <p:tag name="AS_UNIQUEID" val="2693"/>
</p:tagLst>
</file>

<file path=ppt/tags/tag154.xml><?xml version="1.0" encoding="utf-8"?>
<p:tagLst xmlns:a="http://schemas.openxmlformats.org/drawingml/2006/main" xmlns:r="http://schemas.openxmlformats.org/officeDocument/2006/relationships" xmlns:p="http://schemas.openxmlformats.org/presentationml/2006/main">
  <p:tag name="AS_UNIQUEID" val="2689"/>
</p:tagLst>
</file>

<file path=ppt/tags/tag155.xml><?xml version="1.0" encoding="utf-8"?>
<p:tagLst xmlns:a="http://schemas.openxmlformats.org/drawingml/2006/main" xmlns:r="http://schemas.openxmlformats.org/officeDocument/2006/relationships" xmlns:p="http://schemas.openxmlformats.org/presentationml/2006/main">
  <p:tag name="AS_UNIQUEID" val="2690"/>
</p:tagLst>
</file>

<file path=ppt/tags/tag156.xml><?xml version="1.0" encoding="utf-8"?>
<p:tagLst xmlns:a="http://schemas.openxmlformats.org/drawingml/2006/main" xmlns:r="http://schemas.openxmlformats.org/officeDocument/2006/relationships" xmlns:p="http://schemas.openxmlformats.org/presentationml/2006/main">
  <p:tag name="AS_UNIQUEID" val="2686"/>
</p:tagLst>
</file>

<file path=ppt/tags/tag157.xml><?xml version="1.0" encoding="utf-8"?>
<p:tagLst xmlns:a="http://schemas.openxmlformats.org/drawingml/2006/main" xmlns:r="http://schemas.openxmlformats.org/officeDocument/2006/relationships" xmlns:p="http://schemas.openxmlformats.org/presentationml/2006/main">
  <p:tag name="AS_UNIQUEID" val="2687"/>
</p:tagLst>
</file>

<file path=ppt/tags/tag158.xml><?xml version="1.0" encoding="utf-8"?>
<p:tagLst xmlns:a="http://schemas.openxmlformats.org/drawingml/2006/main" xmlns:r="http://schemas.openxmlformats.org/officeDocument/2006/relationships" xmlns:p="http://schemas.openxmlformats.org/presentationml/2006/main">
  <p:tag name="AS_UNIQUEID" val="2682"/>
</p:tagLst>
</file>

<file path=ppt/tags/tag159.xml><?xml version="1.0" encoding="utf-8"?>
<p:tagLst xmlns:a="http://schemas.openxmlformats.org/drawingml/2006/main" xmlns:r="http://schemas.openxmlformats.org/officeDocument/2006/relationships" xmlns:p="http://schemas.openxmlformats.org/presentationml/2006/main">
  <p:tag name="AS_UNIQUEID" val="2683"/>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quot;frame&quot;]"/>
  <p:tag name="KSO_WM_SLIDE_BACKGROUND_TYPE" val="frame"/>
  <p:tag name="KSO_WM_SLIDE_BK_DARK_LIGHT" val="2"/>
  <p:tag name="KSO_WM_SLIDE_CAN_ADD_NAVIGATION" val="1"/>
  <p:tag name="KSO_WM_SLIDE_ID" val="diagram20200864_1"/>
  <p:tag name="KSO_WM_SLIDE_INDEX" val="1"/>
  <p:tag name="KSO_WM_SLIDE_ITEM_CNT" val="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POSITION" val="47*37"/>
  <p:tag name="KSO_WM_SLIDE_RATIO" val="1.777778"/>
  <p:tag name="KSO_WM_SLIDE_SIZE" val="864*454"/>
  <p:tag name="KSO_WM_SLIDE_SUBTYPE" val="pureTxt"/>
  <p:tag name="KSO_WM_SLIDE_TYPE" val="text"/>
  <p:tag name="KSO_WM_TAG_VERSION" val="1.0"/>
  <p:tag name="KSO_WM_TEMPLATE_CATEGORY" val="diagram"/>
  <p:tag name="KSO_WM_TEMPLATE_COLOR_TYPE" val="1"/>
  <p:tag name="KSO_WM_TEMPLATE_INDEX" val="20200864"/>
  <p:tag name="KSO_WM_TEMPLATE_MASTER_TYPE" val="0"/>
  <p:tag name="KSO_WM_TEMPLATE_SUBCATEGORY" val="11"/>
  <p:tag name="KSO_WM_UNIT_SHOW_EDIT_AREA_INDICATION" val="1"/>
</p:tagLst>
</file>

<file path=ppt/tags/tag161.xml><?xml version="1.0" encoding="utf-8"?>
<p:tagLst xmlns:a="http://schemas.openxmlformats.org/drawingml/2006/main" xmlns:r="http://schemas.openxmlformats.org/officeDocument/2006/relationships" xmlns:p="http://schemas.openxmlformats.org/presentationml/2006/main">
  <p:tag name="AS_UNIQUEID" val="59"/>
  <p:tag name="KSO_WM_BEAUTIFY_FLAG" val="#wm#"/>
  <p:tag name="KSO_WM_TAG_VERSION" val="1.0"/>
  <p:tag name="KSO_WM_TEMPLATE_CATEGORY" val="diagram"/>
  <p:tag name="KSO_WM_TEMPLATE_INDEX" val="20200864"/>
  <p:tag name="KSO_WM_UNIT_BLOCK" val="0"/>
  <p:tag name="KSO_WM_UNIT_COMPATIBLE" val="0"/>
  <p:tag name="KSO_WM_UNIT_DEFAULT_FONT" val="32;36;4"/>
  <p:tag name="KSO_WM_UNIT_DIAGRAM_ISNUMVISUAL" val="0"/>
  <p:tag name="KSO_WM_UNIT_DIAGRAM_ISREFERUNIT" val="0"/>
  <p:tag name="KSO_WM_UNIT_HIGHLIGHT" val="0"/>
  <p:tag name="KSO_WM_UNIT_ID" val="diagram20200864_1*a*1"/>
  <p:tag name="KSO_WM_UNIT_INDEX" val="1"/>
  <p:tag name="KSO_WM_UNIT_ISCONTENTSTITLE" val="0"/>
  <p:tag name="KSO_WM_UNIT_ISNUMDGMTITLE" val="0"/>
  <p:tag name="KSO_WM_UNIT_LAYERLEVEL" val="1"/>
  <p:tag name="KSO_WM_UNIT_NOCLEAR" val="0"/>
  <p:tag name="KSO_WM_UNIT_PLACING_PICTURE_MD4" val="0"/>
  <p:tag name="KSO_WM_UNIT_PRESET_TEXT" val="点击输入大标题"/>
  <p:tag name="KSO_WM_UNIT_SHOW_EDIT_AREA_INDICATION" val="1"/>
  <p:tag name="KSO_WM_UNIT_TEXT_FILL_FORE_SCHEMECOLOR_INDEX" val="13"/>
  <p:tag name="KSO_WM_UNIT_TEXT_FILL_FORE_SCHEMECOLOR_INDEX_BRIGHTNESS" val="0.25"/>
  <p:tag name="KSO_WM_UNIT_TEXT_FILL_TYPE" val="1"/>
  <p:tag name="KSO_WM_UNIT_TYPE" val="a"/>
  <p:tag name="KSO_WM_UNIT_VALUE" val="52"/>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quot;frame&quot;]"/>
  <p:tag name="KSO_WM_SLIDE_BACKGROUND_TYPE" val="frame"/>
  <p:tag name="KSO_WM_SLIDE_BK_DARK_LIGHT" val="2"/>
  <p:tag name="KSO_WM_SLIDE_CAN_ADD_NAVIGATION" val="1"/>
  <p:tag name="KSO_WM_SLIDE_ID" val="diagram20200864_1"/>
  <p:tag name="KSO_WM_SLIDE_INDEX" val="1"/>
  <p:tag name="KSO_WM_SLIDE_ITEM_CNT" val="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POSITION" val="47*37"/>
  <p:tag name="KSO_WM_SLIDE_RATIO" val="1.777778"/>
  <p:tag name="KSO_WM_SLIDE_SIZE" val="864*454"/>
  <p:tag name="KSO_WM_SLIDE_SUBTYPE" val="pureTxt"/>
  <p:tag name="KSO_WM_SLIDE_TYPE" val="text"/>
  <p:tag name="KSO_WM_TAG_VERSION" val="1.0"/>
  <p:tag name="KSO_WM_TEMPLATE_CATEGORY" val="diagram"/>
  <p:tag name="KSO_WM_TEMPLATE_COLOR_TYPE" val="1"/>
  <p:tag name="KSO_WM_TEMPLATE_INDEX" val="20200864"/>
  <p:tag name="KSO_WM_TEMPLATE_MASTER_TYPE" val="0"/>
  <p:tag name="KSO_WM_TEMPLATE_SUBCATEGORY" val="11"/>
  <p:tag name="KSO_WM_UNIT_SHOW_EDIT_AREA_INDICATION" val="1"/>
</p:tagLst>
</file>

<file path=ppt/tags/tag163.xml><?xml version="1.0" encoding="utf-8"?>
<p:tagLst xmlns:a="http://schemas.openxmlformats.org/drawingml/2006/main" xmlns:r="http://schemas.openxmlformats.org/officeDocument/2006/relationships" xmlns:p="http://schemas.openxmlformats.org/presentationml/2006/main">
  <p:tag name="AS_UNIQUEID" val="220"/>
</p:tagLst>
</file>

<file path=ppt/tags/tag164.xml><?xml version="1.0" encoding="utf-8"?>
<p:tagLst xmlns:a="http://schemas.openxmlformats.org/drawingml/2006/main" xmlns:r="http://schemas.openxmlformats.org/officeDocument/2006/relationships" xmlns:p="http://schemas.openxmlformats.org/presentationml/2006/main">
  <p:tag name="AS_UNIQUEID" val="221"/>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 name="KSO_WM_UNIT_TYPE" val="i"/>
</p:tagLst>
</file>

<file path=ppt/tags/tag165.xml><?xml version="1.0" encoding="utf-8"?>
<p:tagLst xmlns:a="http://schemas.openxmlformats.org/drawingml/2006/main" xmlns:r="http://schemas.openxmlformats.org/officeDocument/2006/relationships" xmlns:p="http://schemas.openxmlformats.org/presentationml/2006/main">
  <p:tag name="AS_UNIQUEID" val="222"/>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 name="KSO_WM_UNIT_TYPE" val="i"/>
</p:tagLst>
</file>

<file path=ppt/tags/tag166.xml><?xml version="1.0" encoding="utf-8"?>
<p:tagLst xmlns:a="http://schemas.openxmlformats.org/drawingml/2006/main" xmlns:r="http://schemas.openxmlformats.org/officeDocument/2006/relationships" xmlns:p="http://schemas.openxmlformats.org/presentationml/2006/main">
  <p:tag name="AS_UNIQUEID" val="224"/>
</p:tagLst>
</file>

<file path=ppt/tags/tag167.xml><?xml version="1.0" encoding="utf-8"?>
<p:tagLst xmlns:a="http://schemas.openxmlformats.org/drawingml/2006/main" xmlns:r="http://schemas.openxmlformats.org/officeDocument/2006/relationships" xmlns:p="http://schemas.openxmlformats.org/presentationml/2006/main">
  <p:tag name="AS_UNIQUEID" val="226"/>
</p:tagLst>
</file>

<file path=ppt/tags/tag168.xml><?xml version="1.0" encoding="utf-8"?>
<p:tagLst xmlns:a="http://schemas.openxmlformats.org/drawingml/2006/main" xmlns:r="http://schemas.openxmlformats.org/officeDocument/2006/relationships" xmlns:p="http://schemas.openxmlformats.org/presentationml/2006/main">
  <p:tag name="AS_UNIQUEID" val="227"/>
</p:tagLst>
</file>

<file path=ppt/tags/tag169.xml><?xml version="1.0" encoding="utf-8"?>
<p:tagLst xmlns:a="http://schemas.openxmlformats.org/drawingml/2006/main" xmlns:r="http://schemas.openxmlformats.org/officeDocument/2006/relationships" xmlns:p="http://schemas.openxmlformats.org/presentationml/2006/main">
  <p:tag name="AS_UNIQUEID" val="228"/>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AS_UNIQUEID" val="229"/>
</p:tagLst>
</file>

<file path=ppt/tags/tag171.xml><?xml version="1.0" encoding="utf-8"?>
<p:tagLst xmlns:a="http://schemas.openxmlformats.org/drawingml/2006/main" xmlns:r="http://schemas.openxmlformats.org/officeDocument/2006/relationships" xmlns:p="http://schemas.openxmlformats.org/presentationml/2006/main">
  <p:tag name="AS_UNIQUEID" val="230"/>
</p:tagLst>
</file>

<file path=ppt/tags/tag172.xml><?xml version="1.0" encoding="utf-8"?>
<p:tagLst xmlns:a="http://schemas.openxmlformats.org/drawingml/2006/main" xmlns:r="http://schemas.openxmlformats.org/officeDocument/2006/relationships" xmlns:p="http://schemas.openxmlformats.org/presentationml/2006/main">
  <p:tag name="AS_UNIQUEID" val="231"/>
</p:tagLst>
</file>

<file path=ppt/tags/tag173.xml><?xml version="1.0" encoding="utf-8"?>
<p:tagLst xmlns:a="http://schemas.openxmlformats.org/drawingml/2006/main" xmlns:r="http://schemas.openxmlformats.org/officeDocument/2006/relationships" xmlns:p="http://schemas.openxmlformats.org/presentationml/2006/main">
  <p:tag name="AS_UNIQUEID" val="233"/>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75.xml><?xml version="1.0" encoding="utf-8"?>
<p:tagLst xmlns:a="http://schemas.openxmlformats.org/drawingml/2006/main" xmlns:r="http://schemas.openxmlformats.org/officeDocument/2006/relationships" xmlns:p="http://schemas.openxmlformats.org/presentationml/2006/main">
  <p:tag name="AS_UNIQUEID" val="1191"/>
</p:tagLst>
</file>

<file path=ppt/tags/tag176.xml><?xml version="1.0" encoding="utf-8"?>
<p:tagLst xmlns:a="http://schemas.openxmlformats.org/drawingml/2006/main" xmlns:r="http://schemas.openxmlformats.org/officeDocument/2006/relationships" xmlns:p="http://schemas.openxmlformats.org/presentationml/2006/main">
  <p:tag name="AS_UNIQUEID" val="2748"/>
  <p:tag name="KSO_WM_UNIT_TABLE_BEAUTIFY" val="smartTable{48ba8ed9-2be8-4fd0-90cf-31efa36f64c3}"/>
  <p:tag name="TABLE_COLORIDX" val="j"/>
  <p:tag name="TABLE_ENDDRAG_ORIGIN_RECT" val="868*177"/>
  <p:tag name="TABLE_ENDDRAG_RECT" val="21*126*868*177"/>
  <p:tag name="TABLE_SKINIDX" val="3"/>
</p:tagLst>
</file>

<file path=ppt/tags/tag177.xml><?xml version="1.0" encoding="utf-8"?>
<p:tagLst xmlns:a="http://schemas.openxmlformats.org/drawingml/2006/main" xmlns:r="http://schemas.openxmlformats.org/officeDocument/2006/relationships" xmlns:p="http://schemas.openxmlformats.org/presentationml/2006/main">
  <p:tag name="AS_UNIQUEID" val="2750"/>
</p:tagLst>
</file>

<file path=ppt/tags/tag178.xml><?xml version="1.0" encoding="utf-8"?>
<p:tagLst xmlns:a="http://schemas.openxmlformats.org/drawingml/2006/main" xmlns:r="http://schemas.openxmlformats.org/officeDocument/2006/relationships" xmlns:p="http://schemas.openxmlformats.org/presentationml/2006/main">
  <p:tag name="AS_UNIQUEID" val="2751"/>
</p:tagLst>
</file>

<file path=ppt/tags/tag179.xml><?xml version="1.0" encoding="utf-8"?>
<p:tagLst xmlns:a="http://schemas.openxmlformats.org/drawingml/2006/main" xmlns:r="http://schemas.openxmlformats.org/officeDocument/2006/relationships" xmlns:p="http://schemas.openxmlformats.org/presentationml/2006/main">
  <p:tag name="AS_UNIQUEID" val="275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AS_UNIQUEID" val="2753"/>
</p:tagLst>
</file>

<file path=ppt/tags/tag181.xml><?xml version="1.0" encoding="utf-8"?>
<p:tagLst xmlns:a="http://schemas.openxmlformats.org/drawingml/2006/main" xmlns:r="http://schemas.openxmlformats.org/officeDocument/2006/relationships" xmlns:p="http://schemas.openxmlformats.org/presentationml/2006/main">
  <p:tag name="AS_UNIQUEID" val="2778"/>
</p:tagLst>
</file>

<file path=ppt/tags/tag182.xml><?xml version="1.0" encoding="utf-8"?>
<p:tagLst xmlns:a="http://schemas.openxmlformats.org/drawingml/2006/main" xmlns:r="http://schemas.openxmlformats.org/officeDocument/2006/relationships" xmlns:p="http://schemas.openxmlformats.org/presentationml/2006/main">
  <p:tag name="AS_UNIQUEID" val="2778"/>
</p:tagLst>
</file>

<file path=ppt/tags/tag183.xml><?xml version="1.0" encoding="utf-8"?>
<p:tagLst xmlns:a="http://schemas.openxmlformats.org/drawingml/2006/main" xmlns:r="http://schemas.openxmlformats.org/officeDocument/2006/relationships" xmlns:p="http://schemas.openxmlformats.org/presentationml/2006/main">
  <p:tag name="AS_UNIQUEID" val="2778"/>
</p:tagLst>
</file>

<file path=ppt/tags/tag184.xml><?xml version="1.0" encoding="utf-8"?>
<p:tagLst xmlns:a="http://schemas.openxmlformats.org/drawingml/2006/main" xmlns:r="http://schemas.openxmlformats.org/officeDocument/2006/relationships" xmlns:p="http://schemas.openxmlformats.org/presentationml/2006/main">
  <p:tag name="AS_UNIQUEID" val="2778"/>
</p:tagLst>
</file>

<file path=ppt/tags/tag185.xml><?xml version="1.0" encoding="utf-8"?>
<p:tagLst xmlns:a="http://schemas.openxmlformats.org/drawingml/2006/main" xmlns:r="http://schemas.openxmlformats.org/officeDocument/2006/relationships" xmlns:p="http://schemas.openxmlformats.org/presentationml/2006/main">
  <p:tag name="AS_UNIQUEID" val="2206"/>
</p:tagLst>
</file>

<file path=ppt/tags/tag186.xml><?xml version="1.0" encoding="utf-8"?>
<p:tagLst xmlns:a="http://schemas.openxmlformats.org/drawingml/2006/main" xmlns:r="http://schemas.openxmlformats.org/officeDocument/2006/relationships" xmlns:p="http://schemas.openxmlformats.org/presentationml/2006/main">
  <p:tag name="AS_UNIQUEID" val="2207"/>
</p:tagLst>
</file>

<file path=ppt/tags/tag187.xml><?xml version="1.0" encoding="utf-8"?>
<p:tagLst xmlns:a="http://schemas.openxmlformats.org/drawingml/2006/main" xmlns:r="http://schemas.openxmlformats.org/officeDocument/2006/relationships" xmlns:p="http://schemas.openxmlformats.org/presentationml/2006/main">
  <p:tag name="AS_UNIQUEID" val="2208"/>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quot;frame&quot;]"/>
  <p:tag name="KSO_WM_SLIDE_BACKGROUND_TYPE" val="frame"/>
  <p:tag name="KSO_WM_SLIDE_BK_DARK_LIGHT" val="2"/>
  <p:tag name="KSO_WM_SLIDE_CAN_ADD_NAVIGATION" val="1"/>
  <p:tag name="KSO_WM_SLIDE_ID" val="diagram20200864_1"/>
  <p:tag name="KSO_WM_SLIDE_INDEX" val="1"/>
  <p:tag name="KSO_WM_SLIDE_ITEM_CNT" val="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POSITION" val="47*37"/>
  <p:tag name="KSO_WM_SLIDE_RATIO" val="1.777778"/>
  <p:tag name="KSO_WM_SLIDE_SIZE" val="864*454"/>
  <p:tag name="KSO_WM_SLIDE_SUBTYPE" val="pureTxt"/>
  <p:tag name="KSO_WM_SLIDE_TYPE" val="text"/>
  <p:tag name="KSO_WM_TAG_VERSION" val="1.0"/>
  <p:tag name="KSO_WM_TEMPLATE_CATEGORY" val="diagram"/>
  <p:tag name="KSO_WM_TEMPLATE_COLOR_TYPE" val="1"/>
  <p:tag name="KSO_WM_TEMPLATE_INDEX" val="20200864"/>
  <p:tag name="KSO_WM_TEMPLATE_MASTER_TYPE" val="0"/>
  <p:tag name="KSO_WM_TEMPLATE_SUBCATEGORY" val="11"/>
  <p:tag name="KSO_WM_UNIT_SHOW_EDIT_AREA_INDICATION" val="1"/>
</p:tagLst>
</file>

<file path=ppt/tags/tag189.xml><?xml version="1.0" encoding="utf-8"?>
<p:tagLst xmlns:a="http://schemas.openxmlformats.org/drawingml/2006/main" xmlns:r="http://schemas.openxmlformats.org/officeDocument/2006/relationships" xmlns:p="http://schemas.openxmlformats.org/presentationml/2006/main">
  <p:tag name="AS_UNIQUEID" val="59"/>
  <p:tag name="KSO_WM_BEAUTIFY_FLAG" val="#wm#"/>
  <p:tag name="KSO_WM_TAG_VERSION" val="1.0"/>
  <p:tag name="KSO_WM_TEMPLATE_CATEGORY" val="diagram"/>
  <p:tag name="KSO_WM_TEMPLATE_INDEX" val="20200864"/>
  <p:tag name="KSO_WM_UNIT_BLOCK" val="0"/>
  <p:tag name="KSO_WM_UNIT_COMPATIBLE" val="0"/>
  <p:tag name="KSO_WM_UNIT_DEFAULT_FONT" val="32;36;4"/>
  <p:tag name="KSO_WM_UNIT_DIAGRAM_ISNUMVISUAL" val="0"/>
  <p:tag name="KSO_WM_UNIT_DIAGRAM_ISREFERUNIT" val="0"/>
  <p:tag name="KSO_WM_UNIT_HIGHLIGHT" val="0"/>
  <p:tag name="KSO_WM_UNIT_ID" val="diagram20200864_1*a*1"/>
  <p:tag name="KSO_WM_UNIT_INDEX" val="1"/>
  <p:tag name="KSO_WM_UNIT_ISCONTENTSTITLE" val="0"/>
  <p:tag name="KSO_WM_UNIT_ISNUMDGMTITLE" val="0"/>
  <p:tag name="KSO_WM_UNIT_LAYERLEVEL" val="1"/>
  <p:tag name="KSO_WM_UNIT_NOCLEAR" val="0"/>
  <p:tag name="KSO_WM_UNIT_PLACING_PICTURE_MD4" val="0"/>
  <p:tag name="KSO_WM_UNIT_PRESET_TEXT" val="点击输入大标题"/>
  <p:tag name="KSO_WM_UNIT_SHOW_EDIT_AREA_INDICATION" val="1"/>
  <p:tag name="KSO_WM_UNIT_TEXT_FILL_FORE_SCHEMECOLOR_INDEX" val="13"/>
  <p:tag name="KSO_WM_UNIT_TEXT_FILL_FORE_SCHEMECOLOR_INDEX_BRIGHTNESS" val="0.25"/>
  <p:tag name="KSO_WM_UNIT_TEXT_FILL_TYPE" val="1"/>
  <p:tag name="KSO_WM_UNIT_TYPE" val="a"/>
  <p:tag name="KSO_WM_UNIT_VALUE" val="52"/>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AS_UNIQUEID" val="3791"/>
  <p:tag name="KSO_WM_UNIT_PLACING_PICTURE_USER_VIEWPORT" val="{&quot;height&quot;:7297.499212598425,&quot;width&quot;:6090}"/>
</p:tagLst>
</file>

<file path=ppt/tags/tag191.xml><?xml version="1.0" encoding="utf-8"?>
<p:tagLst xmlns:a="http://schemas.openxmlformats.org/drawingml/2006/main" xmlns:r="http://schemas.openxmlformats.org/officeDocument/2006/relationships" xmlns:p="http://schemas.openxmlformats.org/presentationml/2006/main">
  <p:tag name="AS_UNIQUEID" val="2764"/>
</p:tagLst>
</file>

<file path=ppt/tags/tag192.xml><?xml version="1.0" encoding="utf-8"?>
<p:tagLst xmlns:a="http://schemas.openxmlformats.org/drawingml/2006/main" xmlns:r="http://schemas.openxmlformats.org/officeDocument/2006/relationships" xmlns:p="http://schemas.openxmlformats.org/presentationml/2006/main">
  <p:tag name="AS_UNIQUEID" val="2351"/>
</p:tagLst>
</file>

<file path=ppt/tags/tag193.xml><?xml version="1.0" encoding="utf-8"?>
<p:tagLst xmlns:a="http://schemas.openxmlformats.org/drawingml/2006/main" xmlns:r="http://schemas.openxmlformats.org/officeDocument/2006/relationships" xmlns:p="http://schemas.openxmlformats.org/presentationml/2006/main">
  <p:tag name="AS_UNIQUEID" val="2771"/>
</p:tagLst>
</file>

<file path=ppt/tags/tag194.xml><?xml version="1.0" encoding="utf-8"?>
<p:tagLst xmlns:a="http://schemas.openxmlformats.org/drawingml/2006/main" xmlns:r="http://schemas.openxmlformats.org/officeDocument/2006/relationships" xmlns:p="http://schemas.openxmlformats.org/presentationml/2006/main">
  <p:tag name="AS_UNIQUEID" val="2772"/>
</p:tagLst>
</file>

<file path=ppt/tags/tag195.xml><?xml version="1.0" encoding="utf-8"?>
<p:tagLst xmlns:a="http://schemas.openxmlformats.org/drawingml/2006/main" xmlns:r="http://schemas.openxmlformats.org/officeDocument/2006/relationships" xmlns:p="http://schemas.openxmlformats.org/presentationml/2006/main">
  <p:tag name="AS_UNIQUEID" val="412"/>
</p:tagLst>
</file>

<file path=ppt/tags/tag196.xml><?xml version="1.0" encoding="utf-8"?>
<p:tagLst xmlns:a="http://schemas.openxmlformats.org/drawingml/2006/main" xmlns:r="http://schemas.openxmlformats.org/officeDocument/2006/relationships" xmlns:p="http://schemas.openxmlformats.org/presentationml/2006/main">
  <p:tag name="AS_UNIQUEID" val="2775"/>
</p:tagLst>
</file>

<file path=ppt/tags/tag197.xml><?xml version="1.0" encoding="utf-8"?>
<p:tagLst xmlns:a="http://schemas.openxmlformats.org/drawingml/2006/main" xmlns:r="http://schemas.openxmlformats.org/officeDocument/2006/relationships" xmlns:p="http://schemas.openxmlformats.org/presentationml/2006/main">
  <p:tag name="AS_UNIQUEID" val="2777"/>
</p:tagLst>
</file>

<file path=ppt/tags/tag198.xml><?xml version="1.0" encoding="utf-8"?>
<p:tagLst xmlns:a="http://schemas.openxmlformats.org/drawingml/2006/main" xmlns:r="http://schemas.openxmlformats.org/officeDocument/2006/relationships" xmlns:p="http://schemas.openxmlformats.org/presentationml/2006/main">
  <p:tag name="AS_UNIQUEID" val="2778"/>
</p:tagLst>
</file>

<file path=ppt/tags/tag199.xml><?xml version="1.0" encoding="utf-8"?>
<p:tagLst xmlns:a="http://schemas.openxmlformats.org/drawingml/2006/main" xmlns:r="http://schemas.openxmlformats.org/officeDocument/2006/relationships" xmlns:p="http://schemas.openxmlformats.org/presentationml/2006/main">
  <p:tag name="AS_UNIQUEID" val="2779"/>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AS_UNIQUEID" val="2768"/>
</p:tagLst>
</file>

<file path=ppt/tags/tag201.xml><?xml version="1.0" encoding="utf-8"?>
<p:tagLst xmlns:a="http://schemas.openxmlformats.org/drawingml/2006/main" xmlns:r="http://schemas.openxmlformats.org/officeDocument/2006/relationships" xmlns:p="http://schemas.openxmlformats.org/presentationml/2006/main">
  <p:tag name="AS_UNIQUEID" val="2769"/>
</p:tagLst>
</file>

<file path=ppt/tags/tag202.xml><?xml version="1.0" encoding="utf-8"?>
<p:tagLst xmlns:a="http://schemas.openxmlformats.org/drawingml/2006/main" xmlns:r="http://schemas.openxmlformats.org/officeDocument/2006/relationships" xmlns:p="http://schemas.openxmlformats.org/presentationml/2006/main">
  <p:tag name="AS_UNIQUEID" val="13200"/>
</p:tagLst>
</file>

<file path=ppt/tags/tag203.xml><?xml version="1.0" encoding="utf-8"?>
<p:tagLst xmlns:a="http://schemas.openxmlformats.org/drawingml/2006/main" xmlns:r="http://schemas.openxmlformats.org/officeDocument/2006/relationships" xmlns:p="http://schemas.openxmlformats.org/presentationml/2006/main">
  <p:tag name="AS_UNIQUEID" val="13210"/>
</p:tagLst>
</file>

<file path=ppt/tags/tag204.xml><?xml version="1.0" encoding="utf-8"?>
<p:tagLst xmlns:a="http://schemas.openxmlformats.org/drawingml/2006/main" xmlns:r="http://schemas.openxmlformats.org/officeDocument/2006/relationships" xmlns:p="http://schemas.openxmlformats.org/presentationml/2006/main">
  <p:tag name="AS_UNIQUEID" val="13215"/>
</p:tagLst>
</file>

<file path=ppt/tags/tag205.xml><?xml version="1.0" encoding="utf-8"?>
<p:tagLst xmlns:a="http://schemas.openxmlformats.org/drawingml/2006/main" xmlns:r="http://schemas.openxmlformats.org/officeDocument/2006/relationships" xmlns:p="http://schemas.openxmlformats.org/presentationml/2006/main">
  <p:tag name="AS_UNIQUEID" val="11492"/>
</p:tagLst>
</file>

<file path=ppt/tags/tag206.xml><?xml version="1.0" encoding="utf-8"?>
<p:tagLst xmlns:a="http://schemas.openxmlformats.org/drawingml/2006/main" xmlns:r="http://schemas.openxmlformats.org/officeDocument/2006/relationships" xmlns:p="http://schemas.openxmlformats.org/presentationml/2006/main">
  <p:tag name="AS_UNIQUEID" val="1254"/>
</p:tagLst>
</file>

<file path=ppt/tags/tag207.xml><?xml version="1.0" encoding="utf-8"?>
<p:tagLst xmlns:a="http://schemas.openxmlformats.org/drawingml/2006/main" xmlns:r="http://schemas.openxmlformats.org/officeDocument/2006/relationships" xmlns:p="http://schemas.openxmlformats.org/presentationml/2006/main">
  <p:tag name="AS_UNIQUEID" val="1255"/>
</p:tagLst>
</file>

<file path=ppt/tags/tag208.xml><?xml version="1.0" encoding="utf-8"?>
<p:tagLst xmlns:a="http://schemas.openxmlformats.org/drawingml/2006/main" xmlns:r="http://schemas.openxmlformats.org/officeDocument/2006/relationships" xmlns:p="http://schemas.openxmlformats.org/presentationml/2006/main">
  <p:tag name="AS_UNIQUEID" val="13223"/>
</p:tagLst>
</file>

<file path=ppt/tags/tag209.xml><?xml version="1.0" encoding="utf-8"?>
<p:tagLst xmlns:a="http://schemas.openxmlformats.org/drawingml/2006/main" xmlns:r="http://schemas.openxmlformats.org/officeDocument/2006/relationships" xmlns:p="http://schemas.openxmlformats.org/presentationml/2006/main">
  <p:tag name="AS_UNIQUEID" val="13216"/>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AS_UNIQUEID" val="13220"/>
</p:tagLst>
</file>

<file path=ppt/tags/tag211.xml><?xml version="1.0" encoding="utf-8"?>
<p:tagLst xmlns:a="http://schemas.openxmlformats.org/drawingml/2006/main" xmlns:r="http://schemas.openxmlformats.org/officeDocument/2006/relationships" xmlns:p="http://schemas.openxmlformats.org/presentationml/2006/main">
  <p:tag name="AS_UNIQUEID" val="13221"/>
</p:tagLst>
</file>

<file path=ppt/tags/tag212.xml><?xml version="1.0" encoding="utf-8"?>
<p:tagLst xmlns:a="http://schemas.openxmlformats.org/drawingml/2006/main" xmlns:r="http://schemas.openxmlformats.org/officeDocument/2006/relationships" xmlns:p="http://schemas.openxmlformats.org/presentationml/2006/main">
  <p:tag name="AS_UNIQUEID" val="11496"/>
</p:tagLst>
</file>

<file path=ppt/tags/tag213.xml><?xml version="1.0" encoding="utf-8"?>
<p:tagLst xmlns:a="http://schemas.openxmlformats.org/drawingml/2006/main" xmlns:r="http://schemas.openxmlformats.org/officeDocument/2006/relationships" xmlns:p="http://schemas.openxmlformats.org/presentationml/2006/main">
  <p:tag name="AS_UNIQUEID" val="11497"/>
</p:tagLst>
</file>

<file path=ppt/tags/tag214.xml><?xml version="1.0" encoding="utf-8"?>
<p:tagLst xmlns:a="http://schemas.openxmlformats.org/drawingml/2006/main" xmlns:r="http://schemas.openxmlformats.org/officeDocument/2006/relationships" xmlns:p="http://schemas.openxmlformats.org/presentationml/2006/main">
  <p:tag name="AS_UNIQUEID" val="11493"/>
  <p:tag name="KSO_WM_UNIT_PLACING_PICTURE_USER_VIEWPORT" val="{&quot;height&quot;:3843,&quot;width&quot;:3011}"/>
</p:tagLst>
</file>

<file path=ppt/tags/tag215.xml><?xml version="1.0" encoding="utf-8"?>
<p:tagLst xmlns:a="http://schemas.openxmlformats.org/drawingml/2006/main" xmlns:r="http://schemas.openxmlformats.org/officeDocument/2006/relationships" xmlns:p="http://schemas.openxmlformats.org/presentationml/2006/main">
  <p:tag name="AS_UNIQUEID" val="11494"/>
</p:tagLst>
</file>

<file path=ppt/tags/tag216.xml><?xml version="1.0" encoding="utf-8"?>
<p:tagLst xmlns:a="http://schemas.openxmlformats.org/drawingml/2006/main" xmlns:r="http://schemas.openxmlformats.org/officeDocument/2006/relationships" xmlns:p="http://schemas.openxmlformats.org/presentationml/2006/main">
  <p:tag name="AS_UNIQUEID" val="13217"/>
</p:tagLst>
</file>

<file path=ppt/tags/tag217.xml><?xml version="1.0" encoding="utf-8"?>
<p:tagLst xmlns:a="http://schemas.openxmlformats.org/drawingml/2006/main" xmlns:r="http://schemas.openxmlformats.org/officeDocument/2006/relationships" xmlns:p="http://schemas.openxmlformats.org/presentationml/2006/main">
  <p:tag name="AS_UNIQUEID" val="13218"/>
</p:tagLst>
</file>

<file path=ppt/tags/tag218.xml><?xml version="1.0" encoding="utf-8"?>
<p:tagLst xmlns:a="http://schemas.openxmlformats.org/drawingml/2006/main" xmlns:r="http://schemas.openxmlformats.org/officeDocument/2006/relationships" xmlns:p="http://schemas.openxmlformats.org/presentationml/2006/main">
  <p:tag name="AS_UNIQUEID" val="13219"/>
</p:tagLst>
</file>

<file path=ppt/tags/tag219.xml><?xml version="1.0" encoding="utf-8"?>
<p:tagLst xmlns:a="http://schemas.openxmlformats.org/drawingml/2006/main" xmlns:r="http://schemas.openxmlformats.org/officeDocument/2006/relationships" xmlns:p="http://schemas.openxmlformats.org/presentationml/2006/main">
  <p:tag name="AS_UNIQUEID" val="1321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13212"/>
</p:tagLst>
</file>

<file path=ppt/tags/tag221.xml><?xml version="1.0" encoding="utf-8"?>
<p:tagLst xmlns:a="http://schemas.openxmlformats.org/drawingml/2006/main" xmlns:r="http://schemas.openxmlformats.org/officeDocument/2006/relationships" xmlns:p="http://schemas.openxmlformats.org/presentationml/2006/main">
  <p:tag name="AS_UNIQUEID" val="13213"/>
</p:tagLst>
</file>

<file path=ppt/tags/tag222.xml><?xml version="1.0" encoding="utf-8"?>
<p:tagLst xmlns:a="http://schemas.openxmlformats.org/drawingml/2006/main" xmlns:r="http://schemas.openxmlformats.org/officeDocument/2006/relationships" xmlns:p="http://schemas.openxmlformats.org/presentationml/2006/main">
  <p:tag name="AS_UNIQUEID" val="13214"/>
</p:tagLst>
</file>

<file path=ppt/tags/tag223.xml><?xml version="1.0" encoding="utf-8"?>
<p:tagLst xmlns:a="http://schemas.openxmlformats.org/drawingml/2006/main" xmlns:r="http://schemas.openxmlformats.org/officeDocument/2006/relationships" xmlns:p="http://schemas.openxmlformats.org/presentationml/2006/main">
  <p:tag name="AS_UNIQUEID" val="13201"/>
</p:tagLst>
</file>

<file path=ppt/tags/tag224.xml><?xml version="1.0" encoding="utf-8"?>
<p:tagLst xmlns:a="http://schemas.openxmlformats.org/drawingml/2006/main" xmlns:r="http://schemas.openxmlformats.org/officeDocument/2006/relationships" xmlns:p="http://schemas.openxmlformats.org/presentationml/2006/main">
  <p:tag name="AS_UNIQUEID" val="13202"/>
</p:tagLst>
</file>

<file path=ppt/tags/tag225.xml><?xml version="1.0" encoding="utf-8"?>
<p:tagLst xmlns:a="http://schemas.openxmlformats.org/drawingml/2006/main" xmlns:r="http://schemas.openxmlformats.org/officeDocument/2006/relationships" xmlns:p="http://schemas.openxmlformats.org/presentationml/2006/main">
  <p:tag name="AS_UNIQUEID" val="13203"/>
</p:tagLst>
</file>

<file path=ppt/tags/tag226.xml><?xml version="1.0" encoding="utf-8"?>
<p:tagLst xmlns:a="http://schemas.openxmlformats.org/drawingml/2006/main" xmlns:r="http://schemas.openxmlformats.org/officeDocument/2006/relationships" xmlns:p="http://schemas.openxmlformats.org/presentationml/2006/main">
  <p:tag name="AS_UNIQUEID" val="13204"/>
</p:tagLst>
</file>

<file path=ppt/tags/tag227.xml><?xml version="1.0" encoding="utf-8"?>
<p:tagLst xmlns:a="http://schemas.openxmlformats.org/drawingml/2006/main" xmlns:r="http://schemas.openxmlformats.org/officeDocument/2006/relationships" xmlns:p="http://schemas.openxmlformats.org/presentationml/2006/main">
  <p:tag name="AS_UNIQUEID" val="303"/>
</p:tagLst>
</file>

<file path=ppt/tags/tag228.xml><?xml version="1.0" encoding="utf-8"?>
<p:tagLst xmlns:a="http://schemas.openxmlformats.org/drawingml/2006/main" xmlns:r="http://schemas.openxmlformats.org/officeDocument/2006/relationships" xmlns:p="http://schemas.openxmlformats.org/presentationml/2006/main">
  <p:tag name="AS_UNIQUEID" val="2777"/>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3790"/>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quot;frame&quot;]"/>
  <p:tag name="KSO_WM_SLIDE_BACKGROUND_TYPE" val="frame"/>
  <p:tag name="KSO_WM_SLIDE_BK_DARK_LIGHT" val="2"/>
  <p:tag name="KSO_WM_SLIDE_CAN_ADD_NAVIGATION" val="1"/>
  <p:tag name="KSO_WM_SLIDE_ID" val="diagram20200864_1"/>
  <p:tag name="KSO_WM_SLIDE_INDEX" val="1"/>
  <p:tag name="KSO_WM_SLIDE_ITEM_CNT" val="0"/>
  <p:tag name="KSO_WM_SLIDE_LAYOUT" val="a_f"/>
  <p:tag name="KSO_WM_SLIDE_LAYOUT_CNT" val="1_1"/>
  <p:tag name="KSO_WM_SLIDE_LAYOUT_INFO" val="{&quot;direction&quot;:0,&quot;horizontalAlign&quot;:-1,&quot;verticalAlign&quot;:-1,&quot;type&quot;:0,&quot;diagramDirection&quot;:0,&quot;canSetOverLayout&quot;:0,&quot;isOverLayout&quot;:0,&quot;normalSize&quot;:{&quot;size1&quot;:26.0},&quot;minSize&quot;:{&quot;size1&quot;:26.0},&quot;maxSize&quot;:{&quot;size1&quot;:26.0},&quot;edge&quot;:{&quot;left&quot;:true,&quot;top&quot;:true,&quot;right&quot;:true,&quot;bottom&quot;:true},&quot;backgroundInfo&quot;:[{&quot;type&quot;:&quot;general&quot;,&quot;left&quot;:0.0,&quot;top&quot;:0.0,&quot;right&quot;:0.0,&quot;bottom&quot;:0.0},{&quot;type&quot;:&quot;frame&quot;,&quot;left&quot;:0.0,&quot;top&quot;:0.0,&quot;right&quot;:0.0,&quot;bottom&quot;:0.0}],&quot;subLayout&quot;:[{&quot;direction&quot;:0,&quot;horizontalAlign&quot;:0,&quot;verticalAlign&quot;:1,&quot;type&quot;:0,&quot;diagramDirection&quot;:0,&quot;canSetOverLayout&quot;:0,&quot;isOverLayout&quot;:0,&quot;margin&quot;:{&quot;left&quot;:1.69,&quot;top&quot;:1.319,&quot;right&quot;:1.69,&quot;bottom&quot;:0.163},&quot;edge&quot;:{&quot;left&quot;:true,&quot;top&quot;:true,&quot;right&quot;:true,&quot;bottom&quot;:false}},{&quot;direction&quot;:0,&quot;horizontalAlign&quot;:0,&quot;verticalAlign&quot;:1,&quot;type&quot;:0,&quot;diagramDirection&quot;:0,&quot;canSetOverLayout&quot;:0,&quot;isOverLayout&quot;:0,&quot;margin&quot;:{&quot;left&quot;:1.69,&quot;top&quot;:0.026,&quot;right&quot;:1.69,&quot;bottom&quot;:1.69},&quot;edge&quot;:{&quot;left&quot;:true,&quot;top&quot;:false,&quot;right&quot;:true,&quot;bottom&quot;:true}}]}"/>
  <p:tag name="KSO_WM_SLIDE_POSITION" val="47*37"/>
  <p:tag name="KSO_WM_SLIDE_RATIO" val="1.777778"/>
  <p:tag name="KSO_WM_SLIDE_SIZE" val="864*454"/>
  <p:tag name="KSO_WM_SLIDE_SUBTYPE" val="pureTxt"/>
  <p:tag name="KSO_WM_SLIDE_TYPE" val="text"/>
  <p:tag name="KSO_WM_TAG_VERSION" val="1.0"/>
  <p:tag name="KSO_WM_TEMPLATE_CATEGORY" val="diagram"/>
  <p:tag name="KSO_WM_TEMPLATE_COLOR_TYPE" val="1"/>
  <p:tag name="KSO_WM_TEMPLATE_INDEX" val="20200864"/>
  <p:tag name="KSO_WM_TEMPLATE_MASTER_TYPE" val="0"/>
  <p:tag name="KSO_WM_TEMPLATE_SUBCATEGORY" val="11"/>
  <p:tag name="KSO_WM_UNIT_SHOW_EDIT_AREA_INDICATION" val="1"/>
</p:tagLst>
</file>

<file path=ppt/tags/tag232.xml><?xml version="1.0" encoding="utf-8"?>
<p:tagLst xmlns:a="http://schemas.openxmlformats.org/drawingml/2006/main" xmlns:r="http://schemas.openxmlformats.org/officeDocument/2006/relationships" xmlns:p="http://schemas.openxmlformats.org/presentationml/2006/main">
  <p:tag name="AS_UNIQUEID" val="59"/>
  <p:tag name="KSO_WM_BEAUTIFY_FLAG" val="#wm#"/>
  <p:tag name="KSO_WM_TAG_VERSION" val="1.0"/>
  <p:tag name="KSO_WM_TEMPLATE_CATEGORY" val="diagram"/>
  <p:tag name="KSO_WM_TEMPLATE_INDEX" val="20200864"/>
  <p:tag name="KSO_WM_UNIT_BLOCK" val="0"/>
  <p:tag name="KSO_WM_UNIT_COMPATIBLE" val="0"/>
  <p:tag name="KSO_WM_UNIT_DEFAULT_FONT" val="32;36;4"/>
  <p:tag name="KSO_WM_UNIT_DIAGRAM_ISNUMVISUAL" val="0"/>
  <p:tag name="KSO_WM_UNIT_DIAGRAM_ISREFERUNIT" val="0"/>
  <p:tag name="KSO_WM_UNIT_HIGHLIGHT" val="0"/>
  <p:tag name="KSO_WM_UNIT_ID" val="diagram20200864_1*a*1"/>
  <p:tag name="KSO_WM_UNIT_INDEX" val="1"/>
  <p:tag name="KSO_WM_UNIT_ISCONTENTSTITLE" val="0"/>
  <p:tag name="KSO_WM_UNIT_ISNUMDGMTITLE" val="0"/>
  <p:tag name="KSO_WM_UNIT_LAYERLEVEL" val="1"/>
  <p:tag name="KSO_WM_UNIT_NOCLEAR" val="0"/>
  <p:tag name="KSO_WM_UNIT_PLACING_PICTURE_MD4" val="0"/>
  <p:tag name="KSO_WM_UNIT_PRESET_TEXT" val="点击输入大标题"/>
  <p:tag name="KSO_WM_UNIT_SHOW_EDIT_AREA_INDICATION" val="1"/>
  <p:tag name="KSO_WM_UNIT_TEXT_FILL_FORE_SCHEMECOLOR_INDEX" val="13"/>
  <p:tag name="KSO_WM_UNIT_TEXT_FILL_FORE_SCHEMECOLOR_INDEX_BRIGHTNESS" val="0.25"/>
  <p:tag name="KSO_WM_UNIT_TEXT_FILL_TYPE" val="1"/>
  <p:tag name="KSO_WM_UNIT_TYPE" val="a"/>
  <p:tag name="KSO_WM_UNIT_VALUE" val="52"/>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wm#"/>
  <p:tag name="KSO_WM_CHIP_FILLPROP" val="[[{&quot;fill_id&quot;:&quot;35f1289849594d169cf8c326dd161739&quot;,&quot;fill_align&quot;:&quot;cm&quot;,&quot;text_align&quot;:&quot;lm&quot;,&quot;text_direction&quot;:&quot;horizontal&quot;,&quot;chip_types&quot;:[&quot;diagram&quot;,&quot;pictext&quot;,&quot;text&quot;,&quot;picture&quot;,&quot;chart&quot;,&quot;table&quot;,&quot;video&quot;],&quot;support_features&quot;:[&quot;collage&quot;,&quot;carousel&quot;]},{&quot;fill_id&quot;:&quot;d32c375aa92b4a40b050e5453b3ba8dc&quot;,&quot;fill_align&quot;:&quot;lb&quot;,&quot;text_align&quot;:&quot;lb&quot;,&quot;text_direction&quot;:&quot;horizontal&quot;,&quot;chip_types&quot;:[&quot;header&quot;]},{&quot;fill_id&quot;:&quot;321e6c8d06d2456eb6f537037c1c9cee&quot;,&quot;fill_align&quot;:&quot;lt&quot;,&quot;text_align&quot;:&quot;lt&quot;,&quot;text_direction&quot;:&quot;horizontal&quot;,&quot;chip_types&quot;:[&quot;text&quot;,&quot;picture&quot;]}]]"/>
  <p:tag name="KSO_WM_CHIP_GROUPID" val="5f0d61258050c250ba657cb6"/>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0d61258050c250ba657cb7"/>
  <p:tag name="KSO_WM_SLIDE_BACKGROUND" val="[&quot;general&quot;]"/>
  <p:tag name="KSO_WM_SLIDE_BACKGROUND_TYPE" val="general"/>
  <p:tag name="KSO_WM_SLIDE_BK_DARK_LIGHT" val="2"/>
  <p:tag name="KSO_WM_SLIDE_ID" val="diagram20214562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1-04-01T15:55:35&quot;,&quot;maxSize&quot;:{&quot;size1&quot;:58.799999999999997},&quot;minSize&quot;:{&quot;size1&quot;:58.799999999999997},&quot;normalSize&quot;:{&quot;size1&quot;:58.799999999999997},&quot;subLayout&quot;:[{&quot;id&quot;:&quot;2021-04-01T15:55:35&quot;,&quot;margin&quot;:{&quot;bottom&quot;:2.1170001029968262,&quot;left&quot;:1.6929999589920044,&quot;right&quot;:0.026000002399086952,&quot;top&quot;:2.1170001029968262},&quot;type&quot;:0},{&quot;id&quot;:&quot;2021-04-01T15:55:35&quot;,&quot;maxSize&quot;:{&quot;size1&quot;:39.899999999999999},&quot;minSize&quot;:{&quot;size1&quot;:31.100000000000001},&quot;normalSize&quot;:{&quot;size1&quot;:39.899999999999999},&quot;subLayout&quot;:[{&quot;id&quot;:&quot;2021-04-01T15:55:35&quot;,&quot;margin&quot;:{&quot;bottom&quot;:0.81999999284744263,&quot;left&quot;:2.5139999389648438,&quot;right&quot;:2.1159999370574951,&quot;top&quot;:2.9630000591278076},&quot;type&quot;:0},{&quot;id&quot;:&quot;2021-04-01T15:55:35&quot;,&quot;margin&quot;:{&quot;bottom&quot;:2.9630000591278076,&quot;left&quot;:2.5139999389648438,&quot;right&quot;:2.1159999370574951,&quot;top&quot;:0.026000002399086952},&quot;type&quot;:0}],&quot;type&quot;:0}],&quot;type&quot;:0}"/>
  <p:tag name="KSO_WM_SLIDE_POSITION" val="48*60"/>
  <p:tag name="KSO_WM_SLIDE_RATIO" val="1.777778"/>
  <p:tag name="KSO_WM_SLIDE_SIZE" val="884*426"/>
  <p:tag name="KSO_WM_SLIDE_SUBTYPE" val="picTxt"/>
  <p:tag name="KSO_WM_SLIDE_SUPPORT_FEATURE_TYPE" val="3"/>
  <p:tag name="KSO_WM_SLIDE_TYPE" val="text"/>
  <p:tag name="KSO_WM_SPECIAL_SOURCE" val="bdnull"/>
  <p:tag name="KSO_WM_TAG_VERSION" val="1.0"/>
  <p:tag name="KSO_WM_TEMPLATE_ASSEMBLE_GROUPID" val="60656f9a4054ed1e2fb80d59"/>
  <p:tag name="KSO_WM_TEMPLATE_ASSEMBLE_XID" val="60656f9a4054ed1e2fb80d59"/>
  <p:tag name="KSO_WM_TEMPLATE_CATEGORY" val="diagram"/>
  <p:tag name="KSO_WM_TEMPLATE_COLOR_TYPE" val="1"/>
  <p:tag name="KSO_WM_TEMPLATE_INDEX" val="20214562"/>
  <p:tag name="KSO_WM_TEMPLATE_MASTER_TYPE" val="0"/>
  <p:tag name="KSO_WM_TEMPLATE_SUBCATEGORY" val="21"/>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i*1"/>
  <p:tag name="KSO_WM_UNIT_INDEX" val="1"/>
  <p:tag name="KSO_WM_UNIT_LAYERLEVEL" val="1"/>
  <p:tag name="KSO_WM_UNIT_TYPE" val="i"/>
</p:tagLst>
</file>

<file path=ppt/tags/tag235.xml><?xml version="1.0" encoding="utf-8"?>
<p:tagLst xmlns:a="http://schemas.openxmlformats.org/drawingml/2006/main" xmlns:r="http://schemas.openxmlformats.org/officeDocument/2006/relationships" xmlns:p="http://schemas.openxmlformats.org/presentationml/2006/main">
  <p:tag name="KSO_WM_ASSEMBLE_CHIP_INDEX" val="7a774ee80557462b9ad2774ac9337226"/>
  <p:tag name="KSO_WM_BEAUTIFY_FLAG" val="#wm#"/>
  <p:tag name="KSO_WM_CHIP_FILLAREA_FILL_RULE" val="{&quot;fill_align&quot;:&quot;lb&quot;,&quot;fill_mode&quot;:&quot;full&quot;,&quot;sacle_strategy&quot;:&quot;smart&quot;}"/>
  <p:tag name="KSO_WM_CHIP_GROUPID" val="5e7881253197e252a37019b5"/>
  <p:tag name="KSO_WM_CHIP_XID" val="5e7881253197e252a37019b6"/>
  <p:tag name="KSO_WM_TAG_VERSION" val="1.0"/>
  <p:tag name="KSO_WM_TEMPLATE_ASSEMBLE_GROUPID" val="60656f9a4054ed1e2fb80d59"/>
  <p:tag name="KSO_WM_TEMPLATE_ASSEMBLE_XID" val="60656f9a4054ed1e2fb80d59"/>
  <p:tag name="KSO_WM_TEMPLATE_CATEGORY" val="diagram"/>
  <p:tag name="KSO_WM_TEMPLATE_INDEX" val="20214562"/>
  <p:tag name="KSO_WM_UNIT_BLOCK" val="0"/>
  <p:tag name="KSO_WM_UNIT_COMPATIBLE" val="0"/>
  <p:tag name="KSO_WM_UNIT_DEC_AREA_ID" val="b6b980f8fa754266acb81e9ae5c3399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4562_1*a*1"/>
  <p:tag name="KSO_WM_UNIT_INDEX" val="1"/>
  <p:tag name="KSO_WM_UNIT_ISCONTENTSTITLE" val="0"/>
  <p:tag name="KSO_WM_UNIT_ISNUMDGMTITLE" val="0"/>
  <p:tag name="KSO_WM_UNIT_LAYERLEVEL" val="1"/>
  <p:tag name="KSO_WM_UNIT_NOCLEAR" val="0"/>
  <p:tag name="KSO_WM_UNIT_PRESET_TEXT" val="标题"/>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12"/>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37.xml><?xml version="1.0" encoding="utf-8"?>
<p:tagLst xmlns:a="http://schemas.openxmlformats.org/drawingml/2006/main" xmlns:r="http://schemas.openxmlformats.org/officeDocument/2006/relationships" xmlns:p="http://schemas.openxmlformats.org/presentationml/2006/main">
  <p:tag name="AS_UNIQUEID" val="2777"/>
</p:tagLst>
</file>

<file path=ppt/tags/tag238.xml><?xml version="1.0" encoding="utf-8"?>
<p:tagLst xmlns:a="http://schemas.openxmlformats.org/drawingml/2006/main" xmlns:r="http://schemas.openxmlformats.org/officeDocument/2006/relationships" xmlns:p="http://schemas.openxmlformats.org/presentationml/2006/main">
  <p:tag name="AS_UNIQUEID" val="2553"/>
</p:tagLst>
</file>

<file path=ppt/tags/tag239.xml><?xml version="1.0" encoding="utf-8"?>
<p:tagLst xmlns:a="http://schemas.openxmlformats.org/drawingml/2006/main" xmlns:r="http://schemas.openxmlformats.org/officeDocument/2006/relationships" xmlns:p="http://schemas.openxmlformats.org/presentationml/2006/main">
  <p:tag name="KSO_WM_FULL_TEXT_BEAUTIFY_COPY_ID" val="25"/>
  <p:tag name="KSO_WM_UNIT_PLACING_PICTURE_USER_VIEWPORT" val="{&quot;height&quot;:2816,&quot;width&quot;:4563}"/>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241.xml><?xml version="1.0" encoding="utf-8"?>
<p:tagLst xmlns:a="http://schemas.openxmlformats.org/drawingml/2006/main" xmlns:r="http://schemas.openxmlformats.org/officeDocument/2006/relationships" xmlns:p="http://schemas.openxmlformats.org/presentationml/2006/main">
  <p:tag name="AS_UNIQUEID" val="1371"/>
</p:tagLst>
</file>

<file path=ppt/tags/tag242.xml><?xml version="1.0" encoding="utf-8"?>
<p:tagLst xmlns:a="http://schemas.openxmlformats.org/drawingml/2006/main" xmlns:r="http://schemas.openxmlformats.org/officeDocument/2006/relationships" xmlns:p="http://schemas.openxmlformats.org/presentationml/2006/main">
  <p:tag name="AS_UNIQUEID" val="1396"/>
</p:tagLst>
</file>

<file path=ppt/tags/tag243.xml><?xml version="1.0" encoding="utf-8"?>
<p:tagLst xmlns:a="http://schemas.openxmlformats.org/drawingml/2006/main" xmlns:r="http://schemas.openxmlformats.org/officeDocument/2006/relationships" xmlns:p="http://schemas.openxmlformats.org/presentationml/2006/main">
  <p:tag name="AS_UNIQUEID" val="2558"/>
</p:tagLst>
</file>

<file path=ppt/tags/tag244.xml><?xml version="1.0" encoding="utf-8"?>
<p:tagLst xmlns:a="http://schemas.openxmlformats.org/drawingml/2006/main" xmlns:r="http://schemas.openxmlformats.org/officeDocument/2006/relationships" xmlns:p="http://schemas.openxmlformats.org/presentationml/2006/main">
  <p:tag name="AS_UNIQUEID" val="2554"/>
</p:tagLst>
</file>

<file path=ppt/tags/tag245.xml><?xml version="1.0" encoding="utf-8"?>
<p:tagLst xmlns:a="http://schemas.openxmlformats.org/drawingml/2006/main" xmlns:r="http://schemas.openxmlformats.org/officeDocument/2006/relationships" xmlns:p="http://schemas.openxmlformats.org/presentationml/2006/main">
  <p:tag name="AS_UNIQUEID" val="2555"/>
</p:tagLst>
</file>

<file path=ppt/tags/tag246.xml><?xml version="1.0" encoding="utf-8"?>
<p:tagLst xmlns:a="http://schemas.openxmlformats.org/drawingml/2006/main" xmlns:r="http://schemas.openxmlformats.org/officeDocument/2006/relationships" xmlns:p="http://schemas.openxmlformats.org/presentationml/2006/main">
  <p:tag name="AS_UNIQUEID" val="2556"/>
</p:tagLst>
</file>

<file path=ppt/tags/tag247.xml><?xml version="1.0" encoding="utf-8"?>
<p:tagLst xmlns:a="http://schemas.openxmlformats.org/drawingml/2006/main" xmlns:r="http://schemas.openxmlformats.org/officeDocument/2006/relationships" xmlns:p="http://schemas.openxmlformats.org/presentationml/2006/main">
  <p:tag name="AS_UNIQUEID" val="2558"/>
</p:tagLst>
</file>

<file path=ppt/tags/tag248.xml><?xml version="1.0" encoding="utf-8"?>
<p:tagLst xmlns:a="http://schemas.openxmlformats.org/drawingml/2006/main" xmlns:r="http://schemas.openxmlformats.org/officeDocument/2006/relationships" xmlns:p="http://schemas.openxmlformats.org/presentationml/2006/main">
  <p:tag name="AS_UNIQUEID" val="2559"/>
</p:tagLst>
</file>

<file path=ppt/tags/tag249.xml><?xml version="1.0" encoding="utf-8"?>
<p:tagLst xmlns:a="http://schemas.openxmlformats.org/drawingml/2006/main" xmlns:r="http://schemas.openxmlformats.org/officeDocument/2006/relationships" xmlns:p="http://schemas.openxmlformats.org/presentationml/2006/main">
  <p:tag name="AS_UNIQUEID" val="256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51.xml><?xml version="1.0" encoding="utf-8"?>
<p:tagLst xmlns:a="http://schemas.openxmlformats.org/drawingml/2006/main" xmlns:r="http://schemas.openxmlformats.org/officeDocument/2006/relationships" xmlns:p="http://schemas.openxmlformats.org/presentationml/2006/main">
  <p:tag name="AS_UNIQUEID" val="2777"/>
</p:tagLst>
</file>

<file path=ppt/tags/tag252.xml><?xml version="1.0" encoding="utf-8"?>
<p:tagLst xmlns:a="http://schemas.openxmlformats.org/drawingml/2006/main" xmlns:r="http://schemas.openxmlformats.org/officeDocument/2006/relationships" xmlns:p="http://schemas.openxmlformats.org/presentationml/2006/main">
  <p:tag name="AS_UNIQUEID" val="2777"/>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
  <p:tag name="KSO_WM_SLIDE_CAN_ADD_NAVIGATION" val="1"/>
  <p:tag name="KSO_WM_SLIDE_ID" val="custom20202581_17"/>
  <p:tag name="KSO_WM_SLIDE_INDEX" val="17"/>
  <p:tag name="KSO_WM_SLIDE_ITEM_CNT" val="0"/>
  <p:tag name="KSO_WM_SLIDE_LAYOUT" val="a_d_f"/>
  <p:tag name="KSO_WM_SLIDE_LAYOUT_CNT" val="1_4_1"/>
  <p:tag name="KSO_WM_SLIDE_LAYOUT_INFO" val="{&quot;direction&quot;:0,&quot;horizontalAlign&quot;:-1,&quot;verticalAlign&quot;:-1,&quot;type&quot;:1,&quot;diagramDirection&quot;:0,&quot;canSetOverLayout&quot;:0,&quot;isOverLayout&quot;:0,&quot;normalSize&quot;:{&quot;size1&quot;:65.7},&quot;minSize&quot;:{&quot;size1&quot;:39.2},&quot;maxSize&quot;:{&quot;size1&quot;:76.0},&quot;edge&quot;:{&quot;left&quot;:true,&quot;top&quot;:true,&quot;right&quot;:true,&quot;bottom&quot;:true},&quot;backgroundInfo&quot;:[{&quot;type&quot;:&quot;general&quot;,&quot;left&quot;:0.0,&quot;top&quot;:0.0,&quot;right&quot;:0.0,&quot;bottom&quot;:0.0}],&quot;subLayout&quot;:[{&quot;direction&quot;:0,&quot;horizontalAlign&quot;:0,&quot;verticalAlign&quot;:2,&quot;type&quot;:1,&quot;diagramDirection&quot;:0,&quot;canSetOverLayout&quot;:1,&quot;isOverLayout&quot;:0,&quot;margin&quot;:{&quot;left&quot;:1.69,&quot;top&quot;:1.69,&quot;right&quot;:1.695,&quot;bottom&quot;:0.604},&quot;marginOverLayout&quot;:{&quot;left&quot;:0.0,&quot;top&quot;:0.0,&quot;right&quot;:0.0,&quot;bottom&quot;:0.604},&quot;edge&quot;:{&quot;left&quot;:true,&quot;top&quot;:true,&quot;right&quot;:true,&quot;bottom&quot;:false}},{&quot;direction&quot;:0,&quot;horizontalAlign&quot;:0,&quot;verticalAlign&quot;:0,&quot;type&quot;:0,&quot;diagramDirection&quot;:0,&quot;canSetOverLayout&quot;:0,&quot;isOverLayout&quot;:0,&quot;margin&quot;:{&quot;left&quot;:1.69,&quot;top&quot;:0.026,&quot;right&quot;:1.695,&quot;bottom&quot;:1.708},&quot;edge&quot;:{&quot;left&quot;:true,&quot;top&quot;:false,&quot;right&quot;:true,&quot;bottom&quot;:true}}]}"/>
  <p:tag name="KSO_WM_SLIDE_POSITION" val="47*49"/>
  <p:tag name="KSO_WM_SLIDE_RATIO" val="1.777778"/>
  <p:tag name="KSO_WM_SLIDE_SIZE" val="864*411"/>
  <p:tag name="KSO_WM_SLIDE_SUBTYPE" val="picTxt"/>
  <p:tag name="KSO_WM_SLIDE_TYPE" val="text"/>
  <p:tag name="KSO_WM_SPECIAL_SOURCE" val="bdnull"/>
  <p:tag name="KSO_WM_TAG_VERSION" val="1.0"/>
  <p:tag name="KSO_WM_TEMPLATE_CATEGORY" val="custom"/>
  <p:tag name="KSO_WM_TEMPLATE_COLOR_TYPE" val="1"/>
  <p:tag name="KSO_WM_TEMPLATE_INDEX" val="20202581"/>
  <p:tag name="KSO_WM_TEMPLATE_MASTER_TYPE" val="1"/>
  <p:tag name="KSO_WM_TEMPLATE_SUBCATEGORY" val="11"/>
  <p:tag name="KSO_WM_UNIT_SHOW_EDIT_AREA_INDICATION" val="1"/>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2581"/>
  <p:tag name="KSO_WM_UNIT_BLOCK" val="0"/>
  <p:tag name="KSO_WM_UNIT_COMPATIBLE" val="0"/>
  <p:tag name="KSO_WM_UNIT_DEFAULT_FONT" val="14;20;2"/>
  <p:tag name="KSO_WM_UNIT_DIAGRAM_ISNUMVISUAL" val="0"/>
  <p:tag name="KSO_WM_UNIT_DIAGRAM_ISREFERUNIT" val="0"/>
  <p:tag name="KSO_WM_UNIT_HIGHLIGHT" val="0"/>
  <p:tag name="KSO_WM_UNIT_ID" val="custom20202581_17*f*1"/>
  <p:tag name="KSO_WM_UNIT_INDEX" val="1"/>
  <p:tag name="KSO_WM_UNIT_LAYERLEVEL" val="1"/>
  <p:tag name="KSO_WM_UNIT_NOCLEAR" val="0"/>
  <p:tag name="KSO_WM_UNIT_PLACING_PICTURE_MD4" val="0"/>
  <p:tag name="KSO_WM_UNIT_PRESET_TEXT" val="点击输入正文"/>
  <p:tag name="KSO_WM_UNIT_SHOW_EDIT_AREA_INDICATION" val="1"/>
  <p:tag name="KSO_WM_UNIT_SUBTYPE" val="a"/>
  <p:tag name="KSO_WM_UNIT_TYPE" val="f"/>
  <p:tag name="KSO_WM_UNIT_VALUE" val="94"/>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SLIDE_BACKGROUND" val="[&quot;general&quot;]"/>
  <p:tag name="KSO_WM_SLIDE_CAN_ADD_NAVIGATION" val="1"/>
  <p:tag name="KSO_WM_SLIDE_ID" val="custom20202581_17"/>
  <p:tag name="KSO_WM_SLIDE_INDEX" val="17"/>
  <p:tag name="KSO_WM_SLIDE_ITEM_CNT" val="0"/>
  <p:tag name="KSO_WM_SLIDE_LAYOUT" val="a_d_f"/>
  <p:tag name="KSO_WM_SLIDE_LAYOUT_CNT" val="1_4_1"/>
  <p:tag name="KSO_WM_SLIDE_LAYOUT_INFO" val="{&quot;direction&quot;:0,&quot;horizontalAlign&quot;:-1,&quot;verticalAlign&quot;:-1,&quot;type&quot;:1,&quot;diagramDirection&quot;:0,&quot;canSetOverLayout&quot;:0,&quot;isOverLayout&quot;:0,&quot;normalSize&quot;:{&quot;size1&quot;:65.7},&quot;minSize&quot;:{&quot;size1&quot;:39.2},&quot;maxSize&quot;:{&quot;size1&quot;:76.0},&quot;edge&quot;:{&quot;left&quot;:true,&quot;top&quot;:true,&quot;right&quot;:true,&quot;bottom&quot;:true},&quot;backgroundInfo&quot;:[{&quot;type&quot;:&quot;general&quot;,&quot;left&quot;:0.0,&quot;top&quot;:0.0,&quot;right&quot;:0.0,&quot;bottom&quot;:0.0}],&quot;subLayout&quot;:[{&quot;direction&quot;:0,&quot;horizontalAlign&quot;:0,&quot;verticalAlign&quot;:2,&quot;type&quot;:1,&quot;diagramDirection&quot;:0,&quot;canSetOverLayout&quot;:1,&quot;isOverLayout&quot;:0,&quot;margin&quot;:{&quot;left&quot;:1.69,&quot;top&quot;:1.69,&quot;right&quot;:1.695,&quot;bottom&quot;:0.604},&quot;marginOverLayout&quot;:{&quot;left&quot;:0.0,&quot;top&quot;:0.0,&quot;right&quot;:0.0,&quot;bottom&quot;:0.604},&quot;edge&quot;:{&quot;left&quot;:true,&quot;top&quot;:true,&quot;right&quot;:true,&quot;bottom&quot;:false}},{&quot;direction&quot;:0,&quot;horizontalAlign&quot;:0,&quot;verticalAlign&quot;:0,&quot;type&quot;:0,&quot;diagramDirection&quot;:0,&quot;canSetOverLayout&quot;:0,&quot;isOverLayout&quot;:0,&quot;margin&quot;:{&quot;left&quot;:1.69,&quot;top&quot;:0.026,&quot;right&quot;:1.695,&quot;bottom&quot;:1.708},&quot;edge&quot;:{&quot;left&quot;:true,&quot;top&quot;:false,&quot;right&quot;:true,&quot;bottom&quot;:true}}]}"/>
  <p:tag name="KSO_WM_SLIDE_POSITION" val="47*49"/>
  <p:tag name="KSO_WM_SLIDE_RATIO" val="1.777778"/>
  <p:tag name="KSO_WM_SLIDE_SIZE" val="864*411"/>
  <p:tag name="KSO_WM_SLIDE_SUBTYPE" val="picTxt"/>
  <p:tag name="KSO_WM_SLIDE_TYPE" val="text"/>
  <p:tag name="KSO_WM_SPECIAL_SOURCE" val="bdnull"/>
  <p:tag name="KSO_WM_TAG_VERSION" val="1.0"/>
  <p:tag name="KSO_WM_TEMPLATE_CATEGORY" val="custom"/>
  <p:tag name="KSO_WM_TEMPLATE_COLOR_TYPE" val="1"/>
  <p:tag name="KSO_WM_TEMPLATE_INDEX" val="20202581"/>
  <p:tag name="KSO_WM_TEMPLATE_MASTER_TYPE" val="1"/>
  <p:tag name="KSO_WM_TEMPLATE_SUBCATEGORY" val="11"/>
  <p:tag name="KSO_WM_UNIT_SHOW_EDIT_AREA_INDICATION"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AS_UNIQUEID" val="21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5.xml><?xml version="1.0" encoding="utf-8"?>
<p:tagLst xmlns:a="http://schemas.openxmlformats.org/drawingml/2006/main" xmlns:r="http://schemas.openxmlformats.org/officeDocument/2006/relationships" xmlns:p="http://schemas.openxmlformats.org/presentationml/2006/main">
  <p:tag name="AS_UNIQUEID" val="21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6.xml><?xml version="1.0" encoding="utf-8"?>
<p:tagLst xmlns:a="http://schemas.openxmlformats.org/drawingml/2006/main" xmlns:r="http://schemas.openxmlformats.org/officeDocument/2006/relationships" xmlns:p="http://schemas.openxmlformats.org/presentationml/2006/main">
  <p:tag name="AS_UNIQUEID" val="21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7.xml><?xml version="1.0" encoding="utf-8"?>
<p:tagLst xmlns:a="http://schemas.openxmlformats.org/drawingml/2006/main" xmlns:r="http://schemas.openxmlformats.org/officeDocument/2006/relationships" xmlns:p="http://schemas.openxmlformats.org/presentationml/2006/main">
  <p:tag name="AS_UNIQUEID" val="22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266.352755905511,&quot;width&quot;:7288.488188976378}"/>
</p:tagLst>
</file>

<file path=ppt/tags/tag69.xml><?xml version="1.0" encoding="utf-8"?>
<p:tagLst xmlns:a="http://schemas.openxmlformats.org/drawingml/2006/main" xmlns:r="http://schemas.openxmlformats.org/officeDocument/2006/relationships" xmlns:p="http://schemas.openxmlformats.org/presentationml/2006/main">
  <p:tag name="AS_UNIQUEID" val="105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FULL_TEXT_BEAUTIFY_COPY_ID" val="8"/>
</p:tagLst>
</file>

<file path=ppt/tags/tag71.xml><?xml version="1.0" encoding="utf-8"?>
<p:tagLst xmlns:a="http://schemas.openxmlformats.org/drawingml/2006/main" xmlns:r="http://schemas.openxmlformats.org/officeDocument/2006/relationships" xmlns:p="http://schemas.openxmlformats.org/presentationml/2006/main">
  <p:tag name="AS_UNIQUEID" val="2583"/>
</p:tagLst>
</file>

<file path=ppt/tags/tag72.xml><?xml version="1.0" encoding="utf-8"?>
<p:tagLst xmlns:a="http://schemas.openxmlformats.org/drawingml/2006/main" xmlns:r="http://schemas.openxmlformats.org/officeDocument/2006/relationships" xmlns:p="http://schemas.openxmlformats.org/presentationml/2006/main">
  <p:tag name="AS_UNIQUEID" val="2584"/>
</p:tagLst>
</file>

<file path=ppt/tags/tag73.xml><?xml version="1.0" encoding="utf-8"?>
<p:tagLst xmlns:a="http://schemas.openxmlformats.org/drawingml/2006/main" xmlns:r="http://schemas.openxmlformats.org/officeDocument/2006/relationships" xmlns:p="http://schemas.openxmlformats.org/presentationml/2006/main">
  <p:tag name="AS_UNIQUEID" val="1052"/>
</p:tagLst>
</file>

<file path=ppt/tags/tag74.xml><?xml version="1.0" encoding="utf-8"?>
<p:tagLst xmlns:a="http://schemas.openxmlformats.org/drawingml/2006/main" xmlns:r="http://schemas.openxmlformats.org/officeDocument/2006/relationships" xmlns:p="http://schemas.openxmlformats.org/presentationml/2006/main">
  <p:tag name="AS_UNIQUEID" val="1055"/>
</p:tagLst>
</file>

<file path=ppt/tags/tag75.xml><?xml version="1.0" encoding="utf-8"?>
<p:tagLst xmlns:a="http://schemas.openxmlformats.org/drawingml/2006/main" xmlns:r="http://schemas.openxmlformats.org/officeDocument/2006/relationships" xmlns:p="http://schemas.openxmlformats.org/presentationml/2006/main">
  <p:tag name="AS_UNIQUEID" val="1053"/>
  <p:tag name="PA" val="v5.2.8"/>
  <p:tag name="RESOURCELIBID_ANIM" val="472"/>
</p:tagLst>
</file>

<file path=ppt/tags/tag76.xml><?xml version="1.0" encoding="utf-8"?>
<p:tagLst xmlns:a="http://schemas.openxmlformats.org/drawingml/2006/main" xmlns:r="http://schemas.openxmlformats.org/officeDocument/2006/relationships" xmlns:p="http://schemas.openxmlformats.org/presentationml/2006/main">
  <p:tag name="AS_UNIQUEID" val="1054"/>
  <p:tag name="PA" val="v5.2.8"/>
  <p:tag name="RESOURCELIBID_ANIM" val="472"/>
</p:tagLst>
</file>

<file path=ppt/tags/tag77.xml><?xml version="1.0" encoding="utf-8"?>
<p:tagLst xmlns:a="http://schemas.openxmlformats.org/drawingml/2006/main" xmlns:r="http://schemas.openxmlformats.org/officeDocument/2006/relationships" xmlns:p="http://schemas.openxmlformats.org/presentationml/2006/main">
  <p:tag name="AS_UNIQUEID" val="1047"/>
</p:tagLst>
</file>

<file path=ppt/tags/tag78.xml><?xml version="1.0" encoding="utf-8"?>
<p:tagLst xmlns:a="http://schemas.openxmlformats.org/drawingml/2006/main" xmlns:r="http://schemas.openxmlformats.org/officeDocument/2006/relationships" xmlns:p="http://schemas.openxmlformats.org/presentationml/2006/main">
  <p:tag name="AS_UNIQUEID" val="1048"/>
</p:tagLst>
</file>

<file path=ppt/tags/tag79.xml><?xml version="1.0" encoding="utf-8"?>
<p:tagLst xmlns:a="http://schemas.openxmlformats.org/drawingml/2006/main" xmlns:r="http://schemas.openxmlformats.org/officeDocument/2006/relationships" xmlns:p="http://schemas.openxmlformats.org/presentationml/2006/main">
  <p:tag name="AS_UNIQUEID" val="1049"/>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AS_UNIQUEID" val="2548"/>
</p:tagLst>
</file>

<file path=ppt/tags/tag81.xml><?xml version="1.0" encoding="utf-8"?>
<p:tagLst xmlns:a="http://schemas.openxmlformats.org/drawingml/2006/main" xmlns:r="http://schemas.openxmlformats.org/officeDocument/2006/relationships" xmlns:p="http://schemas.openxmlformats.org/presentationml/2006/main">
  <p:tag name="AS_UNIQUEID" val="2553"/>
</p:tagLst>
</file>

<file path=ppt/tags/tag82.xml><?xml version="1.0" encoding="utf-8"?>
<p:tagLst xmlns:a="http://schemas.openxmlformats.org/drawingml/2006/main" xmlns:r="http://schemas.openxmlformats.org/officeDocument/2006/relationships" xmlns:p="http://schemas.openxmlformats.org/presentationml/2006/main">
  <p:tag name="AS_UNIQUEID" val="2554"/>
</p:tagLst>
</file>

<file path=ppt/tags/tag83.xml><?xml version="1.0" encoding="utf-8"?>
<p:tagLst xmlns:a="http://schemas.openxmlformats.org/drawingml/2006/main" xmlns:r="http://schemas.openxmlformats.org/officeDocument/2006/relationships" xmlns:p="http://schemas.openxmlformats.org/presentationml/2006/main">
  <p:tag name="AS_UNIQUEID" val="2555"/>
</p:tagLst>
</file>

<file path=ppt/tags/tag84.xml><?xml version="1.0" encoding="utf-8"?>
<p:tagLst xmlns:a="http://schemas.openxmlformats.org/drawingml/2006/main" xmlns:r="http://schemas.openxmlformats.org/officeDocument/2006/relationships" xmlns:p="http://schemas.openxmlformats.org/presentationml/2006/main">
  <p:tag name="AS_UNIQUEID" val="2556"/>
</p:tagLst>
</file>

<file path=ppt/tags/tag85.xml><?xml version="1.0" encoding="utf-8"?>
<p:tagLst xmlns:a="http://schemas.openxmlformats.org/drawingml/2006/main" xmlns:r="http://schemas.openxmlformats.org/officeDocument/2006/relationships" xmlns:p="http://schemas.openxmlformats.org/presentationml/2006/main">
  <p:tag name="AS_UNIQUEID" val="2558"/>
</p:tagLst>
</file>

<file path=ppt/tags/tag86.xml><?xml version="1.0" encoding="utf-8"?>
<p:tagLst xmlns:a="http://schemas.openxmlformats.org/drawingml/2006/main" xmlns:r="http://schemas.openxmlformats.org/officeDocument/2006/relationships" xmlns:p="http://schemas.openxmlformats.org/presentationml/2006/main">
  <p:tag name="AS_UNIQUEID" val="2559"/>
</p:tagLst>
</file>

<file path=ppt/tags/tag87.xml><?xml version="1.0" encoding="utf-8"?>
<p:tagLst xmlns:a="http://schemas.openxmlformats.org/drawingml/2006/main" xmlns:r="http://schemas.openxmlformats.org/officeDocument/2006/relationships" xmlns:p="http://schemas.openxmlformats.org/presentationml/2006/main">
  <p:tag name="AS_UNIQUEID" val="2561"/>
</p:tagLst>
</file>

<file path=ppt/tags/tag88.xml><?xml version="1.0" encoding="utf-8"?>
<p:tagLst xmlns:a="http://schemas.openxmlformats.org/drawingml/2006/main" xmlns:r="http://schemas.openxmlformats.org/officeDocument/2006/relationships" xmlns:p="http://schemas.openxmlformats.org/presentationml/2006/main">
  <p:tag name="AS_UNIQUEID" val="2562"/>
</p:tagLst>
</file>

<file path=ppt/tags/tag89.xml><?xml version="1.0" encoding="utf-8"?>
<p:tagLst xmlns:a="http://schemas.openxmlformats.org/drawingml/2006/main" xmlns:r="http://schemas.openxmlformats.org/officeDocument/2006/relationships" xmlns:p="http://schemas.openxmlformats.org/presentationml/2006/main">
  <p:tag name="AS_UNIQUEID" val="254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AS_UNIQUEID" val="2551"/>
</p:tagLst>
</file>

<file path=ppt/tags/tag91.xml><?xml version="1.0" encoding="utf-8"?>
<p:tagLst xmlns:a="http://schemas.openxmlformats.org/drawingml/2006/main" xmlns:r="http://schemas.openxmlformats.org/officeDocument/2006/relationships" xmlns:p="http://schemas.openxmlformats.org/presentationml/2006/main">
  <p:tag name="AS_UNIQUEID" val="2679"/>
</p:tagLst>
</file>

<file path=ppt/tags/tag92.xml><?xml version="1.0" encoding="utf-8"?>
<p:tagLst xmlns:a="http://schemas.openxmlformats.org/drawingml/2006/main" xmlns:r="http://schemas.openxmlformats.org/officeDocument/2006/relationships" xmlns:p="http://schemas.openxmlformats.org/presentationml/2006/main">
  <p:tag name="AS_UNIQUEID" val="2680"/>
</p:tagLst>
</file>

<file path=ppt/tags/tag93.xml><?xml version="1.0" encoding="utf-8"?>
<p:tagLst xmlns:a="http://schemas.openxmlformats.org/drawingml/2006/main" xmlns:r="http://schemas.openxmlformats.org/officeDocument/2006/relationships" xmlns:p="http://schemas.openxmlformats.org/presentationml/2006/main">
  <p:tag name="AS_UNIQUEID" val="2688"/>
</p:tagLst>
</file>

<file path=ppt/tags/tag94.xml><?xml version="1.0" encoding="utf-8"?>
<p:tagLst xmlns:a="http://schemas.openxmlformats.org/drawingml/2006/main" xmlns:r="http://schemas.openxmlformats.org/officeDocument/2006/relationships" xmlns:p="http://schemas.openxmlformats.org/presentationml/2006/main">
  <p:tag name="AS_UNIQUEID" val="2701"/>
</p:tagLst>
</file>

<file path=ppt/tags/tag95.xml><?xml version="1.0" encoding="utf-8"?>
<p:tagLst xmlns:a="http://schemas.openxmlformats.org/drawingml/2006/main" xmlns:r="http://schemas.openxmlformats.org/officeDocument/2006/relationships" xmlns:p="http://schemas.openxmlformats.org/presentationml/2006/main">
  <p:tag name="AS_UNIQUEID" val="1638"/>
  <p:tag name="KSO_WM_UNIT_TABLE_BEAUTIFY" val="smartTable{1b1eeb9a-ca12-4ffe-8a09-ea9905a75a71}"/>
  <p:tag name="TABLE_ENDDRAG_ORIGIN_RECT" val="552*288"/>
  <p:tag name="TABLE_ENDDRAG_RECT" val="24*79*552*288"/>
</p:tagLst>
</file>

<file path=ppt/tags/tag96.xml><?xml version="1.0" encoding="utf-8"?>
<p:tagLst xmlns:a="http://schemas.openxmlformats.org/drawingml/2006/main" xmlns:r="http://schemas.openxmlformats.org/officeDocument/2006/relationships" xmlns:p="http://schemas.openxmlformats.org/presentationml/2006/main">
  <p:tag name="AS_UNIQUEID" val="13160"/>
</p:tagLst>
</file>

<file path=ppt/tags/tag97.xml><?xml version="1.0" encoding="utf-8"?>
<p:tagLst xmlns:a="http://schemas.openxmlformats.org/drawingml/2006/main" xmlns:r="http://schemas.openxmlformats.org/officeDocument/2006/relationships" xmlns:p="http://schemas.openxmlformats.org/presentationml/2006/main">
  <p:tag name="AS_UNIQUEID" val="13161"/>
</p:tagLst>
</file>

<file path=ppt/tags/tag98.xml><?xml version="1.0" encoding="utf-8"?>
<p:tagLst xmlns:a="http://schemas.openxmlformats.org/drawingml/2006/main" xmlns:r="http://schemas.openxmlformats.org/officeDocument/2006/relationships" xmlns:p="http://schemas.openxmlformats.org/presentationml/2006/main">
  <p:tag name="AS_UNIQUEID" val="13162"/>
</p:tagLst>
</file>

<file path=ppt/tags/tag99.xml><?xml version="1.0" encoding="utf-8"?>
<p:tagLst xmlns:a="http://schemas.openxmlformats.org/drawingml/2006/main" xmlns:r="http://schemas.openxmlformats.org/officeDocument/2006/relationships" xmlns:p="http://schemas.openxmlformats.org/presentationml/2006/main">
  <p:tag name="AS_UNIQUEID" val="13163"/>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2429</Words>
  <Application>WPS 演示</Application>
  <PresentationFormat>自定义</PresentationFormat>
  <Paragraphs>239</Paragraphs>
  <Slides>26</Slides>
  <Notes>6</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28" baseType="lpstr">
      <vt:lpstr>Office 主题​​</vt:lpstr>
      <vt:lpstr>程序包</vt:lpstr>
      <vt:lpstr>幻灯片 1</vt:lpstr>
      <vt:lpstr>幻灯片 2</vt:lpstr>
      <vt:lpstr>幻灯片 3</vt:lpstr>
      <vt:lpstr>幻灯片 4</vt:lpstr>
      <vt:lpstr>幻灯片 5</vt:lpstr>
      <vt:lpstr>幻灯片 6</vt:lpstr>
      <vt:lpstr>中国共产党政策变化？</vt:lpstr>
      <vt:lpstr>幻灯片 8</vt:lpstr>
      <vt:lpstr>幻灯片 9</vt:lpstr>
      <vt:lpstr>幻灯片 10</vt:lpstr>
      <vt:lpstr>幻灯片 11</vt:lpstr>
      <vt:lpstr>   </vt:lpstr>
      <vt:lpstr>幻灯片 13</vt:lpstr>
      <vt:lpstr>幻灯片 14</vt:lpstr>
      <vt:lpstr>幻灯片 15</vt:lpstr>
      <vt:lpstr>幻灯片 16</vt:lpstr>
      <vt:lpstr>主张和平解决、联蒋抗日</vt:lpstr>
      <vt:lpstr>幻灯片 18</vt:lpstr>
      <vt:lpstr>幻灯片 19</vt:lpstr>
      <vt:lpstr>幻灯片 20</vt:lpstr>
      <vt:lpstr>连一连中共在不同历史时期的政策？政策变化反映了？</vt:lpstr>
      <vt:lpstr>幻灯片 22</vt:lpstr>
      <vt:lpstr>幻灯片 23</vt:lpstr>
      <vt:lpstr>幻灯片 24</vt:lpstr>
      <vt:lpstr>幻灯片 25</vt:lpstr>
      <vt:lpstr>幻灯片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图片反映的历史事件是？主要任务？他们如何走到一起？</dc:title>
  <dc:creator>LE</dc:creator>
  <cp:lastModifiedBy>LE</cp:lastModifiedBy>
  <cp:revision>281</cp:revision>
  <dcterms:created xsi:type="dcterms:W3CDTF">2019-06-19T02:08:00Z</dcterms:created>
  <dcterms:modified xsi:type="dcterms:W3CDTF">2022-11-24T23:21:55Z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6EED75E2012F43C59C4DE3EFE1F825F3</vt:lpwstr>
  </property>
</Properties>
</file>