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668" r:id="rId5"/>
    <p:sldId id="669" r:id="rId6"/>
    <p:sldId id="670" r:id="rId7"/>
    <p:sldId id="671" r:id="rId8"/>
    <p:sldId id="655" r:id="rId9"/>
    <p:sldId id="558" r:id="rId10"/>
    <p:sldId id="302" r:id="rId11"/>
    <p:sldId id="376" r:id="rId12"/>
    <p:sldId id="459" r:id="rId13"/>
    <p:sldId id="460" r:id="rId14"/>
    <p:sldId id="454" r:id="rId15"/>
    <p:sldId id="451" r:id="rId16"/>
    <p:sldId id="452" r:id="rId17"/>
    <p:sldId id="453" r:id="rId18"/>
    <p:sldId id="535" r:id="rId19"/>
    <p:sldId id="639" r:id="rId20"/>
    <p:sldId id="582" r:id="rId21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>
        <p:scale>
          <a:sx n="110" d="100"/>
          <a:sy n="110" d="100"/>
        </p:scale>
        <p:origin x="-564" y="-270"/>
      </p:cViewPr>
      <p:guideLst>
        <p:guide orient="horz" pos="1665"/>
        <p:guide pos="31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6" y="3305176"/>
            <a:ext cx="7772221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6" y="2180035"/>
            <a:ext cx="777222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61" y="1151335"/>
            <a:ext cx="40403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61" y="1631156"/>
            <a:ext cx="404031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6" y="1151335"/>
            <a:ext cx="40415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6" y="1631156"/>
            <a:ext cx="404150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4" y="204789"/>
            <a:ext cx="5112019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7"/>
            <a:ext cx="30079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1"/>
            <a:ext cx="5487114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4"/>
            <a:ext cx="548711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6" y="205980"/>
            <a:ext cx="2056477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1" y="205980"/>
            <a:ext cx="6058689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slide" Target="../slides/slid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8" Type="http://schemas.openxmlformats.org/officeDocument/2006/relationships/theme" Target="../theme/theme2.xml"/><Relationship Id="rId27" Type="http://schemas.openxmlformats.org/officeDocument/2006/relationships/image" Target="../media/image3.png"/><Relationship Id="rId26" Type="http://schemas.openxmlformats.org/officeDocument/2006/relationships/image" Target="../media/image1.png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190"/>
            <a:ext cx="2232660" cy="2159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705" y="92710"/>
            <a:ext cx="2109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简单的分数加、减法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038958" y="4772781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iming>
    <p:tnLst>
      <p:par>
        <p:cTn id="1" dur="indefinite" restart="never" nodeType="tmRoot"/>
      </p:par>
    </p:tnLst>
  </p:timing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slide" Target="slide1.xml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9.jpe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9" Type="http://schemas.openxmlformats.org/officeDocument/2006/relationships/image" Target="../media/image35.png"/><Relationship Id="rId18" Type="http://schemas.openxmlformats.org/officeDocument/2006/relationships/image" Target="../media/image34.png"/><Relationship Id="rId17" Type="http://schemas.openxmlformats.org/officeDocument/2006/relationships/image" Target="../media/image33.png"/><Relationship Id="rId16" Type="http://schemas.openxmlformats.org/officeDocument/2006/relationships/image" Target="../media/image32.png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6.jpeg"/><Relationship Id="rId7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8.xml"/><Relationship Id="rId7" Type="http://schemas.openxmlformats.org/officeDocument/2006/relationships/image" Target="../media/image17.png"/><Relationship Id="rId6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84063" y="1886005"/>
            <a:ext cx="7715250" cy="108394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简单的分数加、减法</a:t>
            </a:r>
            <a:endParaRPr lang="zh-CN" altLang="en-US" sz="66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1" cstate="print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912693" y="519703"/>
            <a:ext cx="5242560" cy="68389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分数的初步认识（一）</a:t>
            </a:r>
            <a:endParaRPr lang="zh-CN" altLang="en-US" sz="4000" b="1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1" cstate="print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55526"/>
            <a:ext cx="654821" cy="648000"/>
            <a:chOff x="1306635" y="1440417"/>
            <a:chExt cx="654821" cy="64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19258" y="1449674"/>
              <a:ext cx="434734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3500" b="1" dirty="0">
                  <a:solidFill>
                    <a:srgbClr val="0050AA"/>
                  </a:solidFill>
                  <a:latin typeface="+mj-ea"/>
                  <a:ea typeface="+mj-ea"/>
                </a:rPr>
                <a:t>7</a:t>
              </a:r>
              <a:endParaRPr kumimoji="1" 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sp>
        <p:nvSpPr>
          <p:cNvPr id="27" name="圆角矩形 26">
            <a:hlinkClick r:id="rId5" action="ppaction://hlinksldjump"/>
          </p:cNvPr>
          <p:cNvSpPr/>
          <p:nvPr/>
        </p:nvSpPr>
        <p:spPr>
          <a:xfrm>
            <a:off x="1613496" y="3651592"/>
            <a:ext cx="5605739" cy="578444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张家港市乐余中心小学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陈雯婷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9545" y="635"/>
            <a:ext cx="1770380" cy="655955"/>
            <a:chOff x="297" y="378"/>
            <a:chExt cx="3550" cy="1033"/>
          </a:xfrm>
        </p:grpSpPr>
        <p:pic>
          <p:nvPicPr>
            <p:cNvPr id="8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378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14"/>
            <p:cNvSpPr txBox="1"/>
            <p:nvPr/>
          </p:nvSpPr>
          <p:spPr>
            <a:xfrm>
              <a:off x="692" y="642"/>
              <a:ext cx="2909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比一比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686560" y="628650"/>
            <a:ext cx="4086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5  +  2 =  7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" y="628650"/>
            <a:ext cx="1176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2325" y="1287145"/>
            <a:ext cx="6256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”+ 2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=7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25270" y="1348740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486785" y="1332230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287010" y="1348740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670050" y="1831975"/>
            <a:ext cx="4086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50 +  20= 70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970" y="1831975"/>
            <a:ext cx="1176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5815" y="2490470"/>
            <a:ext cx="6256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”+ 2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=7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508760" y="2552065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470275" y="2535555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270500" y="2552065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3970" y="3267075"/>
            <a:ext cx="1176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609090" y="4102100"/>
            <a:ext cx="762635" cy="73279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829945" y="4033520"/>
            <a:ext cx="6256020" cy="866140"/>
            <a:chOff x="2437" y="6352"/>
            <a:chExt cx="9852" cy="1364"/>
          </a:xfrm>
        </p:grpSpPr>
        <p:sp>
          <p:nvSpPr>
            <p:cNvPr id="22" name="文本框 21"/>
            <p:cNvSpPr txBox="1"/>
            <p:nvPr/>
          </p:nvSpPr>
          <p:spPr>
            <a:xfrm>
              <a:off x="2437" y="6608"/>
              <a:ext cx="98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 5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     + 2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个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=7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个</a:t>
              </a:r>
              <a:endParaRPr lang="en-US" altLang="zh-CN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 rot="0">
              <a:off x="3836" y="6352"/>
              <a:ext cx="850" cy="1328"/>
              <a:chOff x="11395" y="4490"/>
              <a:chExt cx="850" cy="1324"/>
            </a:xfrm>
          </p:grpSpPr>
          <p:sp>
            <p:nvSpPr>
              <p:cNvPr id="99" name="TextBox 10"/>
              <p:cNvSpPr txBox="1">
                <a:spLocks noChangeArrowheads="1"/>
              </p:cNvSpPr>
              <p:nvPr/>
            </p:nvSpPr>
            <p:spPr bwMode="auto">
              <a:xfrm>
                <a:off x="11467" y="4490"/>
                <a:ext cx="648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>
                <a:off x="11395" y="5159"/>
                <a:ext cx="85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2"/>
              <p:cNvSpPr txBox="1">
                <a:spLocks noChangeArrowheads="1"/>
              </p:cNvSpPr>
              <p:nvPr/>
            </p:nvSpPr>
            <p:spPr bwMode="auto">
              <a:xfrm>
                <a:off x="11482" y="4994"/>
                <a:ext cx="648" cy="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0">
              <a:off x="8912" y="6390"/>
              <a:ext cx="850" cy="1326"/>
              <a:chOff x="11395" y="4490"/>
              <a:chExt cx="850" cy="1326"/>
            </a:xfrm>
          </p:grpSpPr>
          <p:sp>
            <p:nvSpPr>
              <p:cNvPr id="29" name="TextBox 10"/>
              <p:cNvSpPr txBox="1">
                <a:spLocks noChangeArrowheads="1"/>
              </p:cNvSpPr>
              <p:nvPr/>
            </p:nvSpPr>
            <p:spPr bwMode="auto">
              <a:xfrm>
                <a:off x="11467" y="4490"/>
                <a:ext cx="648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11395" y="5159"/>
                <a:ext cx="85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12"/>
              <p:cNvSpPr txBox="1">
                <a:spLocks noChangeArrowheads="1"/>
              </p:cNvSpPr>
              <p:nvPr/>
            </p:nvSpPr>
            <p:spPr bwMode="auto">
              <a:xfrm>
                <a:off x="11482" y="4994"/>
                <a:ext cx="648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0">
              <a:off x="6585" y="6378"/>
              <a:ext cx="850" cy="1326"/>
              <a:chOff x="11395" y="4490"/>
              <a:chExt cx="850" cy="1326"/>
            </a:xfrm>
          </p:grpSpPr>
          <p:sp>
            <p:nvSpPr>
              <p:cNvPr id="33" name="TextBox 10"/>
              <p:cNvSpPr txBox="1">
                <a:spLocks noChangeArrowheads="1"/>
              </p:cNvSpPr>
              <p:nvPr/>
            </p:nvSpPr>
            <p:spPr bwMode="auto">
              <a:xfrm>
                <a:off x="11467" y="4490"/>
                <a:ext cx="648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1395" y="5159"/>
                <a:ext cx="85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12"/>
              <p:cNvSpPr txBox="1">
                <a:spLocks noChangeArrowheads="1"/>
              </p:cNvSpPr>
              <p:nvPr/>
            </p:nvSpPr>
            <p:spPr bwMode="auto">
              <a:xfrm>
                <a:off x="11482" y="4994"/>
                <a:ext cx="648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60" name="组合 70"/>
          <p:cNvGrpSpPr/>
          <p:nvPr/>
        </p:nvGrpSpPr>
        <p:grpSpPr bwMode="auto">
          <a:xfrm>
            <a:off x="1518920" y="2967355"/>
            <a:ext cx="3199765" cy="1077422"/>
            <a:chOff x="3401870" y="771550"/>
            <a:chExt cx="1950525" cy="764700"/>
          </a:xfrm>
        </p:grpSpPr>
        <p:grpSp>
          <p:nvGrpSpPr>
            <p:cNvPr id="61" name="组合 14"/>
            <p:cNvGrpSpPr/>
            <p:nvPr/>
          </p:nvGrpSpPr>
          <p:grpSpPr bwMode="auto">
            <a:xfrm>
              <a:off x="3401870" y="774170"/>
              <a:ext cx="405045" cy="762080"/>
              <a:chOff x="4797025" y="2633185"/>
              <a:chExt cx="405045" cy="762080"/>
            </a:xfrm>
          </p:grpSpPr>
          <p:sp>
            <p:nvSpPr>
              <p:cNvPr id="103" name="TextBox 25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1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32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04" name="直接连接符 103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27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1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32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62" name="组合 14"/>
            <p:cNvGrpSpPr/>
            <p:nvPr/>
          </p:nvGrpSpPr>
          <p:grpSpPr bwMode="auto">
            <a:xfrm>
              <a:off x="4076945" y="774170"/>
              <a:ext cx="405045" cy="762080"/>
              <a:chOff x="4797025" y="2633185"/>
              <a:chExt cx="405045" cy="762080"/>
            </a:xfrm>
          </p:grpSpPr>
          <p:sp>
            <p:nvSpPr>
              <p:cNvPr id="37" name="TextBox 29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1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en-US" altLang="zh-CN" sz="32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4837724" y="3038242"/>
                <a:ext cx="3237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31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1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32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2" name="文本框 10245"/>
            <p:cNvSpPr txBox="1">
              <a:spLocks noChangeArrowheads="1"/>
            </p:cNvSpPr>
            <p:nvPr/>
          </p:nvSpPr>
          <p:spPr bwMode="auto">
            <a:xfrm>
              <a:off x="3852406" y="1001843"/>
              <a:ext cx="1079217" cy="410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en-US" altLang="zh-CN" sz="32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+   =</a:t>
              </a:r>
              <a:endParaRPr lang="en-US" altLang="zh-CN" sz="3200" b="1" spc="11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96" name="组合 56"/>
            <p:cNvGrpSpPr/>
            <p:nvPr/>
          </p:nvGrpSpPr>
          <p:grpSpPr bwMode="auto">
            <a:xfrm>
              <a:off x="4704395" y="771550"/>
              <a:ext cx="648000" cy="762079"/>
              <a:chOff x="4875798" y="1131591"/>
              <a:chExt cx="648000" cy="762079"/>
            </a:xfrm>
          </p:grpSpPr>
          <p:sp>
            <p:nvSpPr>
              <p:cNvPr id="97" name="TextBox 42"/>
              <p:cNvSpPr txBox="1">
                <a:spLocks noChangeArrowheads="1"/>
              </p:cNvSpPr>
              <p:nvPr/>
            </p:nvSpPr>
            <p:spPr bwMode="auto">
              <a:xfrm>
                <a:off x="4875798" y="1131591"/>
                <a:ext cx="648000" cy="41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en-US" altLang="zh-CN" sz="32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4930229" y="1555131"/>
                <a:ext cx="539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44"/>
              <p:cNvSpPr txBox="1">
                <a:spLocks noChangeArrowheads="1"/>
              </p:cNvSpPr>
              <p:nvPr/>
            </p:nvSpPr>
            <p:spPr bwMode="auto">
              <a:xfrm>
                <a:off x="4875798" y="1479485"/>
                <a:ext cx="648000" cy="41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32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40" name="圆角矩形 39"/>
          <p:cNvSpPr/>
          <p:nvPr/>
        </p:nvSpPr>
        <p:spPr>
          <a:xfrm>
            <a:off x="3388360" y="4093845"/>
            <a:ext cx="688340" cy="73279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4862195" y="4102100"/>
            <a:ext cx="624205" cy="73279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右大括号 42"/>
          <p:cNvSpPr/>
          <p:nvPr/>
        </p:nvSpPr>
        <p:spPr>
          <a:xfrm>
            <a:off x="6228080" y="753745"/>
            <a:ext cx="468000" cy="3996000"/>
          </a:xfrm>
          <a:prstGeom prst="rightBrace">
            <a:avLst/>
          </a:prstGeom>
          <a:ln w="44450" cap="rnd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7092315" y="2427605"/>
            <a:ext cx="1697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5+2=7</a:t>
            </a:r>
            <a:endParaRPr lang="en-US" altLang="zh-CN" sz="4000" b="1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5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 bldLvl="0" animBg="1"/>
      <p:bldP spid="18" grpId="0" bldLvl="0" animBg="1"/>
      <p:bldP spid="19" grpId="0" bldLvl="0" animBg="1"/>
      <p:bldP spid="21" grpId="0"/>
      <p:bldP spid="23" grpId="0" bldLvl="0" animBg="1"/>
      <p:bldP spid="40" grpId="0" bldLvl="0" animBg="1"/>
      <p:bldP spid="41" grpId="0" bldLvl="0" animBg="1"/>
      <p:bldP spid="43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9545" y="635"/>
            <a:ext cx="1770380" cy="655955"/>
            <a:chOff x="297" y="378"/>
            <a:chExt cx="3550" cy="1033"/>
          </a:xfrm>
        </p:grpSpPr>
        <p:pic>
          <p:nvPicPr>
            <p:cNvPr id="8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378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14"/>
            <p:cNvSpPr txBox="1"/>
            <p:nvPr/>
          </p:nvSpPr>
          <p:spPr>
            <a:xfrm>
              <a:off x="692" y="642"/>
              <a:ext cx="2909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比一比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686560" y="628650"/>
            <a:ext cx="4086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5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2 =  3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" y="628650"/>
            <a:ext cx="1176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2325" y="1287145"/>
            <a:ext cx="6256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=3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25270" y="1348740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630295" y="1332230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430520" y="1348740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670050" y="1831975"/>
            <a:ext cx="4086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50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20 = 30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970" y="1831975"/>
            <a:ext cx="1176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5815" y="2490470"/>
            <a:ext cx="6256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=3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508760" y="2552065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613785" y="2535555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414010" y="2552065"/>
            <a:ext cx="916305" cy="4318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3970" y="3267075"/>
            <a:ext cx="1176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609090" y="4102100"/>
            <a:ext cx="762635" cy="73279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829945" y="4033520"/>
            <a:ext cx="6256020" cy="866140"/>
            <a:chOff x="2437" y="6352"/>
            <a:chExt cx="9852" cy="1364"/>
          </a:xfrm>
        </p:grpSpPr>
        <p:sp>
          <p:nvSpPr>
            <p:cNvPr id="22" name="文本框 21"/>
            <p:cNvSpPr txBox="1"/>
            <p:nvPr/>
          </p:nvSpPr>
          <p:spPr>
            <a:xfrm>
              <a:off x="2437" y="6608"/>
              <a:ext cx="98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 5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 2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个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=3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个</a:t>
              </a:r>
              <a:endParaRPr lang="en-US" altLang="zh-CN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 rot="0">
              <a:off x="3836" y="6352"/>
              <a:ext cx="850" cy="1328"/>
              <a:chOff x="11395" y="4490"/>
              <a:chExt cx="850" cy="1324"/>
            </a:xfrm>
          </p:grpSpPr>
          <p:sp>
            <p:nvSpPr>
              <p:cNvPr id="99" name="TextBox 10"/>
              <p:cNvSpPr txBox="1">
                <a:spLocks noChangeArrowheads="1"/>
              </p:cNvSpPr>
              <p:nvPr/>
            </p:nvSpPr>
            <p:spPr bwMode="auto">
              <a:xfrm>
                <a:off x="11467" y="4490"/>
                <a:ext cx="648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>
                <a:off x="11395" y="5159"/>
                <a:ext cx="85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2"/>
              <p:cNvSpPr txBox="1">
                <a:spLocks noChangeArrowheads="1"/>
              </p:cNvSpPr>
              <p:nvPr/>
            </p:nvSpPr>
            <p:spPr bwMode="auto">
              <a:xfrm>
                <a:off x="11482" y="4994"/>
                <a:ext cx="648" cy="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0">
              <a:off x="8912" y="6390"/>
              <a:ext cx="850" cy="1326"/>
              <a:chOff x="11395" y="4490"/>
              <a:chExt cx="850" cy="1326"/>
            </a:xfrm>
          </p:grpSpPr>
          <p:sp>
            <p:nvSpPr>
              <p:cNvPr id="29" name="TextBox 10"/>
              <p:cNvSpPr txBox="1">
                <a:spLocks noChangeArrowheads="1"/>
              </p:cNvSpPr>
              <p:nvPr/>
            </p:nvSpPr>
            <p:spPr bwMode="auto">
              <a:xfrm>
                <a:off x="11467" y="4490"/>
                <a:ext cx="648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11395" y="5159"/>
                <a:ext cx="85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12"/>
              <p:cNvSpPr txBox="1">
                <a:spLocks noChangeArrowheads="1"/>
              </p:cNvSpPr>
              <p:nvPr/>
            </p:nvSpPr>
            <p:spPr bwMode="auto">
              <a:xfrm>
                <a:off x="11482" y="4994"/>
                <a:ext cx="648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0">
              <a:off x="6585" y="6378"/>
              <a:ext cx="850" cy="1326"/>
              <a:chOff x="11395" y="4490"/>
              <a:chExt cx="850" cy="1326"/>
            </a:xfrm>
          </p:grpSpPr>
          <p:sp>
            <p:nvSpPr>
              <p:cNvPr id="33" name="TextBox 10"/>
              <p:cNvSpPr txBox="1">
                <a:spLocks noChangeArrowheads="1"/>
              </p:cNvSpPr>
              <p:nvPr/>
            </p:nvSpPr>
            <p:spPr bwMode="auto">
              <a:xfrm>
                <a:off x="11467" y="4490"/>
                <a:ext cx="648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1395" y="5159"/>
                <a:ext cx="85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12"/>
              <p:cNvSpPr txBox="1">
                <a:spLocks noChangeArrowheads="1"/>
              </p:cNvSpPr>
              <p:nvPr/>
            </p:nvSpPr>
            <p:spPr bwMode="auto">
              <a:xfrm>
                <a:off x="11482" y="4994"/>
                <a:ext cx="648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60" name="组合 70"/>
          <p:cNvGrpSpPr/>
          <p:nvPr/>
        </p:nvGrpSpPr>
        <p:grpSpPr bwMode="auto">
          <a:xfrm>
            <a:off x="1518920" y="2967355"/>
            <a:ext cx="3199765" cy="1077422"/>
            <a:chOff x="3401870" y="771550"/>
            <a:chExt cx="1950525" cy="764700"/>
          </a:xfrm>
        </p:grpSpPr>
        <p:grpSp>
          <p:nvGrpSpPr>
            <p:cNvPr id="61" name="组合 14"/>
            <p:cNvGrpSpPr/>
            <p:nvPr/>
          </p:nvGrpSpPr>
          <p:grpSpPr bwMode="auto">
            <a:xfrm>
              <a:off x="3401870" y="774170"/>
              <a:ext cx="405045" cy="762080"/>
              <a:chOff x="4797025" y="2633185"/>
              <a:chExt cx="405045" cy="762080"/>
            </a:xfrm>
          </p:grpSpPr>
          <p:sp>
            <p:nvSpPr>
              <p:cNvPr id="103" name="TextBox 25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1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32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04" name="直接连接符 103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27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1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32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62" name="组合 14"/>
            <p:cNvGrpSpPr/>
            <p:nvPr/>
          </p:nvGrpSpPr>
          <p:grpSpPr bwMode="auto">
            <a:xfrm>
              <a:off x="4076945" y="774170"/>
              <a:ext cx="405045" cy="739609"/>
              <a:chOff x="4797025" y="2633185"/>
              <a:chExt cx="405045" cy="739609"/>
            </a:xfrm>
          </p:grpSpPr>
          <p:sp>
            <p:nvSpPr>
              <p:cNvPr id="37" name="TextBox 29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1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en-US" altLang="zh-CN" sz="32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4837724" y="3038242"/>
                <a:ext cx="3237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31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391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32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2" name="文本框 10245"/>
            <p:cNvSpPr txBox="1">
              <a:spLocks noChangeArrowheads="1"/>
            </p:cNvSpPr>
            <p:nvPr/>
          </p:nvSpPr>
          <p:spPr bwMode="auto">
            <a:xfrm>
              <a:off x="3721183" y="1001843"/>
              <a:ext cx="1079217" cy="410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zh-CN" altLang="en-US" sz="32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r>
                <a:rPr lang="en-US" altLang="zh-CN" sz="32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   =</a:t>
              </a:r>
              <a:endParaRPr lang="en-US" altLang="zh-CN" sz="3200" b="1" spc="11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96" name="组合 56"/>
            <p:cNvGrpSpPr/>
            <p:nvPr/>
          </p:nvGrpSpPr>
          <p:grpSpPr bwMode="auto">
            <a:xfrm>
              <a:off x="4704395" y="771550"/>
              <a:ext cx="648000" cy="762079"/>
              <a:chOff x="4875798" y="1131591"/>
              <a:chExt cx="648000" cy="762079"/>
            </a:xfrm>
          </p:grpSpPr>
          <p:sp>
            <p:nvSpPr>
              <p:cNvPr id="97" name="TextBox 42"/>
              <p:cNvSpPr txBox="1">
                <a:spLocks noChangeArrowheads="1"/>
              </p:cNvSpPr>
              <p:nvPr/>
            </p:nvSpPr>
            <p:spPr bwMode="auto">
              <a:xfrm>
                <a:off x="4875798" y="1131591"/>
                <a:ext cx="648000" cy="41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en-US" altLang="zh-CN" sz="32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4930229" y="1555131"/>
                <a:ext cx="539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44"/>
              <p:cNvSpPr txBox="1">
                <a:spLocks noChangeArrowheads="1"/>
              </p:cNvSpPr>
              <p:nvPr/>
            </p:nvSpPr>
            <p:spPr bwMode="auto">
              <a:xfrm>
                <a:off x="4875798" y="1479485"/>
                <a:ext cx="648000" cy="414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en-US" altLang="zh-CN" sz="32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40" name="圆角矩形 39"/>
          <p:cNvSpPr/>
          <p:nvPr/>
        </p:nvSpPr>
        <p:spPr>
          <a:xfrm>
            <a:off x="3388360" y="4093845"/>
            <a:ext cx="688340" cy="73279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4862195" y="4102100"/>
            <a:ext cx="624205" cy="73279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右大括号 42"/>
          <p:cNvSpPr/>
          <p:nvPr/>
        </p:nvSpPr>
        <p:spPr>
          <a:xfrm>
            <a:off x="6228080" y="753745"/>
            <a:ext cx="468000" cy="3996000"/>
          </a:xfrm>
          <a:prstGeom prst="rightBrace">
            <a:avLst/>
          </a:prstGeom>
          <a:ln w="44450" cap="rnd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7084060" y="2384425"/>
            <a:ext cx="1894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5-2=3</a:t>
            </a:r>
            <a:endParaRPr lang="en-US" altLang="zh-CN" sz="4000" b="1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984750" y="463483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grpSp>
        <p:nvGrpSpPr>
          <p:cNvPr id="138" name="组合 137"/>
          <p:cNvGrpSpPr/>
          <p:nvPr/>
        </p:nvGrpSpPr>
        <p:grpSpPr>
          <a:xfrm>
            <a:off x="395605" y="224155"/>
            <a:ext cx="1591310" cy="655955"/>
            <a:chOff x="5874" y="500"/>
            <a:chExt cx="3550" cy="1033"/>
          </a:xfrm>
        </p:grpSpPr>
        <p:pic>
          <p:nvPicPr>
            <p:cNvPr id="139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" y="500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文本框 14"/>
            <p:cNvSpPr txBox="1"/>
            <p:nvPr/>
          </p:nvSpPr>
          <p:spPr>
            <a:xfrm>
              <a:off x="6286" y="777"/>
              <a:ext cx="2613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填一填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rcRect b="50401"/>
          <a:stretch>
            <a:fillRect/>
          </a:stretch>
        </p:blipFill>
        <p:spPr>
          <a:xfrm>
            <a:off x="683260" y="2211705"/>
            <a:ext cx="8111490" cy="141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984750" y="463483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文本框 10245"/>
          <p:cNvSpPr txBox="1">
            <a:spLocks noChangeArrowheads="1"/>
          </p:cNvSpPr>
          <p:nvPr/>
        </p:nvSpPr>
        <p:spPr bwMode="auto">
          <a:xfrm>
            <a:off x="1014786" y="1079698"/>
            <a:ext cx="754469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1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一块月饼平均切成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份，冬冬吃了其中的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份，丽丽吃了其中的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份。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8" name="文本框 10245"/>
          <p:cNvSpPr txBox="1">
            <a:spLocks noChangeArrowheads="1"/>
          </p:cNvSpPr>
          <p:nvPr/>
        </p:nvSpPr>
        <p:spPr bwMode="auto">
          <a:xfrm>
            <a:off x="782614" y="1941116"/>
            <a:ext cx="58054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1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两人一共吃了这块月饼的几分之几？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0" name="组合 7"/>
          <p:cNvGrpSpPr/>
          <p:nvPr/>
        </p:nvGrpSpPr>
        <p:grpSpPr bwMode="auto">
          <a:xfrm>
            <a:off x="1501702" y="2551782"/>
            <a:ext cx="1444625" cy="809625"/>
            <a:chOff x="1061610" y="1996210"/>
            <a:chExt cx="1444445" cy="809560"/>
          </a:xfrm>
        </p:grpSpPr>
        <p:grpSp>
          <p:nvGrpSpPr>
            <p:cNvPr id="101" name="组合 14"/>
            <p:cNvGrpSpPr/>
            <p:nvPr/>
          </p:nvGrpSpPr>
          <p:grpSpPr bwMode="auto">
            <a:xfrm>
              <a:off x="1061610" y="1996210"/>
              <a:ext cx="405045" cy="809560"/>
              <a:chOff x="4797025" y="2633185"/>
              <a:chExt cx="405045" cy="809560"/>
            </a:xfrm>
          </p:grpSpPr>
          <p:sp>
            <p:nvSpPr>
              <p:cNvPr id="107" name="TextBox 14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08" name="直接连接符 107"/>
              <p:cNvCxnSpPr/>
              <p:nvPr/>
            </p:nvCxnSpPr>
            <p:spPr>
              <a:xfrm>
                <a:off x="4838295" y="3037965"/>
                <a:ext cx="3222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6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02" name="组合 14"/>
            <p:cNvGrpSpPr/>
            <p:nvPr/>
          </p:nvGrpSpPr>
          <p:grpSpPr bwMode="auto">
            <a:xfrm>
              <a:off x="1736685" y="1996210"/>
              <a:ext cx="405045" cy="809560"/>
              <a:chOff x="4797025" y="2633185"/>
              <a:chExt cx="405045" cy="809560"/>
            </a:xfrm>
          </p:grpSpPr>
          <p:sp>
            <p:nvSpPr>
              <p:cNvPr id="104" name="TextBox 11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05" name="直接连接符 104"/>
              <p:cNvCxnSpPr/>
              <p:nvPr/>
            </p:nvCxnSpPr>
            <p:spPr>
              <a:xfrm>
                <a:off x="4837823" y="3037965"/>
                <a:ext cx="3222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3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03" name="文本框 10245"/>
            <p:cNvSpPr txBox="1">
              <a:spLocks noChangeArrowheads="1"/>
            </p:cNvSpPr>
            <p:nvPr/>
          </p:nvSpPr>
          <p:spPr bwMode="auto">
            <a:xfrm>
              <a:off x="1426690" y="2089865"/>
              <a:ext cx="1079365" cy="57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en-US" altLang="zh-CN" sz="24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+ 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0" name="组合 22"/>
          <p:cNvGrpSpPr/>
          <p:nvPr/>
        </p:nvGrpSpPr>
        <p:grpSpPr bwMode="auto">
          <a:xfrm>
            <a:off x="2835202" y="2556545"/>
            <a:ext cx="406400" cy="809625"/>
            <a:chOff x="4797025" y="2633185"/>
            <a:chExt cx="405045" cy="809560"/>
          </a:xfrm>
        </p:grpSpPr>
        <p:sp>
          <p:nvSpPr>
            <p:cNvPr id="111" name="TextBox 18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2" name="直接连接符 111"/>
            <p:cNvCxnSpPr/>
            <p:nvPr/>
          </p:nvCxnSpPr>
          <p:spPr>
            <a:xfrm>
              <a:off x="4838162" y="3037965"/>
              <a:ext cx="3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20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8" name="文本框 10245"/>
          <p:cNvSpPr txBox="1">
            <a:spLocks noChangeArrowheads="1"/>
          </p:cNvSpPr>
          <p:nvPr/>
        </p:nvSpPr>
        <p:spPr bwMode="auto">
          <a:xfrm>
            <a:off x="1430188" y="3529608"/>
            <a:ext cx="47259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1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两人一共吃了这块月饼的  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0" name="组合 22"/>
          <p:cNvGrpSpPr/>
          <p:nvPr/>
        </p:nvGrpSpPr>
        <p:grpSpPr bwMode="auto">
          <a:xfrm>
            <a:off x="5454501" y="3348633"/>
            <a:ext cx="406400" cy="809625"/>
            <a:chOff x="4797025" y="2633185"/>
            <a:chExt cx="405045" cy="809560"/>
          </a:xfrm>
        </p:grpSpPr>
        <p:sp>
          <p:nvSpPr>
            <p:cNvPr id="131" name="TextBox 38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4838162" y="3037965"/>
              <a:ext cx="3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40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5605" y="224155"/>
            <a:ext cx="1591310" cy="655955"/>
            <a:chOff x="5874" y="500"/>
            <a:chExt cx="3550" cy="1033"/>
          </a:xfrm>
        </p:grpSpPr>
        <p:pic>
          <p:nvPicPr>
            <p:cNvPr id="8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" y="500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14"/>
            <p:cNvSpPr txBox="1"/>
            <p:nvPr/>
          </p:nvSpPr>
          <p:spPr>
            <a:xfrm>
              <a:off x="6286" y="777"/>
              <a:ext cx="2613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练一练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984750" y="463483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文本框 10245"/>
          <p:cNvSpPr txBox="1">
            <a:spLocks noChangeArrowheads="1"/>
          </p:cNvSpPr>
          <p:nvPr/>
        </p:nvSpPr>
        <p:spPr bwMode="auto">
          <a:xfrm>
            <a:off x="1014786" y="1079698"/>
            <a:ext cx="754469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1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一块月饼平均切成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份，冬冬吃了其中的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份，丽丽吃了其中的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份。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8" name="文本框 10245"/>
          <p:cNvSpPr txBox="1">
            <a:spLocks noChangeArrowheads="1"/>
          </p:cNvSpPr>
          <p:nvPr/>
        </p:nvSpPr>
        <p:spPr bwMode="auto">
          <a:xfrm>
            <a:off x="782614" y="1941116"/>
            <a:ext cx="7101754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1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冬冬比丽丽多吃了这块月饼的几分之几？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" name="组合 21"/>
          <p:cNvGrpSpPr/>
          <p:nvPr/>
        </p:nvGrpSpPr>
        <p:grpSpPr bwMode="auto">
          <a:xfrm>
            <a:off x="1646238" y="2643758"/>
            <a:ext cx="1392237" cy="809625"/>
            <a:chOff x="1019225" y="3564480"/>
            <a:chExt cx="1392535" cy="809560"/>
          </a:xfrm>
        </p:grpSpPr>
        <p:grpSp>
          <p:nvGrpSpPr>
            <p:cNvPr id="29" name="组合 14"/>
            <p:cNvGrpSpPr/>
            <p:nvPr/>
          </p:nvGrpSpPr>
          <p:grpSpPr bwMode="auto">
            <a:xfrm>
              <a:off x="1019225" y="3564480"/>
              <a:ext cx="405045" cy="809560"/>
              <a:chOff x="4797025" y="2633185"/>
              <a:chExt cx="405045" cy="809560"/>
            </a:xfrm>
          </p:grpSpPr>
          <p:sp>
            <p:nvSpPr>
              <p:cNvPr id="35" name="TextBox 28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4838309" y="3037965"/>
                <a:ext cx="3223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0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0" name="组合 14"/>
            <p:cNvGrpSpPr/>
            <p:nvPr/>
          </p:nvGrpSpPr>
          <p:grpSpPr bwMode="auto">
            <a:xfrm>
              <a:off x="1627625" y="3564480"/>
              <a:ext cx="405045" cy="809560"/>
              <a:chOff x="4797025" y="2633185"/>
              <a:chExt cx="405045" cy="809560"/>
            </a:xfrm>
          </p:grpSpPr>
          <p:sp>
            <p:nvSpPr>
              <p:cNvPr id="32" name="TextBox 25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4838051" y="3037965"/>
                <a:ext cx="3223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27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1" name="文本框 10245"/>
            <p:cNvSpPr txBox="1">
              <a:spLocks noChangeArrowheads="1"/>
            </p:cNvSpPr>
            <p:nvPr/>
          </p:nvSpPr>
          <p:spPr bwMode="auto">
            <a:xfrm>
              <a:off x="1289158" y="3670834"/>
              <a:ext cx="1122602" cy="579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en-US" altLang="zh-CN" sz="24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－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8" name="组合 22"/>
          <p:cNvGrpSpPr/>
          <p:nvPr/>
        </p:nvGrpSpPr>
        <p:grpSpPr bwMode="auto">
          <a:xfrm>
            <a:off x="2844800" y="2643758"/>
            <a:ext cx="404813" cy="809625"/>
            <a:chOff x="4797025" y="2633185"/>
            <a:chExt cx="405045" cy="809560"/>
          </a:xfrm>
        </p:grpSpPr>
        <p:sp>
          <p:nvSpPr>
            <p:cNvPr id="39" name="TextBox 3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34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1619672" y="3539481"/>
            <a:ext cx="53117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1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冬冬比丽丽多吃了这块月饼的  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3" name="组合 22"/>
          <p:cNvGrpSpPr/>
          <p:nvPr/>
        </p:nvGrpSpPr>
        <p:grpSpPr bwMode="auto">
          <a:xfrm>
            <a:off x="6255172" y="3382318"/>
            <a:ext cx="404813" cy="809625"/>
            <a:chOff x="4797025" y="2633185"/>
            <a:chExt cx="405045" cy="809560"/>
          </a:xfrm>
        </p:grpSpPr>
        <p:sp>
          <p:nvSpPr>
            <p:cNvPr id="44" name="TextBox 4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4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grpSp>
        <p:nvGrpSpPr>
          <p:cNvPr id="138" name="组合 137"/>
          <p:cNvGrpSpPr/>
          <p:nvPr/>
        </p:nvGrpSpPr>
        <p:grpSpPr>
          <a:xfrm>
            <a:off x="395605" y="224155"/>
            <a:ext cx="1591310" cy="655955"/>
            <a:chOff x="5874" y="500"/>
            <a:chExt cx="3550" cy="1033"/>
          </a:xfrm>
        </p:grpSpPr>
        <p:pic>
          <p:nvPicPr>
            <p:cNvPr id="139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" y="500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文本框 14"/>
            <p:cNvSpPr txBox="1"/>
            <p:nvPr/>
          </p:nvSpPr>
          <p:spPr>
            <a:xfrm>
              <a:off x="6286" y="777"/>
              <a:ext cx="2613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练一练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984750" y="463483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文本框 10245"/>
          <p:cNvSpPr txBox="1">
            <a:spLocks noChangeArrowheads="1"/>
          </p:cNvSpPr>
          <p:nvPr/>
        </p:nvSpPr>
        <p:spPr bwMode="auto">
          <a:xfrm>
            <a:off x="1014786" y="1079698"/>
            <a:ext cx="754469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1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一块月饼平均切成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份，冬冬吃了其中的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份，丽丽吃了其中的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份。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8" name="文本框 10245"/>
          <p:cNvSpPr txBox="1">
            <a:spLocks noChangeArrowheads="1"/>
          </p:cNvSpPr>
          <p:nvPr/>
        </p:nvSpPr>
        <p:spPr bwMode="auto">
          <a:xfrm>
            <a:off x="782614" y="1941116"/>
            <a:ext cx="710175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1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还剩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这块月饼的几分之几？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" name="组合 21"/>
          <p:cNvGrpSpPr/>
          <p:nvPr/>
        </p:nvGrpSpPr>
        <p:grpSpPr bwMode="auto">
          <a:xfrm>
            <a:off x="1698308" y="2502535"/>
            <a:ext cx="2087881" cy="824864"/>
            <a:chOff x="1019225" y="3549242"/>
            <a:chExt cx="2088328" cy="824798"/>
          </a:xfrm>
        </p:grpSpPr>
        <p:grpSp>
          <p:nvGrpSpPr>
            <p:cNvPr id="29" name="组合 14"/>
            <p:cNvGrpSpPr/>
            <p:nvPr/>
          </p:nvGrpSpPr>
          <p:grpSpPr bwMode="auto">
            <a:xfrm>
              <a:off x="1019225" y="3564480"/>
              <a:ext cx="405045" cy="809560"/>
              <a:chOff x="4797025" y="2633185"/>
              <a:chExt cx="405045" cy="809560"/>
            </a:xfrm>
          </p:grpSpPr>
          <p:sp>
            <p:nvSpPr>
              <p:cNvPr id="35" name="TextBox 28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0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4838309" y="3037965"/>
                <a:ext cx="3223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0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0" name="组合 14"/>
            <p:cNvGrpSpPr/>
            <p:nvPr/>
          </p:nvGrpSpPr>
          <p:grpSpPr bwMode="auto">
            <a:xfrm>
              <a:off x="1699776" y="3549242"/>
              <a:ext cx="508109" cy="824798"/>
              <a:chOff x="4869176" y="2617947"/>
              <a:chExt cx="508109" cy="824798"/>
            </a:xfrm>
          </p:grpSpPr>
          <p:sp>
            <p:nvSpPr>
              <p:cNvPr id="32" name="TextBox 25"/>
              <p:cNvSpPr txBox="1">
                <a:spLocks noChangeArrowheads="1"/>
              </p:cNvSpPr>
              <p:nvPr/>
            </p:nvSpPr>
            <p:spPr bwMode="auto">
              <a:xfrm>
                <a:off x="4869176" y="2617947"/>
                <a:ext cx="508109" cy="460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4981591" y="3037965"/>
                <a:ext cx="3223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27"/>
              <p:cNvSpPr txBox="1">
                <a:spLocks noChangeArrowheads="1"/>
              </p:cNvSpPr>
              <p:nvPr/>
            </p:nvSpPr>
            <p:spPr bwMode="auto">
              <a:xfrm>
                <a:off x="4920499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1" name="文本框 10245"/>
            <p:cNvSpPr txBox="1">
              <a:spLocks noChangeArrowheads="1"/>
            </p:cNvSpPr>
            <p:nvPr/>
          </p:nvSpPr>
          <p:spPr bwMode="auto">
            <a:xfrm>
              <a:off x="1199604" y="3650198"/>
              <a:ext cx="1907949" cy="578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en-US" altLang="zh-CN" sz="24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 － 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8" name="组合 22"/>
          <p:cNvGrpSpPr/>
          <p:nvPr/>
        </p:nvGrpSpPr>
        <p:grpSpPr bwMode="auto">
          <a:xfrm>
            <a:off x="3203575" y="2502535"/>
            <a:ext cx="404813" cy="809625"/>
            <a:chOff x="4797025" y="2633185"/>
            <a:chExt cx="405045" cy="809560"/>
          </a:xfrm>
        </p:grpSpPr>
        <p:sp>
          <p:nvSpPr>
            <p:cNvPr id="39" name="TextBox 3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34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19885" y="4097020"/>
            <a:ext cx="5311140" cy="808990"/>
            <a:chOff x="2551" y="5548"/>
            <a:chExt cx="8364" cy="1274"/>
          </a:xfrm>
        </p:grpSpPr>
        <p:sp>
          <p:nvSpPr>
            <p:cNvPr id="42" name="文本框 10245"/>
            <p:cNvSpPr txBox="1">
              <a:spLocks noChangeArrowheads="1"/>
            </p:cNvSpPr>
            <p:nvPr/>
          </p:nvSpPr>
          <p:spPr bwMode="auto">
            <a:xfrm>
              <a:off x="2551" y="5800"/>
              <a:ext cx="8365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3100"/>
                </a:lnSpc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答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还剩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这块月饼的  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3" name="组合 22"/>
            <p:cNvGrpSpPr/>
            <p:nvPr/>
          </p:nvGrpSpPr>
          <p:grpSpPr bwMode="auto">
            <a:xfrm>
              <a:off x="6973" y="5548"/>
              <a:ext cx="638" cy="1275"/>
              <a:chOff x="4797025" y="2633185"/>
              <a:chExt cx="405045" cy="809560"/>
            </a:xfrm>
          </p:grpSpPr>
          <p:sp>
            <p:nvSpPr>
              <p:cNvPr id="44" name="TextBox 42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0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4838324" y="3037965"/>
                <a:ext cx="3224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4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sp>
        <p:nvSpPr>
          <p:cNvPr id="107" name="TextBox 14"/>
          <p:cNvSpPr txBox="1">
            <a:spLocks noChangeArrowheads="1"/>
          </p:cNvSpPr>
          <p:nvPr/>
        </p:nvSpPr>
        <p:spPr bwMode="auto">
          <a:xfrm>
            <a:off x="1642745" y="3529330"/>
            <a:ext cx="4051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3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20875" y="3435350"/>
            <a:ext cx="1374140" cy="812800"/>
            <a:chOff x="6754" y="4280"/>
            <a:chExt cx="2164" cy="1280"/>
          </a:xfrm>
        </p:grpSpPr>
        <p:sp>
          <p:nvSpPr>
            <p:cNvPr id="103" name="文本框 10245"/>
            <p:cNvSpPr txBox="1">
              <a:spLocks noChangeArrowheads="1"/>
            </p:cNvSpPr>
            <p:nvPr/>
          </p:nvSpPr>
          <p:spPr bwMode="auto">
            <a:xfrm>
              <a:off x="6754" y="4428"/>
              <a:ext cx="1700" cy="9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en-US" altLang="zh-CN" sz="24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- 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242" y="4280"/>
              <a:ext cx="1677" cy="1281"/>
              <a:chOff x="7242" y="4280"/>
              <a:chExt cx="1677" cy="1281"/>
            </a:xfrm>
          </p:grpSpPr>
          <p:grpSp>
            <p:nvGrpSpPr>
              <p:cNvPr id="102" name="组合 14"/>
              <p:cNvGrpSpPr/>
              <p:nvPr/>
            </p:nvGrpSpPr>
            <p:grpSpPr bwMode="auto">
              <a:xfrm rot="0">
                <a:off x="7242" y="4280"/>
                <a:ext cx="638" cy="1275"/>
                <a:chOff x="4797025" y="2633185"/>
                <a:chExt cx="405045" cy="809560"/>
              </a:xfrm>
            </p:grpSpPr>
            <p:sp>
              <p:nvSpPr>
                <p:cNvPr id="104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797025" y="2633185"/>
                  <a:ext cx="405045" cy="460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zh-CN" altLang="en-US" sz="24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105" name="直接连接符 104"/>
                <p:cNvCxnSpPr/>
                <p:nvPr/>
              </p:nvCxnSpPr>
              <p:spPr>
                <a:xfrm>
                  <a:off x="4837823" y="3037965"/>
                  <a:ext cx="32222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797025" y="2981080"/>
                  <a:ext cx="40504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zh-CN" altLang="en-US" sz="24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110" name="组合 22"/>
              <p:cNvGrpSpPr/>
              <p:nvPr/>
            </p:nvGrpSpPr>
            <p:grpSpPr bwMode="auto">
              <a:xfrm rot="0">
                <a:off x="8279" y="4287"/>
                <a:ext cx="640" cy="1275"/>
                <a:chOff x="4797025" y="2633185"/>
                <a:chExt cx="405045" cy="809560"/>
              </a:xfrm>
            </p:grpSpPr>
            <p:sp>
              <p:nvSpPr>
                <p:cNvPr id="111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4797025" y="2633185"/>
                  <a:ext cx="405045" cy="460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zh-CN" altLang="en-US" sz="24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4838162" y="3037965"/>
                  <a:ext cx="32277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4797025" y="2981080"/>
                  <a:ext cx="40504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zh-CN" altLang="en-US" sz="24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</p:grpSp>
      <p:sp>
        <p:nvSpPr>
          <p:cNvPr id="9" name="圆角矩形 8"/>
          <p:cNvSpPr/>
          <p:nvPr/>
        </p:nvSpPr>
        <p:spPr>
          <a:xfrm>
            <a:off x="1569720" y="2502535"/>
            <a:ext cx="603250" cy="744220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38" name="组合 137"/>
          <p:cNvGrpSpPr/>
          <p:nvPr/>
        </p:nvGrpSpPr>
        <p:grpSpPr>
          <a:xfrm>
            <a:off x="395605" y="224155"/>
            <a:ext cx="1591310" cy="655955"/>
            <a:chOff x="5874" y="500"/>
            <a:chExt cx="3550" cy="1033"/>
          </a:xfrm>
        </p:grpSpPr>
        <p:pic>
          <p:nvPicPr>
            <p:cNvPr id="139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" y="500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文本框 14"/>
            <p:cNvSpPr txBox="1"/>
            <p:nvPr/>
          </p:nvSpPr>
          <p:spPr>
            <a:xfrm>
              <a:off x="6286" y="777"/>
              <a:ext cx="2613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练一练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下箭头 6"/>
          <p:cNvSpPr/>
          <p:nvPr/>
        </p:nvSpPr>
        <p:spPr>
          <a:xfrm>
            <a:off x="1764030" y="3291840"/>
            <a:ext cx="215900" cy="360045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" grpId="0" bldLvl="0" animBg="1"/>
      <p:bldP spid="107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grpSp>
        <p:nvGrpSpPr>
          <p:cNvPr id="138" name="组合 137"/>
          <p:cNvGrpSpPr/>
          <p:nvPr/>
        </p:nvGrpSpPr>
        <p:grpSpPr>
          <a:xfrm>
            <a:off x="395605" y="224155"/>
            <a:ext cx="1591310" cy="655955"/>
            <a:chOff x="5874" y="500"/>
            <a:chExt cx="3550" cy="1033"/>
          </a:xfrm>
        </p:grpSpPr>
        <p:pic>
          <p:nvPicPr>
            <p:cNvPr id="139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" y="500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文本框 14"/>
            <p:cNvSpPr txBox="1"/>
            <p:nvPr/>
          </p:nvSpPr>
          <p:spPr>
            <a:xfrm>
              <a:off x="6286" y="777"/>
              <a:ext cx="2613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选一选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339975" y="388620"/>
            <a:ext cx="5234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选分数，写算式，算得数。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左箭头 67"/>
          <p:cNvSpPr/>
          <p:nvPr/>
        </p:nvSpPr>
        <p:spPr>
          <a:xfrm>
            <a:off x="1506855" y="4711700"/>
            <a:ext cx="503555" cy="43180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185" y="2505710"/>
            <a:ext cx="470710" cy="720000"/>
          </a:xfrm>
          <a:prstGeom prst="rect">
            <a:avLst/>
          </a:prstGeom>
        </p:spPr>
      </p:pic>
      <p:sp>
        <p:nvSpPr>
          <p:cNvPr id="48" name="圆角矩形 47"/>
          <p:cNvSpPr/>
          <p:nvPr/>
        </p:nvSpPr>
        <p:spPr>
          <a:xfrm>
            <a:off x="430530" y="1235890"/>
            <a:ext cx="720000" cy="8470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2836545" y="1236980"/>
            <a:ext cx="720000" cy="84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圆角矩形 57"/>
          <p:cNvSpPr/>
          <p:nvPr/>
        </p:nvSpPr>
        <p:spPr>
          <a:xfrm>
            <a:off x="1609725" y="1236980"/>
            <a:ext cx="720000" cy="84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4046220" y="1236980"/>
            <a:ext cx="720000" cy="84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圆角矩形 61"/>
          <p:cNvSpPr/>
          <p:nvPr/>
        </p:nvSpPr>
        <p:spPr>
          <a:xfrm>
            <a:off x="430530" y="2427605"/>
            <a:ext cx="720000" cy="84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圆角矩形 62"/>
          <p:cNvSpPr/>
          <p:nvPr/>
        </p:nvSpPr>
        <p:spPr>
          <a:xfrm>
            <a:off x="1609725" y="2427605"/>
            <a:ext cx="720000" cy="84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/>
        </p:nvSpPr>
        <p:spPr>
          <a:xfrm>
            <a:off x="2836545" y="2427605"/>
            <a:ext cx="720000" cy="84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>
            <a:off x="4046220" y="2427605"/>
            <a:ext cx="720000" cy="84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50" y="1131570"/>
            <a:ext cx="1886585" cy="647700"/>
          </a:xfrm>
          <a:prstGeom prst="rect">
            <a:avLst/>
          </a:prstGeom>
          <a:ln w="28575" cmpd="sng">
            <a:solidFill>
              <a:srgbClr val="FFC000"/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9840" y="1131570"/>
            <a:ext cx="1833245" cy="643255"/>
          </a:xfrm>
          <a:prstGeom prst="rect">
            <a:avLst/>
          </a:prstGeom>
          <a:ln w="28575" cmpd="sng">
            <a:solidFill>
              <a:srgbClr val="FFC000"/>
            </a:solidFill>
            <a:prstDash val="solid"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85" y="2494280"/>
            <a:ext cx="491429" cy="720000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2430" y="2505710"/>
            <a:ext cx="525639" cy="720000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9250" y="2490470"/>
            <a:ext cx="493935" cy="720000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005" y="1344295"/>
            <a:ext cx="507993" cy="720000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5455" y="1348105"/>
            <a:ext cx="468571" cy="720000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9895" y="1309370"/>
            <a:ext cx="436684" cy="720000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8455" y="1309370"/>
            <a:ext cx="499559" cy="72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9840" y="2056130"/>
            <a:ext cx="1832960" cy="644400"/>
          </a:xfrm>
          <a:prstGeom prst="rect">
            <a:avLst/>
          </a:prstGeom>
          <a:ln w="28575" cmpd="sng">
            <a:solidFill>
              <a:srgbClr val="FFC000"/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7775" y="2981325"/>
            <a:ext cx="1832400" cy="652985"/>
          </a:xfrm>
          <a:prstGeom prst="rect">
            <a:avLst/>
          </a:prstGeom>
          <a:ln w="28575" cmpd="sng">
            <a:solidFill>
              <a:srgbClr val="FFC000"/>
            </a:solidFill>
            <a:prstDash val="solid"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43115" y="3004185"/>
            <a:ext cx="1836970" cy="644400"/>
          </a:xfrm>
          <a:prstGeom prst="rect">
            <a:avLst/>
          </a:prstGeom>
          <a:ln w="28575" cmpd="sng">
            <a:solidFill>
              <a:srgbClr val="FFC000"/>
            </a:solidFill>
            <a:prstDash val="solid"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43115" y="2028190"/>
            <a:ext cx="1836000" cy="664085"/>
          </a:xfrm>
          <a:prstGeom prst="rect">
            <a:avLst/>
          </a:prstGeom>
          <a:ln w="28575" cmpd="sng">
            <a:solidFill>
              <a:srgbClr val="FFC000"/>
            </a:solidFill>
            <a:prstDash val="solid"/>
          </a:ln>
        </p:spPr>
      </p:pic>
      <p:grpSp>
        <p:nvGrpSpPr>
          <p:cNvPr id="3" name="组合 2"/>
          <p:cNvGrpSpPr/>
          <p:nvPr/>
        </p:nvGrpSpPr>
        <p:grpSpPr>
          <a:xfrm>
            <a:off x="1310640" y="3648710"/>
            <a:ext cx="2787650" cy="1061085"/>
            <a:chOff x="4550" y="1904"/>
            <a:chExt cx="4390" cy="1671"/>
          </a:xfrm>
        </p:grpSpPr>
        <p:grpSp>
          <p:nvGrpSpPr>
            <p:cNvPr id="12" name="组合 11"/>
            <p:cNvGrpSpPr/>
            <p:nvPr/>
          </p:nvGrpSpPr>
          <p:grpSpPr>
            <a:xfrm rot="0">
              <a:off x="4550" y="1904"/>
              <a:ext cx="1020" cy="1671"/>
              <a:chOff x="2551" y="2238"/>
              <a:chExt cx="1020" cy="1671"/>
            </a:xfrm>
          </p:grpSpPr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>
                <a:off x="2690" y="2238"/>
                <a:ext cx="648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en-US" altLang="zh-CN" sz="32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2551" y="3097"/>
                <a:ext cx="102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2"/>
              <p:cNvSpPr txBox="1">
                <a:spLocks noChangeArrowheads="1"/>
              </p:cNvSpPr>
              <p:nvPr/>
            </p:nvSpPr>
            <p:spPr bwMode="auto">
              <a:xfrm>
                <a:off x="2705" y="3081"/>
                <a:ext cx="648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en-US" altLang="zh-CN" sz="320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 rot="0">
              <a:off x="6882" y="1904"/>
              <a:ext cx="1020" cy="1671"/>
              <a:chOff x="2551" y="2238"/>
              <a:chExt cx="1020" cy="1671"/>
            </a:xfrm>
          </p:grpSpPr>
          <p:sp>
            <p:nvSpPr>
              <p:cNvPr id="35" name="TextBox 10"/>
              <p:cNvSpPr txBox="1">
                <a:spLocks noChangeArrowheads="1"/>
              </p:cNvSpPr>
              <p:nvPr/>
            </p:nvSpPr>
            <p:spPr bwMode="auto">
              <a:xfrm>
                <a:off x="2690" y="2238"/>
                <a:ext cx="648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sz="32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2551" y="3097"/>
                <a:ext cx="102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12"/>
              <p:cNvSpPr txBox="1">
                <a:spLocks noChangeArrowheads="1"/>
              </p:cNvSpPr>
              <p:nvPr/>
            </p:nvSpPr>
            <p:spPr bwMode="auto">
              <a:xfrm>
                <a:off x="2705" y="3081"/>
                <a:ext cx="648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en-US" altLang="zh-CN" sz="320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5694" y="2242"/>
              <a:ext cx="94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＋</a:t>
              </a:r>
              <a:endParaRPr lang="zh-CN" altLang="en-US" sz="3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041" y="2216"/>
              <a:ext cx="89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= </a:t>
              </a:r>
              <a:endPara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96055" y="3702050"/>
            <a:ext cx="11677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rgbClr val="FF0000"/>
                </a:solidFill>
              </a:rPr>
              <a:t>？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48" grpId="0" bldLvl="0" animBg="1"/>
      <p:bldP spid="58" grpId="0" bldLvl="0" animBg="1"/>
      <p:bldP spid="59" grpId="0" bldLvl="0" animBg="1"/>
      <p:bldP spid="60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48" grpId="1" bldLvl="0" animBg="1"/>
      <p:bldP spid="58" grpId="1" bldLvl="0" animBg="1"/>
      <p:bldP spid="59" grpId="1" bldLvl="0" animBg="1"/>
      <p:bldP spid="60" grpId="1" bldLvl="0" animBg="1"/>
      <p:bldP spid="62" grpId="1" bldLvl="0" animBg="1"/>
      <p:bldP spid="63" grpId="1" bldLvl="0" animBg="1"/>
      <p:bldP spid="64" grpId="1" bldLvl="0" animBg="1"/>
      <p:bldP spid="65" grpId="1" bldLvl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grpSp>
        <p:nvGrpSpPr>
          <p:cNvPr id="136" name="组合 135"/>
          <p:cNvGrpSpPr/>
          <p:nvPr/>
        </p:nvGrpSpPr>
        <p:grpSpPr>
          <a:xfrm>
            <a:off x="188595" y="240030"/>
            <a:ext cx="1546225" cy="655955"/>
            <a:chOff x="297" y="378"/>
            <a:chExt cx="3550" cy="1033"/>
          </a:xfrm>
        </p:grpSpPr>
        <p:pic>
          <p:nvPicPr>
            <p:cNvPr id="132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378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文本框 14"/>
            <p:cNvSpPr txBox="1"/>
            <p:nvPr/>
          </p:nvSpPr>
          <p:spPr>
            <a:xfrm>
              <a:off x="692" y="642"/>
              <a:ext cx="2909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说一说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2" name="图片 11" descr="C:\Users\Administrator\Desktop\简单分数加减法\崇真三4班\扫描全能王 2022-11-21 19.51_1.jpg扫描全能王 2022-11-21 19.51_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35785" y="123190"/>
            <a:ext cx="6075680" cy="455866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88595" y="240030"/>
            <a:ext cx="1546225" cy="655955"/>
            <a:chOff x="297" y="378"/>
            <a:chExt cx="3550" cy="1033"/>
          </a:xfrm>
        </p:grpSpPr>
        <p:pic>
          <p:nvPicPr>
            <p:cNvPr id="5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378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14"/>
            <p:cNvSpPr txBox="1"/>
            <p:nvPr/>
          </p:nvSpPr>
          <p:spPr>
            <a:xfrm>
              <a:off x="692" y="642"/>
              <a:ext cx="2909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说一说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" name="图片 7" descr="C:\Users\Administrator\Desktop\简单分数加减法\崇真三4班\扫描全能王 2022-11-21 19.51_5.jpg扫描全能王 2022-11-21 19.51_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51685" y="196215"/>
            <a:ext cx="5893435" cy="443293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88595" y="240030"/>
            <a:ext cx="1546225" cy="655955"/>
            <a:chOff x="297" y="378"/>
            <a:chExt cx="3550" cy="1033"/>
          </a:xfrm>
        </p:grpSpPr>
        <p:pic>
          <p:nvPicPr>
            <p:cNvPr id="5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378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14"/>
            <p:cNvSpPr txBox="1"/>
            <p:nvPr/>
          </p:nvSpPr>
          <p:spPr>
            <a:xfrm>
              <a:off x="692" y="642"/>
              <a:ext cx="2909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说一说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1" name="图片 10" descr="C:\Users\Administrator\Desktop\简单分数加减法\崇真三4班\扫描全能王 2022-11-21 19.51_3.jpg扫描全能王 2022-11-21 19.51_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8595" y="1152052"/>
            <a:ext cx="4320000" cy="325310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2" name="图片 11" descr="C:\Users\Administrator\Desktop\简单分数加减法\崇真三4班\扫描全能王 2022-11-21 19.51_8.jpg扫描全能王 2022-11-21 19.51_8"/>
          <p:cNvPicPr>
            <a:picLocks noChangeAspect="1"/>
          </p:cNvPicPr>
          <p:nvPr/>
        </p:nvPicPr>
        <p:blipFill>
          <a:blip r:embed="rId7"/>
          <a:srcRect b="3556"/>
          <a:stretch>
            <a:fillRect/>
          </a:stretch>
        </p:blipFill>
        <p:spPr>
          <a:xfrm>
            <a:off x="4572000" y="1151890"/>
            <a:ext cx="4487545" cy="325310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pic>
        <p:nvPicPr>
          <p:cNvPr id="12" name="图片 11" descr="C:\Users\Administrator\Desktop\简单分数加减法\崇真三4班\QQ图片20221121201931.jpgQQ图片20221121201931"/>
          <p:cNvPicPr>
            <a:picLocks noChangeAspect="1"/>
          </p:cNvPicPr>
          <p:nvPr/>
        </p:nvPicPr>
        <p:blipFill>
          <a:blip r:embed="rId5"/>
          <a:srcRect l="2011" t="23454" r="11977" b="10657"/>
          <a:stretch>
            <a:fillRect/>
          </a:stretch>
        </p:blipFill>
        <p:spPr>
          <a:xfrm>
            <a:off x="4787900" y="2787650"/>
            <a:ext cx="3749675" cy="2130425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C:\Users\Administrator\Desktop\简单分数加减法\崇真三4班\扫描全能王 2022-11-21 19.51_6.jpg扫描全能王 2022-11-21 19.51_6"/>
          <p:cNvPicPr>
            <a:picLocks noChangeAspect="1"/>
          </p:cNvPicPr>
          <p:nvPr/>
        </p:nvPicPr>
        <p:blipFill>
          <a:blip r:embed="rId6"/>
          <a:srcRect l="2270" t="21402" r="2029" b="5805"/>
          <a:stretch>
            <a:fillRect/>
          </a:stretch>
        </p:blipFill>
        <p:spPr>
          <a:xfrm>
            <a:off x="4787265" y="339090"/>
            <a:ext cx="3735705" cy="2134235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C:\Users\Administrator\Desktop\简单分数加减法\崇真三4班\扫描全能王 2022-11-21 19.51_1.jpg扫描全能王 2022-11-21 19.51_1"/>
          <p:cNvPicPr>
            <a:picLocks noChangeAspect="1"/>
          </p:cNvPicPr>
          <p:nvPr/>
        </p:nvPicPr>
        <p:blipFill>
          <a:blip r:embed="rId7"/>
          <a:srcRect l="2320" t="23200" r="1785" b="4693"/>
          <a:stretch>
            <a:fillRect/>
          </a:stretch>
        </p:blipFill>
        <p:spPr>
          <a:xfrm>
            <a:off x="539750" y="339090"/>
            <a:ext cx="3816350" cy="2134235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高欣怡"/>
          <p:cNvPicPr>
            <a:picLocks noChangeAspect="1"/>
          </p:cNvPicPr>
          <p:nvPr/>
        </p:nvPicPr>
        <p:blipFill>
          <a:blip r:embed="rId8"/>
          <a:srcRect l="5159" t="32344" r="5614" b="2032"/>
          <a:stretch>
            <a:fillRect/>
          </a:stretch>
        </p:blipFill>
        <p:spPr>
          <a:xfrm>
            <a:off x="539750" y="2787650"/>
            <a:ext cx="3828415" cy="2127250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88595" y="240030"/>
            <a:ext cx="1546225" cy="655955"/>
            <a:chOff x="297" y="378"/>
            <a:chExt cx="3550" cy="1033"/>
          </a:xfrm>
        </p:grpSpPr>
        <p:pic>
          <p:nvPicPr>
            <p:cNvPr id="5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378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14"/>
            <p:cNvSpPr txBox="1"/>
            <p:nvPr/>
          </p:nvSpPr>
          <p:spPr>
            <a:xfrm>
              <a:off x="692" y="642"/>
              <a:ext cx="2909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说一说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16200000">
            <a:off x="3395980" y="-140970"/>
            <a:ext cx="3862774" cy="540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l="51274" t="30599" r="36947" b="52740"/>
          <a:stretch>
            <a:fillRect/>
          </a:stretch>
        </p:blipFill>
        <p:spPr>
          <a:xfrm rot="16200000">
            <a:off x="4501814" y="1832610"/>
            <a:ext cx="454996" cy="8997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370" y="1414780"/>
            <a:ext cx="1257300" cy="24574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55875" y="628015"/>
            <a:ext cx="5688330" cy="40322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8264 0.252346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984750" y="463483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grpSp>
        <p:nvGrpSpPr>
          <p:cNvPr id="138" name="组合 137"/>
          <p:cNvGrpSpPr/>
          <p:nvPr/>
        </p:nvGrpSpPr>
        <p:grpSpPr>
          <a:xfrm>
            <a:off x="188595" y="240030"/>
            <a:ext cx="1457325" cy="655955"/>
            <a:chOff x="297" y="378"/>
            <a:chExt cx="3550" cy="1033"/>
          </a:xfrm>
        </p:grpSpPr>
        <p:pic>
          <p:nvPicPr>
            <p:cNvPr id="139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378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文本框 14"/>
            <p:cNvSpPr txBox="1"/>
            <p:nvPr/>
          </p:nvSpPr>
          <p:spPr>
            <a:xfrm>
              <a:off x="692" y="642"/>
              <a:ext cx="2909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试一试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0" name="组合 70"/>
          <p:cNvGrpSpPr/>
          <p:nvPr/>
        </p:nvGrpSpPr>
        <p:grpSpPr bwMode="auto">
          <a:xfrm>
            <a:off x="3221410" y="771525"/>
            <a:ext cx="1951037" cy="811158"/>
            <a:chOff x="3401870" y="771550"/>
            <a:chExt cx="1950525" cy="810539"/>
          </a:xfrm>
        </p:grpSpPr>
        <p:grpSp>
          <p:nvGrpSpPr>
            <p:cNvPr id="61" name="组合 14"/>
            <p:cNvGrpSpPr/>
            <p:nvPr/>
          </p:nvGrpSpPr>
          <p:grpSpPr bwMode="auto">
            <a:xfrm>
              <a:off x="3401870" y="774170"/>
              <a:ext cx="405045" cy="807919"/>
              <a:chOff x="4797025" y="2633185"/>
              <a:chExt cx="405045" cy="807919"/>
            </a:xfrm>
          </p:grpSpPr>
          <p:sp>
            <p:nvSpPr>
              <p:cNvPr id="2" name="TextBox 25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27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62" name="组合 14"/>
            <p:cNvGrpSpPr/>
            <p:nvPr/>
          </p:nvGrpSpPr>
          <p:grpSpPr bwMode="auto">
            <a:xfrm>
              <a:off x="4076945" y="774170"/>
              <a:ext cx="405045" cy="807919"/>
              <a:chOff x="4797025" y="2633185"/>
              <a:chExt cx="405045" cy="807919"/>
            </a:xfrm>
          </p:grpSpPr>
          <p:sp>
            <p:nvSpPr>
              <p:cNvPr id="7" name="TextBox 29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4837724" y="3038242"/>
                <a:ext cx="3237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31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2" name="文本框 10245"/>
            <p:cNvSpPr txBox="1">
              <a:spLocks noChangeArrowheads="1"/>
            </p:cNvSpPr>
            <p:nvPr/>
          </p:nvSpPr>
          <p:spPr bwMode="auto">
            <a:xfrm>
              <a:off x="3765312" y="890522"/>
              <a:ext cx="1079217" cy="5780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en-US" altLang="zh-CN" sz="24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+ 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0" name="组合 56"/>
            <p:cNvGrpSpPr/>
            <p:nvPr/>
          </p:nvGrpSpPr>
          <p:grpSpPr bwMode="auto">
            <a:xfrm>
              <a:off x="4704395" y="771550"/>
              <a:ext cx="648000" cy="809559"/>
              <a:chOff x="4875798" y="1131591"/>
              <a:chExt cx="648000" cy="809559"/>
            </a:xfrm>
          </p:grpSpPr>
          <p:sp>
            <p:nvSpPr>
              <p:cNvPr id="11" name="TextBox 42"/>
              <p:cNvSpPr txBox="1">
                <a:spLocks noChangeArrowheads="1"/>
              </p:cNvSpPr>
              <p:nvPr/>
            </p:nvSpPr>
            <p:spPr bwMode="auto">
              <a:xfrm>
                <a:off x="4875798" y="1131591"/>
                <a:ext cx="648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）</a:t>
                </a:r>
                <a:endPara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930229" y="1555131"/>
                <a:ext cx="539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44"/>
              <p:cNvSpPr txBox="1">
                <a:spLocks noChangeArrowheads="1"/>
              </p:cNvSpPr>
              <p:nvPr/>
            </p:nvSpPr>
            <p:spPr bwMode="auto">
              <a:xfrm>
                <a:off x="4875798" y="1479485"/>
                <a:ext cx="648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）</a:t>
                </a:r>
                <a:endPara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24" name="组合 40"/>
          <p:cNvGrpSpPr/>
          <p:nvPr/>
        </p:nvGrpSpPr>
        <p:grpSpPr>
          <a:xfrm>
            <a:off x="1606550" y="1779905"/>
            <a:ext cx="1591945" cy="461010"/>
            <a:chOff x="4500562" y="3000372"/>
            <a:chExt cx="857256" cy="12144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5" name="矩形 24"/>
            <p:cNvSpPr/>
            <p:nvPr/>
          </p:nvSpPr>
          <p:spPr bwMode="auto">
            <a:xfrm>
              <a:off x="4500562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929190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602105" y="1779905"/>
            <a:ext cx="5605780" cy="461010"/>
            <a:chOff x="1762" y="4277"/>
            <a:chExt cx="11893" cy="726"/>
          </a:xfrm>
        </p:grpSpPr>
        <p:grpSp>
          <p:nvGrpSpPr>
            <p:cNvPr id="1044" name="组合 21"/>
            <p:cNvGrpSpPr/>
            <p:nvPr/>
          </p:nvGrpSpPr>
          <p:grpSpPr>
            <a:xfrm>
              <a:off x="1762" y="4277"/>
              <a:ext cx="8495" cy="726"/>
              <a:chOff x="1714480" y="2928934"/>
              <a:chExt cx="2500330" cy="1571636"/>
            </a:xfrm>
          </p:grpSpPr>
          <p:sp>
            <p:nvSpPr>
              <p:cNvPr id="1049" name="矩形 16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500066" cy="15716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p>
                <a:endParaRPr lang="zh-CN" altLang="en-US" sz="2400" kern="0">
                  <a:solidFill>
                    <a:sysClr val="windowText" lastClr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4" name="矩形 17"/>
              <p:cNvSpPr>
                <a:spLocks noChangeArrowheads="1"/>
              </p:cNvSpPr>
              <p:nvPr/>
            </p:nvSpPr>
            <p:spPr bwMode="auto">
              <a:xfrm>
                <a:off x="2214546" y="2928934"/>
                <a:ext cx="500066" cy="15716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p>
                <a:endParaRPr lang="zh-CN" altLang="en-US" sz="2400" kern="0">
                  <a:solidFill>
                    <a:sysClr val="windowText" lastClr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51" name="矩形 18"/>
              <p:cNvSpPr>
                <a:spLocks noChangeArrowheads="1"/>
              </p:cNvSpPr>
              <p:nvPr/>
            </p:nvSpPr>
            <p:spPr bwMode="auto">
              <a:xfrm>
                <a:off x="2714612" y="2928934"/>
                <a:ext cx="500066" cy="15716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p>
                <a:endParaRPr lang="zh-CN" altLang="en-US" sz="2400" kern="0">
                  <a:solidFill>
                    <a:sysClr val="windowText" lastClr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52" name="矩形 19"/>
              <p:cNvSpPr>
                <a:spLocks noChangeArrowheads="1"/>
              </p:cNvSpPr>
              <p:nvPr/>
            </p:nvSpPr>
            <p:spPr bwMode="auto">
              <a:xfrm>
                <a:off x="3214678" y="2928934"/>
                <a:ext cx="500066" cy="15716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p>
                <a:endParaRPr lang="zh-CN" altLang="en-US" sz="2400" kern="0">
                  <a:solidFill>
                    <a:sysClr val="windowText" lastClr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53" name="矩形 20"/>
              <p:cNvSpPr>
                <a:spLocks noChangeArrowheads="1"/>
              </p:cNvSpPr>
              <p:nvPr/>
            </p:nvSpPr>
            <p:spPr bwMode="auto">
              <a:xfrm>
                <a:off x="3714744" y="2928934"/>
                <a:ext cx="500066" cy="15716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p>
                <a:endParaRPr lang="zh-CN" altLang="en-US" sz="2400" kern="0">
                  <a:solidFill>
                    <a:sysClr val="windowText" lastClr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grpSp>
          <p:nvGrpSpPr>
            <p:cNvPr id="17" name="组合 21"/>
            <p:cNvGrpSpPr/>
            <p:nvPr/>
          </p:nvGrpSpPr>
          <p:grpSpPr>
            <a:xfrm>
              <a:off x="10257" y="4277"/>
              <a:ext cx="3398" cy="726"/>
              <a:chOff x="1714480" y="2928934"/>
              <a:chExt cx="1000132" cy="1571636"/>
            </a:xfrm>
          </p:grpSpPr>
          <p:sp>
            <p:nvSpPr>
              <p:cNvPr id="18" name="矩形 16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500066" cy="15716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p>
                <a:endParaRPr lang="zh-CN" altLang="en-US" sz="2400" kern="0">
                  <a:solidFill>
                    <a:sysClr val="windowText" lastClr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20" name="矩形 17"/>
              <p:cNvSpPr>
                <a:spLocks noChangeArrowheads="1"/>
              </p:cNvSpPr>
              <p:nvPr/>
            </p:nvSpPr>
            <p:spPr bwMode="auto">
              <a:xfrm>
                <a:off x="2214546" y="2928934"/>
                <a:ext cx="500066" cy="15716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</a:ln>
            </p:spPr>
            <p:txBody>
              <a:bodyPr anchor="ctr"/>
              <a:p>
                <a:endParaRPr lang="zh-CN" altLang="en-US" sz="2400" kern="0">
                  <a:solidFill>
                    <a:sysClr val="windowText" lastClr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</p:grpSp>
      <p:grpSp>
        <p:nvGrpSpPr>
          <p:cNvPr id="30" name="组合 40"/>
          <p:cNvGrpSpPr/>
          <p:nvPr/>
        </p:nvGrpSpPr>
        <p:grpSpPr>
          <a:xfrm>
            <a:off x="3203575" y="1779905"/>
            <a:ext cx="2400300" cy="461010"/>
            <a:chOff x="4500562" y="3000372"/>
            <a:chExt cx="1285884" cy="12144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矩形 30"/>
            <p:cNvSpPr/>
            <p:nvPr/>
          </p:nvSpPr>
          <p:spPr bwMode="auto">
            <a:xfrm>
              <a:off x="4500562" y="3000372"/>
              <a:ext cx="428628" cy="121444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4929190" y="3000372"/>
              <a:ext cx="428628" cy="121444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5357818" y="3000372"/>
              <a:ext cx="428628" cy="121444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p>
              <a:pPr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664710" y="753110"/>
            <a:ext cx="411480" cy="854075"/>
            <a:chOff x="9832" y="1186"/>
            <a:chExt cx="648" cy="1345"/>
          </a:xfrm>
        </p:grpSpPr>
        <p:sp>
          <p:nvSpPr>
            <p:cNvPr id="88" name="TextBox 10"/>
            <p:cNvSpPr txBox="1">
              <a:spLocks noChangeArrowheads="1"/>
            </p:cNvSpPr>
            <p:nvPr/>
          </p:nvSpPr>
          <p:spPr bwMode="auto">
            <a:xfrm>
              <a:off x="9832" y="1186"/>
              <a:ext cx="64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0" name="TextBox 12"/>
            <p:cNvSpPr txBox="1">
              <a:spLocks noChangeArrowheads="1"/>
            </p:cNvSpPr>
            <p:nvPr/>
          </p:nvSpPr>
          <p:spPr bwMode="auto">
            <a:xfrm>
              <a:off x="9832" y="1807"/>
              <a:ext cx="64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en-US" altLang="zh-CN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010285" y="2816225"/>
            <a:ext cx="1444625" cy="809625"/>
            <a:chOff x="1061610" y="1996210"/>
            <a:chExt cx="1444445" cy="809560"/>
          </a:xfrm>
        </p:grpSpPr>
        <p:grpSp>
          <p:nvGrpSpPr>
            <p:cNvPr id="22" name="组合 14"/>
            <p:cNvGrpSpPr/>
            <p:nvPr/>
          </p:nvGrpSpPr>
          <p:grpSpPr bwMode="auto">
            <a:xfrm>
              <a:off x="1061610" y="1996210"/>
              <a:ext cx="405045" cy="809560"/>
              <a:chOff x="4797025" y="2633185"/>
              <a:chExt cx="405045" cy="809560"/>
            </a:xfrm>
          </p:grpSpPr>
          <p:sp>
            <p:nvSpPr>
              <p:cNvPr id="67" name="TextBox 1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4838295" y="3037965"/>
                <a:ext cx="3222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1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3" name="组合 14"/>
            <p:cNvGrpSpPr/>
            <p:nvPr/>
          </p:nvGrpSpPr>
          <p:grpSpPr bwMode="auto">
            <a:xfrm>
              <a:off x="1736685" y="1996210"/>
              <a:ext cx="405045" cy="809560"/>
              <a:chOff x="4797025" y="2633185"/>
              <a:chExt cx="405045" cy="809560"/>
            </a:xfrm>
          </p:grpSpPr>
          <p:sp>
            <p:nvSpPr>
              <p:cNvPr id="64" name="TextBox 7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4837824" y="3037965"/>
                <a:ext cx="3222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9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63" name="文本框 10245"/>
            <p:cNvSpPr txBox="1">
              <a:spLocks noChangeArrowheads="1"/>
            </p:cNvSpPr>
            <p:nvPr/>
          </p:nvSpPr>
          <p:spPr bwMode="auto">
            <a:xfrm>
              <a:off x="1426690" y="2089864"/>
              <a:ext cx="1079365" cy="5793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en-US" altLang="zh-CN" sz="24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+ 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6" name="组合 315"/>
          <p:cNvGrpSpPr/>
          <p:nvPr/>
        </p:nvGrpSpPr>
        <p:grpSpPr bwMode="auto">
          <a:xfrm rot="0">
            <a:off x="1010285" y="2814955"/>
            <a:ext cx="1444625" cy="809625"/>
            <a:chOff x="1061610" y="1996210"/>
            <a:chExt cx="1444445" cy="809560"/>
          </a:xfrm>
        </p:grpSpPr>
        <p:grpSp>
          <p:nvGrpSpPr>
            <p:cNvPr id="317" name="组合 14"/>
            <p:cNvGrpSpPr/>
            <p:nvPr/>
          </p:nvGrpSpPr>
          <p:grpSpPr bwMode="auto">
            <a:xfrm>
              <a:off x="1061610" y="1996210"/>
              <a:ext cx="405045" cy="809560"/>
              <a:chOff x="4797025" y="2633185"/>
              <a:chExt cx="405045" cy="809560"/>
            </a:xfrm>
          </p:grpSpPr>
          <p:sp>
            <p:nvSpPr>
              <p:cNvPr id="318" name="TextBox 1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19" name="直接连接符 318"/>
              <p:cNvCxnSpPr/>
              <p:nvPr/>
            </p:nvCxnSpPr>
            <p:spPr>
              <a:xfrm>
                <a:off x="4838295" y="3037965"/>
                <a:ext cx="3222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" name="TextBox 1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21" name="组合 14"/>
            <p:cNvGrpSpPr/>
            <p:nvPr/>
          </p:nvGrpSpPr>
          <p:grpSpPr bwMode="auto">
            <a:xfrm>
              <a:off x="1736685" y="1996210"/>
              <a:ext cx="405045" cy="809560"/>
              <a:chOff x="4797025" y="2633185"/>
              <a:chExt cx="405045" cy="809560"/>
            </a:xfrm>
          </p:grpSpPr>
          <p:sp>
            <p:nvSpPr>
              <p:cNvPr id="322" name="TextBox 7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23" name="直接连接符 322"/>
              <p:cNvCxnSpPr/>
              <p:nvPr/>
            </p:nvCxnSpPr>
            <p:spPr>
              <a:xfrm>
                <a:off x="4837824" y="3037965"/>
                <a:ext cx="3222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TextBox 9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25" name="文本框 10245"/>
            <p:cNvSpPr txBox="1">
              <a:spLocks noChangeArrowheads="1"/>
            </p:cNvSpPr>
            <p:nvPr/>
          </p:nvSpPr>
          <p:spPr bwMode="auto">
            <a:xfrm>
              <a:off x="1426690" y="2089864"/>
              <a:ext cx="1079365" cy="5793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en-US" altLang="zh-CN" sz="24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+ 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43785" y="2814955"/>
            <a:ext cx="405130" cy="810260"/>
            <a:chOff x="3691" y="4433"/>
            <a:chExt cx="638" cy="1276"/>
          </a:xfrm>
        </p:grpSpPr>
        <p:grpSp>
          <p:nvGrpSpPr>
            <p:cNvPr id="80" name="组合 22"/>
            <p:cNvGrpSpPr/>
            <p:nvPr/>
          </p:nvGrpSpPr>
          <p:grpSpPr bwMode="auto">
            <a:xfrm>
              <a:off x="3691" y="4435"/>
              <a:ext cx="638" cy="1275"/>
              <a:chOff x="4797025" y="2633185"/>
              <a:chExt cx="405045" cy="809560"/>
            </a:xfrm>
          </p:grpSpPr>
          <p:sp>
            <p:nvSpPr>
              <p:cNvPr id="81" name="TextBox 24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>
                <a:off x="4838324" y="3037965"/>
                <a:ext cx="3224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26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27" name="TextBox 24"/>
            <p:cNvSpPr txBox="1">
              <a:spLocks noChangeArrowheads="1"/>
            </p:cNvSpPr>
            <p:nvPr/>
          </p:nvSpPr>
          <p:spPr bwMode="auto">
            <a:xfrm>
              <a:off x="3691" y="4433"/>
              <a:ext cx="63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28" name="直接连接符 327"/>
            <p:cNvCxnSpPr/>
            <p:nvPr/>
          </p:nvCxnSpPr>
          <p:spPr>
            <a:xfrm>
              <a:off x="3756" y="5071"/>
              <a:ext cx="5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9" name="TextBox 26"/>
          <p:cNvSpPr txBox="1">
            <a:spLocks noChangeArrowheads="1"/>
          </p:cNvSpPr>
          <p:nvPr/>
        </p:nvSpPr>
        <p:spPr bwMode="auto">
          <a:xfrm>
            <a:off x="2343785" y="3162935"/>
            <a:ext cx="40513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2" name="组合 281"/>
          <p:cNvGrpSpPr/>
          <p:nvPr/>
        </p:nvGrpSpPr>
        <p:grpSpPr>
          <a:xfrm>
            <a:off x="1010285" y="2816225"/>
            <a:ext cx="1738630" cy="671830"/>
            <a:chOff x="2288" y="2175"/>
            <a:chExt cx="2738" cy="1058"/>
          </a:xfrm>
        </p:grpSpPr>
        <p:grpSp>
          <p:nvGrpSpPr>
            <p:cNvPr id="283" name="组合 282"/>
            <p:cNvGrpSpPr/>
            <p:nvPr/>
          </p:nvGrpSpPr>
          <p:grpSpPr bwMode="auto">
            <a:xfrm rot="0">
              <a:off x="2288" y="2175"/>
              <a:ext cx="2275" cy="1058"/>
              <a:chOff x="1061610" y="1996210"/>
              <a:chExt cx="1444445" cy="672093"/>
            </a:xfrm>
          </p:grpSpPr>
          <p:grpSp>
            <p:nvGrpSpPr>
              <p:cNvPr id="284" name="组合 14"/>
              <p:cNvGrpSpPr/>
              <p:nvPr/>
            </p:nvGrpSpPr>
            <p:grpSpPr bwMode="auto">
              <a:xfrm>
                <a:off x="1061610" y="1996210"/>
                <a:ext cx="405045" cy="460338"/>
                <a:chOff x="4797025" y="2633185"/>
                <a:chExt cx="405045" cy="460338"/>
              </a:xfrm>
            </p:grpSpPr>
            <p:sp>
              <p:nvSpPr>
                <p:cNvPr id="28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797025" y="2633185"/>
                  <a:ext cx="405045" cy="460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en-US" altLang="zh-CN" sz="2400" b="1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286" name="直接连接符 285"/>
                <p:cNvCxnSpPr/>
                <p:nvPr/>
              </p:nvCxnSpPr>
              <p:spPr>
                <a:xfrm>
                  <a:off x="4838295" y="3037965"/>
                  <a:ext cx="32222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组合 14"/>
              <p:cNvGrpSpPr/>
              <p:nvPr/>
            </p:nvGrpSpPr>
            <p:grpSpPr bwMode="auto">
              <a:xfrm>
                <a:off x="1736685" y="1996210"/>
                <a:ext cx="405045" cy="460338"/>
                <a:chOff x="4797025" y="2633185"/>
                <a:chExt cx="405045" cy="460338"/>
              </a:xfrm>
            </p:grpSpPr>
            <p:sp>
              <p:nvSpPr>
                <p:cNvPr id="288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4797025" y="2633185"/>
                  <a:ext cx="405045" cy="460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en-US" altLang="zh-CN" sz="2400" b="1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289" name="直接连接符 288"/>
                <p:cNvCxnSpPr/>
                <p:nvPr/>
              </p:nvCxnSpPr>
              <p:spPr>
                <a:xfrm>
                  <a:off x="4837824" y="3037965"/>
                  <a:ext cx="3222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0" name="文本框 10245"/>
              <p:cNvSpPr txBox="1">
                <a:spLocks noChangeArrowheads="1"/>
              </p:cNvSpPr>
              <p:nvPr/>
            </p:nvSpPr>
            <p:spPr bwMode="auto">
              <a:xfrm>
                <a:off x="1426690" y="2089864"/>
                <a:ext cx="1079365" cy="578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3800"/>
                  </a:lnSpc>
                  <a:defRPr/>
                </a:pPr>
                <a:r>
                  <a:rPr lang="en-US" altLang="zh-CN" sz="2400" b="1" spc="110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+   =</a:t>
                </a:r>
                <a:endParaRPr lang="en-US" altLang="zh-CN" sz="2400" b="1" spc="11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91" name="TextBox 24"/>
            <p:cNvSpPr txBox="1">
              <a:spLocks noChangeArrowheads="1"/>
            </p:cNvSpPr>
            <p:nvPr/>
          </p:nvSpPr>
          <p:spPr bwMode="auto">
            <a:xfrm>
              <a:off x="4388" y="2182"/>
              <a:ext cx="63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92" name="直接连接符 291"/>
            <p:cNvCxnSpPr/>
            <p:nvPr/>
          </p:nvCxnSpPr>
          <p:spPr>
            <a:xfrm>
              <a:off x="4453" y="2820"/>
              <a:ext cx="5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下箭头 361"/>
          <p:cNvSpPr/>
          <p:nvPr/>
        </p:nvSpPr>
        <p:spPr>
          <a:xfrm>
            <a:off x="2861310" y="4901565"/>
            <a:ext cx="360045" cy="28829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3" name="上箭头 362"/>
          <p:cNvSpPr/>
          <p:nvPr/>
        </p:nvSpPr>
        <p:spPr>
          <a:xfrm>
            <a:off x="4004310" y="4901565"/>
            <a:ext cx="360045" cy="215900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4" name="左右箭头 363"/>
          <p:cNvSpPr/>
          <p:nvPr/>
        </p:nvSpPr>
        <p:spPr>
          <a:xfrm>
            <a:off x="3378835" y="4875530"/>
            <a:ext cx="503555" cy="267970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9" name="组合 51"/>
          <p:cNvGrpSpPr/>
          <p:nvPr/>
        </p:nvGrpSpPr>
        <p:grpSpPr bwMode="auto">
          <a:xfrm rot="0">
            <a:off x="5924715" y="2815200"/>
            <a:ext cx="2092379" cy="808372"/>
            <a:chOff x="1057284" y="1996210"/>
            <a:chExt cx="1965400" cy="808797"/>
          </a:xfrm>
        </p:grpSpPr>
        <p:grpSp>
          <p:nvGrpSpPr>
            <p:cNvPr id="160" name="组合 14"/>
            <p:cNvGrpSpPr/>
            <p:nvPr/>
          </p:nvGrpSpPr>
          <p:grpSpPr bwMode="auto">
            <a:xfrm>
              <a:off x="1057284" y="1996210"/>
              <a:ext cx="552230" cy="807811"/>
              <a:chOff x="4792699" y="2633185"/>
              <a:chExt cx="552230" cy="807811"/>
            </a:xfrm>
          </p:grpSpPr>
          <p:sp>
            <p:nvSpPr>
              <p:cNvPr id="161" name="TextBox 58"/>
              <p:cNvSpPr txBox="1">
                <a:spLocks noChangeArrowheads="1"/>
              </p:cNvSpPr>
              <p:nvPr/>
            </p:nvSpPr>
            <p:spPr bwMode="auto">
              <a:xfrm>
                <a:off x="4864425" y="2633185"/>
                <a:ext cx="405045" cy="460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62" name="直接连接符 161"/>
              <p:cNvCxnSpPr/>
              <p:nvPr/>
            </p:nvCxnSpPr>
            <p:spPr>
              <a:xfrm>
                <a:off x="4905693" y="3038230"/>
                <a:ext cx="3958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60"/>
              <p:cNvSpPr txBox="1">
                <a:spLocks noChangeArrowheads="1"/>
              </p:cNvSpPr>
              <p:nvPr/>
            </p:nvSpPr>
            <p:spPr bwMode="auto">
              <a:xfrm>
                <a:off x="4792699" y="2980379"/>
                <a:ext cx="552230" cy="460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endParaRPr lang="en-US" altLang="zh-CN" sz="24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64" name="组合 14"/>
            <p:cNvGrpSpPr/>
            <p:nvPr/>
          </p:nvGrpSpPr>
          <p:grpSpPr bwMode="auto">
            <a:xfrm>
              <a:off x="1808411" y="1996210"/>
              <a:ext cx="521762" cy="808797"/>
              <a:chOff x="4868751" y="2633185"/>
              <a:chExt cx="521762" cy="808797"/>
            </a:xfrm>
          </p:grpSpPr>
          <p:sp>
            <p:nvSpPr>
              <p:cNvPr id="165" name="TextBox 55"/>
              <p:cNvSpPr txBox="1">
                <a:spLocks noChangeArrowheads="1"/>
              </p:cNvSpPr>
              <p:nvPr/>
            </p:nvSpPr>
            <p:spPr bwMode="auto">
              <a:xfrm>
                <a:off x="4954989" y="2633185"/>
                <a:ext cx="405045" cy="460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66" name="直接连接符 165"/>
              <p:cNvCxnSpPr/>
              <p:nvPr/>
            </p:nvCxnSpPr>
            <p:spPr>
              <a:xfrm>
                <a:off x="4972585" y="3038229"/>
                <a:ext cx="3237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extBox 57"/>
              <p:cNvSpPr txBox="1">
                <a:spLocks noChangeArrowheads="1"/>
              </p:cNvSpPr>
              <p:nvPr/>
            </p:nvSpPr>
            <p:spPr bwMode="auto">
              <a:xfrm>
                <a:off x="4868751" y="2981365"/>
                <a:ext cx="521762" cy="460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endParaRPr lang="en-US" altLang="zh-CN" sz="24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68" name="文本框 10245"/>
            <p:cNvSpPr txBox="1">
              <a:spLocks noChangeArrowheads="1"/>
            </p:cNvSpPr>
            <p:nvPr/>
          </p:nvSpPr>
          <p:spPr bwMode="auto">
            <a:xfrm>
              <a:off x="1598328" y="2076887"/>
              <a:ext cx="1424356" cy="5787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en-US" altLang="zh-CN" sz="24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+ 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7515225" y="2815200"/>
            <a:ext cx="541020" cy="810260"/>
            <a:chOff x="8106" y="5791"/>
            <a:chExt cx="852" cy="1276"/>
          </a:xfrm>
        </p:grpSpPr>
        <p:grpSp>
          <p:nvGrpSpPr>
            <p:cNvPr id="170" name="组合 117"/>
            <p:cNvGrpSpPr/>
            <p:nvPr/>
          </p:nvGrpSpPr>
          <p:grpSpPr bwMode="auto">
            <a:xfrm rot="0">
              <a:off x="8106" y="5791"/>
              <a:ext cx="852" cy="1277"/>
              <a:chOff x="6322545" y="2346725"/>
              <a:chExt cx="540000" cy="810539"/>
            </a:xfrm>
          </p:grpSpPr>
          <p:cxnSp>
            <p:nvCxnSpPr>
              <p:cNvPr id="171" name="直接连接符 170"/>
              <p:cNvCxnSpPr/>
              <p:nvPr/>
            </p:nvCxnSpPr>
            <p:spPr>
              <a:xfrm>
                <a:off x="6376387" y="2757574"/>
                <a:ext cx="4323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TextBox 119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6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3" name="TextBox 120"/>
              <p:cNvSpPr txBox="1">
                <a:spLocks noChangeArrowheads="1"/>
              </p:cNvSpPr>
              <p:nvPr/>
            </p:nvSpPr>
            <p:spPr bwMode="auto">
              <a:xfrm>
                <a:off x="6390023" y="2346725"/>
                <a:ext cx="405045" cy="46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174" name="直接连接符 173"/>
            <p:cNvCxnSpPr/>
            <p:nvPr/>
          </p:nvCxnSpPr>
          <p:spPr>
            <a:xfrm>
              <a:off x="8191" y="6437"/>
              <a:ext cx="6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组合 51"/>
          <p:cNvGrpSpPr/>
          <p:nvPr/>
        </p:nvGrpSpPr>
        <p:grpSpPr bwMode="auto">
          <a:xfrm rot="0">
            <a:off x="5926205" y="2815200"/>
            <a:ext cx="2092379" cy="808372"/>
            <a:chOff x="1057284" y="1996210"/>
            <a:chExt cx="1965400" cy="808797"/>
          </a:xfrm>
        </p:grpSpPr>
        <p:grpSp>
          <p:nvGrpSpPr>
            <p:cNvPr id="176" name="组合 14"/>
            <p:cNvGrpSpPr/>
            <p:nvPr/>
          </p:nvGrpSpPr>
          <p:grpSpPr bwMode="auto">
            <a:xfrm>
              <a:off x="1057284" y="1996210"/>
              <a:ext cx="552230" cy="807811"/>
              <a:chOff x="4792699" y="2633185"/>
              <a:chExt cx="552230" cy="807811"/>
            </a:xfrm>
          </p:grpSpPr>
          <p:sp>
            <p:nvSpPr>
              <p:cNvPr id="177" name="TextBox 58"/>
              <p:cNvSpPr txBox="1">
                <a:spLocks noChangeArrowheads="1"/>
              </p:cNvSpPr>
              <p:nvPr/>
            </p:nvSpPr>
            <p:spPr bwMode="auto">
              <a:xfrm>
                <a:off x="4864425" y="2633185"/>
                <a:ext cx="405045" cy="460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78" name="直接连接符 177"/>
              <p:cNvCxnSpPr/>
              <p:nvPr/>
            </p:nvCxnSpPr>
            <p:spPr>
              <a:xfrm>
                <a:off x="4905693" y="3038230"/>
                <a:ext cx="3958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extBox 60"/>
              <p:cNvSpPr txBox="1">
                <a:spLocks noChangeArrowheads="1"/>
              </p:cNvSpPr>
              <p:nvPr/>
            </p:nvSpPr>
            <p:spPr bwMode="auto">
              <a:xfrm>
                <a:off x="4792699" y="2980379"/>
                <a:ext cx="552230" cy="460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endPara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80" name="组合 14"/>
            <p:cNvGrpSpPr/>
            <p:nvPr/>
          </p:nvGrpSpPr>
          <p:grpSpPr bwMode="auto">
            <a:xfrm>
              <a:off x="1808411" y="2344390"/>
              <a:ext cx="521762" cy="460617"/>
              <a:chOff x="4868751" y="2981365"/>
              <a:chExt cx="521762" cy="460617"/>
            </a:xfrm>
          </p:grpSpPr>
          <p:cxnSp>
            <p:nvCxnSpPr>
              <p:cNvPr id="182" name="直接连接符 181"/>
              <p:cNvCxnSpPr/>
              <p:nvPr/>
            </p:nvCxnSpPr>
            <p:spPr>
              <a:xfrm>
                <a:off x="4972585" y="3038229"/>
                <a:ext cx="3237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Box 57"/>
              <p:cNvSpPr txBox="1">
                <a:spLocks noChangeArrowheads="1"/>
              </p:cNvSpPr>
              <p:nvPr/>
            </p:nvSpPr>
            <p:spPr bwMode="auto">
              <a:xfrm>
                <a:off x="4868751" y="2981365"/>
                <a:ext cx="521762" cy="460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endPara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84" name="文本框 10245"/>
            <p:cNvSpPr txBox="1">
              <a:spLocks noChangeArrowheads="1"/>
            </p:cNvSpPr>
            <p:nvPr/>
          </p:nvSpPr>
          <p:spPr bwMode="auto">
            <a:xfrm>
              <a:off x="1598328" y="2076887"/>
              <a:ext cx="1424356" cy="5787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en-US" altLang="zh-CN" sz="24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+   </a:t>
              </a:r>
              <a:endParaRPr lang="en-US" altLang="zh-CN" sz="2400" b="1" spc="11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88" name="TextBox 119"/>
          <p:cNvSpPr txBox="1">
            <a:spLocks noChangeArrowheads="1"/>
          </p:cNvSpPr>
          <p:nvPr/>
        </p:nvSpPr>
        <p:spPr bwMode="auto">
          <a:xfrm>
            <a:off x="7515915" y="3164400"/>
            <a:ext cx="5410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5" name="组合 116"/>
          <p:cNvGrpSpPr/>
          <p:nvPr/>
        </p:nvGrpSpPr>
        <p:grpSpPr bwMode="auto">
          <a:xfrm>
            <a:off x="3466148" y="2816225"/>
            <a:ext cx="1665287" cy="812800"/>
            <a:chOff x="6192180" y="1352860"/>
            <a:chExt cx="1665185" cy="812180"/>
          </a:xfrm>
        </p:grpSpPr>
        <p:grpSp>
          <p:nvGrpSpPr>
            <p:cNvPr id="206" name="组合 94"/>
            <p:cNvGrpSpPr/>
            <p:nvPr/>
          </p:nvGrpSpPr>
          <p:grpSpPr bwMode="auto">
            <a:xfrm>
              <a:off x="6192180" y="1352860"/>
              <a:ext cx="540000" cy="812180"/>
              <a:chOff x="6322545" y="2346725"/>
              <a:chExt cx="540000" cy="812180"/>
            </a:xfrm>
          </p:grpSpPr>
          <p:cxnSp>
            <p:nvCxnSpPr>
              <p:cNvPr id="207" name="直接连接符 206"/>
              <p:cNvCxnSpPr/>
              <p:nvPr/>
            </p:nvCxnSpPr>
            <p:spPr>
              <a:xfrm>
                <a:off x="6376517" y="2757573"/>
                <a:ext cx="431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114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09" name="TextBox 115"/>
              <p:cNvSpPr txBox="1">
                <a:spLocks noChangeArrowheads="1"/>
              </p:cNvSpPr>
              <p:nvPr/>
            </p:nvSpPr>
            <p:spPr bwMode="auto">
              <a:xfrm>
                <a:off x="6390023" y="234672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10" name="文本框 10245"/>
            <p:cNvSpPr txBox="1">
              <a:spLocks noChangeArrowheads="1"/>
            </p:cNvSpPr>
            <p:nvPr/>
          </p:nvSpPr>
          <p:spPr bwMode="auto">
            <a:xfrm>
              <a:off x="6657289" y="1457555"/>
              <a:ext cx="1200076" cy="578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800"/>
                </a:lnSpc>
                <a:defRPr/>
              </a:pPr>
              <a:r>
                <a:rPr lang="en-US" altLang="zh-CN" sz="2400" b="1" spc="110" dirty="0">
                  <a:latin typeface="楷体" panose="02010609060101010101" pitchFamily="49" charset="-122"/>
                  <a:ea typeface="楷体" panose="02010609060101010101" pitchFamily="49" charset="-122"/>
                </a:rPr>
                <a:t>+ 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11" name="组合 96"/>
            <p:cNvGrpSpPr/>
            <p:nvPr/>
          </p:nvGrpSpPr>
          <p:grpSpPr bwMode="auto">
            <a:xfrm>
              <a:off x="6895830" y="1352860"/>
              <a:ext cx="540000" cy="812180"/>
              <a:chOff x="6322545" y="2346725"/>
              <a:chExt cx="540000" cy="812180"/>
            </a:xfrm>
          </p:grpSpPr>
          <p:cxnSp>
            <p:nvCxnSpPr>
              <p:cNvPr id="212" name="直接连接符 211"/>
              <p:cNvCxnSpPr/>
              <p:nvPr/>
            </p:nvCxnSpPr>
            <p:spPr>
              <a:xfrm>
                <a:off x="6376086" y="2757573"/>
                <a:ext cx="431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TextBox 111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4" name="TextBox 112"/>
              <p:cNvSpPr txBox="1">
                <a:spLocks noChangeArrowheads="1"/>
              </p:cNvSpPr>
              <p:nvPr/>
            </p:nvSpPr>
            <p:spPr bwMode="auto">
              <a:xfrm>
                <a:off x="6390023" y="234672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219" name="组合 116"/>
          <p:cNvGrpSpPr/>
          <p:nvPr/>
        </p:nvGrpSpPr>
        <p:grpSpPr bwMode="auto">
          <a:xfrm rot="0">
            <a:off x="3466465" y="3165738"/>
            <a:ext cx="1243489" cy="462017"/>
            <a:chOff x="6192180" y="1703375"/>
            <a:chExt cx="1243650" cy="461665"/>
          </a:xfrm>
        </p:grpSpPr>
        <p:grpSp>
          <p:nvGrpSpPr>
            <p:cNvPr id="220" name="组合 94"/>
            <p:cNvGrpSpPr/>
            <p:nvPr/>
          </p:nvGrpSpPr>
          <p:grpSpPr bwMode="auto">
            <a:xfrm>
              <a:off x="6192180" y="1703375"/>
              <a:ext cx="540000" cy="461665"/>
              <a:chOff x="6322545" y="2697240"/>
              <a:chExt cx="540000" cy="461665"/>
            </a:xfrm>
          </p:grpSpPr>
          <p:cxnSp>
            <p:nvCxnSpPr>
              <p:cNvPr id="221" name="直接连接符 220"/>
              <p:cNvCxnSpPr/>
              <p:nvPr/>
            </p:nvCxnSpPr>
            <p:spPr>
              <a:xfrm>
                <a:off x="6376517" y="2757573"/>
                <a:ext cx="431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TextBox 114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25" name="组合 96"/>
            <p:cNvGrpSpPr/>
            <p:nvPr/>
          </p:nvGrpSpPr>
          <p:grpSpPr bwMode="auto">
            <a:xfrm>
              <a:off x="6895830" y="1703375"/>
              <a:ext cx="540000" cy="461665"/>
              <a:chOff x="6322545" y="2697240"/>
              <a:chExt cx="540000" cy="461665"/>
            </a:xfrm>
          </p:grpSpPr>
          <p:cxnSp>
            <p:nvCxnSpPr>
              <p:cNvPr id="226" name="直接连接符 225"/>
              <p:cNvCxnSpPr/>
              <p:nvPr/>
            </p:nvCxnSpPr>
            <p:spPr>
              <a:xfrm>
                <a:off x="6376086" y="2757573"/>
                <a:ext cx="431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TextBox 111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en-US" altLang="zh-CN" sz="24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229" name="组合 117"/>
          <p:cNvGrpSpPr/>
          <p:nvPr/>
        </p:nvGrpSpPr>
        <p:grpSpPr bwMode="auto">
          <a:xfrm rot="0">
            <a:off x="4860290" y="2814955"/>
            <a:ext cx="541020" cy="812800"/>
            <a:chOff x="6322545" y="2346725"/>
            <a:chExt cx="540000" cy="812180"/>
          </a:xfrm>
        </p:grpSpPr>
        <p:cxnSp>
          <p:nvCxnSpPr>
            <p:cNvPr id="230" name="直接连接符 229"/>
            <p:cNvCxnSpPr/>
            <p:nvPr/>
          </p:nvCxnSpPr>
          <p:spPr>
            <a:xfrm>
              <a:off x="6376387" y="2757574"/>
              <a:ext cx="4323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119"/>
            <p:cNvSpPr txBox="1">
              <a:spLocks noChangeArrowheads="1"/>
            </p:cNvSpPr>
            <p:nvPr/>
          </p:nvSpPr>
          <p:spPr bwMode="auto">
            <a:xfrm>
              <a:off x="6322545" y="2697240"/>
              <a:ext cx="54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2" name="TextBox 120"/>
            <p:cNvSpPr txBox="1">
              <a:spLocks noChangeArrowheads="1"/>
            </p:cNvSpPr>
            <p:nvPr/>
          </p:nvSpPr>
          <p:spPr bwMode="auto">
            <a:xfrm>
              <a:off x="6390023" y="2346725"/>
              <a:ext cx="405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3520440" y="2814955"/>
            <a:ext cx="1826895" cy="685165"/>
            <a:chOff x="9838" y="2175"/>
            <a:chExt cx="2877" cy="1079"/>
          </a:xfrm>
        </p:grpSpPr>
        <p:grpSp>
          <p:nvGrpSpPr>
            <p:cNvPr id="234" name="组合 116"/>
            <p:cNvGrpSpPr/>
            <p:nvPr/>
          </p:nvGrpSpPr>
          <p:grpSpPr bwMode="auto">
            <a:xfrm rot="0">
              <a:off x="9838" y="2178"/>
              <a:ext cx="2537" cy="1076"/>
              <a:chOff x="6246152" y="1352860"/>
              <a:chExt cx="1611213" cy="682739"/>
            </a:xfrm>
          </p:grpSpPr>
          <p:grpSp>
            <p:nvGrpSpPr>
              <p:cNvPr id="235" name="组合 94"/>
              <p:cNvGrpSpPr/>
              <p:nvPr/>
            </p:nvGrpSpPr>
            <p:grpSpPr bwMode="auto">
              <a:xfrm>
                <a:off x="6246152" y="1352860"/>
                <a:ext cx="431774" cy="460024"/>
                <a:chOff x="6376517" y="2346725"/>
                <a:chExt cx="431774" cy="460024"/>
              </a:xfrm>
            </p:grpSpPr>
            <p:cxnSp>
              <p:nvCxnSpPr>
                <p:cNvPr id="236" name="直接连接符 235"/>
                <p:cNvCxnSpPr/>
                <p:nvPr/>
              </p:nvCxnSpPr>
              <p:spPr>
                <a:xfrm>
                  <a:off x="6376517" y="2757573"/>
                  <a:ext cx="43177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TextBox 115"/>
                <p:cNvSpPr txBox="1">
                  <a:spLocks noChangeArrowheads="1"/>
                </p:cNvSpPr>
                <p:nvPr/>
              </p:nvSpPr>
              <p:spPr bwMode="auto">
                <a:xfrm>
                  <a:off x="6390023" y="2346725"/>
                  <a:ext cx="405045" cy="4600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en-US" altLang="zh-CN" sz="2400" b="1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38" name="文本框 10245"/>
              <p:cNvSpPr txBox="1">
                <a:spLocks noChangeArrowheads="1"/>
              </p:cNvSpPr>
              <p:nvPr/>
            </p:nvSpPr>
            <p:spPr bwMode="auto">
              <a:xfrm>
                <a:off x="6657289" y="1457555"/>
                <a:ext cx="1200076" cy="5780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3800"/>
                  </a:lnSpc>
                  <a:defRPr/>
                </a:pPr>
                <a:r>
                  <a:rPr lang="en-US" altLang="zh-CN" sz="2400" b="1" spc="110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+   =</a:t>
                </a:r>
                <a:endParaRPr lang="en-US" altLang="zh-CN" sz="2400" b="1" spc="11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239" name="组合 96"/>
              <p:cNvGrpSpPr/>
              <p:nvPr/>
            </p:nvGrpSpPr>
            <p:grpSpPr bwMode="auto">
              <a:xfrm>
                <a:off x="6949371" y="1352860"/>
                <a:ext cx="431774" cy="460024"/>
                <a:chOff x="6376086" y="2346725"/>
                <a:chExt cx="431774" cy="460024"/>
              </a:xfrm>
            </p:grpSpPr>
            <p:cxnSp>
              <p:nvCxnSpPr>
                <p:cNvPr id="240" name="直接连接符 239"/>
                <p:cNvCxnSpPr/>
                <p:nvPr/>
              </p:nvCxnSpPr>
              <p:spPr>
                <a:xfrm>
                  <a:off x="6376086" y="2757573"/>
                  <a:ext cx="43177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1" name="TextBox 112"/>
                <p:cNvSpPr txBox="1">
                  <a:spLocks noChangeArrowheads="1"/>
                </p:cNvSpPr>
                <p:nvPr/>
              </p:nvSpPr>
              <p:spPr bwMode="auto">
                <a:xfrm>
                  <a:off x="6390023" y="2346725"/>
                  <a:ext cx="405045" cy="4600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en-US" altLang="zh-CN" sz="2400" b="1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cxnSp>
          <p:nvCxnSpPr>
            <p:cNvPr id="242" name="直接连接符 241"/>
            <p:cNvCxnSpPr/>
            <p:nvPr/>
          </p:nvCxnSpPr>
          <p:spPr>
            <a:xfrm>
              <a:off x="12033" y="2823"/>
              <a:ext cx="6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120"/>
            <p:cNvSpPr txBox="1">
              <a:spLocks noChangeArrowheads="1"/>
            </p:cNvSpPr>
            <p:nvPr/>
          </p:nvSpPr>
          <p:spPr bwMode="auto">
            <a:xfrm>
              <a:off x="12054" y="2175"/>
              <a:ext cx="63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44" name="TextBox 119"/>
          <p:cNvSpPr txBox="1">
            <a:spLocks noChangeArrowheads="1"/>
          </p:cNvSpPr>
          <p:nvPr/>
        </p:nvSpPr>
        <p:spPr bwMode="auto">
          <a:xfrm>
            <a:off x="4856480" y="3154045"/>
            <a:ext cx="541020" cy="4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en-US" altLang="zh-CN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003915" y="2805883"/>
            <a:ext cx="2012960" cy="667178"/>
            <a:chOff x="5726" y="4293"/>
            <a:chExt cx="3170" cy="1051"/>
          </a:xfrm>
        </p:grpSpPr>
        <p:grpSp>
          <p:nvGrpSpPr>
            <p:cNvPr id="191" name="组合 190"/>
            <p:cNvGrpSpPr/>
            <p:nvPr/>
          </p:nvGrpSpPr>
          <p:grpSpPr>
            <a:xfrm>
              <a:off x="5726" y="4293"/>
              <a:ext cx="3129" cy="753"/>
              <a:chOff x="5924" y="6842"/>
              <a:chExt cx="3129" cy="752"/>
            </a:xfrm>
          </p:grpSpPr>
          <p:grpSp>
            <p:nvGrpSpPr>
              <p:cNvPr id="192" name="组合 51"/>
              <p:cNvGrpSpPr/>
              <p:nvPr/>
            </p:nvGrpSpPr>
            <p:grpSpPr bwMode="auto">
              <a:xfrm rot="0">
                <a:off x="5924" y="6842"/>
                <a:ext cx="1963" cy="740"/>
                <a:chOff x="1129010" y="2466144"/>
                <a:chExt cx="1170684" cy="469936"/>
              </a:xfrm>
            </p:grpSpPr>
            <p:sp>
              <p:nvSpPr>
                <p:cNvPr id="194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1129010" y="2475463"/>
                  <a:ext cx="405045" cy="4606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en-US" altLang="zh-CN" sz="2400" b="1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97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1894649" y="2466144"/>
                  <a:ext cx="405045" cy="4606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en-US" altLang="zh-CN" sz="2400" b="1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203" name="TextBox 120"/>
              <p:cNvSpPr txBox="1">
                <a:spLocks noChangeArrowheads="1"/>
              </p:cNvSpPr>
              <p:nvPr/>
            </p:nvSpPr>
            <p:spPr bwMode="auto">
              <a:xfrm>
                <a:off x="8414" y="6869"/>
                <a:ext cx="639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 b="1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en-US" altLang="zh-CN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9" name="文本框 10245"/>
            <p:cNvSpPr txBox="1">
              <a:spLocks noChangeArrowheads="1"/>
            </p:cNvSpPr>
            <p:nvPr/>
          </p:nvSpPr>
          <p:spPr bwMode="auto">
            <a:xfrm>
              <a:off x="6508" y="4433"/>
              <a:ext cx="2388" cy="9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lnSpc>
                  <a:spcPts val="3800"/>
                </a:lnSpc>
                <a:defRPr/>
              </a:pPr>
              <a:r>
                <a:rPr lang="en-US" altLang="zh-CN" sz="2400" b="1" spc="11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   </a:t>
              </a:r>
              <a:endParaRPr lang="en-US" altLang="zh-CN" sz="2400" b="1" spc="11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"/>
                  </p:tgtEl>
                </p:cond>
              </p:nextCondLst>
            </p:seq>
          </p:childTnLst>
        </p:cTn>
      </p:par>
    </p:tnLst>
    <p:bldLst>
      <p:bldP spid="329" grpId="0"/>
      <p:bldP spid="188" grpId="0"/>
      <p:bldP spid="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14"/>
          <p:cNvGrpSpPr/>
          <p:nvPr/>
        </p:nvGrpSpPr>
        <p:grpSpPr bwMode="auto">
          <a:xfrm>
            <a:off x="2420938" y="1054185"/>
            <a:ext cx="404812" cy="808298"/>
            <a:chOff x="4797025" y="2633185"/>
            <a:chExt cx="405045" cy="808233"/>
          </a:xfrm>
        </p:grpSpPr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en-US" altLang="zh-CN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" name="组合 14"/>
          <p:cNvGrpSpPr/>
          <p:nvPr/>
        </p:nvGrpSpPr>
        <p:grpSpPr bwMode="auto">
          <a:xfrm>
            <a:off x="3028950" y="1054185"/>
            <a:ext cx="404813" cy="808298"/>
            <a:chOff x="4797025" y="2633185"/>
            <a:chExt cx="405045" cy="808233"/>
          </a:xfrm>
        </p:grpSpPr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en-US" altLang="zh-CN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7" name="文本框 10245"/>
          <p:cNvSpPr txBox="1">
            <a:spLocks noChangeArrowheads="1"/>
          </p:cNvSpPr>
          <p:nvPr/>
        </p:nvSpPr>
        <p:spPr bwMode="auto">
          <a:xfrm>
            <a:off x="2690813" y="1152000"/>
            <a:ext cx="1708150" cy="5796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00"/>
              </a:lnSpc>
              <a:defRPr/>
            </a:pPr>
            <a:r>
              <a:rPr lang="en-US" altLang="zh-CN" sz="2400" b="1" spc="110" dirty="0">
                <a:latin typeface="楷体" panose="02010609060101010101" pitchFamily="49" charset="-122"/>
                <a:ea typeface="楷体" panose="02010609060101010101" pitchFamily="49" charset="-122"/>
              </a:rPr>
              <a:t>－  =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56"/>
          <p:cNvGrpSpPr/>
          <p:nvPr/>
        </p:nvGrpSpPr>
        <p:grpSpPr bwMode="auto">
          <a:xfrm>
            <a:off x="3722688" y="1051010"/>
            <a:ext cx="647700" cy="809625"/>
            <a:chOff x="4875798" y="1131591"/>
            <a:chExt cx="648000" cy="809559"/>
          </a:xfrm>
        </p:grpSpPr>
        <p:sp>
          <p:nvSpPr>
            <p:cNvPr id="39" name="TextBox 7"/>
            <p:cNvSpPr txBox="1">
              <a:spLocks noChangeArrowheads="1"/>
            </p:cNvSpPr>
            <p:nvPr/>
          </p:nvSpPr>
          <p:spPr bwMode="auto">
            <a:xfrm>
              <a:off x="4875798" y="1131591"/>
              <a:ext cx="64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）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4929798" y="1555418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9"/>
            <p:cNvSpPr txBox="1">
              <a:spLocks noChangeArrowheads="1"/>
            </p:cNvSpPr>
            <p:nvPr/>
          </p:nvSpPr>
          <p:spPr bwMode="auto">
            <a:xfrm>
              <a:off x="4875798" y="1479485"/>
              <a:ext cx="64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）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852863" y="1066885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52863" y="1414547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grpSp>
        <p:nvGrpSpPr>
          <p:cNvPr id="138" name="组合 137"/>
          <p:cNvGrpSpPr/>
          <p:nvPr/>
        </p:nvGrpSpPr>
        <p:grpSpPr>
          <a:xfrm>
            <a:off x="188595" y="240030"/>
            <a:ext cx="1544320" cy="655955"/>
            <a:chOff x="297" y="378"/>
            <a:chExt cx="3550" cy="1033"/>
          </a:xfrm>
        </p:grpSpPr>
        <p:pic>
          <p:nvPicPr>
            <p:cNvPr id="139" name="Picture 17" descr="00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378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文本框 14"/>
            <p:cNvSpPr txBox="1"/>
            <p:nvPr/>
          </p:nvSpPr>
          <p:spPr>
            <a:xfrm>
              <a:off x="692" y="642"/>
              <a:ext cx="2909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想一想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266825" y="2279650"/>
            <a:ext cx="1842770" cy="1158875"/>
            <a:chOff x="752" y="3590"/>
            <a:chExt cx="2902" cy="1825"/>
          </a:xfrm>
        </p:grpSpPr>
        <p:sp>
          <p:nvSpPr>
            <p:cNvPr id="4" name="矩形 3"/>
            <p:cNvSpPr/>
            <p:nvPr/>
          </p:nvSpPr>
          <p:spPr>
            <a:xfrm>
              <a:off x="1474" y="4507"/>
              <a:ext cx="725" cy="908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52" y="3597"/>
              <a:ext cx="725" cy="905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52" y="4507"/>
              <a:ext cx="725" cy="908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474" y="3597"/>
              <a:ext cx="725" cy="905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99" y="3597"/>
              <a:ext cx="725" cy="905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1" name="组合 23"/>
            <p:cNvGrpSpPr/>
            <p:nvPr/>
          </p:nvGrpSpPr>
          <p:grpSpPr bwMode="auto">
            <a:xfrm>
              <a:off x="752" y="3590"/>
              <a:ext cx="2903" cy="1822"/>
              <a:chOff x="1421650" y="2114690"/>
              <a:chExt cx="2304000" cy="1447010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421650" y="2122630"/>
                <a:ext cx="2304000" cy="143907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1421650" y="2841173"/>
                <a:ext cx="23040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rot="5400000">
                <a:off x="1277618" y="2834226"/>
                <a:ext cx="143907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5400000">
                <a:off x="1855107" y="2834226"/>
                <a:ext cx="143907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5400000">
                <a:off x="2430611" y="2834226"/>
                <a:ext cx="143907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右箭头 9"/>
          <p:cNvSpPr/>
          <p:nvPr/>
        </p:nvSpPr>
        <p:spPr>
          <a:xfrm>
            <a:off x="3201035" y="2788285"/>
            <a:ext cx="431800" cy="7556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4226560" y="2279650"/>
            <a:ext cx="920115" cy="1154430"/>
            <a:chOff x="5403" y="3571"/>
            <a:chExt cx="1449" cy="1818"/>
          </a:xfrm>
        </p:grpSpPr>
        <p:sp>
          <p:nvSpPr>
            <p:cNvPr id="17" name="矩形 16"/>
            <p:cNvSpPr/>
            <p:nvPr/>
          </p:nvSpPr>
          <p:spPr>
            <a:xfrm>
              <a:off x="5403" y="4481"/>
              <a:ext cx="725" cy="908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128" y="3571"/>
              <a:ext cx="725" cy="905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761740" y="2263140"/>
            <a:ext cx="1842770" cy="1158875"/>
            <a:chOff x="4681" y="3564"/>
            <a:chExt cx="2902" cy="1825"/>
          </a:xfrm>
        </p:grpSpPr>
        <p:sp>
          <p:nvSpPr>
            <p:cNvPr id="18" name="矩形 17"/>
            <p:cNvSpPr/>
            <p:nvPr/>
          </p:nvSpPr>
          <p:spPr>
            <a:xfrm>
              <a:off x="4681" y="3571"/>
              <a:ext cx="725" cy="905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681" y="4481"/>
              <a:ext cx="725" cy="908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403" y="3571"/>
              <a:ext cx="725" cy="905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2" name="组合 23"/>
            <p:cNvGrpSpPr/>
            <p:nvPr/>
          </p:nvGrpSpPr>
          <p:grpSpPr bwMode="auto">
            <a:xfrm>
              <a:off x="4681" y="3564"/>
              <a:ext cx="2903" cy="1822"/>
              <a:chOff x="1421650" y="2114690"/>
              <a:chExt cx="2304000" cy="144701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421650" y="2122630"/>
                <a:ext cx="2304000" cy="143907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1421650" y="2841173"/>
                <a:ext cx="23040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5400000">
                <a:off x="1277618" y="2834226"/>
                <a:ext cx="143907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5400000">
                <a:off x="1855107" y="2834226"/>
                <a:ext cx="143907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5400000">
                <a:off x="2430611" y="2834226"/>
                <a:ext cx="143907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4722 -0.167284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94-1-4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92" y="1147559"/>
            <a:ext cx="22240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图片 95" descr="94-1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92" y="1260271"/>
            <a:ext cx="20526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04025" y="51435"/>
            <a:ext cx="2228850" cy="600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183130" cy="4076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915" y="4629150"/>
            <a:ext cx="1162050" cy="51435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571625" y="2356485"/>
            <a:ext cx="1948815" cy="821055"/>
            <a:chOff x="2814" y="4389"/>
            <a:chExt cx="3069" cy="1293"/>
          </a:xfrm>
        </p:grpSpPr>
        <p:grpSp>
          <p:nvGrpSpPr>
            <p:cNvPr id="98" name="组合 22"/>
            <p:cNvGrpSpPr/>
            <p:nvPr/>
          </p:nvGrpSpPr>
          <p:grpSpPr bwMode="auto">
            <a:xfrm>
              <a:off x="2814" y="4408"/>
              <a:ext cx="638" cy="1275"/>
              <a:chOff x="4797025" y="2633185"/>
              <a:chExt cx="405045" cy="809560"/>
            </a:xfrm>
          </p:grpSpPr>
          <p:sp>
            <p:nvSpPr>
              <p:cNvPr id="99" name="TextBox 62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>
                <a:off x="4838324" y="3037965"/>
                <a:ext cx="3224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64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02" name="组合 22"/>
            <p:cNvGrpSpPr/>
            <p:nvPr/>
          </p:nvGrpSpPr>
          <p:grpSpPr bwMode="auto">
            <a:xfrm>
              <a:off x="4135" y="4408"/>
              <a:ext cx="640" cy="1275"/>
              <a:chOff x="4797025" y="2633185"/>
              <a:chExt cx="405045" cy="809560"/>
            </a:xfrm>
          </p:grpSpPr>
          <p:sp>
            <p:nvSpPr>
              <p:cNvPr id="103" name="TextBox 66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04" name="直接连接符 103"/>
              <p:cNvCxnSpPr/>
              <p:nvPr/>
            </p:nvCxnSpPr>
            <p:spPr>
              <a:xfrm>
                <a:off x="4838162" y="3037965"/>
                <a:ext cx="32277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68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 bwMode="auto">
            <a:xfrm>
              <a:off x="5245" y="4389"/>
              <a:ext cx="638" cy="1275"/>
              <a:chOff x="4797025" y="2633185"/>
              <a:chExt cx="405045" cy="809560"/>
            </a:xfrm>
          </p:grpSpPr>
          <p:sp>
            <p:nvSpPr>
              <p:cNvPr id="107" name="TextBox 7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08" name="直接连接符 107"/>
              <p:cNvCxnSpPr/>
              <p:nvPr/>
            </p:nvCxnSpPr>
            <p:spPr>
              <a:xfrm>
                <a:off x="4838324" y="3037965"/>
                <a:ext cx="3224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7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3410" y="4665"/>
              <a:ext cx="770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endParaRPr lang="zh-CN" altLang="en-US" sz="24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92" y="4663"/>
              <a:ext cx="770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26050" y="2339340"/>
            <a:ext cx="2407920" cy="864870"/>
            <a:chOff x="8569" y="4362"/>
            <a:chExt cx="3792" cy="1362"/>
          </a:xfrm>
        </p:grpSpPr>
        <p:grpSp>
          <p:nvGrpSpPr>
            <p:cNvPr id="11" name="组合 10"/>
            <p:cNvGrpSpPr/>
            <p:nvPr/>
          </p:nvGrpSpPr>
          <p:grpSpPr>
            <a:xfrm>
              <a:off x="8569" y="4362"/>
              <a:ext cx="3793" cy="1363"/>
              <a:chOff x="8569" y="4136"/>
              <a:chExt cx="2648" cy="1362"/>
            </a:xfrm>
          </p:grpSpPr>
          <p:grpSp>
            <p:nvGrpSpPr>
              <p:cNvPr id="57" name="组合 37"/>
              <p:cNvGrpSpPr/>
              <p:nvPr/>
            </p:nvGrpSpPr>
            <p:grpSpPr bwMode="auto">
              <a:xfrm>
                <a:off x="8569" y="4212"/>
                <a:ext cx="1608" cy="1286"/>
                <a:chOff x="1019225" y="3564480"/>
                <a:chExt cx="1020772" cy="816934"/>
              </a:xfrm>
            </p:grpSpPr>
            <p:grpSp>
              <p:nvGrpSpPr>
                <p:cNvPr id="58" name="组合 14"/>
                <p:cNvGrpSpPr/>
                <p:nvPr/>
              </p:nvGrpSpPr>
              <p:grpSpPr bwMode="auto">
                <a:xfrm>
                  <a:off x="1019225" y="3564480"/>
                  <a:ext cx="405045" cy="808050"/>
                  <a:chOff x="4797025" y="2633185"/>
                  <a:chExt cx="405045" cy="808050"/>
                </a:xfrm>
              </p:grpSpPr>
              <p:sp>
                <p:nvSpPr>
                  <p:cNvPr id="72" name="Text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7025" y="2633185"/>
                    <a:ext cx="405045" cy="460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r>
                      <a:rPr lang="en-US" altLang="zh-CN" sz="240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5</a:t>
                    </a:r>
                    <a:endParaRPr lang="en-US" altLang="zh-CN" sz="24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cxnSp>
                <p:nvCxnSpPr>
                  <p:cNvPr id="73" name="直接连接符 72"/>
                  <p:cNvCxnSpPr/>
                  <p:nvPr/>
                </p:nvCxnSpPr>
                <p:spPr>
                  <a:xfrm>
                    <a:off x="4838309" y="3037965"/>
                    <a:ext cx="322331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7025" y="2981080"/>
                    <a:ext cx="405045" cy="460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r>
                      <a:rPr lang="en-US" altLang="zh-CN" sz="240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6</a:t>
                    </a:r>
                    <a:endParaRPr lang="en-US" altLang="zh-CN" sz="24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67" name="组合 14"/>
                <p:cNvGrpSpPr/>
                <p:nvPr/>
              </p:nvGrpSpPr>
              <p:grpSpPr bwMode="auto">
                <a:xfrm>
                  <a:off x="1627625" y="3564480"/>
                  <a:ext cx="412372" cy="816934"/>
                  <a:chOff x="4797025" y="2633185"/>
                  <a:chExt cx="412372" cy="816934"/>
                </a:xfrm>
              </p:grpSpPr>
              <p:sp>
                <p:nvSpPr>
                  <p:cNvPr id="69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7025" y="2633185"/>
                    <a:ext cx="405045" cy="460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r>
                      <a:rPr lang="en-US" altLang="zh-CN" sz="240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4</a:t>
                    </a:r>
                    <a:endParaRPr lang="en-US" altLang="zh-CN" sz="24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4838051" y="3037965"/>
                    <a:ext cx="3223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4352" y="2989964"/>
                    <a:ext cx="405045" cy="460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r>
                      <a:rPr lang="en-US" altLang="zh-CN" sz="240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6</a:t>
                    </a:r>
                    <a:endParaRPr lang="en-US" altLang="zh-CN" sz="240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</p:grpSp>
          <p:grpSp>
            <p:nvGrpSpPr>
              <p:cNvPr id="88" name="组合 22"/>
              <p:cNvGrpSpPr/>
              <p:nvPr/>
            </p:nvGrpSpPr>
            <p:grpSpPr bwMode="auto">
              <a:xfrm>
                <a:off x="10574" y="4136"/>
                <a:ext cx="643" cy="1362"/>
                <a:chOff x="4797025" y="2561464"/>
                <a:chExt cx="409041" cy="865178"/>
              </a:xfrm>
            </p:grpSpPr>
            <p:sp>
              <p:nvSpPr>
                <p:cNvPr id="89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4797025" y="2561464"/>
                  <a:ext cx="405045" cy="460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90" name="直接连接符 89"/>
                <p:cNvCxnSpPr/>
                <p:nvPr/>
              </p:nvCxnSpPr>
              <p:spPr>
                <a:xfrm>
                  <a:off x="4838324" y="3010673"/>
                  <a:ext cx="3224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4801021" y="2966483"/>
                  <a:ext cx="405045" cy="460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  <a:endPara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sp>
          <p:nvSpPr>
            <p:cNvPr id="8" name="文本框 7"/>
            <p:cNvSpPr txBox="1"/>
            <p:nvPr/>
          </p:nvSpPr>
          <p:spPr>
            <a:xfrm>
              <a:off x="9355" y="4726"/>
              <a:ext cx="768" cy="77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endParaRPr lang="zh-CN" altLang="en-US" sz="24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824" y="4730"/>
              <a:ext cx="770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8595" y="240030"/>
            <a:ext cx="1544320" cy="655955"/>
            <a:chOff x="297" y="378"/>
            <a:chExt cx="3550" cy="1033"/>
          </a:xfrm>
        </p:grpSpPr>
        <p:pic>
          <p:nvPicPr>
            <p:cNvPr id="3" name="Picture 17" descr="00-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378"/>
              <a:ext cx="3550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14"/>
            <p:cNvSpPr txBox="1"/>
            <p:nvPr/>
          </p:nvSpPr>
          <p:spPr>
            <a:xfrm>
              <a:off x="692" y="642"/>
              <a:ext cx="2909" cy="68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p>
              <a:r>
                <a:rPr lang="zh-CN" altLang="en-US" sz="2400" b="1" dirty="0">
                  <a:solidFill>
                    <a:srgbClr val="875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试一试</a:t>
              </a:r>
              <a:endParaRPr lang="zh-CN" altLang="en-US" sz="24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10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11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12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13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14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15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16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17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18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19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2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20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21.xml><?xml version="1.0" encoding="utf-8"?>
<p:tagLst xmlns:p="http://schemas.openxmlformats.org/presentationml/2006/main">
  <p:tag name="KSO_WPP_MARK_KEY" val="10eeb660-53d8-4d63-a2c2-d906d83074bb"/>
  <p:tag name="COMMONDATA" val="eyJoZGlkIjoiMDFiODM3NjBjM2VlMjRkM2RkOTcwNjJmY2NhOTZiMWIifQ=="/>
</p:tagLst>
</file>

<file path=ppt/tags/tag3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4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5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6.xml><?xml version="1.0" encoding="utf-8"?>
<p:tagLst xmlns:p="http://schemas.openxmlformats.org/presentationml/2006/main">
  <p:tag name="KSO_WM_UNIT_PLACING_PICTURE_USER_VIEWPORT" val="{&quot;height&quot;:945,&quot;width&quot;:3510}"/>
</p:tagLst>
</file>

<file path=ppt/tags/tag7.xml><?xml version="1.0" encoding="utf-8"?>
<p:tagLst xmlns:p="http://schemas.openxmlformats.org/presentationml/2006/main">
  <p:tag name="KSO_WM_UNIT_PLACING_PICTURE_USER_VIEWPORT" val="{&quot;height&quot;:8503.937007874016,&quot;width&quot;:6083.108661417323}"/>
</p:tagLst>
</file>

<file path=ppt/tags/tag8.xml><?xml version="1.0" encoding="utf-8"?>
<p:tagLst xmlns:p="http://schemas.openxmlformats.org/presentationml/2006/main">
  <p:tag name="KSO_WM_UNIT_PLACING_PICTURE_USER_VIEWPORT" val="{&quot;height&quot;:8503.937007874016,&quot;width&quot;:6083.108661417323}"/>
</p:tagLst>
</file>

<file path=ppt/tags/tag9.xml><?xml version="1.0" encoding="utf-8"?>
<p:tagLst xmlns:p="http://schemas.openxmlformats.org/presentationml/2006/main">
  <p:tag name="KSO_WM_UNIT_PLACING_PICTURE_USER_VIEWPORT" val="{&quot;height&quot;:945,&quot;width&quot;:351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WPS 演示</Application>
  <PresentationFormat>全屏显示(16:9)</PresentationFormat>
  <Paragraphs>386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黑体</vt:lpstr>
      <vt:lpstr>楷体</vt:lpstr>
      <vt:lpstr>字魂105号-简雅黑</vt:lpstr>
      <vt:lpstr>微软雅黑</vt:lpstr>
      <vt:lpstr>Arial Unicode MS</vt:lpstr>
      <vt:lpstr>Calibri</vt:lpstr>
      <vt:lpstr>Office 主题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累了/飞吻</cp:lastModifiedBy>
  <cp:revision>202</cp:revision>
  <dcterms:created xsi:type="dcterms:W3CDTF">2018-09-11T05:46:00Z</dcterms:created>
  <dcterms:modified xsi:type="dcterms:W3CDTF">2022-11-22T13:34:23Z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AF5807D6DAB84DF6BA5B3B6D1073FEBC</vt:lpwstr>
  </property>
</Properties>
</file>