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60" r:id="rId7"/>
    <p:sldId id="261" r:id="rId8"/>
    <p:sldId id="268" r:id="rId9"/>
    <p:sldId id="267" r:id="rId10"/>
    <p:sldId id="266" r:id="rId11"/>
    <p:sldId id="262" r:id="rId12"/>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软件仓库" initials="软"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1D7F1"/>
    <a:srgbClr val="DDE2E6"/>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24"/>
        <p:guide pos="397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72.xml"/><Relationship Id="rId16" Type="http://schemas.openxmlformats.org/officeDocument/2006/relationships/commentAuthors" Target="commentAuthors.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0" Type="http://schemas.openxmlformats.org/officeDocument/2006/relationships/notesSlide" Target="../notesSlides/notesSlide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7.xml"/><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9.xml"/><Relationship Id="rId2" Type="http://schemas.openxmlformats.org/officeDocument/2006/relationships/image" Target="../media/image14.png"/><Relationship Id="rId1" Type="http://schemas.openxmlformats.org/officeDocument/2006/relationships/tags" Target="../tags/tag68.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1.xml"/><Relationship Id="rId4" Type="http://schemas.openxmlformats.org/officeDocument/2006/relationships/image" Target="../media/image16.jpeg"/><Relationship Id="rId3" Type="http://schemas.openxmlformats.org/officeDocument/2006/relationships/image" Target="../media/image10.jpeg"/><Relationship Id="rId2" Type="http://schemas.openxmlformats.org/officeDocument/2006/relationships/image" Target="../media/image15.jpeg"/><Relationship Id="rId1" Type="http://schemas.openxmlformats.org/officeDocument/2006/relationships/tags" Target="../tags/tag7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Line 3"/>
          <p:cNvSpPr>
            <a:spLocks noChangeShapeType="1"/>
          </p:cNvSpPr>
          <p:nvPr/>
        </p:nvSpPr>
        <p:spPr bwMode="auto">
          <a:xfrm>
            <a:off x="1524000" y="2133600"/>
            <a:ext cx="9144000" cy="0"/>
          </a:xfrm>
          <a:prstGeom prst="line">
            <a:avLst/>
          </a:prstGeom>
          <a:noFill/>
          <a:ln w="25400">
            <a:solidFill>
              <a:srgbClr val="000080"/>
            </a:solidFill>
            <a:round/>
          </a:ln>
        </p:spPr>
        <p:txBody>
          <a:bodyPr/>
          <a:lstStyle/>
          <a:p>
            <a:endParaRPr lang="zh-CN" altLang="en-US"/>
          </a:p>
        </p:txBody>
      </p:sp>
      <p:sp>
        <p:nvSpPr>
          <p:cNvPr id="14338" name="Line 4"/>
          <p:cNvSpPr>
            <a:spLocks noChangeShapeType="1"/>
          </p:cNvSpPr>
          <p:nvPr/>
        </p:nvSpPr>
        <p:spPr bwMode="auto">
          <a:xfrm>
            <a:off x="3962400" y="0"/>
            <a:ext cx="0" cy="2133600"/>
          </a:xfrm>
          <a:prstGeom prst="line">
            <a:avLst/>
          </a:prstGeom>
          <a:noFill/>
          <a:ln w="25400">
            <a:solidFill>
              <a:srgbClr val="000080"/>
            </a:solidFill>
            <a:round/>
          </a:ln>
        </p:spPr>
        <p:txBody>
          <a:bodyPr/>
          <a:lstStyle/>
          <a:p>
            <a:endParaRPr lang="zh-CN" altLang="en-US"/>
          </a:p>
        </p:txBody>
      </p:sp>
      <p:sp>
        <p:nvSpPr>
          <p:cNvPr id="14339" name="Line 5"/>
          <p:cNvSpPr>
            <a:spLocks noChangeShapeType="1"/>
          </p:cNvSpPr>
          <p:nvPr/>
        </p:nvSpPr>
        <p:spPr bwMode="auto">
          <a:xfrm>
            <a:off x="6248400" y="0"/>
            <a:ext cx="0" cy="2133600"/>
          </a:xfrm>
          <a:prstGeom prst="line">
            <a:avLst/>
          </a:prstGeom>
          <a:noFill/>
          <a:ln w="25400">
            <a:solidFill>
              <a:srgbClr val="000080"/>
            </a:solidFill>
            <a:round/>
          </a:ln>
        </p:spPr>
        <p:txBody>
          <a:bodyPr/>
          <a:lstStyle/>
          <a:p>
            <a:endParaRPr lang="zh-CN" altLang="en-US"/>
          </a:p>
        </p:txBody>
      </p:sp>
      <p:sp>
        <p:nvSpPr>
          <p:cNvPr id="14340" name="Line 6"/>
          <p:cNvSpPr>
            <a:spLocks noChangeShapeType="1"/>
          </p:cNvSpPr>
          <p:nvPr/>
        </p:nvSpPr>
        <p:spPr bwMode="auto">
          <a:xfrm>
            <a:off x="6172200" y="4724400"/>
            <a:ext cx="0" cy="2133600"/>
          </a:xfrm>
          <a:prstGeom prst="line">
            <a:avLst/>
          </a:prstGeom>
          <a:noFill/>
          <a:ln w="25400">
            <a:solidFill>
              <a:srgbClr val="000080"/>
            </a:solidFill>
            <a:round/>
          </a:ln>
        </p:spPr>
        <p:txBody>
          <a:bodyPr/>
          <a:lstStyle/>
          <a:p>
            <a:endParaRPr lang="zh-CN" altLang="en-US"/>
          </a:p>
        </p:txBody>
      </p:sp>
      <p:sp>
        <p:nvSpPr>
          <p:cNvPr id="14341" name="Line 9"/>
          <p:cNvSpPr>
            <a:spLocks noChangeShapeType="1"/>
          </p:cNvSpPr>
          <p:nvPr/>
        </p:nvSpPr>
        <p:spPr bwMode="auto">
          <a:xfrm>
            <a:off x="1524000" y="4648200"/>
            <a:ext cx="9144000" cy="76200"/>
          </a:xfrm>
          <a:prstGeom prst="line">
            <a:avLst/>
          </a:prstGeom>
          <a:noFill/>
          <a:ln w="25400">
            <a:solidFill>
              <a:srgbClr val="000080"/>
            </a:solidFill>
            <a:round/>
          </a:ln>
        </p:spPr>
        <p:txBody>
          <a:bodyPr/>
          <a:lstStyle/>
          <a:p>
            <a:endParaRPr lang="zh-CN" altLang="en-US"/>
          </a:p>
        </p:txBody>
      </p:sp>
      <p:sp>
        <p:nvSpPr>
          <p:cNvPr id="14342" name="Line 10"/>
          <p:cNvSpPr>
            <a:spLocks noChangeShapeType="1"/>
          </p:cNvSpPr>
          <p:nvPr/>
        </p:nvSpPr>
        <p:spPr bwMode="auto">
          <a:xfrm>
            <a:off x="3886200" y="4648200"/>
            <a:ext cx="0" cy="2209800"/>
          </a:xfrm>
          <a:prstGeom prst="line">
            <a:avLst/>
          </a:prstGeom>
          <a:noFill/>
          <a:ln w="25400">
            <a:solidFill>
              <a:srgbClr val="000080"/>
            </a:solidFill>
            <a:round/>
          </a:ln>
        </p:spPr>
        <p:txBody>
          <a:bodyPr/>
          <a:lstStyle/>
          <a:p>
            <a:endParaRPr lang="zh-CN" altLang="en-US"/>
          </a:p>
        </p:txBody>
      </p:sp>
      <p:sp>
        <p:nvSpPr>
          <p:cNvPr id="14343" name="Line 11"/>
          <p:cNvSpPr>
            <a:spLocks noChangeShapeType="1"/>
          </p:cNvSpPr>
          <p:nvPr/>
        </p:nvSpPr>
        <p:spPr bwMode="auto">
          <a:xfrm>
            <a:off x="8458200" y="4724400"/>
            <a:ext cx="0" cy="2133600"/>
          </a:xfrm>
          <a:prstGeom prst="line">
            <a:avLst/>
          </a:prstGeom>
          <a:noFill/>
          <a:ln w="25400">
            <a:solidFill>
              <a:srgbClr val="000080"/>
            </a:solidFill>
            <a:round/>
          </a:ln>
        </p:spPr>
        <p:txBody>
          <a:bodyPr/>
          <a:lstStyle/>
          <a:p>
            <a:endParaRPr lang="zh-CN" altLang="en-US"/>
          </a:p>
        </p:txBody>
      </p:sp>
      <p:sp>
        <p:nvSpPr>
          <p:cNvPr id="14344" name="Line 14"/>
          <p:cNvSpPr>
            <a:spLocks noChangeShapeType="1"/>
          </p:cNvSpPr>
          <p:nvPr/>
        </p:nvSpPr>
        <p:spPr bwMode="auto">
          <a:xfrm>
            <a:off x="8458200" y="0"/>
            <a:ext cx="0" cy="2133600"/>
          </a:xfrm>
          <a:prstGeom prst="line">
            <a:avLst/>
          </a:prstGeom>
          <a:noFill/>
          <a:ln w="25400">
            <a:solidFill>
              <a:srgbClr val="000080"/>
            </a:solidFill>
            <a:round/>
          </a:ln>
        </p:spPr>
        <p:txBody>
          <a:bodyPr/>
          <a:lstStyle/>
          <a:p>
            <a:endParaRPr lang="zh-CN" altLang="en-US"/>
          </a:p>
        </p:txBody>
      </p:sp>
      <p:sp>
        <p:nvSpPr>
          <p:cNvPr id="11292" name="Text Box 28"/>
          <p:cNvSpPr txBox="1">
            <a:spLocks noChangeArrowheads="1"/>
          </p:cNvSpPr>
          <p:nvPr/>
        </p:nvSpPr>
        <p:spPr bwMode="auto">
          <a:xfrm>
            <a:off x="2971800" y="2743835"/>
            <a:ext cx="8686800" cy="768350"/>
          </a:xfrm>
          <a:prstGeom prst="rect">
            <a:avLst/>
          </a:prstGeom>
          <a:noFill/>
          <a:ln w="9525">
            <a:noFill/>
            <a:miter lim="800000"/>
          </a:ln>
          <a:effectLst/>
        </p:spPr>
        <p:txBody>
          <a:bodyPr>
            <a:spAutoFit/>
          </a:bodyPr>
          <a:lstStyle/>
          <a:p>
            <a:pPr algn="l" fontAlgn="auto">
              <a:spcBef>
                <a:spcPct val="50000"/>
              </a:spcBef>
              <a:spcAft>
                <a:spcPts val="0"/>
              </a:spcAft>
              <a:defRPr/>
            </a:pPr>
            <a:r>
              <a:rPr lang="zh-CN" altLang="en-US" sz="4400" dirty="0">
                <a:solidFill>
                  <a:schemeClr val="accent1">
                    <a:lumMod val="75000"/>
                  </a:schemeClr>
                </a:solidFill>
                <a:effectLst>
                  <a:outerShdw blurRad="38100" dist="38100" dir="2700000" algn="tl">
                    <a:srgbClr val="C0C0C0"/>
                  </a:outerShdw>
                </a:effectLst>
                <a:latin typeface="Comic Sans MS" panose="030F0702030302020204" pitchFamily="66" charset="0"/>
                <a:ea typeface="+mn-ea"/>
                <a:cs typeface="+mn-cs"/>
              </a:rPr>
              <a:t>单元主题拓展阅读</a:t>
            </a:r>
            <a:endParaRPr lang="zh-CN" altLang="en-US" sz="4400" dirty="0">
              <a:solidFill>
                <a:schemeClr val="accent1">
                  <a:lumMod val="75000"/>
                </a:schemeClr>
              </a:solidFill>
              <a:effectLst>
                <a:outerShdw blurRad="38100" dist="38100" dir="2700000" algn="tl">
                  <a:srgbClr val="C0C0C0"/>
                </a:outerShdw>
              </a:effectLst>
              <a:latin typeface="Comic Sans MS" panose="030F0702030302020204" pitchFamily="66" charset="0"/>
              <a:ea typeface="+mn-ea"/>
              <a:cs typeface="+mn-cs"/>
            </a:endParaRPr>
          </a:p>
        </p:txBody>
      </p:sp>
      <p:sp>
        <p:nvSpPr>
          <p:cNvPr id="11293" name="Text Box 29"/>
          <p:cNvSpPr txBox="1">
            <a:spLocks noChangeArrowheads="1"/>
          </p:cNvSpPr>
          <p:nvPr/>
        </p:nvSpPr>
        <p:spPr bwMode="auto">
          <a:xfrm>
            <a:off x="4077970" y="3744595"/>
            <a:ext cx="6672580" cy="521970"/>
          </a:xfrm>
          <a:prstGeom prst="rect">
            <a:avLst/>
          </a:prstGeom>
          <a:noFill/>
          <a:ln w="9525">
            <a:noFill/>
            <a:miter lim="800000"/>
          </a:ln>
          <a:effectLst/>
        </p:spPr>
        <p:txBody>
          <a:bodyPr wrap="square">
            <a:spAutoFit/>
          </a:bodyPr>
          <a:lstStyle/>
          <a:p>
            <a:pPr fontAlgn="auto">
              <a:spcBef>
                <a:spcPct val="50000"/>
              </a:spcBef>
              <a:spcAft>
                <a:spcPts val="0"/>
              </a:spcAft>
              <a:defRPr/>
            </a:pPr>
            <a:r>
              <a:rPr lang="en-US" altLang="zh-CN" sz="2800" dirty="0">
                <a:solidFill>
                  <a:schemeClr val="tx1"/>
                </a:solidFill>
                <a:effectLst>
                  <a:outerShdw blurRad="38100" dist="38100" dir="2700000" algn="tl">
                    <a:srgbClr val="C0C0C0"/>
                  </a:outerShdw>
                </a:effectLst>
                <a:latin typeface="Comic Sans MS" panose="030F0702030302020204" pitchFamily="66" charset="0"/>
                <a:ea typeface="+mn-ea"/>
                <a:cs typeface="+mn-cs"/>
              </a:rPr>
              <a:t>By Miss Chen from No.2 Middle School</a:t>
            </a:r>
            <a:endParaRPr lang="en-US" altLang="zh-CN" sz="2800" dirty="0">
              <a:solidFill>
                <a:schemeClr val="tx1"/>
              </a:solidFill>
              <a:effectLst>
                <a:outerShdw blurRad="38100" dist="38100" dir="2700000" algn="tl">
                  <a:srgbClr val="C0C0C0"/>
                </a:outerShdw>
              </a:effectLst>
              <a:latin typeface="Comic Sans MS" panose="030F0702030302020204" pitchFamily="66" charset="0"/>
              <a:ea typeface="+mn-ea"/>
              <a:cs typeface="+mn-cs"/>
            </a:endParaRPr>
          </a:p>
        </p:txBody>
      </p:sp>
      <p:pic>
        <p:nvPicPr>
          <p:cNvPr id="14348" name="Picture 2" descr="E:\20167A备课资料\初一上学期备课\7AU6\图片\carrots.jpg"/>
          <p:cNvPicPr>
            <a:picLocks noChangeAspect="1" noChangeArrowheads="1"/>
          </p:cNvPicPr>
          <p:nvPr/>
        </p:nvPicPr>
        <p:blipFill>
          <a:blip r:embed="rId1"/>
          <a:srcRect/>
          <a:stretch>
            <a:fillRect/>
          </a:stretch>
        </p:blipFill>
        <p:spPr bwMode="auto">
          <a:xfrm>
            <a:off x="1676400" y="304800"/>
            <a:ext cx="2209800" cy="1657350"/>
          </a:xfrm>
          <a:prstGeom prst="rect">
            <a:avLst/>
          </a:prstGeom>
          <a:noFill/>
          <a:ln w="9525">
            <a:noFill/>
            <a:miter lim="800000"/>
            <a:headEnd/>
            <a:tailEnd/>
          </a:ln>
        </p:spPr>
      </p:pic>
      <p:pic>
        <p:nvPicPr>
          <p:cNvPr id="14349" name="Picture 3" descr="E:\20167A备课资料\初一上学期备课\7AU6\图片\lemons.jpg"/>
          <p:cNvPicPr>
            <a:picLocks noChangeAspect="1" noChangeArrowheads="1"/>
          </p:cNvPicPr>
          <p:nvPr/>
        </p:nvPicPr>
        <p:blipFill>
          <a:blip r:embed="rId2"/>
          <a:srcRect/>
          <a:stretch>
            <a:fillRect/>
          </a:stretch>
        </p:blipFill>
        <p:spPr bwMode="auto">
          <a:xfrm>
            <a:off x="4191000" y="457200"/>
            <a:ext cx="1905000" cy="1428750"/>
          </a:xfrm>
          <a:prstGeom prst="rect">
            <a:avLst/>
          </a:prstGeom>
          <a:noFill/>
          <a:ln w="9525">
            <a:noFill/>
            <a:miter lim="800000"/>
            <a:headEnd/>
            <a:tailEnd/>
          </a:ln>
        </p:spPr>
      </p:pic>
      <p:pic>
        <p:nvPicPr>
          <p:cNvPr id="14350" name="Picture 4" descr="E:\20167A备课资料\初一上学期备课\7AU6\图片\watermelons.jpg"/>
          <p:cNvPicPr>
            <a:picLocks noChangeAspect="1" noChangeArrowheads="1"/>
          </p:cNvPicPr>
          <p:nvPr/>
        </p:nvPicPr>
        <p:blipFill>
          <a:blip r:embed="rId3"/>
          <a:srcRect/>
          <a:stretch>
            <a:fillRect/>
          </a:stretch>
        </p:blipFill>
        <p:spPr bwMode="auto">
          <a:xfrm>
            <a:off x="6400800" y="381000"/>
            <a:ext cx="1828800" cy="1371600"/>
          </a:xfrm>
          <a:prstGeom prst="rect">
            <a:avLst/>
          </a:prstGeom>
          <a:noFill/>
          <a:ln w="9525">
            <a:noFill/>
            <a:miter lim="800000"/>
            <a:headEnd/>
            <a:tailEnd/>
          </a:ln>
        </p:spPr>
      </p:pic>
      <p:pic>
        <p:nvPicPr>
          <p:cNvPr id="14351" name="Picture 7" descr="E:\20167A备课资料\初一上学期备课\7AU6\图片\sweets.jpg"/>
          <p:cNvPicPr>
            <a:picLocks noChangeAspect="1" noChangeArrowheads="1"/>
          </p:cNvPicPr>
          <p:nvPr/>
        </p:nvPicPr>
        <p:blipFill>
          <a:blip r:embed="rId4"/>
          <a:srcRect/>
          <a:stretch>
            <a:fillRect/>
          </a:stretch>
        </p:blipFill>
        <p:spPr bwMode="auto">
          <a:xfrm>
            <a:off x="1676400" y="4953000"/>
            <a:ext cx="2133600" cy="1600200"/>
          </a:xfrm>
          <a:prstGeom prst="rect">
            <a:avLst/>
          </a:prstGeom>
          <a:noFill/>
          <a:ln w="9525">
            <a:noFill/>
            <a:miter lim="800000"/>
            <a:headEnd/>
            <a:tailEnd/>
          </a:ln>
        </p:spPr>
      </p:pic>
      <p:pic>
        <p:nvPicPr>
          <p:cNvPr id="14352" name="Picture 9" descr="E:\20167A备课资料\初一上学期备课\7AU6\图片\h2.jpg"/>
          <p:cNvPicPr>
            <a:picLocks noChangeAspect="1" noChangeArrowheads="1"/>
          </p:cNvPicPr>
          <p:nvPr/>
        </p:nvPicPr>
        <p:blipFill>
          <a:blip r:embed="rId5"/>
          <a:srcRect/>
          <a:stretch>
            <a:fillRect/>
          </a:stretch>
        </p:blipFill>
        <p:spPr bwMode="auto">
          <a:xfrm>
            <a:off x="3962400" y="4953000"/>
            <a:ext cx="2133600" cy="1600200"/>
          </a:xfrm>
          <a:prstGeom prst="rect">
            <a:avLst/>
          </a:prstGeom>
          <a:noFill/>
          <a:ln w="9525">
            <a:noFill/>
            <a:miter lim="800000"/>
            <a:headEnd/>
            <a:tailEnd/>
          </a:ln>
        </p:spPr>
      </p:pic>
      <p:pic>
        <p:nvPicPr>
          <p:cNvPr id="14353" name="Picture 11" descr="20071110155215974_2"/>
          <p:cNvPicPr>
            <a:picLocks noChangeAspect="1" noChangeArrowheads="1"/>
          </p:cNvPicPr>
          <p:nvPr/>
        </p:nvPicPr>
        <p:blipFill>
          <a:blip r:embed="rId6"/>
          <a:srcRect/>
          <a:stretch>
            <a:fillRect/>
          </a:stretch>
        </p:blipFill>
        <p:spPr bwMode="auto">
          <a:xfrm>
            <a:off x="8534400" y="457200"/>
            <a:ext cx="1828800" cy="1285875"/>
          </a:xfrm>
          <a:prstGeom prst="rect">
            <a:avLst/>
          </a:prstGeom>
          <a:noFill/>
          <a:ln w="9525">
            <a:noFill/>
            <a:miter lim="800000"/>
            <a:headEnd/>
            <a:tailEnd/>
          </a:ln>
        </p:spPr>
      </p:pic>
      <p:pic>
        <p:nvPicPr>
          <p:cNvPr id="14354" name="Picture 4"/>
          <p:cNvPicPr>
            <a:picLocks noChangeAspect="1"/>
          </p:cNvPicPr>
          <p:nvPr/>
        </p:nvPicPr>
        <p:blipFill>
          <a:blip r:embed="rId7"/>
          <a:srcRect/>
          <a:stretch>
            <a:fillRect/>
          </a:stretch>
        </p:blipFill>
        <p:spPr bwMode="auto">
          <a:xfrm>
            <a:off x="6400800" y="5181600"/>
            <a:ext cx="1858963" cy="1236663"/>
          </a:xfrm>
          <a:prstGeom prst="rect">
            <a:avLst/>
          </a:prstGeom>
          <a:noFill/>
          <a:ln w="9525">
            <a:noFill/>
            <a:miter lim="800000"/>
            <a:headEnd/>
            <a:tailEnd/>
          </a:ln>
        </p:spPr>
      </p:pic>
      <p:pic>
        <p:nvPicPr>
          <p:cNvPr id="14355" name="Picture 7"/>
          <p:cNvPicPr>
            <a:picLocks noChangeAspect="1"/>
          </p:cNvPicPr>
          <p:nvPr/>
        </p:nvPicPr>
        <p:blipFill>
          <a:blip r:embed="rId8"/>
          <a:srcRect/>
          <a:stretch>
            <a:fillRect/>
          </a:stretch>
        </p:blipFill>
        <p:spPr bwMode="auto">
          <a:xfrm>
            <a:off x="8534400" y="5181600"/>
            <a:ext cx="1951038" cy="1301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292"/>
                                        </p:tgtEl>
                                        <p:attrNameLst>
                                          <p:attrName>style.visibility</p:attrName>
                                        </p:attrNameLst>
                                      </p:cBhvr>
                                      <p:to>
                                        <p:strVal val="visible"/>
                                      </p:to>
                                    </p:set>
                                    <p:animEffect transition="in" filter="blinds(horizontal)">
                                      <p:cBhvr>
                                        <p:cTn id="7" dur="500"/>
                                        <p:tgtEl>
                                          <p:spTgt spid="11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730885" y="944245"/>
            <a:ext cx="5588000" cy="5913755"/>
          </a:xfrm>
          <a:prstGeom prst="rect">
            <a:avLst/>
          </a:prstGeom>
        </p:spPr>
      </p:pic>
      <p:sp>
        <p:nvSpPr>
          <p:cNvPr id="7" name="文本框 6"/>
          <p:cNvSpPr txBox="1"/>
          <p:nvPr/>
        </p:nvSpPr>
        <p:spPr>
          <a:xfrm>
            <a:off x="67945" y="944245"/>
            <a:ext cx="835025" cy="368300"/>
          </a:xfrm>
          <a:prstGeom prst="rect">
            <a:avLst/>
          </a:prstGeom>
          <a:solidFill>
            <a:srgbClr val="FFC000"/>
          </a:solidFill>
        </p:spPr>
        <p:txBody>
          <a:bodyPr wrap="square" rtlCol="0">
            <a:spAutoFit/>
          </a:bodyPr>
          <a:p>
            <a:r>
              <a:rPr lang="en-US" altLang="zh-CN">
                <a:latin typeface="Comic Sans MS" panose="030F0702030302020204" pitchFamily="66" charset="0"/>
                <a:cs typeface="Comic Sans MS" panose="030F0702030302020204" pitchFamily="66" charset="0"/>
              </a:rPr>
              <a:t>Para 1</a:t>
            </a:r>
            <a:endParaRPr lang="en-US" altLang="zh-CN">
              <a:latin typeface="Comic Sans MS" panose="030F0702030302020204" pitchFamily="66" charset="0"/>
              <a:cs typeface="Comic Sans MS" panose="030F0702030302020204" pitchFamily="66" charset="0"/>
            </a:endParaRPr>
          </a:p>
        </p:txBody>
      </p:sp>
      <p:sp>
        <p:nvSpPr>
          <p:cNvPr id="8" name="文本框 7"/>
          <p:cNvSpPr txBox="1"/>
          <p:nvPr/>
        </p:nvSpPr>
        <p:spPr>
          <a:xfrm>
            <a:off x="41275" y="1612265"/>
            <a:ext cx="861695" cy="368300"/>
          </a:xfrm>
          <a:prstGeom prst="rect">
            <a:avLst/>
          </a:prstGeom>
          <a:solidFill>
            <a:srgbClr val="FFC000"/>
          </a:solidFill>
        </p:spPr>
        <p:txBody>
          <a:bodyPr wrap="square" rtlCol="0">
            <a:spAutoFit/>
          </a:bodyPr>
          <a:p>
            <a:r>
              <a:rPr lang="en-US" altLang="zh-CN">
                <a:latin typeface="Comic Sans MS" panose="030F0702030302020204" pitchFamily="66" charset="0"/>
                <a:cs typeface="Comic Sans MS" panose="030F0702030302020204" pitchFamily="66" charset="0"/>
              </a:rPr>
              <a:t>Para 2</a:t>
            </a:r>
            <a:endParaRPr lang="en-US" altLang="zh-CN">
              <a:latin typeface="Comic Sans MS" panose="030F0702030302020204" pitchFamily="66" charset="0"/>
              <a:cs typeface="Comic Sans MS" panose="030F0702030302020204" pitchFamily="66" charset="0"/>
            </a:endParaRPr>
          </a:p>
        </p:txBody>
      </p:sp>
      <p:sp>
        <p:nvSpPr>
          <p:cNvPr id="9" name="文本框 8"/>
          <p:cNvSpPr txBox="1"/>
          <p:nvPr/>
        </p:nvSpPr>
        <p:spPr>
          <a:xfrm>
            <a:off x="51435" y="3625850"/>
            <a:ext cx="868680" cy="368300"/>
          </a:xfrm>
          <a:prstGeom prst="rect">
            <a:avLst/>
          </a:prstGeom>
          <a:solidFill>
            <a:srgbClr val="FFC000"/>
          </a:solidFill>
        </p:spPr>
        <p:txBody>
          <a:bodyPr wrap="square" rtlCol="0">
            <a:spAutoFit/>
          </a:bodyPr>
          <a:p>
            <a:r>
              <a:rPr lang="en-US" altLang="zh-CN">
                <a:latin typeface="Comic Sans MS" panose="030F0702030302020204" pitchFamily="66" charset="0"/>
                <a:cs typeface="Comic Sans MS" panose="030F0702030302020204" pitchFamily="66" charset="0"/>
              </a:rPr>
              <a:t>Para 3</a:t>
            </a:r>
            <a:endParaRPr lang="en-US" altLang="zh-CN">
              <a:latin typeface="Comic Sans MS" panose="030F0702030302020204" pitchFamily="66" charset="0"/>
              <a:cs typeface="Comic Sans MS" panose="030F0702030302020204" pitchFamily="66" charset="0"/>
            </a:endParaRPr>
          </a:p>
        </p:txBody>
      </p:sp>
      <p:sp>
        <p:nvSpPr>
          <p:cNvPr id="10" name="文本框 9"/>
          <p:cNvSpPr txBox="1"/>
          <p:nvPr/>
        </p:nvSpPr>
        <p:spPr>
          <a:xfrm>
            <a:off x="34290" y="5394960"/>
            <a:ext cx="868680" cy="368300"/>
          </a:xfrm>
          <a:prstGeom prst="rect">
            <a:avLst/>
          </a:prstGeom>
          <a:solidFill>
            <a:srgbClr val="FFC000"/>
          </a:solidFill>
        </p:spPr>
        <p:txBody>
          <a:bodyPr wrap="square" rtlCol="0">
            <a:spAutoFit/>
          </a:bodyPr>
          <a:p>
            <a:r>
              <a:rPr lang="en-US" altLang="zh-CN">
                <a:latin typeface="Comic Sans MS" panose="030F0702030302020204" pitchFamily="66" charset="0"/>
                <a:cs typeface="Comic Sans MS" panose="030F0702030302020204" pitchFamily="66" charset="0"/>
              </a:rPr>
              <a:t>Para 4</a:t>
            </a:r>
            <a:endParaRPr lang="en-US" altLang="zh-CN">
              <a:latin typeface="Comic Sans MS" panose="030F0702030302020204" pitchFamily="66" charset="0"/>
              <a:cs typeface="Comic Sans MS" panose="030F0702030302020204" pitchFamily="66" charset="0"/>
            </a:endParaRPr>
          </a:p>
        </p:txBody>
      </p:sp>
      <p:sp>
        <p:nvSpPr>
          <p:cNvPr id="11" name="文本框 10"/>
          <p:cNvSpPr txBox="1"/>
          <p:nvPr/>
        </p:nvSpPr>
        <p:spPr>
          <a:xfrm>
            <a:off x="67945" y="6308090"/>
            <a:ext cx="868680" cy="368300"/>
          </a:xfrm>
          <a:prstGeom prst="rect">
            <a:avLst/>
          </a:prstGeom>
          <a:solidFill>
            <a:srgbClr val="FFC000"/>
          </a:solidFill>
        </p:spPr>
        <p:txBody>
          <a:bodyPr wrap="square" rtlCol="0">
            <a:spAutoFit/>
          </a:bodyPr>
          <a:p>
            <a:r>
              <a:rPr lang="en-US" altLang="zh-CN">
                <a:latin typeface="Comic Sans MS" panose="030F0702030302020204" pitchFamily="66" charset="0"/>
                <a:cs typeface="Comic Sans MS" panose="030F0702030302020204" pitchFamily="66" charset="0"/>
              </a:rPr>
              <a:t>Para 5</a:t>
            </a:r>
            <a:endParaRPr lang="en-US" altLang="zh-CN">
              <a:latin typeface="Comic Sans MS" panose="030F0702030302020204" pitchFamily="66" charset="0"/>
              <a:cs typeface="Comic Sans MS" panose="030F0702030302020204" pitchFamily="66" charset="0"/>
            </a:endParaRPr>
          </a:p>
        </p:txBody>
      </p:sp>
      <p:sp>
        <p:nvSpPr>
          <p:cNvPr id="15" name="文本框 14"/>
          <p:cNvSpPr txBox="1"/>
          <p:nvPr/>
        </p:nvSpPr>
        <p:spPr>
          <a:xfrm>
            <a:off x="7811135" y="2439035"/>
            <a:ext cx="2538730" cy="368300"/>
          </a:xfrm>
          <a:prstGeom prst="rect">
            <a:avLst/>
          </a:prstGeom>
          <a:solidFill>
            <a:srgbClr val="FFC000"/>
          </a:solidFill>
        </p:spPr>
        <p:txBody>
          <a:bodyPr wrap="square" rtlCol="0">
            <a:spAutoFit/>
          </a:bodyPr>
          <a:p>
            <a:r>
              <a:rPr lang="en-US" altLang="zh-CN" b="1">
                <a:latin typeface="Comic Sans MS" panose="030F0702030302020204" pitchFamily="66" charset="0"/>
                <a:cs typeface="Comic Sans MS" panose="030F0702030302020204" pitchFamily="66" charset="0"/>
              </a:rPr>
              <a:t>Getting enough sleep </a:t>
            </a:r>
            <a:endParaRPr lang="en-US" altLang="zh-CN" b="1">
              <a:latin typeface="Comic Sans MS" panose="030F0702030302020204" pitchFamily="66" charset="0"/>
              <a:cs typeface="Comic Sans MS" panose="030F0702030302020204" pitchFamily="66" charset="0"/>
            </a:endParaRPr>
          </a:p>
        </p:txBody>
      </p:sp>
      <p:sp>
        <p:nvSpPr>
          <p:cNvPr id="16" name="文本框 15"/>
          <p:cNvSpPr txBox="1"/>
          <p:nvPr/>
        </p:nvSpPr>
        <p:spPr>
          <a:xfrm>
            <a:off x="7811135" y="2923540"/>
            <a:ext cx="2276475" cy="368300"/>
          </a:xfrm>
          <a:prstGeom prst="rect">
            <a:avLst/>
          </a:prstGeom>
          <a:solidFill>
            <a:srgbClr val="FFC000"/>
          </a:solidFill>
        </p:spPr>
        <p:txBody>
          <a:bodyPr wrap="square" rtlCol="0">
            <a:spAutoFit/>
          </a:bodyPr>
          <a:p>
            <a:r>
              <a:rPr lang="en-US" altLang="zh-CN" b="1">
                <a:latin typeface="Comic Sans MS" panose="030F0702030302020204" pitchFamily="66" charset="0"/>
                <a:cs typeface="Comic Sans MS" panose="030F0702030302020204" pitchFamily="66" charset="0"/>
              </a:rPr>
              <a:t>Moving and playing </a:t>
            </a:r>
            <a:endParaRPr lang="en-US" altLang="zh-CN" b="1">
              <a:latin typeface="Comic Sans MS" panose="030F0702030302020204" pitchFamily="66" charset="0"/>
              <a:cs typeface="Comic Sans MS" panose="030F0702030302020204" pitchFamily="66" charset="0"/>
            </a:endParaRPr>
          </a:p>
        </p:txBody>
      </p:sp>
      <p:sp>
        <p:nvSpPr>
          <p:cNvPr id="17" name="文本框 16"/>
          <p:cNvSpPr txBox="1"/>
          <p:nvPr/>
        </p:nvSpPr>
        <p:spPr>
          <a:xfrm>
            <a:off x="7811135" y="3435985"/>
            <a:ext cx="2421890" cy="368300"/>
          </a:xfrm>
          <a:prstGeom prst="rect">
            <a:avLst/>
          </a:prstGeom>
          <a:solidFill>
            <a:srgbClr val="FFC000"/>
          </a:solidFill>
        </p:spPr>
        <p:txBody>
          <a:bodyPr wrap="square" rtlCol="0">
            <a:spAutoFit/>
          </a:bodyPr>
          <a:p>
            <a:r>
              <a:rPr lang="en-US" altLang="zh-CN" b="1">
                <a:latin typeface="Comic Sans MS" panose="030F0702030302020204" pitchFamily="66" charset="0"/>
                <a:cs typeface="Comic Sans MS" panose="030F0702030302020204" pitchFamily="66" charset="0"/>
              </a:rPr>
              <a:t>Eating healthy food </a:t>
            </a:r>
            <a:endParaRPr lang="en-US" altLang="zh-CN" b="1">
              <a:latin typeface="Comic Sans MS" panose="030F0702030302020204" pitchFamily="66" charset="0"/>
              <a:cs typeface="Comic Sans MS" panose="030F0702030302020204" pitchFamily="66" charset="0"/>
            </a:endParaRPr>
          </a:p>
        </p:txBody>
      </p:sp>
      <p:sp>
        <p:nvSpPr>
          <p:cNvPr id="11266" name="文本框 2"/>
          <p:cNvSpPr txBox="1"/>
          <p:nvPr/>
        </p:nvSpPr>
        <p:spPr>
          <a:xfrm>
            <a:off x="194310" y="167640"/>
            <a:ext cx="8430260" cy="460375"/>
          </a:xfrm>
          <a:prstGeom prst="rect">
            <a:avLst/>
          </a:prstGeom>
          <a:noFill/>
          <a:ln w="9525">
            <a:noFill/>
          </a:ln>
        </p:spPr>
        <p:txBody>
          <a:bodyPr wrap="square" anchor="t" anchorCtr="0">
            <a:spAutoFit/>
          </a:bodyPr>
          <a:p>
            <a:pPr algn="l"/>
            <a:r>
              <a:rPr lang="en-US" altLang="zh-CN" sz="2400" b="1" dirty="0">
                <a:solidFill>
                  <a:srgbClr val="C00000"/>
                </a:solidFill>
                <a:latin typeface="Comic Sans MS" panose="030F0702030302020204" pitchFamily="66" charset="0"/>
                <a:ea typeface="宋体" panose="02010600030101010101" pitchFamily="2" charset="-122"/>
              </a:rPr>
              <a:t>Read through the passage</a:t>
            </a:r>
            <a:r>
              <a:rPr lang="en-US" altLang="zh-CN" sz="2400" b="1" dirty="0">
                <a:solidFill>
                  <a:srgbClr val="C00000"/>
                </a:solidFill>
                <a:latin typeface="Comic Sans MS" panose="030F0702030302020204" pitchFamily="66" charset="0"/>
                <a:ea typeface="宋体" panose="02010600030101010101" pitchFamily="2" charset="-122"/>
                <a:sym typeface="+mn-ea"/>
              </a:rPr>
              <a:t> </a:t>
            </a:r>
            <a:r>
              <a:rPr lang="en-US" altLang="zh-CN" sz="2400" b="1" dirty="0">
                <a:solidFill>
                  <a:srgbClr val="C00000"/>
                </a:solidFill>
                <a:latin typeface="Comic Sans MS" panose="030F0702030302020204" pitchFamily="66" charset="0"/>
                <a:ea typeface="宋体" panose="02010600030101010101" pitchFamily="2" charset="-122"/>
              </a:rPr>
              <a:t>and answer the questions.</a:t>
            </a:r>
            <a:endParaRPr lang="zh-CN" altLang="en-US" sz="2400" b="1" dirty="0">
              <a:solidFill>
                <a:srgbClr val="C00000"/>
              </a:solidFill>
              <a:latin typeface="Comic Sans MS" panose="030F0702030302020204" pitchFamily="66" charset="0"/>
              <a:ea typeface="宋体" panose="02010600030101010101" pitchFamily="2" charset="-122"/>
            </a:endParaRPr>
          </a:p>
        </p:txBody>
      </p:sp>
      <p:sp>
        <p:nvSpPr>
          <p:cNvPr id="2" name="椭圆 1"/>
          <p:cNvSpPr/>
          <p:nvPr/>
        </p:nvSpPr>
        <p:spPr>
          <a:xfrm>
            <a:off x="3352800" y="1229360"/>
            <a:ext cx="2766060" cy="254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文本框 2"/>
          <p:cNvSpPr txBox="1"/>
          <p:nvPr/>
        </p:nvSpPr>
        <p:spPr>
          <a:xfrm>
            <a:off x="6463665" y="996315"/>
            <a:ext cx="4953000" cy="429895"/>
          </a:xfrm>
          <a:prstGeom prst="rect">
            <a:avLst/>
          </a:prstGeom>
          <a:noFill/>
        </p:spPr>
        <p:txBody>
          <a:bodyPr wrap="square" rtlCol="0" anchor="t">
            <a:spAutoFit/>
          </a:bodyPr>
          <a:p>
            <a:pPr indent="0">
              <a:lnSpc>
                <a:spcPct val="110000"/>
              </a:lnSpc>
              <a:buNone/>
            </a:pPr>
            <a:r>
              <a:rPr lang="en-US" altLang="zh-CN" sz="2000" b="1" dirty="0">
                <a:latin typeface="Comic Sans MS" panose="030F0702030302020204" pitchFamily="66" charset="0"/>
                <a:ea typeface="宋体" panose="02010600030101010101" pitchFamily="2" charset="-122"/>
                <a:sym typeface="+mn-ea"/>
              </a:rPr>
              <a:t>1.What is the passage about?</a:t>
            </a:r>
            <a:endParaRPr lang="en-US" altLang="zh-CN" sz="2000" b="1" dirty="0">
              <a:latin typeface="Comic Sans MS" panose="030F0702030302020204" pitchFamily="66" charset="0"/>
              <a:ea typeface="宋体" panose="02010600030101010101" pitchFamily="2" charset="-122"/>
              <a:sym typeface="+mn-ea"/>
            </a:endParaRPr>
          </a:p>
        </p:txBody>
      </p:sp>
      <p:sp>
        <p:nvSpPr>
          <p:cNvPr id="5" name="文本框 4"/>
          <p:cNvSpPr txBox="1"/>
          <p:nvPr/>
        </p:nvSpPr>
        <p:spPr>
          <a:xfrm>
            <a:off x="6657975" y="1410970"/>
            <a:ext cx="4728210" cy="398780"/>
          </a:xfrm>
          <a:prstGeom prst="rect">
            <a:avLst/>
          </a:prstGeom>
          <a:noFill/>
        </p:spPr>
        <p:txBody>
          <a:bodyPr wrap="square" rtlCol="0">
            <a:spAutoFit/>
          </a:bodyPr>
          <a:p>
            <a:r>
              <a:rPr lang="en-US" altLang="zh-CN" sz="2000" b="1">
                <a:solidFill>
                  <a:srgbClr val="FF0000"/>
                </a:solidFill>
                <a:latin typeface="Comic Sans MS" panose="030F0702030302020204" pitchFamily="66" charset="0"/>
                <a:cs typeface="Comic Sans MS" panose="030F0702030302020204" pitchFamily="66" charset="0"/>
              </a:rPr>
              <a:t>Ways to take care of your body.</a:t>
            </a:r>
            <a:endParaRPr lang="en-US" altLang="zh-CN" sz="2000" b="1">
              <a:solidFill>
                <a:srgbClr val="FF0000"/>
              </a:solidFill>
              <a:latin typeface="Comic Sans MS" panose="030F0702030302020204" pitchFamily="66" charset="0"/>
              <a:cs typeface="Comic Sans MS" panose="030F0702030302020204" pitchFamily="66" charset="0"/>
            </a:endParaRPr>
          </a:p>
        </p:txBody>
      </p:sp>
      <p:sp>
        <p:nvSpPr>
          <p:cNvPr id="19" name="文本框 18"/>
          <p:cNvSpPr txBox="1"/>
          <p:nvPr/>
        </p:nvSpPr>
        <p:spPr>
          <a:xfrm>
            <a:off x="6463665" y="1980565"/>
            <a:ext cx="5728970" cy="429895"/>
          </a:xfrm>
          <a:prstGeom prst="rect">
            <a:avLst/>
          </a:prstGeom>
          <a:noFill/>
        </p:spPr>
        <p:txBody>
          <a:bodyPr wrap="square" rtlCol="0" anchor="t">
            <a:spAutoFit/>
          </a:bodyPr>
          <a:p>
            <a:pPr indent="0" algn="l">
              <a:lnSpc>
                <a:spcPct val="110000"/>
              </a:lnSpc>
              <a:buNone/>
            </a:pPr>
            <a:r>
              <a:rPr lang="en-US" altLang="zh-CN" sz="2000" b="1" dirty="0">
                <a:latin typeface="Comic Sans MS" panose="030F0702030302020204" pitchFamily="66" charset="0"/>
                <a:ea typeface="宋体" panose="02010600030101010101" pitchFamily="2" charset="-122"/>
                <a:sym typeface="+mn-ea"/>
              </a:rPr>
              <a:t>2.How many ways? What are they?</a:t>
            </a:r>
            <a:endParaRPr lang="en-US" altLang="zh-CN" sz="2000" b="1" dirty="0">
              <a:latin typeface="Comic Sans MS" panose="030F0702030302020204" pitchFamily="66" charset="0"/>
              <a:ea typeface="宋体" panose="02010600030101010101" pitchFamily="2" charset="-122"/>
              <a:sym typeface="+mn-ea"/>
            </a:endParaRPr>
          </a:p>
        </p:txBody>
      </p:sp>
      <p:sp>
        <p:nvSpPr>
          <p:cNvPr id="20" name="文本框 19"/>
          <p:cNvSpPr txBox="1"/>
          <p:nvPr/>
        </p:nvSpPr>
        <p:spPr>
          <a:xfrm>
            <a:off x="11122660" y="1441450"/>
            <a:ext cx="975360" cy="368300"/>
          </a:xfrm>
          <a:prstGeom prst="rect">
            <a:avLst/>
          </a:prstGeom>
          <a:noFill/>
        </p:spPr>
        <p:txBody>
          <a:bodyPr wrap="square" rtlCol="0">
            <a:spAutoFit/>
          </a:bodyPr>
          <a:p>
            <a:r>
              <a:rPr lang="en-US" altLang="zh-CN" b="1">
                <a:highlight>
                  <a:srgbClr val="FFFF00"/>
                </a:highlight>
                <a:latin typeface="Comic Sans MS" panose="030F0702030302020204" pitchFamily="66" charset="0"/>
                <a:cs typeface="Comic Sans MS" panose="030F0702030302020204" pitchFamily="66" charset="0"/>
              </a:rPr>
              <a:t>Para 1</a:t>
            </a:r>
            <a:endParaRPr lang="en-US" altLang="zh-CN" b="1">
              <a:highlight>
                <a:srgbClr val="FFFF00"/>
              </a:highlight>
              <a:latin typeface="Comic Sans MS" panose="030F0702030302020204" pitchFamily="66" charset="0"/>
              <a:cs typeface="Comic Sans MS" panose="030F0702030302020204" pitchFamily="66" charset="0"/>
            </a:endParaRPr>
          </a:p>
        </p:txBody>
      </p:sp>
      <p:sp>
        <p:nvSpPr>
          <p:cNvPr id="21" name="直接连接符 121876"/>
          <p:cNvSpPr/>
          <p:nvPr/>
        </p:nvSpPr>
        <p:spPr>
          <a:xfrm flipV="1">
            <a:off x="1218565" y="1182370"/>
            <a:ext cx="4036060" cy="2540"/>
          </a:xfrm>
          <a:prstGeom prst="line">
            <a:avLst/>
          </a:prstGeom>
          <a:ln w="38100" cap="flat" cmpd="sng">
            <a:solidFill>
              <a:srgbClr val="C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25" name="文本框 24"/>
          <p:cNvSpPr txBox="1"/>
          <p:nvPr/>
        </p:nvSpPr>
        <p:spPr>
          <a:xfrm>
            <a:off x="6695440" y="2807335"/>
            <a:ext cx="913765" cy="368300"/>
          </a:xfrm>
          <a:prstGeom prst="rect">
            <a:avLst/>
          </a:prstGeom>
          <a:noFill/>
        </p:spPr>
        <p:txBody>
          <a:bodyPr wrap="square" rtlCol="0">
            <a:spAutoFit/>
          </a:bodyPr>
          <a:p>
            <a:r>
              <a:rPr lang="en-US" altLang="zh-CN" b="1">
                <a:solidFill>
                  <a:srgbClr val="FF0000"/>
                </a:solidFill>
                <a:latin typeface="Comic Sans MS" panose="030F0702030302020204" pitchFamily="66" charset="0"/>
                <a:cs typeface="Comic Sans MS" panose="030F0702030302020204" pitchFamily="66" charset="0"/>
              </a:rPr>
              <a:t>Three.</a:t>
            </a:r>
            <a:endParaRPr lang="en-US" altLang="zh-CN" b="1">
              <a:solidFill>
                <a:srgbClr val="FF0000"/>
              </a:solidFill>
              <a:latin typeface="Comic Sans MS" panose="030F0702030302020204" pitchFamily="66" charset="0"/>
              <a:cs typeface="Comic Sans MS" panose="030F0702030302020204" pitchFamily="66" charset="0"/>
            </a:endParaRPr>
          </a:p>
        </p:txBody>
      </p:sp>
      <p:sp>
        <p:nvSpPr>
          <p:cNvPr id="26" name="左大括号 25"/>
          <p:cNvSpPr/>
          <p:nvPr/>
        </p:nvSpPr>
        <p:spPr>
          <a:xfrm>
            <a:off x="7734935" y="2410460"/>
            <a:ext cx="76200" cy="13938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b="1"/>
          </a:p>
        </p:txBody>
      </p:sp>
      <p:sp>
        <p:nvSpPr>
          <p:cNvPr id="27" name="文本框 26"/>
          <p:cNvSpPr txBox="1"/>
          <p:nvPr/>
        </p:nvSpPr>
        <p:spPr>
          <a:xfrm>
            <a:off x="10572115" y="2439035"/>
            <a:ext cx="975360" cy="368300"/>
          </a:xfrm>
          <a:prstGeom prst="rect">
            <a:avLst/>
          </a:prstGeom>
          <a:noFill/>
        </p:spPr>
        <p:txBody>
          <a:bodyPr wrap="square" rtlCol="0">
            <a:spAutoFit/>
          </a:bodyPr>
          <a:p>
            <a:r>
              <a:rPr lang="en-US" altLang="zh-CN" b="1">
                <a:highlight>
                  <a:srgbClr val="FFFF00"/>
                </a:highlight>
                <a:latin typeface="Comic Sans MS" panose="030F0702030302020204" pitchFamily="66" charset="0"/>
                <a:cs typeface="Comic Sans MS" panose="030F0702030302020204" pitchFamily="66" charset="0"/>
              </a:rPr>
              <a:t>Para 2</a:t>
            </a:r>
            <a:endParaRPr lang="en-US" altLang="zh-CN" b="1">
              <a:highlight>
                <a:srgbClr val="FFFF00"/>
              </a:highlight>
              <a:latin typeface="Comic Sans MS" panose="030F0702030302020204" pitchFamily="66" charset="0"/>
              <a:cs typeface="Comic Sans MS" panose="030F0702030302020204" pitchFamily="66" charset="0"/>
            </a:endParaRPr>
          </a:p>
        </p:txBody>
      </p:sp>
      <p:sp>
        <p:nvSpPr>
          <p:cNvPr id="28" name="文本框 27"/>
          <p:cNvSpPr txBox="1"/>
          <p:nvPr/>
        </p:nvSpPr>
        <p:spPr>
          <a:xfrm>
            <a:off x="10572115" y="2922905"/>
            <a:ext cx="975360" cy="368300"/>
          </a:xfrm>
          <a:prstGeom prst="rect">
            <a:avLst/>
          </a:prstGeom>
          <a:noFill/>
        </p:spPr>
        <p:txBody>
          <a:bodyPr wrap="square" rtlCol="0">
            <a:spAutoFit/>
          </a:bodyPr>
          <a:p>
            <a:r>
              <a:rPr lang="en-US" altLang="zh-CN" b="1">
                <a:highlight>
                  <a:srgbClr val="FFFF00"/>
                </a:highlight>
                <a:latin typeface="Comic Sans MS" panose="030F0702030302020204" pitchFamily="66" charset="0"/>
                <a:cs typeface="Comic Sans MS" panose="030F0702030302020204" pitchFamily="66" charset="0"/>
              </a:rPr>
              <a:t>Para 3</a:t>
            </a:r>
            <a:endParaRPr lang="en-US" altLang="zh-CN" b="1">
              <a:highlight>
                <a:srgbClr val="FFFF00"/>
              </a:highlight>
              <a:latin typeface="Comic Sans MS" panose="030F0702030302020204" pitchFamily="66" charset="0"/>
              <a:cs typeface="Comic Sans MS" panose="030F0702030302020204" pitchFamily="66" charset="0"/>
            </a:endParaRPr>
          </a:p>
        </p:txBody>
      </p:sp>
      <p:sp>
        <p:nvSpPr>
          <p:cNvPr id="29" name="文本框 28"/>
          <p:cNvSpPr txBox="1"/>
          <p:nvPr/>
        </p:nvSpPr>
        <p:spPr>
          <a:xfrm>
            <a:off x="10572115" y="3444875"/>
            <a:ext cx="975360" cy="368300"/>
          </a:xfrm>
          <a:prstGeom prst="rect">
            <a:avLst/>
          </a:prstGeom>
          <a:noFill/>
        </p:spPr>
        <p:txBody>
          <a:bodyPr wrap="square" rtlCol="0">
            <a:spAutoFit/>
          </a:bodyPr>
          <a:p>
            <a:r>
              <a:rPr lang="en-US" altLang="zh-CN" b="1">
                <a:highlight>
                  <a:srgbClr val="FFFF00"/>
                </a:highlight>
                <a:latin typeface="Comic Sans MS" panose="030F0702030302020204" pitchFamily="66" charset="0"/>
                <a:cs typeface="Comic Sans MS" panose="030F0702030302020204" pitchFamily="66" charset="0"/>
              </a:rPr>
              <a:t>Para 4</a:t>
            </a:r>
            <a:endParaRPr lang="en-US" altLang="zh-CN" b="1">
              <a:highlight>
                <a:srgbClr val="FFFF00"/>
              </a:highlight>
              <a:latin typeface="Comic Sans MS" panose="030F0702030302020204" pitchFamily="66" charset="0"/>
              <a:cs typeface="Comic Sans MS" panose="030F0702030302020204" pitchFamily="66" charset="0"/>
            </a:endParaRPr>
          </a:p>
        </p:txBody>
      </p:sp>
      <p:sp>
        <p:nvSpPr>
          <p:cNvPr id="30" name="直接连接符 121876"/>
          <p:cNvSpPr/>
          <p:nvPr/>
        </p:nvSpPr>
        <p:spPr>
          <a:xfrm flipV="1">
            <a:off x="1218565" y="1822450"/>
            <a:ext cx="3291205" cy="2540"/>
          </a:xfrm>
          <a:prstGeom prst="line">
            <a:avLst/>
          </a:prstGeom>
          <a:ln w="38100" cap="flat" cmpd="sng">
            <a:solidFill>
              <a:srgbClr val="C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31" name="直接连接符 121876"/>
          <p:cNvSpPr/>
          <p:nvPr/>
        </p:nvSpPr>
        <p:spPr>
          <a:xfrm flipV="1">
            <a:off x="1218565" y="3899535"/>
            <a:ext cx="3291205" cy="2540"/>
          </a:xfrm>
          <a:prstGeom prst="line">
            <a:avLst/>
          </a:prstGeom>
          <a:ln w="38100" cap="flat" cmpd="sng">
            <a:solidFill>
              <a:srgbClr val="C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32" name="直接连接符 121876"/>
          <p:cNvSpPr/>
          <p:nvPr/>
        </p:nvSpPr>
        <p:spPr>
          <a:xfrm>
            <a:off x="920115" y="4181475"/>
            <a:ext cx="803275" cy="1270"/>
          </a:xfrm>
          <a:prstGeom prst="line">
            <a:avLst/>
          </a:prstGeom>
          <a:ln w="38100" cap="flat" cmpd="sng">
            <a:solidFill>
              <a:srgbClr val="C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33" name="直接连接符 121876"/>
          <p:cNvSpPr/>
          <p:nvPr/>
        </p:nvSpPr>
        <p:spPr>
          <a:xfrm>
            <a:off x="1218565" y="5669280"/>
            <a:ext cx="3599180" cy="24765"/>
          </a:xfrm>
          <a:prstGeom prst="line">
            <a:avLst/>
          </a:prstGeom>
          <a:ln w="38100" cap="flat" cmpd="sng">
            <a:solidFill>
              <a:srgbClr val="C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34" name="直接连接符 121876"/>
          <p:cNvSpPr/>
          <p:nvPr/>
        </p:nvSpPr>
        <p:spPr>
          <a:xfrm>
            <a:off x="936625" y="5976620"/>
            <a:ext cx="1931035" cy="635"/>
          </a:xfrm>
          <a:prstGeom prst="line">
            <a:avLst/>
          </a:prstGeom>
          <a:ln w="38100" cap="flat" cmpd="sng">
            <a:solidFill>
              <a:srgbClr val="C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35" name="文本框 34"/>
          <p:cNvSpPr txBox="1"/>
          <p:nvPr/>
        </p:nvSpPr>
        <p:spPr>
          <a:xfrm>
            <a:off x="6473190" y="3994150"/>
            <a:ext cx="4953000" cy="429895"/>
          </a:xfrm>
          <a:prstGeom prst="rect">
            <a:avLst/>
          </a:prstGeom>
          <a:noFill/>
        </p:spPr>
        <p:txBody>
          <a:bodyPr wrap="square" rtlCol="0" anchor="t">
            <a:spAutoFit/>
          </a:bodyPr>
          <a:p>
            <a:pPr indent="0">
              <a:lnSpc>
                <a:spcPct val="110000"/>
              </a:lnSpc>
              <a:buNone/>
            </a:pPr>
            <a:r>
              <a:rPr lang="en-US" altLang="zh-CN" sz="2000" b="1" dirty="0">
                <a:latin typeface="Comic Sans MS" panose="030F0702030302020204" pitchFamily="66" charset="0"/>
                <a:ea typeface="宋体" panose="02010600030101010101" pitchFamily="2" charset="-122"/>
                <a:sym typeface="+mn-ea"/>
              </a:rPr>
              <a:t>3.How does the writer write Para 2-4?</a:t>
            </a:r>
            <a:endParaRPr lang="en-US" altLang="zh-CN" sz="2000" b="1" dirty="0">
              <a:latin typeface="Comic Sans MS" panose="030F0702030302020204" pitchFamily="66" charset="0"/>
              <a:ea typeface="宋体" panose="02010600030101010101" pitchFamily="2" charset="-122"/>
              <a:sym typeface="+mn-ea"/>
            </a:endParaRPr>
          </a:p>
        </p:txBody>
      </p:sp>
      <p:sp>
        <p:nvSpPr>
          <p:cNvPr id="36" name="文本框 35"/>
          <p:cNvSpPr txBox="1"/>
          <p:nvPr/>
        </p:nvSpPr>
        <p:spPr>
          <a:xfrm>
            <a:off x="6695440" y="4504690"/>
            <a:ext cx="5082540" cy="398780"/>
          </a:xfrm>
          <a:prstGeom prst="rect">
            <a:avLst/>
          </a:prstGeom>
          <a:noFill/>
        </p:spPr>
        <p:txBody>
          <a:bodyPr wrap="square" rtlCol="0">
            <a:spAutoFit/>
          </a:bodyPr>
          <a:p>
            <a:r>
              <a:rPr lang="en-US" altLang="zh-CN" sz="2000" b="1">
                <a:solidFill>
                  <a:srgbClr val="FF0000"/>
                </a:solidFill>
                <a:latin typeface="Comic Sans MS" panose="030F0702030302020204" pitchFamily="66" charset="0"/>
                <a:cs typeface="Comic Sans MS" panose="030F0702030302020204" pitchFamily="66" charset="0"/>
              </a:rPr>
              <a:t>Topic sentence + supporting details.</a:t>
            </a:r>
            <a:endParaRPr lang="en-US" altLang="zh-CN" sz="2000" b="1">
              <a:solidFill>
                <a:srgbClr val="FF0000"/>
              </a:solidFill>
              <a:latin typeface="Comic Sans MS" panose="030F0702030302020204" pitchFamily="66" charset="0"/>
              <a:cs typeface="Comic Sans MS" panose="030F0702030302020204" pitchFamily="66" charset="0"/>
            </a:endParaRPr>
          </a:p>
        </p:txBody>
      </p:sp>
      <p:sp>
        <p:nvSpPr>
          <p:cNvPr id="37" name="文本框 36"/>
          <p:cNvSpPr txBox="1"/>
          <p:nvPr/>
        </p:nvSpPr>
        <p:spPr>
          <a:xfrm>
            <a:off x="6473190" y="4903470"/>
            <a:ext cx="4953000" cy="429895"/>
          </a:xfrm>
          <a:prstGeom prst="rect">
            <a:avLst/>
          </a:prstGeom>
          <a:noFill/>
        </p:spPr>
        <p:txBody>
          <a:bodyPr wrap="square" rtlCol="0" anchor="t">
            <a:spAutoFit/>
          </a:bodyPr>
          <a:p>
            <a:pPr indent="0">
              <a:lnSpc>
                <a:spcPct val="110000"/>
              </a:lnSpc>
              <a:buNone/>
            </a:pPr>
            <a:r>
              <a:rPr lang="en-US" altLang="zh-CN" sz="2000" b="1" dirty="0">
                <a:latin typeface="Comic Sans MS" panose="030F0702030302020204" pitchFamily="66" charset="0"/>
                <a:ea typeface="宋体" panose="02010600030101010101" pitchFamily="2" charset="-122"/>
                <a:sym typeface="+mn-ea"/>
              </a:rPr>
              <a:t>4.What is Para 5 about?</a:t>
            </a:r>
            <a:endParaRPr lang="en-US" altLang="zh-CN" sz="2000" b="1" dirty="0">
              <a:latin typeface="Comic Sans MS" panose="030F0702030302020204" pitchFamily="66" charset="0"/>
              <a:ea typeface="宋体" panose="02010600030101010101" pitchFamily="2" charset="-122"/>
              <a:sym typeface="+mn-ea"/>
            </a:endParaRPr>
          </a:p>
        </p:txBody>
      </p:sp>
      <p:sp>
        <p:nvSpPr>
          <p:cNvPr id="38" name="文本框 37"/>
          <p:cNvSpPr txBox="1"/>
          <p:nvPr/>
        </p:nvSpPr>
        <p:spPr>
          <a:xfrm>
            <a:off x="2946400" y="6318250"/>
            <a:ext cx="2187575" cy="368300"/>
          </a:xfrm>
          <a:prstGeom prst="rect">
            <a:avLst/>
          </a:prstGeom>
          <a:noFill/>
        </p:spPr>
        <p:txBody>
          <a:bodyPr wrap="square" rtlCol="0" anchor="t">
            <a:spAutoFit/>
          </a:bodyPr>
          <a:p>
            <a:r>
              <a:rPr lang="zh-CN" altLang="en-US">
                <a:solidFill>
                  <a:srgbClr val="FF0000"/>
                </a:solidFill>
              </a:rPr>
              <a:t>﹏﹏﹏﹏﹏﹏﹏﹏</a:t>
            </a:r>
            <a:endParaRPr lang="zh-CN" altLang="en-US">
              <a:solidFill>
                <a:srgbClr val="FF0000"/>
              </a:solidFill>
            </a:endParaRPr>
          </a:p>
        </p:txBody>
      </p:sp>
      <p:sp>
        <p:nvSpPr>
          <p:cNvPr id="39" name="文本框 38"/>
          <p:cNvSpPr txBox="1"/>
          <p:nvPr/>
        </p:nvSpPr>
        <p:spPr>
          <a:xfrm>
            <a:off x="851535" y="6539230"/>
            <a:ext cx="3074035" cy="368300"/>
          </a:xfrm>
          <a:prstGeom prst="rect">
            <a:avLst/>
          </a:prstGeom>
          <a:noFill/>
        </p:spPr>
        <p:txBody>
          <a:bodyPr wrap="square" rtlCol="0" anchor="t">
            <a:spAutoFit/>
          </a:bodyPr>
          <a:p>
            <a:r>
              <a:rPr lang="zh-CN" altLang="en-US">
                <a:solidFill>
                  <a:srgbClr val="FF0000"/>
                </a:solidFill>
              </a:rPr>
              <a:t>﹏﹏﹏﹏﹏﹏﹏﹏</a:t>
            </a:r>
            <a:r>
              <a:rPr lang="zh-CN" altLang="en-US">
                <a:solidFill>
                  <a:srgbClr val="FF0000"/>
                </a:solidFill>
                <a:sym typeface="+mn-ea"/>
              </a:rPr>
              <a:t>﹏﹏﹏</a:t>
            </a:r>
            <a:endParaRPr lang="zh-CN" altLang="en-US">
              <a:solidFill>
                <a:srgbClr val="FF0000"/>
              </a:solidFill>
              <a:sym typeface="+mn-ea"/>
            </a:endParaRPr>
          </a:p>
        </p:txBody>
      </p:sp>
      <p:sp>
        <p:nvSpPr>
          <p:cNvPr id="41" name="直接连接符 121876"/>
          <p:cNvSpPr/>
          <p:nvPr/>
        </p:nvSpPr>
        <p:spPr>
          <a:xfrm>
            <a:off x="1218565" y="6616700"/>
            <a:ext cx="1727835" cy="635"/>
          </a:xfrm>
          <a:prstGeom prst="line">
            <a:avLst/>
          </a:prstGeom>
          <a:ln w="38100" cap="flat" cmpd="sng">
            <a:solidFill>
              <a:srgbClr val="C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42" name="文本框 41"/>
          <p:cNvSpPr txBox="1"/>
          <p:nvPr/>
        </p:nvSpPr>
        <p:spPr>
          <a:xfrm>
            <a:off x="6695440" y="5379720"/>
            <a:ext cx="5640070" cy="398780"/>
          </a:xfrm>
          <a:prstGeom prst="rect">
            <a:avLst/>
          </a:prstGeom>
          <a:noFill/>
        </p:spPr>
        <p:txBody>
          <a:bodyPr wrap="square" rtlCol="0">
            <a:spAutoFit/>
          </a:bodyPr>
          <a:p>
            <a:r>
              <a:rPr lang="en-US" altLang="zh-CN" sz="2000" b="1">
                <a:solidFill>
                  <a:srgbClr val="FF0000"/>
                </a:solidFill>
                <a:latin typeface="Comic Sans MS" panose="030F0702030302020204" pitchFamily="66" charset="0"/>
                <a:cs typeface="Comic Sans MS" panose="030F0702030302020204" pitchFamily="66" charset="0"/>
              </a:rPr>
              <a:t>Conclusion(</a:t>
            </a:r>
            <a:r>
              <a:rPr lang="zh-CN" altLang="en-US" sz="2000" b="1">
                <a:solidFill>
                  <a:srgbClr val="FF0000"/>
                </a:solidFill>
                <a:latin typeface="Comic Sans MS" panose="030F0702030302020204" pitchFamily="66" charset="0"/>
                <a:cs typeface="Comic Sans MS" panose="030F0702030302020204" pitchFamily="66" charset="0"/>
              </a:rPr>
              <a:t>总结</a:t>
            </a:r>
            <a:r>
              <a:rPr lang="en-US" altLang="zh-CN" sz="2000" b="1">
                <a:solidFill>
                  <a:srgbClr val="FF0000"/>
                </a:solidFill>
                <a:latin typeface="Comic Sans MS" panose="030F0702030302020204" pitchFamily="66" charset="0"/>
                <a:cs typeface="Comic Sans MS" panose="030F0702030302020204" pitchFamily="66" charset="0"/>
              </a:rPr>
              <a:t>)and the advantages(</a:t>
            </a:r>
            <a:r>
              <a:rPr lang="zh-CN" altLang="en-US" sz="2000" b="1">
                <a:solidFill>
                  <a:srgbClr val="FF0000"/>
                </a:solidFill>
                <a:latin typeface="Comic Sans MS" panose="030F0702030302020204" pitchFamily="66" charset="0"/>
                <a:cs typeface="Comic Sans MS" panose="030F0702030302020204" pitchFamily="66" charset="0"/>
              </a:rPr>
              <a:t>好处</a:t>
            </a:r>
            <a:r>
              <a:rPr lang="en-US" altLang="zh-CN" sz="2000" b="1">
                <a:solidFill>
                  <a:srgbClr val="FF0000"/>
                </a:solidFill>
                <a:latin typeface="Comic Sans MS" panose="030F0702030302020204" pitchFamily="66" charset="0"/>
                <a:cs typeface="Comic Sans MS" panose="030F0702030302020204" pitchFamily="66" charset="0"/>
              </a:rPr>
              <a:t>).</a:t>
            </a:r>
            <a:endParaRPr lang="en-US" altLang="zh-CN" sz="2000" b="1">
              <a:solidFill>
                <a:srgbClr val="FF0000"/>
              </a:solidFill>
              <a:latin typeface="Comic Sans MS" panose="030F0702030302020204" pitchFamily="66" charset="0"/>
              <a:cs typeface="Comic Sans MS" panose="030F0702030302020204" pitchFamily="66" charset="0"/>
            </a:endParaRPr>
          </a:p>
        </p:txBody>
      </p:sp>
      <p:sp>
        <p:nvSpPr>
          <p:cNvPr id="43" name="文本框 42"/>
          <p:cNvSpPr txBox="1"/>
          <p:nvPr/>
        </p:nvSpPr>
        <p:spPr>
          <a:xfrm>
            <a:off x="730885" y="1750695"/>
            <a:ext cx="312420" cy="389255"/>
          </a:xfrm>
          <a:prstGeom prst="rect">
            <a:avLst/>
          </a:prstGeom>
          <a:noFill/>
        </p:spPr>
        <p:txBody>
          <a:bodyPr wrap="square" rtlCol="0">
            <a:noAutofit/>
          </a:bodyPr>
          <a:p>
            <a:r>
              <a:rPr lang="en-US" altLang="zh-CN" b="1">
                <a:solidFill>
                  <a:srgbClr val="FF0000"/>
                </a:solidFill>
                <a:highlight>
                  <a:srgbClr val="FFFF00"/>
                </a:highlight>
                <a:latin typeface="Comic Sans MS" panose="030F0702030302020204" pitchFamily="66" charset="0"/>
                <a:cs typeface="Comic Sans MS" panose="030F0702030302020204" pitchFamily="66" charset="0"/>
              </a:rPr>
              <a:t>(</a:t>
            </a:r>
            <a:endParaRPr lang="en-US" altLang="zh-CN" b="1">
              <a:solidFill>
                <a:srgbClr val="FF0000"/>
              </a:solidFill>
              <a:highlight>
                <a:srgbClr val="FFFF00"/>
              </a:highlight>
              <a:latin typeface="Comic Sans MS" panose="030F0702030302020204" pitchFamily="66" charset="0"/>
              <a:cs typeface="Comic Sans MS" panose="030F0702030302020204" pitchFamily="66" charset="0"/>
            </a:endParaRPr>
          </a:p>
        </p:txBody>
      </p:sp>
      <p:sp>
        <p:nvSpPr>
          <p:cNvPr id="45" name="文本框 44"/>
          <p:cNvSpPr txBox="1"/>
          <p:nvPr/>
        </p:nvSpPr>
        <p:spPr>
          <a:xfrm>
            <a:off x="1536065" y="3242945"/>
            <a:ext cx="299085" cy="368300"/>
          </a:xfrm>
          <a:prstGeom prst="rect">
            <a:avLst/>
          </a:prstGeom>
          <a:noFill/>
        </p:spPr>
        <p:txBody>
          <a:bodyPr wrap="square" rtlCol="0">
            <a:spAutoFit/>
          </a:bodyPr>
          <a:p>
            <a:r>
              <a:rPr lang="en-US" altLang="zh-CN" b="1">
                <a:solidFill>
                  <a:srgbClr val="FF0000"/>
                </a:solidFill>
                <a:highlight>
                  <a:srgbClr val="FFFF00"/>
                </a:highlight>
                <a:latin typeface="Comic Sans MS" panose="030F0702030302020204" pitchFamily="66" charset="0"/>
                <a:cs typeface="Comic Sans MS" panose="030F0702030302020204" pitchFamily="66" charset="0"/>
              </a:rPr>
              <a:t>)</a:t>
            </a:r>
            <a:endParaRPr lang="en-US" altLang="zh-CN" b="1">
              <a:solidFill>
                <a:srgbClr val="FF0000"/>
              </a:solidFill>
              <a:highlight>
                <a:srgbClr val="FFFF00"/>
              </a:highlight>
              <a:latin typeface="Comic Sans MS" panose="030F0702030302020204" pitchFamily="66" charset="0"/>
              <a:cs typeface="Comic Sans MS" panose="030F0702030302020204" pitchFamily="66" charset="0"/>
            </a:endParaRPr>
          </a:p>
        </p:txBody>
      </p:sp>
      <p:sp>
        <p:nvSpPr>
          <p:cNvPr id="46" name="文本框 45"/>
          <p:cNvSpPr txBox="1"/>
          <p:nvPr/>
        </p:nvSpPr>
        <p:spPr>
          <a:xfrm>
            <a:off x="1675765" y="3813175"/>
            <a:ext cx="312420" cy="389255"/>
          </a:xfrm>
          <a:prstGeom prst="rect">
            <a:avLst/>
          </a:prstGeom>
          <a:noFill/>
        </p:spPr>
        <p:txBody>
          <a:bodyPr wrap="square" rtlCol="0">
            <a:noAutofit/>
          </a:bodyPr>
          <a:p>
            <a:r>
              <a:rPr lang="en-US" altLang="zh-CN" b="1">
                <a:solidFill>
                  <a:srgbClr val="FF0000"/>
                </a:solidFill>
                <a:highlight>
                  <a:srgbClr val="FFFF00"/>
                </a:highlight>
                <a:latin typeface="Comic Sans MS" panose="030F0702030302020204" pitchFamily="66" charset="0"/>
                <a:cs typeface="Comic Sans MS" panose="030F0702030302020204" pitchFamily="66" charset="0"/>
              </a:rPr>
              <a:t>(</a:t>
            </a:r>
            <a:endParaRPr lang="en-US" altLang="zh-CN" b="1">
              <a:solidFill>
                <a:srgbClr val="FF0000"/>
              </a:solidFill>
              <a:highlight>
                <a:srgbClr val="FFFF00"/>
              </a:highlight>
              <a:latin typeface="Comic Sans MS" panose="030F0702030302020204" pitchFamily="66" charset="0"/>
              <a:cs typeface="Comic Sans MS" panose="030F0702030302020204" pitchFamily="66" charset="0"/>
            </a:endParaRPr>
          </a:p>
        </p:txBody>
      </p:sp>
      <p:sp>
        <p:nvSpPr>
          <p:cNvPr id="47" name="文本框 46"/>
          <p:cNvSpPr txBox="1"/>
          <p:nvPr/>
        </p:nvSpPr>
        <p:spPr>
          <a:xfrm>
            <a:off x="1835150" y="5036820"/>
            <a:ext cx="299085" cy="368300"/>
          </a:xfrm>
          <a:prstGeom prst="rect">
            <a:avLst/>
          </a:prstGeom>
          <a:noFill/>
        </p:spPr>
        <p:txBody>
          <a:bodyPr wrap="square" rtlCol="0">
            <a:spAutoFit/>
          </a:bodyPr>
          <a:p>
            <a:r>
              <a:rPr lang="en-US" altLang="zh-CN" b="1">
                <a:solidFill>
                  <a:srgbClr val="FF0000"/>
                </a:solidFill>
                <a:highlight>
                  <a:srgbClr val="FFFF00"/>
                </a:highlight>
                <a:latin typeface="Comic Sans MS" panose="030F0702030302020204" pitchFamily="66" charset="0"/>
                <a:cs typeface="Comic Sans MS" panose="030F0702030302020204" pitchFamily="66" charset="0"/>
              </a:rPr>
              <a:t>)</a:t>
            </a:r>
            <a:endParaRPr lang="en-US" altLang="zh-CN" b="1">
              <a:solidFill>
                <a:srgbClr val="FF0000"/>
              </a:solidFill>
              <a:highlight>
                <a:srgbClr val="FFFF00"/>
              </a:highlight>
              <a:latin typeface="Comic Sans MS" panose="030F0702030302020204" pitchFamily="66" charset="0"/>
              <a:cs typeface="Comic Sans MS" panose="030F0702030302020204" pitchFamily="66" charset="0"/>
            </a:endParaRPr>
          </a:p>
        </p:txBody>
      </p:sp>
      <p:sp>
        <p:nvSpPr>
          <p:cNvPr id="48" name="文本框 47"/>
          <p:cNvSpPr txBox="1"/>
          <p:nvPr/>
        </p:nvSpPr>
        <p:spPr>
          <a:xfrm>
            <a:off x="2826385" y="5960110"/>
            <a:ext cx="299085" cy="368300"/>
          </a:xfrm>
          <a:prstGeom prst="rect">
            <a:avLst/>
          </a:prstGeom>
          <a:noFill/>
        </p:spPr>
        <p:txBody>
          <a:bodyPr wrap="square" rtlCol="0">
            <a:spAutoFit/>
          </a:bodyPr>
          <a:p>
            <a:r>
              <a:rPr lang="en-US" altLang="zh-CN" b="1">
                <a:solidFill>
                  <a:srgbClr val="FF0000"/>
                </a:solidFill>
                <a:highlight>
                  <a:srgbClr val="FFFF00"/>
                </a:highlight>
                <a:latin typeface="Comic Sans MS" panose="030F0702030302020204" pitchFamily="66" charset="0"/>
                <a:cs typeface="Comic Sans MS" panose="030F0702030302020204" pitchFamily="66" charset="0"/>
              </a:rPr>
              <a:t>)</a:t>
            </a:r>
            <a:endParaRPr lang="en-US" altLang="zh-CN" b="1">
              <a:solidFill>
                <a:srgbClr val="FF0000"/>
              </a:solidFill>
              <a:highlight>
                <a:srgbClr val="FFFF00"/>
              </a:highlight>
              <a:latin typeface="Comic Sans MS" panose="030F0702030302020204" pitchFamily="66" charset="0"/>
              <a:cs typeface="Comic Sans MS" panose="030F0702030302020204" pitchFamily="66" charset="0"/>
            </a:endParaRPr>
          </a:p>
        </p:txBody>
      </p:sp>
      <p:sp>
        <p:nvSpPr>
          <p:cNvPr id="49" name="文本框 48"/>
          <p:cNvSpPr txBox="1"/>
          <p:nvPr/>
        </p:nvSpPr>
        <p:spPr>
          <a:xfrm>
            <a:off x="2766695" y="5628640"/>
            <a:ext cx="312420" cy="389255"/>
          </a:xfrm>
          <a:prstGeom prst="rect">
            <a:avLst/>
          </a:prstGeom>
          <a:noFill/>
        </p:spPr>
        <p:txBody>
          <a:bodyPr wrap="square" rtlCol="0">
            <a:noAutofit/>
          </a:bodyPr>
          <a:p>
            <a:r>
              <a:rPr lang="en-US" altLang="zh-CN" b="1">
                <a:solidFill>
                  <a:srgbClr val="FF0000"/>
                </a:solidFill>
                <a:highlight>
                  <a:srgbClr val="FFFF00"/>
                </a:highlight>
                <a:latin typeface="Comic Sans MS" panose="030F0702030302020204" pitchFamily="66" charset="0"/>
                <a:cs typeface="Comic Sans MS" panose="030F0702030302020204" pitchFamily="66" charset="0"/>
              </a:rPr>
              <a:t>(</a:t>
            </a:r>
            <a:endParaRPr lang="en-US" altLang="zh-CN" b="1">
              <a:solidFill>
                <a:srgbClr val="FF0000"/>
              </a:solidFill>
              <a:highlight>
                <a:srgbClr val="FFFF00"/>
              </a:highlight>
              <a:latin typeface="Comic Sans MS" panose="030F0702030302020204" pitchFamily="66" charset="0"/>
              <a:cs typeface="Comic Sans MS" panose="030F0702030302020204" pitchFamily="66" charset="0"/>
            </a:endParaRPr>
          </a:p>
        </p:txBody>
      </p:sp>
      <p:sp>
        <p:nvSpPr>
          <p:cNvPr id="50" name="文本框 49"/>
          <p:cNvSpPr txBox="1"/>
          <p:nvPr/>
        </p:nvSpPr>
        <p:spPr>
          <a:xfrm>
            <a:off x="2134235" y="2439035"/>
            <a:ext cx="1790700" cy="368300"/>
          </a:xfrm>
          <a:prstGeom prst="rect">
            <a:avLst/>
          </a:prstGeom>
          <a:solidFill>
            <a:srgbClr val="FFC000"/>
          </a:solidFill>
        </p:spPr>
        <p:txBody>
          <a:bodyPr wrap="square" rtlCol="0">
            <a:spAutoFit/>
          </a:bodyPr>
          <a:p>
            <a:r>
              <a:rPr lang="en-US" altLang="zh-CN" b="1">
                <a:latin typeface="Comic Sans MS" panose="030F0702030302020204" pitchFamily="66" charset="0"/>
                <a:cs typeface="Comic Sans MS" panose="030F0702030302020204" pitchFamily="66" charset="0"/>
              </a:rPr>
              <a:t>way + reasons </a:t>
            </a:r>
            <a:endParaRPr lang="en-US" altLang="zh-CN" b="1">
              <a:latin typeface="Comic Sans MS" panose="030F0702030302020204" pitchFamily="66" charset="0"/>
              <a:cs typeface="Comic Sans MS" panose="030F0702030302020204" pitchFamily="66" charset="0"/>
            </a:endParaRPr>
          </a:p>
        </p:txBody>
      </p:sp>
      <p:sp>
        <p:nvSpPr>
          <p:cNvPr id="51" name="文本框 50"/>
          <p:cNvSpPr txBox="1"/>
          <p:nvPr/>
        </p:nvSpPr>
        <p:spPr>
          <a:xfrm>
            <a:off x="2134235" y="4416425"/>
            <a:ext cx="1791335" cy="368300"/>
          </a:xfrm>
          <a:prstGeom prst="rect">
            <a:avLst/>
          </a:prstGeom>
          <a:solidFill>
            <a:srgbClr val="FFC000"/>
          </a:solidFill>
        </p:spPr>
        <p:txBody>
          <a:bodyPr wrap="square" rtlCol="0">
            <a:spAutoFit/>
          </a:bodyPr>
          <a:p>
            <a:r>
              <a:rPr lang="en-US" altLang="zh-CN" b="1">
                <a:latin typeface="Comic Sans MS" panose="030F0702030302020204" pitchFamily="66" charset="0"/>
                <a:cs typeface="Comic Sans MS" panose="030F0702030302020204" pitchFamily="66" charset="0"/>
              </a:rPr>
              <a:t>way + reasons </a:t>
            </a:r>
            <a:endParaRPr lang="en-US" altLang="zh-CN" b="1">
              <a:latin typeface="Comic Sans MS" panose="030F0702030302020204" pitchFamily="66" charset="0"/>
              <a:cs typeface="Comic Sans MS" panose="030F0702030302020204" pitchFamily="66" charset="0"/>
            </a:endParaRPr>
          </a:p>
        </p:txBody>
      </p:sp>
      <p:sp>
        <p:nvSpPr>
          <p:cNvPr id="53" name="文本框 52"/>
          <p:cNvSpPr txBox="1"/>
          <p:nvPr/>
        </p:nvSpPr>
        <p:spPr>
          <a:xfrm>
            <a:off x="3107055" y="5864225"/>
            <a:ext cx="1775460" cy="368300"/>
          </a:xfrm>
          <a:prstGeom prst="rect">
            <a:avLst/>
          </a:prstGeom>
          <a:solidFill>
            <a:srgbClr val="FFC000"/>
          </a:solidFill>
        </p:spPr>
        <p:txBody>
          <a:bodyPr wrap="square" rtlCol="0">
            <a:spAutoFit/>
          </a:bodyPr>
          <a:p>
            <a:r>
              <a:rPr lang="en-US" altLang="zh-CN" b="1">
                <a:latin typeface="Comic Sans MS" panose="030F0702030302020204" pitchFamily="66" charset="0"/>
                <a:cs typeface="Comic Sans MS" panose="030F0702030302020204" pitchFamily="66" charset="0"/>
              </a:rPr>
              <a:t>way + reasons </a:t>
            </a:r>
            <a:endParaRPr lang="en-US" altLang="zh-CN" b="1">
              <a:latin typeface="Comic Sans MS" panose="030F0702030302020204" pitchFamily="66" charset="0"/>
              <a:cs typeface="Comic Sans MS" panose="030F0702030302020204" pitchFamily="66" charset="0"/>
            </a:endParaRPr>
          </a:p>
        </p:txBody>
      </p:sp>
      <p:sp>
        <p:nvSpPr>
          <p:cNvPr id="4" name="文本框 3"/>
          <p:cNvSpPr txBox="1"/>
          <p:nvPr/>
        </p:nvSpPr>
        <p:spPr>
          <a:xfrm>
            <a:off x="6473190" y="5761990"/>
            <a:ext cx="5963285" cy="768350"/>
          </a:xfrm>
          <a:prstGeom prst="rect">
            <a:avLst/>
          </a:prstGeom>
          <a:noFill/>
        </p:spPr>
        <p:txBody>
          <a:bodyPr wrap="square" rtlCol="0" anchor="t">
            <a:spAutoFit/>
          </a:bodyPr>
          <a:p>
            <a:pPr indent="0">
              <a:lnSpc>
                <a:spcPct val="110000"/>
              </a:lnSpc>
              <a:buNone/>
            </a:pPr>
            <a:r>
              <a:rPr lang="en-US" altLang="zh-CN" sz="2000" b="1" dirty="0">
                <a:latin typeface="Comic Sans MS" panose="030F0702030302020204" pitchFamily="66" charset="0"/>
                <a:ea typeface="宋体" panose="02010600030101010101" pitchFamily="2" charset="-122"/>
                <a:sym typeface="+mn-ea"/>
              </a:rPr>
              <a:t>5.Which para also talks about the </a:t>
            </a:r>
            <a:endParaRPr lang="en-US" altLang="zh-CN" sz="2000" b="1" dirty="0">
              <a:latin typeface="Comic Sans MS" panose="030F0702030302020204" pitchFamily="66" charset="0"/>
              <a:ea typeface="宋体" panose="02010600030101010101" pitchFamily="2" charset="-122"/>
              <a:sym typeface="+mn-ea"/>
            </a:endParaRPr>
          </a:p>
          <a:p>
            <a:pPr indent="0">
              <a:lnSpc>
                <a:spcPct val="110000"/>
              </a:lnSpc>
              <a:buNone/>
            </a:pPr>
            <a:r>
              <a:rPr lang="en-US" altLang="zh-CN" sz="2000" b="1" dirty="0">
                <a:latin typeface="Comic Sans MS" panose="030F0702030302020204" pitchFamily="66" charset="0"/>
                <a:ea typeface="宋体" panose="02010600030101010101" pitchFamily="2" charset="-122"/>
                <a:sym typeface="+mn-ea"/>
              </a:rPr>
              <a:t>  advantages?</a:t>
            </a:r>
            <a:endParaRPr lang="en-US" altLang="zh-CN" sz="2000" b="1" dirty="0">
              <a:latin typeface="Comic Sans MS" panose="030F0702030302020204" pitchFamily="66" charset="0"/>
              <a:ea typeface="宋体" panose="02010600030101010101" pitchFamily="2"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linds(horizont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linds(horizontal)">
                                      <p:cBhvr>
                                        <p:cTn id="49" dur="5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linds(horizont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linds(horizontal)">
                                      <p:cBhvr>
                                        <p:cTn id="59" dur="500"/>
                                        <p:tgtEl>
                                          <p:spTgt spid="25"/>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linds(horizontal)">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linds(horizontal)">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linds(horizontal)">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blinds(horizontal)">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blinds(horizontal)">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blinds(horizontal)">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blinds(horizontal)">
                                      <p:cBhvr>
                                        <p:cTn id="92" dur="500"/>
                                        <p:tgtEl>
                                          <p:spTgt spid="31"/>
                                        </p:tgtEl>
                                      </p:cBhvr>
                                    </p:animEffect>
                                  </p:childTnLst>
                                </p:cTn>
                              </p:par>
                              <p:par>
                                <p:cTn id="93" presetID="3" presetClass="entr" presetSubtype="10" fill="hold"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blinds(horizontal)">
                                      <p:cBhvr>
                                        <p:cTn id="95" dur="500"/>
                                        <p:tgtEl>
                                          <p:spTgt spid="32"/>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blinds(horizontal)">
                                      <p:cBhvr>
                                        <p:cTn id="100" dur="500"/>
                                        <p:tgtEl>
                                          <p:spTgt spid="17"/>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blinds(horizontal)">
                                      <p:cBhvr>
                                        <p:cTn id="105" dur="500"/>
                                        <p:tgtEl>
                                          <p:spTgt spid="29"/>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nodeType="click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blinds(horizontal)">
                                      <p:cBhvr>
                                        <p:cTn id="110" dur="500"/>
                                        <p:tgtEl>
                                          <p:spTgt spid="33"/>
                                        </p:tgtEl>
                                      </p:cBhvr>
                                    </p:animEffect>
                                  </p:childTnLst>
                                </p:cTn>
                              </p:par>
                              <p:par>
                                <p:cTn id="111" presetID="3" presetClass="entr" presetSubtype="10" fill="hold" nodeType="withEffect">
                                  <p:stCondLst>
                                    <p:cond delay="0"/>
                                  </p:stCondLst>
                                  <p:childTnLst>
                                    <p:set>
                                      <p:cBhvr>
                                        <p:cTn id="112" dur="1" fill="hold">
                                          <p:stCondLst>
                                            <p:cond delay="0"/>
                                          </p:stCondLst>
                                        </p:cTn>
                                        <p:tgtEl>
                                          <p:spTgt spid="34"/>
                                        </p:tgtEl>
                                        <p:attrNameLst>
                                          <p:attrName>style.visibility</p:attrName>
                                        </p:attrNameLst>
                                      </p:cBhvr>
                                      <p:to>
                                        <p:strVal val="visible"/>
                                      </p:to>
                                    </p:set>
                                    <p:animEffect transition="in" filter="blinds(horizontal)">
                                      <p:cBhvr>
                                        <p:cTn id="113" dur="500"/>
                                        <p:tgtEl>
                                          <p:spTgt spid="34"/>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blinds(horizontal)">
                                      <p:cBhvr>
                                        <p:cTn id="118" dur="500"/>
                                        <p:tgtEl>
                                          <p:spTgt spid="35"/>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blinds(horizontal)">
                                      <p:cBhvr>
                                        <p:cTn id="123" dur="500"/>
                                        <p:tgtEl>
                                          <p:spTgt spid="43"/>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blinds(horizontal)">
                                      <p:cBhvr>
                                        <p:cTn id="126" dur="500"/>
                                        <p:tgtEl>
                                          <p:spTgt spid="45"/>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50"/>
                                        </p:tgtEl>
                                        <p:attrNameLst>
                                          <p:attrName>style.visibility</p:attrName>
                                        </p:attrNameLst>
                                      </p:cBhvr>
                                      <p:to>
                                        <p:strVal val="visible"/>
                                      </p:to>
                                    </p:set>
                                    <p:animEffect transition="in" filter="blinds(horizontal)">
                                      <p:cBhvr>
                                        <p:cTn id="131" dur="500"/>
                                        <p:tgtEl>
                                          <p:spTgt spid="50"/>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46"/>
                                        </p:tgtEl>
                                        <p:attrNameLst>
                                          <p:attrName>style.visibility</p:attrName>
                                        </p:attrNameLst>
                                      </p:cBhvr>
                                      <p:to>
                                        <p:strVal val="visible"/>
                                      </p:to>
                                    </p:set>
                                    <p:animEffect transition="in" filter="blinds(horizontal)">
                                      <p:cBhvr>
                                        <p:cTn id="136" dur="500"/>
                                        <p:tgtEl>
                                          <p:spTgt spid="46"/>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Effect transition="in" filter="blinds(horizontal)">
                                      <p:cBhvr>
                                        <p:cTn id="139" dur="500"/>
                                        <p:tgtEl>
                                          <p:spTgt spid="47"/>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51"/>
                                        </p:tgtEl>
                                        <p:attrNameLst>
                                          <p:attrName>style.visibility</p:attrName>
                                        </p:attrNameLst>
                                      </p:cBhvr>
                                      <p:to>
                                        <p:strVal val="visible"/>
                                      </p:to>
                                    </p:set>
                                    <p:animEffect transition="in" filter="blinds(horizontal)">
                                      <p:cBhvr>
                                        <p:cTn id="144" dur="500"/>
                                        <p:tgtEl>
                                          <p:spTgt spid="51"/>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49"/>
                                        </p:tgtEl>
                                        <p:attrNameLst>
                                          <p:attrName>style.visibility</p:attrName>
                                        </p:attrNameLst>
                                      </p:cBhvr>
                                      <p:to>
                                        <p:strVal val="visible"/>
                                      </p:to>
                                    </p:set>
                                    <p:animEffect transition="in" filter="blinds(horizontal)">
                                      <p:cBhvr>
                                        <p:cTn id="149" dur="500"/>
                                        <p:tgtEl>
                                          <p:spTgt spid="49"/>
                                        </p:tgtEl>
                                      </p:cBhvr>
                                    </p:animEffect>
                                  </p:childTnLst>
                                </p:cTn>
                              </p:par>
                              <p:par>
                                <p:cTn id="150" presetID="3" presetClass="entr" presetSubtype="10" fill="hold" grpId="0" nodeType="withEffect">
                                  <p:stCondLst>
                                    <p:cond delay="0"/>
                                  </p:stCondLst>
                                  <p:childTnLst>
                                    <p:set>
                                      <p:cBhvr>
                                        <p:cTn id="151" dur="1" fill="hold">
                                          <p:stCondLst>
                                            <p:cond delay="0"/>
                                          </p:stCondLst>
                                        </p:cTn>
                                        <p:tgtEl>
                                          <p:spTgt spid="48"/>
                                        </p:tgtEl>
                                        <p:attrNameLst>
                                          <p:attrName>style.visibility</p:attrName>
                                        </p:attrNameLst>
                                      </p:cBhvr>
                                      <p:to>
                                        <p:strVal val="visible"/>
                                      </p:to>
                                    </p:set>
                                    <p:animEffect transition="in" filter="blinds(horizontal)">
                                      <p:cBhvr>
                                        <p:cTn id="152" dur="500"/>
                                        <p:tgtEl>
                                          <p:spTgt spid="48"/>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53"/>
                                        </p:tgtEl>
                                        <p:attrNameLst>
                                          <p:attrName>style.visibility</p:attrName>
                                        </p:attrNameLst>
                                      </p:cBhvr>
                                      <p:to>
                                        <p:strVal val="visible"/>
                                      </p:to>
                                    </p:set>
                                    <p:animEffect transition="in" filter="blinds(horizontal)">
                                      <p:cBhvr>
                                        <p:cTn id="157" dur="500"/>
                                        <p:tgtEl>
                                          <p:spTgt spid="53"/>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36"/>
                                        </p:tgtEl>
                                        <p:attrNameLst>
                                          <p:attrName>style.visibility</p:attrName>
                                        </p:attrNameLst>
                                      </p:cBhvr>
                                      <p:to>
                                        <p:strVal val="visible"/>
                                      </p:to>
                                    </p:set>
                                    <p:animEffect transition="in" filter="blinds(horizontal)">
                                      <p:cBhvr>
                                        <p:cTn id="162" dur="500"/>
                                        <p:tgtEl>
                                          <p:spTgt spid="36"/>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37"/>
                                        </p:tgtEl>
                                        <p:attrNameLst>
                                          <p:attrName>style.visibility</p:attrName>
                                        </p:attrNameLst>
                                      </p:cBhvr>
                                      <p:to>
                                        <p:strVal val="visible"/>
                                      </p:to>
                                    </p:set>
                                    <p:animEffect transition="in" filter="blinds(horizontal)">
                                      <p:cBhvr>
                                        <p:cTn id="167" dur="500"/>
                                        <p:tgtEl>
                                          <p:spTgt spid="37"/>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nodeType="clickEffect">
                                  <p:stCondLst>
                                    <p:cond delay="0"/>
                                  </p:stCondLst>
                                  <p:childTnLst>
                                    <p:set>
                                      <p:cBhvr>
                                        <p:cTn id="171" dur="1" fill="hold">
                                          <p:stCondLst>
                                            <p:cond delay="0"/>
                                          </p:stCondLst>
                                        </p:cTn>
                                        <p:tgtEl>
                                          <p:spTgt spid="41"/>
                                        </p:tgtEl>
                                        <p:attrNameLst>
                                          <p:attrName>style.visibility</p:attrName>
                                        </p:attrNameLst>
                                      </p:cBhvr>
                                      <p:to>
                                        <p:strVal val="visible"/>
                                      </p:to>
                                    </p:set>
                                    <p:animEffect transition="in" filter="blinds(horizontal)">
                                      <p:cBhvr>
                                        <p:cTn id="172" dur="500"/>
                                        <p:tgtEl>
                                          <p:spTgt spid="41"/>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ntr" presetSubtype="10" fill="hold" grpId="0" nodeType="clickEffect">
                                  <p:stCondLst>
                                    <p:cond delay="0"/>
                                  </p:stCondLst>
                                  <p:childTnLst>
                                    <p:set>
                                      <p:cBhvr>
                                        <p:cTn id="176" dur="1" fill="hold">
                                          <p:stCondLst>
                                            <p:cond delay="0"/>
                                          </p:stCondLst>
                                        </p:cTn>
                                        <p:tgtEl>
                                          <p:spTgt spid="38"/>
                                        </p:tgtEl>
                                        <p:attrNameLst>
                                          <p:attrName>style.visibility</p:attrName>
                                        </p:attrNameLst>
                                      </p:cBhvr>
                                      <p:to>
                                        <p:strVal val="visible"/>
                                      </p:to>
                                    </p:set>
                                    <p:animEffect transition="in" filter="blinds(horizontal)">
                                      <p:cBhvr>
                                        <p:cTn id="177" dur="500"/>
                                        <p:tgtEl>
                                          <p:spTgt spid="38"/>
                                        </p:tgtEl>
                                      </p:cBhvr>
                                    </p:animEffect>
                                  </p:childTnLst>
                                </p:cTn>
                              </p:par>
                              <p:par>
                                <p:cTn id="178" presetID="3" presetClass="entr" presetSubtype="10" fill="hold" grpId="0" nodeType="withEffect">
                                  <p:stCondLst>
                                    <p:cond delay="0"/>
                                  </p:stCondLst>
                                  <p:childTnLst>
                                    <p:set>
                                      <p:cBhvr>
                                        <p:cTn id="179" dur="1" fill="hold">
                                          <p:stCondLst>
                                            <p:cond delay="0"/>
                                          </p:stCondLst>
                                        </p:cTn>
                                        <p:tgtEl>
                                          <p:spTgt spid="39"/>
                                        </p:tgtEl>
                                        <p:attrNameLst>
                                          <p:attrName>style.visibility</p:attrName>
                                        </p:attrNameLst>
                                      </p:cBhvr>
                                      <p:to>
                                        <p:strVal val="visible"/>
                                      </p:to>
                                    </p:set>
                                    <p:animEffect transition="in" filter="blinds(horizontal)">
                                      <p:cBhvr>
                                        <p:cTn id="180" dur="500"/>
                                        <p:tgtEl>
                                          <p:spTgt spid="39"/>
                                        </p:tgtEl>
                                      </p:cBhvr>
                                    </p:animEffect>
                                  </p:childTnLst>
                                </p:cTn>
                              </p:par>
                            </p:childTnLst>
                          </p:cTn>
                        </p:par>
                      </p:childTnLst>
                    </p:cTn>
                  </p:par>
                  <p:par>
                    <p:cTn id="181" fill="hold">
                      <p:stCondLst>
                        <p:cond delay="indefinite"/>
                      </p:stCondLst>
                      <p:childTnLst>
                        <p:par>
                          <p:cTn id="182" fill="hold">
                            <p:stCondLst>
                              <p:cond delay="0"/>
                            </p:stCondLst>
                            <p:childTnLst>
                              <p:par>
                                <p:cTn id="183" presetID="3" presetClass="entr" presetSubtype="10" fill="hold" grpId="0" nodeType="clickEffect">
                                  <p:stCondLst>
                                    <p:cond delay="0"/>
                                  </p:stCondLst>
                                  <p:childTnLst>
                                    <p:set>
                                      <p:cBhvr>
                                        <p:cTn id="184" dur="1" fill="hold">
                                          <p:stCondLst>
                                            <p:cond delay="0"/>
                                          </p:stCondLst>
                                        </p:cTn>
                                        <p:tgtEl>
                                          <p:spTgt spid="42"/>
                                        </p:tgtEl>
                                        <p:attrNameLst>
                                          <p:attrName>style.visibility</p:attrName>
                                        </p:attrNameLst>
                                      </p:cBhvr>
                                      <p:to>
                                        <p:strVal val="visible"/>
                                      </p:to>
                                    </p:set>
                                    <p:animEffect transition="in" filter="blinds(horizontal)">
                                      <p:cBhvr>
                                        <p:cTn id="185" dur="500"/>
                                        <p:tgtEl>
                                          <p:spTgt spid="42"/>
                                        </p:tgtEl>
                                      </p:cBhvr>
                                    </p:animEffect>
                                  </p:childTnLst>
                                </p:cTn>
                              </p:par>
                            </p:childTnLst>
                          </p:cTn>
                        </p:par>
                      </p:childTnLst>
                    </p:cTn>
                  </p:par>
                  <p:par>
                    <p:cTn id="186" fill="hold">
                      <p:stCondLst>
                        <p:cond delay="indefinite"/>
                      </p:stCondLst>
                      <p:childTnLst>
                        <p:par>
                          <p:cTn id="187" fill="hold">
                            <p:stCondLst>
                              <p:cond delay="0"/>
                            </p:stCondLst>
                            <p:childTnLst>
                              <p:par>
                                <p:cTn id="188" presetID="3" presetClass="entr" presetSubtype="10" fill="hold" grpId="0" nodeType="clickEffect">
                                  <p:stCondLst>
                                    <p:cond delay="0"/>
                                  </p:stCondLst>
                                  <p:childTnLst>
                                    <p:set>
                                      <p:cBhvr>
                                        <p:cTn id="189" dur="1" fill="hold">
                                          <p:stCondLst>
                                            <p:cond delay="0"/>
                                          </p:stCondLst>
                                        </p:cTn>
                                        <p:tgtEl>
                                          <p:spTgt spid="4"/>
                                        </p:tgtEl>
                                        <p:attrNameLst>
                                          <p:attrName>style.visibility</p:attrName>
                                        </p:attrNameLst>
                                      </p:cBhvr>
                                      <p:to>
                                        <p:strVal val="visible"/>
                                      </p:to>
                                    </p:set>
                                    <p:animEffect transition="in" filter="blinds(horizontal)">
                                      <p:cBhvr>
                                        <p:cTn id="190" dur="500"/>
                                        <p:tgtEl>
                                          <p:spTgt spid="4"/>
                                        </p:tgtEl>
                                      </p:cBhvr>
                                    </p:animEffect>
                                  </p:childTnLst>
                                </p:cTn>
                              </p:par>
                            </p:childTnLst>
                          </p:cTn>
                        </p:par>
                      </p:childTnLst>
                    </p:cTn>
                  </p:par>
                  <p:par>
                    <p:cTn id="191" fill="hold">
                      <p:stCondLst>
                        <p:cond delay="indefinite"/>
                      </p:stCondLst>
                      <p:childTnLst>
                        <p:par>
                          <p:cTn id="192" fill="hold">
                            <p:stCondLst>
                              <p:cond delay="0"/>
                            </p:stCondLst>
                            <p:childTnLst>
                              <p:par>
                                <p:cTn id="193" presetID="3" presetClass="entr" presetSubtype="10" fill="hold" nodeType="clickEffect">
                                  <p:stCondLst>
                                    <p:cond delay="0"/>
                                  </p:stCondLst>
                                  <p:childTnLst>
                                    <p:set>
                                      <p:cBhvr>
                                        <p:cTn id="194" dur="1" fill="hold">
                                          <p:stCondLst>
                                            <p:cond delay="0"/>
                                          </p:stCondLst>
                                        </p:cTn>
                                        <p:tgtEl>
                                          <p:spTgt spid="21"/>
                                        </p:tgtEl>
                                        <p:attrNameLst>
                                          <p:attrName>style.visibility</p:attrName>
                                        </p:attrNameLst>
                                      </p:cBhvr>
                                      <p:to>
                                        <p:strVal val="visible"/>
                                      </p:to>
                                    </p:set>
                                    <p:animEffect transition="in" filter="blinds(horizontal)">
                                      <p:cBhvr>
                                        <p:cTn id="1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7" grpId="0" animBg="1"/>
      <p:bldP spid="8" grpId="0" animBg="1"/>
      <p:bldP spid="9" grpId="0" animBg="1"/>
      <p:bldP spid="10" grpId="0" animBg="1"/>
      <p:bldP spid="11" grpId="0" animBg="1"/>
      <p:bldP spid="3" grpId="0"/>
      <p:bldP spid="5" grpId="0"/>
      <p:bldP spid="20" grpId="0"/>
      <p:bldP spid="2" grpId="0" animBg="1"/>
      <p:bldP spid="27" grpId="0"/>
      <p:bldP spid="28" grpId="0"/>
      <p:bldP spid="29" grpId="0"/>
      <p:bldP spid="35" grpId="0"/>
      <p:bldP spid="36" grpId="0"/>
      <p:bldP spid="19" grpId="0"/>
      <p:bldP spid="25" grpId="0"/>
      <p:bldP spid="26" grpId="0" bldLvl="0" animBg="1"/>
      <p:bldP spid="15" grpId="0" bldLvl="0" animBg="1"/>
      <p:bldP spid="16" grpId="0" bldLvl="0" animBg="1"/>
      <p:bldP spid="17" grpId="0" bldLvl="0" animBg="1"/>
      <p:bldP spid="37" grpId="0"/>
      <p:bldP spid="43" grpId="0"/>
      <p:bldP spid="45" grpId="0"/>
      <p:bldP spid="46" grpId="0"/>
      <p:bldP spid="47" grpId="0"/>
      <p:bldP spid="49" grpId="0"/>
      <p:bldP spid="48" grpId="0"/>
      <p:bldP spid="50" grpId="0" bldLvl="0" animBg="1"/>
      <p:bldP spid="51" grpId="0" bldLvl="0" animBg="1"/>
      <p:bldP spid="53" grpId="0" bldLvl="0" animBg="1"/>
      <p:bldP spid="4" grpId="0"/>
      <p:bldP spid="42" grpId="0"/>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73025" y="570865"/>
            <a:ext cx="12047220" cy="1938020"/>
          </a:xfrm>
          <a:prstGeom prst="rect">
            <a:avLst/>
          </a:prstGeom>
          <a:noFill/>
          <a:ln w="9525">
            <a:noFill/>
          </a:ln>
        </p:spPr>
        <p:txBody>
          <a:bodyPr wrap="square">
            <a:spAutoFit/>
          </a:bodyPr>
          <a:p>
            <a:pPr indent="304800"/>
            <a:r>
              <a:rPr lang="en-US" sz="2400" b="0">
                <a:latin typeface="Comic Sans MS" panose="030F0702030302020204" pitchFamily="66" charset="0"/>
                <a:ea typeface="宋体" panose="02010600030101010101" pitchFamily="2" charset="-122"/>
              </a:rPr>
              <a:t>You can make sure that you get enough sleep. When you sleep, your body rests. Your body needs to rest every day so that it does not get tired quickly when you do things such as going to school and playing with your friends. If you don't sleep enough, you feel tired. You can't run fast or pay attention as well as you usually can. Sleep helps you grow, too. </a:t>
            </a:r>
            <a:endParaRPr lang="en-US" sz="2400" b="0">
              <a:latin typeface="Comic Sans MS" panose="030F0702030302020204" pitchFamily="66" charset="0"/>
              <a:ea typeface="宋体" panose="02010600030101010101" pitchFamily="2" charset="-122"/>
            </a:endParaRPr>
          </a:p>
        </p:txBody>
      </p:sp>
      <p:sp>
        <p:nvSpPr>
          <p:cNvPr id="4" name="文本框 3"/>
          <p:cNvSpPr txBox="1"/>
          <p:nvPr/>
        </p:nvSpPr>
        <p:spPr>
          <a:xfrm>
            <a:off x="73025" y="110490"/>
            <a:ext cx="4448810" cy="460375"/>
          </a:xfrm>
          <a:prstGeom prst="rect">
            <a:avLst/>
          </a:prstGeom>
          <a:noFill/>
          <a:extLst>
            <a:ext uri="{909E8E84-426E-40DD-AFC4-6F175D3DCCD1}">
              <a14:hiddenFill xmlns:a14="http://schemas.microsoft.com/office/drawing/2010/main">
                <a:solidFill>
                  <a:srgbClr val="FFC000"/>
                </a:solidFill>
              </a14:hiddenFill>
            </a:ext>
          </a:extLst>
        </p:spPr>
        <p:txBody>
          <a:bodyPr wrap="square" rtlCol="0">
            <a:spAutoFit/>
          </a:bodyPr>
          <a:p>
            <a:r>
              <a:rPr lang="en-US" altLang="zh-CN" sz="2400">
                <a:highlight>
                  <a:srgbClr val="FFFF00"/>
                </a:highlight>
                <a:latin typeface="Comic Sans MS" panose="030F0702030302020204" pitchFamily="66" charset="0"/>
                <a:cs typeface="Comic Sans MS" panose="030F0702030302020204" pitchFamily="66" charset="0"/>
              </a:rPr>
              <a:t>Para 2: Getting enough sleep</a:t>
            </a:r>
            <a:endParaRPr lang="en-US" altLang="zh-CN" sz="2400">
              <a:highlight>
                <a:srgbClr val="FFFF00"/>
              </a:highlight>
              <a:latin typeface="Comic Sans MS" panose="030F0702030302020204" pitchFamily="66" charset="0"/>
              <a:cs typeface="Comic Sans MS" panose="030F0702030302020204" pitchFamily="66" charset="0"/>
            </a:endParaRPr>
          </a:p>
        </p:txBody>
      </p:sp>
      <p:sp>
        <p:nvSpPr>
          <p:cNvPr id="11266" name="文本框 2"/>
          <p:cNvSpPr txBox="1"/>
          <p:nvPr/>
        </p:nvSpPr>
        <p:spPr>
          <a:xfrm>
            <a:off x="4345623" y="110490"/>
            <a:ext cx="7412990" cy="460375"/>
          </a:xfrm>
          <a:prstGeom prst="rect">
            <a:avLst/>
          </a:prstGeom>
          <a:noFill/>
          <a:ln w="9525">
            <a:noFill/>
          </a:ln>
        </p:spPr>
        <p:txBody>
          <a:bodyPr wrap="none" anchor="t" anchorCtr="0">
            <a:spAutoFit/>
          </a:bodyPr>
          <a:p>
            <a:pPr algn="l"/>
            <a:r>
              <a:rPr lang="en-US" altLang="zh-CN" sz="2400" b="1" dirty="0">
                <a:solidFill>
                  <a:srgbClr val="C00000"/>
                </a:solidFill>
                <a:latin typeface="Comic Sans MS" panose="030F0702030302020204" pitchFamily="66" charset="0"/>
                <a:ea typeface="宋体" panose="02010600030101010101" pitchFamily="2" charset="-122"/>
              </a:rPr>
              <a:t>Read Para 2</a:t>
            </a:r>
            <a:r>
              <a:rPr lang="en-US" altLang="zh-CN" sz="2400" b="1" dirty="0">
                <a:solidFill>
                  <a:srgbClr val="C00000"/>
                </a:solidFill>
                <a:latin typeface="Comic Sans MS" panose="030F0702030302020204" pitchFamily="66" charset="0"/>
                <a:ea typeface="宋体" panose="02010600030101010101" pitchFamily="2" charset="-122"/>
                <a:sym typeface="+mn-ea"/>
              </a:rPr>
              <a:t> carefully </a:t>
            </a:r>
            <a:r>
              <a:rPr lang="en-US" altLang="zh-CN" sz="2400" b="1" dirty="0">
                <a:solidFill>
                  <a:srgbClr val="C00000"/>
                </a:solidFill>
                <a:latin typeface="Comic Sans MS" panose="030F0702030302020204" pitchFamily="66" charset="0"/>
                <a:ea typeface="宋体" panose="02010600030101010101" pitchFamily="2" charset="-122"/>
              </a:rPr>
              <a:t>and answer the questions.</a:t>
            </a:r>
            <a:endParaRPr lang="en-US" altLang="zh-CN" sz="2400" b="1" dirty="0">
              <a:solidFill>
                <a:srgbClr val="C00000"/>
              </a:solidFill>
              <a:latin typeface="Comic Sans MS" panose="030F0702030302020204" pitchFamily="66" charset="0"/>
              <a:ea typeface="宋体" panose="02010600030101010101" pitchFamily="2" charset="-122"/>
            </a:endParaRPr>
          </a:p>
        </p:txBody>
      </p:sp>
      <p:sp>
        <p:nvSpPr>
          <p:cNvPr id="5" name="文本框 4"/>
          <p:cNvSpPr txBox="1"/>
          <p:nvPr/>
        </p:nvSpPr>
        <p:spPr>
          <a:xfrm>
            <a:off x="446405" y="2564130"/>
            <a:ext cx="5869940" cy="460375"/>
          </a:xfrm>
          <a:prstGeom prst="rect">
            <a:avLst/>
          </a:prstGeom>
          <a:noFill/>
        </p:spPr>
        <p:txBody>
          <a:bodyPr wrap="square" rtlCol="0">
            <a:spAutoFit/>
          </a:bodyPr>
          <a:p>
            <a:r>
              <a:rPr lang="en-US" altLang="zh-CN" sz="2400">
                <a:solidFill>
                  <a:srgbClr val="0070C0"/>
                </a:solidFill>
                <a:latin typeface="Comic Sans MS" panose="030F0702030302020204" pitchFamily="66" charset="0"/>
                <a:cs typeface="Comic Sans MS" panose="030F0702030302020204" pitchFamily="66" charset="0"/>
              </a:rPr>
              <a:t>Why is enough sleep so important? </a:t>
            </a:r>
            <a:endParaRPr lang="en-US" altLang="zh-CN" sz="2400">
              <a:solidFill>
                <a:srgbClr val="0070C0"/>
              </a:solidFill>
              <a:latin typeface="Comic Sans MS" panose="030F0702030302020204" pitchFamily="66" charset="0"/>
              <a:cs typeface="Comic Sans MS" panose="030F0702030302020204" pitchFamily="66" charset="0"/>
            </a:endParaRPr>
          </a:p>
        </p:txBody>
      </p:sp>
      <p:sp>
        <p:nvSpPr>
          <p:cNvPr id="9" name="直接连接符 121876"/>
          <p:cNvSpPr/>
          <p:nvPr/>
        </p:nvSpPr>
        <p:spPr>
          <a:xfrm>
            <a:off x="179705" y="1337310"/>
            <a:ext cx="11817350" cy="7620"/>
          </a:xfrm>
          <a:prstGeom prst="line">
            <a:avLst/>
          </a:prstGeom>
          <a:ln w="38100" cap="flat" cmpd="sng">
            <a:solidFill>
              <a:srgbClr val="C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6" name="直接连接符 121876"/>
          <p:cNvSpPr/>
          <p:nvPr/>
        </p:nvSpPr>
        <p:spPr>
          <a:xfrm flipV="1">
            <a:off x="194310" y="1725930"/>
            <a:ext cx="8352155" cy="635"/>
          </a:xfrm>
          <a:prstGeom prst="line">
            <a:avLst/>
          </a:prstGeom>
          <a:ln w="38100" cap="flat" cmpd="sng">
            <a:solidFill>
              <a:srgbClr val="C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7" name="直接连接符 121876"/>
          <p:cNvSpPr/>
          <p:nvPr/>
        </p:nvSpPr>
        <p:spPr>
          <a:xfrm>
            <a:off x="6977380" y="989965"/>
            <a:ext cx="4678045" cy="26670"/>
          </a:xfrm>
          <a:prstGeom prst="line">
            <a:avLst/>
          </a:prstGeom>
          <a:ln w="38100" cap="flat" cmpd="sng">
            <a:solidFill>
              <a:srgbClr val="C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16" name="文本框 15"/>
          <p:cNvSpPr txBox="1"/>
          <p:nvPr/>
        </p:nvSpPr>
        <p:spPr>
          <a:xfrm>
            <a:off x="8502650" y="1265555"/>
            <a:ext cx="378460" cy="460375"/>
          </a:xfrm>
          <a:prstGeom prst="rect">
            <a:avLst/>
          </a:prstGeom>
          <a:noFill/>
        </p:spPr>
        <p:txBody>
          <a:bodyPr wrap="square" rtlCol="0">
            <a:spAutoFit/>
          </a:bodyPr>
          <a:p>
            <a:r>
              <a:rPr lang="en-US" altLang="zh-CN" sz="2400" b="1">
                <a:solidFill>
                  <a:srgbClr val="C00000"/>
                </a:solidFill>
                <a:latin typeface="Comic Sans MS" panose="030F0702030302020204" pitchFamily="66" charset="0"/>
                <a:cs typeface="Comic Sans MS" panose="030F0702030302020204" pitchFamily="66" charset="0"/>
              </a:rPr>
              <a:t>(</a:t>
            </a:r>
            <a:endParaRPr lang="en-US" altLang="zh-CN" sz="2400" b="1">
              <a:solidFill>
                <a:srgbClr val="C00000"/>
              </a:solidFill>
              <a:latin typeface="Comic Sans MS" panose="030F0702030302020204" pitchFamily="66" charset="0"/>
              <a:cs typeface="Comic Sans MS" panose="030F0702030302020204" pitchFamily="66" charset="0"/>
            </a:endParaRPr>
          </a:p>
        </p:txBody>
      </p:sp>
      <p:sp>
        <p:nvSpPr>
          <p:cNvPr id="17" name="文本框 16"/>
          <p:cNvSpPr txBox="1"/>
          <p:nvPr/>
        </p:nvSpPr>
        <p:spPr>
          <a:xfrm>
            <a:off x="11938635" y="1665605"/>
            <a:ext cx="363855" cy="460375"/>
          </a:xfrm>
          <a:prstGeom prst="rect">
            <a:avLst/>
          </a:prstGeom>
          <a:noFill/>
        </p:spPr>
        <p:txBody>
          <a:bodyPr wrap="square" rtlCol="0">
            <a:spAutoFit/>
          </a:bodyPr>
          <a:p>
            <a:r>
              <a:rPr lang="en-US" altLang="zh-CN" sz="2400" b="1">
                <a:solidFill>
                  <a:srgbClr val="C00000"/>
                </a:solidFill>
                <a:latin typeface="Comic Sans MS" panose="030F0702030302020204" pitchFamily="66" charset="0"/>
                <a:cs typeface="Comic Sans MS" panose="030F0702030302020204" pitchFamily="66" charset="0"/>
              </a:rPr>
              <a:t>)</a:t>
            </a:r>
            <a:endParaRPr lang="en-US" altLang="zh-CN" sz="2400" b="1">
              <a:solidFill>
                <a:srgbClr val="C00000"/>
              </a:solidFill>
              <a:latin typeface="Comic Sans MS" panose="030F0702030302020204" pitchFamily="66" charset="0"/>
              <a:cs typeface="Comic Sans MS" panose="030F0702030302020204" pitchFamily="66" charset="0"/>
            </a:endParaRPr>
          </a:p>
        </p:txBody>
      </p:sp>
      <p:sp>
        <p:nvSpPr>
          <p:cNvPr id="18" name="直接连接符 121876"/>
          <p:cNvSpPr/>
          <p:nvPr/>
        </p:nvSpPr>
        <p:spPr>
          <a:xfrm>
            <a:off x="179705" y="2475230"/>
            <a:ext cx="3637915" cy="9525"/>
          </a:xfrm>
          <a:prstGeom prst="line">
            <a:avLst/>
          </a:prstGeom>
          <a:ln w="38100" cap="flat" cmpd="sng">
            <a:solidFill>
              <a:srgbClr val="C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19" name="椭圆 18"/>
          <p:cNvSpPr/>
          <p:nvPr/>
        </p:nvSpPr>
        <p:spPr>
          <a:xfrm>
            <a:off x="5135880" y="930910"/>
            <a:ext cx="1073785" cy="5048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文本框 20"/>
          <p:cNvSpPr txBox="1"/>
          <p:nvPr/>
        </p:nvSpPr>
        <p:spPr>
          <a:xfrm>
            <a:off x="6083935" y="772795"/>
            <a:ext cx="367030" cy="460375"/>
          </a:xfrm>
          <a:prstGeom prst="rect">
            <a:avLst/>
          </a:prstGeom>
          <a:noFill/>
        </p:spPr>
        <p:txBody>
          <a:bodyPr wrap="square" rtlCol="0" anchor="t">
            <a:spAutoFit/>
          </a:bodyPr>
          <a:p>
            <a:r>
              <a:rPr lang="en-US" altLang="zh-CN" sz="2400">
                <a:solidFill>
                  <a:srgbClr val="C00000"/>
                </a:solidFill>
                <a:latin typeface="Comic Sans MS" panose="030F0702030302020204" pitchFamily="66" charset="0"/>
                <a:cs typeface="Comic Sans MS" panose="030F0702030302020204" pitchFamily="66" charset="0"/>
                <a:sym typeface="+mn-ea"/>
              </a:rPr>
              <a:t>?</a:t>
            </a:r>
            <a:r>
              <a:rPr lang="en-US" altLang="zh-CN" sz="2400">
                <a:solidFill>
                  <a:srgbClr val="0070C0"/>
                </a:solidFill>
                <a:latin typeface="Comic Sans MS" panose="030F0702030302020204" pitchFamily="66" charset="0"/>
                <a:cs typeface="Comic Sans MS" panose="030F0702030302020204" pitchFamily="66" charset="0"/>
                <a:sym typeface="+mn-ea"/>
              </a:rPr>
              <a:t> </a:t>
            </a:r>
            <a:endParaRPr lang="en-US" altLang="zh-CN" sz="2400">
              <a:solidFill>
                <a:srgbClr val="0070C0"/>
              </a:solidFill>
              <a:latin typeface="Comic Sans MS" panose="030F0702030302020204" pitchFamily="66" charset="0"/>
              <a:cs typeface="Comic Sans MS" panose="030F0702030302020204" pitchFamily="66" charset="0"/>
              <a:sym typeface="+mn-ea"/>
            </a:endParaRPr>
          </a:p>
        </p:txBody>
      </p:sp>
      <p:sp>
        <p:nvSpPr>
          <p:cNvPr id="22" name="文本框 21"/>
          <p:cNvSpPr txBox="1"/>
          <p:nvPr/>
        </p:nvSpPr>
        <p:spPr>
          <a:xfrm>
            <a:off x="4740910" y="2107565"/>
            <a:ext cx="3249930" cy="368300"/>
          </a:xfrm>
          <a:prstGeom prst="rect">
            <a:avLst/>
          </a:prstGeom>
          <a:solidFill>
            <a:schemeClr val="accent4"/>
          </a:solidFill>
        </p:spPr>
        <p:txBody>
          <a:bodyPr wrap="square" rtlCol="0">
            <a:spAutoFit/>
          </a:bodyPr>
          <a:p>
            <a:r>
              <a:rPr lang="zh-CN" altLang="en-US">
                <a:latin typeface="Comic Sans MS" panose="030F0702030302020204" pitchFamily="66" charset="0"/>
              </a:rPr>
              <a:t>以便，结果是</a:t>
            </a:r>
            <a:r>
              <a:rPr lang="en-US" altLang="zh-CN">
                <a:latin typeface="Comic Sans MS" panose="030F0702030302020204" pitchFamily="66" charset="0"/>
              </a:rPr>
              <a:t> (</a:t>
            </a:r>
            <a:r>
              <a:rPr lang="zh-CN" altLang="en-US">
                <a:latin typeface="Comic Sans MS" panose="030F0702030302020204" pitchFamily="66" charset="0"/>
              </a:rPr>
              <a:t>表结果</a:t>
            </a:r>
            <a:r>
              <a:rPr lang="en-US" altLang="zh-CN">
                <a:latin typeface="Comic Sans MS" panose="030F0702030302020204" pitchFamily="66" charset="0"/>
              </a:rPr>
              <a:t>) + </a:t>
            </a:r>
            <a:r>
              <a:rPr lang="zh-CN" altLang="en-US">
                <a:latin typeface="Comic Sans MS" panose="030F0702030302020204" pitchFamily="66" charset="0"/>
              </a:rPr>
              <a:t>从句</a:t>
            </a:r>
            <a:endParaRPr lang="zh-CN" altLang="en-US">
              <a:latin typeface="Comic Sans MS" panose="030F0702030302020204" pitchFamily="66" charset="0"/>
            </a:endParaRPr>
          </a:p>
        </p:txBody>
      </p:sp>
      <p:sp>
        <p:nvSpPr>
          <p:cNvPr id="28" name="文本框 27"/>
          <p:cNvSpPr txBox="1"/>
          <p:nvPr/>
        </p:nvSpPr>
        <p:spPr>
          <a:xfrm>
            <a:off x="10135870" y="3698875"/>
            <a:ext cx="1431925" cy="398780"/>
          </a:xfrm>
          <a:prstGeom prst="rect">
            <a:avLst/>
          </a:prstGeom>
          <a:noFill/>
        </p:spPr>
        <p:txBody>
          <a:bodyPr wrap="square" rtlCol="0" anchor="t">
            <a:spAutoFit/>
          </a:bodyPr>
          <a:p>
            <a:r>
              <a:rPr lang="zh-CN" altLang="en-US" sz="2000" b="1">
                <a:latin typeface="Comic Sans MS" panose="030F0702030302020204" pitchFamily="66" charset="0"/>
                <a:cs typeface="Comic Sans MS" panose="030F0702030302020204" pitchFamily="66" charset="0"/>
              </a:rPr>
              <a:t> </a:t>
            </a:r>
            <a:r>
              <a:rPr lang="en-US" altLang="zh-CN" sz="2000" b="1">
                <a:latin typeface="Comic Sans MS" panose="030F0702030302020204" pitchFamily="66" charset="0"/>
                <a:cs typeface="Comic Sans MS" panose="030F0702030302020204" pitchFamily="66" charset="0"/>
              </a:rPr>
              <a:t>/</a:t>
            </a:r>
            <a:r>
              <a:rPr lang="zh-CN" altLang="en-US" sz="2000" b="1">
                <a:solidFill>
                  <a:srgbClr val="C00000"/>
                </a:solidFill>
                <a:latin typeface="Comic Sans MS" panose="030F0702030302020204" pitchFamily="66" charset="0"/>
                <a:cs typeface="Comic Sans MS" panose="030F0702030302020204" pitchFamily="66" charset="0"/>
              </a:rPr>
              <a:t>ə</a:t>
            </a:r>
            <a:r>
              <a:rPr lang="zh-CN" altLang="en-US" sz="2000" b="1">
                <a:latin typeface="Comic Sans MS" panose="030F0702030302020204" pitchFamily="66" charset="0"/>
                <a:cs typeface="Comic Sans MS" panose="030F0702030302020204" pitchFamily="66" charset="0"/>
              </a:rPr>
              <a:t>ˈt</a:t>
            </a:r>
            <a:r>
              <a:rPr lang="zh-CN" altLang="en-US" sz="2000" b="1">
                <a:solidFill>
                  <a:srgbClr val="C00000"/>
                </a:solidFill>
                <a:latin typeface="Comic Sans MS" panose="030F0702030302020204" pitchFamily="66" charset="0"/>
                <a:cs typeface="Comic Sans MS" panose="030F0702030302020204" pitchFamily="66" charset="0"/>
              </a:rPr>
              <a:t>e</a:t>
            </a:r>
            <a:r>
              <a:rPr lang="zh-CN" altLang="en-US" sz="2000" b="1">
                <a:latin typeface="Comic Sans MS" panose="030F0702030302020204" pitchFamily="66" charset="0"/>
                <a:cs typeface="Comic Sans MS" panose="030F0702030302020204" pitchFamily="66" charset="0"/>
              </a:rPr>
              <a:t>nʃn</a:t>
            </a:r>
            <a:r>
              <a:rPr lang="en-US" altLang="zh-CN" sz="2000" b="1">
                <a:latin typeface="Comic Sans MS" panose="030F0702030302020204" pitchFamily="66" charset="0"/>
                <a:cs typeface="Comic Sans MS" panose="030F0702030302020204" pitchFamily="66" charset="0"/>
              </a:rPr>
              <a:t>/</a:t>
            </a:r>
            <a:r>
              <a:rPr lang="zh-CN" altLang="en-US" sz="2000" b="1">
                <a:latin typeface="Comic Sans MS" panose="030F0702030302020204" pitchFamily="66" charset="0"/>
                <a:cs typeface="Comic Sans MS" panose="030F0702030302020204" pitchFamily="66" charset="0"/>
              </a:rPr>
              <a:t> </a:t>
            </a:r>
            <a:endParaRPr lang="zh-CN" altLang="en-US" sz="2000" b="1">
              <a:latin typeface="Comic Sans MS" panose="030F0702030302020204" pitchFamily="66" charset="0"/>
              <a:cs typeface="Comic Sans MS" panose="030F0702030302020204" pitchFamily="66" charset="0"/>
            </a:endParaRPr>
          </a:p>
        </p:txBody>
      </p:sp>
      <p:sp>
        <p:nvSpPr>
          <p:cNvPr id="29" name="文本框 28"/>
          <p:cNvSpPr txBox="1"/>
          <p:nvPr/>
        </p:nvSpPr>
        <p:spPr>
          <a:xfrm>
            <a:off x="243205" y="3054350"/>
            <a:ext cx="12030075" cy="494030"/>
          </a:xfrm>
          <a:prstGeom prst="rect">
            <a:avLst/>
          </a:prstGeom>
          <a:noFill/>
        </p:spPr>
        <p:txBody>
          <a:bodyPr wrap="square" rtlCol="0">
            <a:noAutofit/>
          </a:bodyPr>
          <a:p>
            <a:r>
              <a:rPr lang="en-US" altLang="zh-CN" sz="2000">
                <a:solidFill>
                  <a:srgbClr val="0070C0"/>
                </a:solidFill>
                <a:latin typeface="Comic Sans MS" panose="030F0702030302020204" pitchFamily="66" charset="0"/>
                <a:cs typeface="Comic Sans MS" panose="030F0702030302020204" pitchFamily="66" charset="0"/>
              </a:rPr>
              <a:t>Think: What should/shouldn’t you do before going to bed </a:t>
            </a:r>
            <a:r>
              <a:rPr lang="en-US" altLang="zh-CN" sz="2000">
                <a:solidFill>
                  <a:srgbClr val="C00000"/>
                </a:solidFill>
                <a:latin typeface="Comic Sans MS" panose="030F0702030302020204" pitchFamily="66" charset="0"/>
                <a:cs typeface="Comic Sans MS" panose="030F0702030302020204" pitchFamily="66" charset="0"/>
              </a:rPr>
              <a:t>so that</a:t>
            </a:r>
            <a:r>
              <a:rPr lang="en-US" altLang="zh-CN" sz="2000">
                <a:solidFill>
                  <a:schemeClr val="accent2"/>
                </a:solidFill>
                <a:latin typeface="Comic Sans MS" panose="030F0702030302020204" pitchFamily="66" charset="0"/>
                <a:cs typeface="Comic Sans MS" panose="030F0702030302020204" pitchFamily="66" charset="0"/>
              </a:rPr>
              <a:t> </a:t>
            </a:r>
            <a:r>
              <a:rPr lang="en-US" altLang="zh-CN" sz="2000">
                <a:solidFill>
                  <a:srgbClr val="0070C0"/>
                </a:solidFill>
                <a:latin typeface="Comic Sans MS" panose="030F0702030302020204" pitchFamily="66" charset="0"/>
                <a:cs typeface="Comic Sans MS" panose="030F0702030302020204" pitchFamily="66" charset="0"/>
              </a:rPr>
              <a:t>you can have a good sleep? </a:t>
            </a:r>
            <a:endParaRPr lang="en-US" altLang="zh-CN" sz="2000">
              <a:solidFill>
                <a:srgbClr val="0070C0"/>
              </a:solidFill>
              <a:latin typeface="Comic Sans MS" panose="030F0702030302020204" pitchFamily="66" charset="0"/>
              <a:cs typeface="Comic Sans MS" panose="030F0702030302020204" pitchFamily="66" charset="0"/>
            </a:endParaRPr>
          </a:p>
        </p:txBody>
      </p:sp>
      <p:sp>
        <p:nvSpPr>
          <p:cNvPr id="30" name="文本框 29"/>
          <p:cNvSpPr txBox="1"/>
          <p:nvPr/>
        </p:nvSpPr>
        <p:spPr>
          <a:xfrm>
            <a:off x="523240" y="3734435"/>
            <a:ext cx="11838940" cy="460375"/>
          </a:xfrm>
          <a:prstGeom prst="rect">
            <a:avLst/>
          </a:prstGeom>
          <a:noFill/>
        </p:spPr>
        <p:txBody>
          <a:bodyPr wrap="square" rtlCol="0">
            <a:spAutoFit/>
          </a:bodyPr>
          <a:p>
            <a:r>
              <a:rPr lang="en-US" altLang="zh-CN"/>
              <a:t>____________________________</a:t>
            </a:r>
            <a:r>
              <a:rPr lang="en-US" altLang="zh-CN" sz="2400">
                <a:solidFill>
                  <a:srgbClr val="C00000"/>
                </a:solidFill>
                <a:latin typeface="Comic Sans MS" panose="030F0702030302020204" pitchFamily="66" charset="0"/>
                <a:cs typeface="Comic Sans MS" panose="030F0702030302020204" pitchFamily="66" charset="0"/>
              </a:rPr>
              <a:t>so that </a:t>
            </a:r>
            <a:r>
              <a:rPr lang="en-US" altLang="zh-CN" sz="2400">
                <a:solidFill>
                  <a:schemeClr val="tx1"/>
                </a:solidFill>
                <a:latin typeface="Comic Sans MS" panose="030F0702030302020204" pitchFamily="66" charset="0"/>
                <a:cs typeface="Comic Sans MS" panose="030F0702030302020204" pitchFamily="66" charset="0"/>
              </a:rPr>
              <a:t>i can have a good sleep</a:t>
            </a:r>
            <a:r>
              <a:rPr lang="en-US" altLang="zh-CN"/>
              <a:t>.</a:t>
            </a:r>
            <a:endParaRPr lang="en-US" altLang="zh-CN"/>
          </a:p>
        </p:txBody>
      </p:sp>
      <p:sp>
        <p:nvSpPr>
          <p:cNvPr id="31" name="椭圆 30"/>
          <p:cNvSpPr/>
          <p:nvPr/>
        </p:nvSpPr>
        <p:spPr>
          <a:xfrm>
            <a:off x="1130935" y="1292225"/>
            <a:ext cx="1073785" cy="5048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文本框 31"/>
          <p:cNvSpPr txBox="1"/>
          <p:nvPr/>
        </p:nvSpPr>
        <p:spPr>
          <a:xfrm>
            <a:off x="1664970" y="1772285"/>
            <a:ext cx="1348740" cy="368300"/>
          </a:xfrm>
          <a:prstGeom prst="rect">
            <a:avLst/>
          </a:prstGeom>
          <a:solidFill>
            <a:schemeClr val="accent4"/>
          </a:solidFill>
        </p:spPr>
        <p:txBody>
          <a:bodyPr wrap="square" rtlCol="0">
            <a:spAutoFit/>
          </a:bodyPr>
          <a:p>
            <a:r>
              <a:rPr lang="zh-CN" altLang="en-US">
                <a:latin typeface="Comic Sans MS" panose="030F0702030302020204" pitchFamily="66" charset="0"/>
              </a:rPr>
              <a:t>例如，比如</a:t>
            </a:r>
            <a:endParaRPr lang="zh-CN" altLang="en-US">
              <a:latin typeface="Comic Sans MS" panose="030F0702030302020204" pitchFamily="66" charset="0"/>
            </a:endParaRPr>
          </a:p>
        </p:txBody>
      </p:sp>
      <p:sp>
        <p:nvSpPr>
          <p:cNvPr id="3" name="文本框 2"/>
          <p:cNvSpPr txBox="1"/>
          <p:nvPr/>
        </p:nvSpPr>
        <p:spPr>
          <a:xfrm>
            <a:off x="441325" y="2809875"/>
            <a:ext cx="6410325" cy="460375"/>
          </a:xfrm>
          <a:prstGeom prst="rect">
            <a:avLst/>
          </a:prstGeom>
          <a:noFill/>
        </p:spPr>
        <p:txBody>
          <a:bodyPr wrap="square" rtlCol="0">
            <a:spAutoFit/>
          </a:bodyPr>
          <a:p>
            <a:r>
              <a:rPr lang="en-US" altLang="zh-CN" sz="2400">
                <a:solidFill>
                  <a:schemeClr val="accent1">
                    <a:lumMod val="75000"/>
                  </a:schemeClr>
                </a:solidFill>
                <a:latin typeface="Comic Sans MS" panose="030F0702030302020204" pitchFamily="66" charset="0"/>
                <a:cs typeface="Comic Sans MS" panose="030F0702030302020204" pitchFamily="66" charset="0"/>
              </a:rPr>
              <a:t>If you don’t sleep enough, what will happen? </a:t>
            </a:r>
            <a:endParaRPr lang="en-US" altLang="zh-CN" sz="2400">
              <a:solidFill>
                <a:schemeClr val="accent1">
                  <a:lumMod val="75000"/>
                </a:schemeClr>
              </a:solidFill>
              <a:latin typeface="Comic Sans MS" panose="030F0702030302020204" pitchFamily="66" charset="0"/>
              <a:cs typeface="Comic Sans MS" panose="030F0702030302020204" pitchFamily="66" charset="0"/>
            </a:endParaRPr>
          </a:p>
        </p:txBody>
      </p:sp>
      <p:sp>
        <p:nvSpPr>
          <p:cNvPr id="8" name="文本框 7"/>
          <p:cNvSpPr txBox="1"/>
          <p:nvPr/>
        </p:nvSpPr>
        <p:spPr>
          <a:xfrm>
            <a:off x="523240" y="3006725"/>
            <a:ext cx="5160010" cy="460375"/>
          </a:xfrm>
          <a:prstGeom prst="rect">
            <a:avLst/>
          </a:prstGeom>
          <a:noFill/>
        </p:spPr>
        <p:txBody>
          <a:bodyPr wrap="square" rtlCol="0" anchor="t">
            <a:spAutoFit/>
          </a:bodyPr>
          <a:p>
            <a:r>
              <a:rPr lang="en-US" sz="2400">
                <a:latin typeface="Comic Sans MS" panose="030F0702030302020204" pitchFamily="66" charset="0"/>
                <a:ea typeface="宋体" panose="02010600030101010101" pitchFamily="2" charset="-122"/>
                <a:sym typeface="+mn-ea"/>
              </a:rPr>
              <a:t>Your body needs to rest every day.</a:t>
            </a:r>
            <a:endParaRPr lang="en-US" altLang="en-US" sz="2400">
              <a:latin typeface="Comic Sans MS" panose="030F0702030302020204" pitchFamily="66" charset="0"/>
              <a:ea typeface="宋体" panose="02010600030101010101" pitchFamily="2" charset="-122"/>
              <a:sym typeface="+mn-ea"/>
            </a:endParaRPr>
          </a:p>
        </p:txBody>
      </p:sp>
      <p:sp>
        <p:nvSpPr>
          <p:cNvPr id="10" name="文本框 9"/>
          <p:cNvSpPr txBox="1"/>
          <p:nvPr/>
        </p:nvSpPr>
        <p:spPr>
          <a:xfrm>
            <a:off x="5605780" y="2971165"/>
            <a:ext cx="6514465" cy="1198880"/>
          </a:xfrm>
          <a:prstGeom prst="rect">
            <a:avLst/>
          </a:prstGeom>
          <a:noFill/>
        </p:spPr>
        <p:txBody>
          <a:bodyPr wrap="square" rtlCol="0" anchor="t">
            <a:spAutoFit/>
          </a:bodyPr>
          <a:p>
            <a:r>
              <a:rPr lang="en-US" sz="2400">
                <a:solidFill>
                  <a:srgbClr val="FF0000"/>
                </a:solidFill>
                <a:latin typeface="Comic Sans MS" panose="030F0702030302020204" pitchFamily="66" charset="0"/>
                <a:ea typeface="宋体" panose="02010600030101010101" pitchFamily="2" charset="-122"/>
                <a:sym typeface="+mn-ea"/>
              </a:rPr>
              <a:t>So</a:t>
            </a:r>
            <a:r>
              <a:rPr lang="en-US" sz="2400">
                <a:latin typeface="Comic Sans MS" panose="030F0702030302020204" pitchFamily="66" charset="0"/>
                <a:ea typeface="宋体" panose="02010600030101010101" pitchFamily="2" charset="-122"/>
                <a:sym typeface="+mn-ea"/>
              </a:rPr>
              <a:t> your body does not get tired quickly when you do things such as going to school and playing with your friends.</a:t>
            </a:r>
            <a:endParaRPr lang="en-US" altLang="en-US" sz="2400">
              <a:latin typeface="Comic Sans MS" panose="030F0702030302020204" pitchFamily="66" charset="0"/>
              <a:ea typeface="宋体" panose="02010600030101010101" pitchFamily="2" charset="-122"/>
              <a:sym typeface="+mn-ea"/>
            </a:endParaRPr>
          </a:p>
        </p:txBody>
      </p:sp>
      <p:sp>
        <p:nvSpPr>
          <p:cNvPr id="12" name="文本框 11"/>
          <p:cNvSpPr txBox="1"/>
          <p:nvPr/>
        </p:nvSpPr>
        <p:spPr>
          <a:xfrm>
            <a:off x="566420" y="2760980"/>
            <a:ext cx="10292080" cy="460375"/>
          </a:xfrm>
          <a:prstGeom prst="rect">
            <a:avLst/>
          </a:prstGeom>
          <a:noFill/>
        </p:spPr>
        <p:txBody>
          <a:bodyPr wrap="square" rtlCol="0">
            <a:spAutoFit/>
          </a:bodyPr>
          <a:p>
            <a:r>
              <a:rPr lang="en-US" altLang="zh-CN" sz="2400">
                <a:solidFill>
                  <a:schemeClr val="tx1"/>
                </a:solidFill>
                <a:latin typeface="Comic Sans MS" panose="030F0702030302020204" pitchFamily="66" charset="0"/>
                <a:cs typeface="Comic Sans MS" panose="030F0702030302020204" pitchFamily="66" charset="0"/>
              </a:rPr>
              <a:t>Can you list(</a:t>
            </a:r>
            <a:r>
              <a:rPr lang="zh-CN" altLang="en-US" sz="2400">
                <a:solidFill>
                  <a:schemeClr val="tx1"/>
                </a:solidFill>
                <a:latin typeface="Comic Sans MS" panose="030F0702030302020204" pitchFamily="66" charset="0"/>
                <a:cs typeface="Comic Sans MS" panose="030F0702030302020204" pitchFamily="66" charset="0"/>
              </a:rPr>
              <a:t>举例</a:t>
            </a:r>
            <a:r>
              <a:rPr lang="en-US" altLang="zh-CN" sz="2400">
                <a:solidFill>
                  <a:schemeClr val="tx1"/>
                </a:solidFill>
                <a:latin typeface="Comic Sans MS" panose="030F0702030302020204" pitchFamily="66" charset="0"/>
                <a:cs typeface="Comic Sans MS" panose="030F0702030302020204" pitchFamily="66" charset="0"/>
              </a:rPr>
              <a:t>) some subjects you like at your school? </a:t>
            </a:r>
            <a:endParaRPr lang="en-US" altLang="zh-CN" sz="2400">
              <a:solidFill>
                <a:schemeClr val="tx1"/>
              </a:solidFill>
              <a:latin typeface="Comic Sans MS" panose="030F0702030302020204" pitchFamily="66" charset="0"/>
              <a:cs typeface="Comic Sans MS" panose="030F0702030302020204" pitchFamily="66" charset="0"/>
            </a:endParaRPr>
          </a:p>
        </p:txBody>
      </p:sp>
      <p:sp>
        <p:nvSpPr>
          <p:cNvPr id="13" name="文本框 12"/>
          <p:cNvSpPr txBox="1"/>
          <p:nvPr/>
        </p:nvSpPr>
        <p:spPr>
          <a:xfrm>
            <a:off x="566420" y="3300730"/>
            <a:ext cx="10292080" cy="460375"/>
          </a:xfrm>
          <a:prstGeom prst="rect">
            <a:avLst/>
          </a:prstGeom>
          <a:noFill/>
        </p:spPr>
        <p:txBody>
          <a:bodyPr wrap="square" rtlCol="0">
            <a:spAutoFit/>
          </a:bodyPr>
          <a:p>
            <a:r>
              <a:rPr lang="en-US" altLang="zh-CN" sz="2400">
                <a:solidFill>
                  <a:schemeClr val="tx1"/>
                </a:solidFill>
                <a:latin typeface="Comic Sans MS" panose="030F0702030302020204" pitchFamily="66" charset="0"/>
                <a:cs typeface="Comic Sans MS" panose="030F0702030302020204" pitchFamily="66" charset="0"/>
              </a:rPr>
              <a:t>I like subjects </a:t>
            </a:r>
            <a:r>
              <a:rPr lang="en-US" altLang="zh-CN" sz="2400">
                <a:solidFill>
                  <a:srgbClr val="C00000"/>
                </a:solidFill>
                <a:latin typeface="Comic Sans MS" panose="030F0702030302020204" pitchFamily="66" charset="0"/>
                <a:cs typeface="Comic Sans MS" panose="030F0702030302020204" pitchFamily="66" charset="0"/>
              </a:rPr>
              <a:t>such as</a:t>
            </a:r>
            <a:r>
              <a:rPr lang="en-US" altLang="zh-CN" sz="2400">
                <a:solidFill>
                  <a:schemeClr val="tx1"/>
                </a:solidFill>
                <a:sym typeface="+mn-ea"/>
              </a:rPr>
              <a:t>________</a:t>
            </a:r>
            <a:r>
              <a:rPr lang="en-US" altLang="zh-CN" sz="2400">
                <a:sym typeface="+mn-ea"/>
              </a:rPr>
              <a:t>____________________.</a:t>
            </a:r>
            <a:endParaRPr lang="zh-CN" altLang="en-US" sz="2400">
              <a:solidFill>
                <a:schemeClr val="accent2"/>
              </a:solidFill>
              <a:latin typeface="Comic Sans MS" panose="030F0702030302020204" pitchFamily="66" charset="0"/>
              <a:cs typeface="Comic Sans MS" panose="030F0702030302020204" pitchFamily="66" charset="0"/>
            </a:endParaRPr>
          </a:p>
        </p:txBody>
      </p:sp>
      <p:sp>
        <p:nvSpPr>
          <p:cNvPr id="20" name="文本框 19"/>
          <p:cNvSpPr txBox="1"/>
          <p:nvPr/>
        </p:nvSpPr>
        <p:spPr>
          <a:xfrm>
            <a:off x="4056380" y="3238500"/>
            <a:ext cx="4064000" cy="460375"/>
          </a:xfrm>
          <a:prstGeom prst="rect">
            <a:avLst/>
          </a:prstGeom>
          <a:noFill/>
        </p:spPr>
        <p:txBody>
          <a:bodyPr wrap="square" rtlCol="0">
            <a:spAutoFit/>
          </a:bodyPr>
          <a:p>
            <a:r>
              <a:rPr lang="en-US" sz="2400">
                <a:latin typeface="Comic Sans MS" panose="030F0702030302020204" pitchFamily="66" charset="0"/>
                <a:cs typeface="Comic Sans MS" panose="030F0702030302020204" pitchFamily="66" charset="0"/>
              </a:rPr>
              <a:t>+  nouns</a:t>
            </a:r>
            <a:endParaRPr lang="en-US" sz="2400">
              <a:latin typeface="Comic Sans MS" panose="030F0702030302020204" pitchFamily="66" charset="0"/>
              <a:cs typeface="Comic Sans MS" panose="030F0702030302020204" pitchFamily="66" charset="0"/>
            </a:endParaRPr>
          </a:p>
        </p:txBody>
      </p:sp>
      <p:sp>
        <p:nvSpPr>
          <p:cNvPr id="39" name="文本框 38"/>
          <p:cNvSpPr txBox="1"/>
          <p:nvPr/>
        </p:nvSpPr>
        <p:spPr>
          <a:xfrm>
            <a:off x="566420" y="3791585"/>
            <a:ext cx="8799830" cy="460375"/>
          </a:xfrm>
          <a:prstGeom prst="rect">
            <a:avLst/>
          </a:prstGeom>
          <a:noFill/>
        </p:spPr>
        <p:txBody>
          <a:bodyPr wrap="square" rtlCol="0">
            <a:spAutoFit/>
          </a:bodyPr>
          <a:p>
            <a:r>
              <a:rPr lang="en-US" altLang="zh-CN" sz="2400">
                <a:solidFill>
                  <a:schemeClr val="tx1"/>
                </a:solidFill>
                <a:latin typeface="Comic Sans MS" panose="030F0702030302020204" pitchFamily="66" charset="0"/>
                <a:cs typeface="Comic Sans MS" panose="030F0702030302020204" pitchFamily="66" charset="0"/>
              </a:rPr>
              <a:t>Can you list(</a:t>
            </a:r>
            <a:r>
              <a:rPr lang="zh-CN" altLang="en-US" sz="2400">
                <a:solidFill>
                  <a:schemeClr val="tx1"/>
                </a:solidFill>
                <a:latin typeface="Comic Sans MS" panose="030F0702030302020204" pitchFamily="66" charset="0"/>
                <a:cs typeface="Comic Sans MS" panose="030F0702030302020204" pitchFamily="66" charset="0"/>
              </a:rPr>
              <a:t>举例</a:t>
            </a:r>
            <a:r>
              <a:rPr lang="en-US" altLang="zh-CN" sz="2400">
                <a:solidFill>
                  <a:schemeClr val="tx1"/>
                </a:solidFill>
                <a:latin typeface="Comic Sans MS" panose="030F0702030302020204" pitchFamily="66" charset="0"/>
                <a:cs typeface="Comic Sans MS" panose="030F0702030302020204" pitchFamily="66" charset="0"/>
              </a:rPr>
              <a:t>) the sports you like doing at your school? </a:t>
            </a:r>
            <a:endParaRPr lang="en-US" altLang="zh-CN" sz="2400">
              <a:solidFill>
                <a:schemeClr val="tx1"/>
              </a:solidFill>
              <a:latin typeface="Comic Sans MS" panose="030F0702030302020204" pitchFamily="66" charset="0"/>
              <a:cs typeface="Comic Sans MS" panose="030F0702030302020204" pitchFamily="66" charset="0"/>
            </a:endParaRPr>
          </a:p>
        </p:txBody>
      </p:sp>
      <p:sp>
        <p:nvSpPr>
          <p:cNvPr id="40" name="文本框 39"/>
          <p:cNvSpPr txBox="1"/>
          <p:nvPr/>
        </p:nvSpPr>
        <p:spPr>
          <a:xfrm>
            <a:off x="4410710" y="4194810"/>
            <a:ext cx="4064000" cy="460375"/>
          </a:xfrm>
          <a:prstGeom prst="rect">
            <a:avLst/>
          </a:prstGeom>
          <a:noFill/>
        </p:spPr>
        <p:txBody>
          <a:bodyPr wrap="square" rtlCol="0">
            <a:spAutoFit/>
          </a:bodyPr>
          <a:p>
            <a:r>
              <a:rPr lang="en-US" sz="2400">
                <a:latin typeface="Comic Sans MS" panose="030F0702030302020204" pitchFamily="66" charset="0"/>
                <a:cs typeface="Comic Sans MS" panose="030F0702030302020204" pitchFamily="66" charset="0"/>
              </a:rPr>
              <a:t>+  Verb+ing</a:t>
            </a:r>
            <a:endParaRPr lang="en-US" sz="2400">
              <a:latin typeface="Comic Sans MS" panose="030F0702030302020204" pitchFamily="66" charset="0"/>
              <a:cs typeface="Comic Sans MS" panose="030F0702030302020204" pitchFamily="66" charset="0"/>
            </a:endParaRPr>
          </a:p>
        </p:txBody>
      </p:sp>
      <p:sp>
        <p:nvSpPr>
          <p:cNvPr id="41" name="文本框 40"/>
          <p:cNvSpPr txBox="1"/>
          <p:nvPr/>
        </p:nvSpPr>
        <p:spPr>
          <a:xfrm>
            <a:off x="566420" y="4255770"/>
            <a:ext cx="11470005" cy="460375"/>
          </a:xfrm>
          <a:prstGeom prst="rect">
            <a:avLst/>
          </a:prstGeom>
          <a:noFill/>
        </p:spPr>
        <p:txBody>
          <a:bodyPr wrap="square" rtlCol="0">
            <a:spAutoFit/>
          </a:bodyPr>
          <a:p>
            <a:r>
              <a:rPr lang="en-US" altLang="zh-CN" sz="2400">
                <a:solidFill>
                  <a:schemeClr val="tx1"/>
                </a:solidFill>
                <a:latin typeface="Comic Sans MS" panose="030F0702030302020204" pitchFamily="66" charset="0"/>
                <a:cs typeface="Comic Sans MS" panose="030F0702030302020204" pitchFamily="66" charset="0"/>
              </a:rPr>
              <a:t>I like doing sports </a:t>
            </a:r>
            <a:r>
              <a:rPr lang="en-US" altLang="zh-CN" sz="2400">
                <a:solidFill>
                  <a:srgbClr val="C00000"/>
                </a:solidFill>
                <a:latin typeface="Comic Sans MS" panose="030F0702030302020204" pitchFamily="66" charset="0"/>
                <a:cs typeface="Comic Sans MS" panose="030F0702030302020204" pitchFamily="66" charset="0"/>
              </a:rPr>
              <a:t>such as</a:t>
            </a:r>
            <a:r>
              <a:rPr lang="en-US" altLang="zh-CN" sz="2400">
                <a:solidFill>
                  <a:schemeClr val="tx1"/>
                </a:solidFill>
                <a:sym typeface="+mn-ea"/>
              </a:rPr>
              <a:t>________</a:t>
            </a:r>
            <a:r>
              <a:rPr lang="en-US" altLang="zh-CN" sz="2400">
                <a:sym typeface="+mn-ea"/>
              </a:rPr>
              <a:t>____________________.</a:t>
            </a:r>
            <a:endParaRPr lang="zh-CN" altLang="en-US" sz="2400">
              <a:solidFill>
                <a:schemeClr val="accent2"/>
              </a:solidFill>
              <a:latin typeface="Comic Sans MS" panose="030F0702030302020204" pitchFamily="66" charset="0"/>
              <a:cs typeface="Comic Sans MS" panose="030F0702030302020204" pitchFamily="66" charset="0"/>
            </a:endParaRPr>
          </a:p>
        </p:txBody>
      </p:sp>
      <p:sp>
        <p:nvSpPr>
          <p:cNvPr id="42" name="文本框 41"/>
          <p:cNvSpPr txBox="1"/>
          <p:nvPr/>
        </p:nvSpPr>
        <p:spPr>
          <a:xfrm>
            <a:off x="523240" y="3300730"/>
            <a:ext cx="11750040" cy="460375"/>
          </a:xfrm>
          <a:prstGeom prst="rect">
            <a:avLst/>
          </a:prstGeom>
          <a:noFill/>
        </p:spPr>
        <p:txBody>
          <a:bodyPr wrap="square" rtlCol="0" anchor="t">
            <a:spAutoFit/>
          </a:bodyPr>
          <a:p>
            <a:r>
              <a:rPr lang="en-US" sz="2400">
                <a:latin typeface="Comic Sans MS" panose="030F0702030302020204" pitchFamily="66" charset="0"/>
                <a:ea typeface="宋体" panose="02010600030101010101" pitchFamily="2" charset="-122"/>
                <a:sym typeface="+mn-ea"/>
              </a:rPr>
              <a:t>If you don't sleep enough, you feel tired. You can't run fast or pay attention well.</a:t>
            </a:r>
            <a:endParaRPr lang="en-US" altLang="en-US" sz="2400">
              <a:latin typeface="Comic Sans MS" panose="030F0702030302020204" pitchFamily="66" charset="0"/>
              <a:ea typeface="宋体" panose="02010600030101010101" pitchFamily="2" charset="-122"/>
              <a:sym typeface="+mn-ea"/>
            </a:endParaRPr>
          </a:p>
        </p:txBody>
      </p:sp>
      <p:sp>
        <p:nvSpPr>
          <p:cNvPr id="44" name="文本框 43"/>
          <p:cNvSpPr txBox="1"/>
          <p:nvPr/>
        </p:nvSpPr>
        <p:spPr>
          <a:xfrm>
            <a:off x="622300" y="3791585"/>
            <a:ext cx="1367155" cy="460375"/>
          </a:xfrm>
          <a:prstGeom prst="rect">
            <a:avLst/>
          </a:prstGeom>
          <a:solidFill>
            <a:schemeClr val="accent4"/>
          </a:solidFill>
        </p:spPr>
        <p:txBody>
          <a:bodyPr wrap="square" rtlCol="0" anchor="t">
            <a:spAutoFit/>
          </a:bodyPr>
          <a:p>
            <a:r>
              <a:rPr lang="en-US" sz="2400">
                <a:latin typeface="Comic Sans MS" panose="030F0702030302020204" pitchFamily="66" charset="0"/>
                <a:ea typeface="宋体" panose="02010600030101010101" pitchFamily="2" charset="-122"/>
                <a:sym typeface="+mn-ea"/>
              </a:rPr>
              <a:t>as ... as</a:t>
            </a:r>
            <a:endParaRPr lang="en-US" altLang="en-US" sz="2400">
              <a:latin typeface="Comic Sans MS" panose="030F0702030302020204" pitchFamily="66" charset="0"/>
              <a:ea typeface="宋体" panose="02010600030101010101" pitchFamily="2" charset="-122"/>
              <a:sym typeface="+mn-ea"/>
            </a:endParaRPr>
          </a:p>
        </p:txBody>
      </p:sp>
      <p:sp>
        <p:nvSpPr>
          <p:cNvPr id="45" name="文本框 44"/>
          <p:cNvSpPr txBox="1"/>
          <p:nvPr/>
        </p:nvSpPr>
        <p:spPr>
          <a:xfrm>
            <a:off x="2096135" y="3842385"/>
            <a:ext cx="1385570" cy="398780"/>
          </a:xfrm>
          <a:prstGeom prst="rect">
            <a:avLst/>
          </a:prstGeom>
          <a:noFill/>
        </p:spPr>
        <p:txBody>
          <a:bodyPr wrap="square" rtlCol="0">
            <a:spAutoFit/>
          </a:bodyPr>
          <a:p>
            <a:r>
              <a:rPr lang="en-US" altLang="zh-CN" sz="2000"/>
              <a:t>“</a:t>
            </a:r>
            <a:r>
              <a:rPr lang="zh-CN" altLang="en-US" sz="2000"/>
              <a:t>和</a:t>
            </a:r>
            <a:r>
              <a:rPr lang="en-US" altLang="zh-CN" sz="2000"/>
              <a:t>...</a:t>
            </a:r>
            <a:r>
              <a:rPr lang="zh-CN" altLang="en-US" sz="2000"/>
              <a:t>一样</a:t>
            </a:r>
            <a:r>
              <a:rPr lang="en-US" altLang="zh-CN" sz="2000"/>
              <a:t>”</a:t>
            </a:r>
            <a:endParaRPr lang="en-US" altLang="zh-CN" sz="2000"/>
          </a:p>
        </p:txBody>
      </p:sp>
      <p:cxnSp>
        <p:nvCxnSpPr>
          <p:cNvPr id="46" name="直接箭头连接符 45"/>
          <p:cNvCxnSpPr/>
          <p:nvPr/>
        </p:nvCxnSpPr>
        <p:spPr>
          <a:xfrm flipV="1">
            <a:off x="3481388" y="3997960"/>
            <a:ext cx="989330" cy="571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4604385" y="3791585"/>
            <a:ext cx="1711960" cy="460375"/>
          </a:xfrm>
          <a:prstGeom prst="rect">
            <a:avLst/>
          </a:prstGeom>
          <a:solidFill>
            <a:schemeClr val="accent4"/>
          </a:solidFill>
        </p:spPr>
        <p:txBody>
          <a:bodyPr wrap="square" rtlCol="0" anchor="t">
            <a:spAutoFit/>
          </a:bodyPr>
          <a:p>
            <a:r>
              <a:rPr lang="en-US" sz="2400">
                <a:latin typeface="Comic Sans MS" panose="030F0702030302020204" pitchFamily="66" charset="0"/>
                <a:ea typeface="宋体" panose="02010600030101010101" pitchFamily="2" charset="-122"/>
                <a:sym typeface="+mn-ea"/>
              </a:rPr>
              <a:t>as well as</a:t>
            </a:r>
            <a:endParaRPr lang="en-US" altLang="en-US" sz="2400">
              <a:latin typeface="Comic Sans MS" panose="030F0702030302020204" pitchFamily="66" charset="0"/>
              <a:ea typeface="宋体" panose="02010600030101010101" pitchFamily="2" charset="-122"/>
              <a:sym typeface="+mn-ea"/>
            </a:endParaRPr>
          </a:p>
        </p:txBody>
      </p:sp>
      <p:sp>
        <p:nvSpPr>
          <p:cNvPr id="48" name="文本框 47"/>
          <p:cNvSpPr txBox="1"/>
          <p:nvPr/>
        </p:nvSpPr>
        <p:spPr>
          <a:xfrm>
            <a:off x="6485890" y="3853815"/>
            <a:ext cx="1812290" cy="398780"/>
          </a:xfrm>
          <a:prstGeom prst="rect">
            <a:avLst/>
          </a:prstGeom>
          <a:noFill/>
        </p:spPr>
        <p:txBody>
          <a:bodyPr wrap="square" rtlCol="0">
            <a:spAutoFit/>
          </a:bodyPr>
          <a:p>
            <a:r>
              <a:rPr lang="en-US" altLang="zh-CN" sz="2000"/>
              <a:t>“</a:t>
            </a:r>
            <a:r>
              <a:rPr lang="zh-CN" altLang="en-US" sz="2000"/>
              <a:t>和</a:t>
            </a:r>
            <a:r>
              <a:rPr lang="en-US" altLang="zh-CN" sz="2000"/>
              <a:t>...</a:t>
            </a:r>
            <a:r>
              <a:rPr lang="zh-CN" altLang="en-US" sz="2000"/>
              <a:t>一样好</a:t>
            </a:r>
            <a:r>
              <a:rPr lang="en-US" altLang="zh-CN" sz="2000"/>
              <a:t>”</a:t>
            </a:r>
            <a:endParaRPr lang="en-US" altLang="zh-CN" sz="2000"/>
          </a:p>
        </p:txBody>
      </p:sp>
      <p:sp>
        <p:nvSpPr>
          <p:cNvPr id="49" name="文本框 48"/>
          <p:cNvSpPr txBox="1"/>
          <p:nvPr/>
        </p:nvSpPr>
        <p:spPr>
          <a:xfrm>
            <a:off x="622300" y="4462145"/>
            <a:ext cx="10335260" cy="829945"/>
          </a:xfrm>
          <a:prstGeom prst="rect">
            <a:avLst/>
          </a:prstGeom>
          <a:noFill/>
        </p:spPr>
        <p:txBody>
          <a:bodyPr wrap="square" rtlCol="0" anchor="t">
            <a:spAutoFit/>
          </a:bodyPr>
          <a:p>
            <a:r>
              <a:rPr lang="en-US" sz="2400">
                <a:latin typeface="Comic Sans MS" panose="030F0702030302020204" pitchFamily="66" charset="0"/>
                <a:ea typeface="宋体" panose="02010600030101010101" pitchFamily="2" charset="-122"/>
                <a:sym typeface="+mn-ea"/>
              </a:rPr>
              <a:t>If you don’t sleep enough, you can't run fast or pay attention as well as you usually can.</a:t>
            </a:r>
            <a:endParaRPr lang="en-US" altLang="en-US" sz="2400">
              <a:latin typeface="Comic Sans MS" panose="030F0702030302020204" pitchFamily="66" charset="0"/>
              <a:ea typeface="宋体" panose="02010600030101010101" pitchFamily="2" charset="-122"/>
              <a:sym typeface="+mn-ea"/>
            </a:endParaRPr>
          </a:p>
        </p:txBody>
      </p:sp>
      <p:sp>
        <p:nvSpPr>
          <p:cNvPr id="50" name="文本框 49"/>
          <p:cNvSpPr txBox="1"/>
          <p:nvPr/>
        </p:nvSpPr>
        <p:spPr>
          <a:xfrm>
            <a:off x="669290" y="5264785"/>
            <a:ext cx="8992870" cy="460375"/>
          </a:xfrm>
          <a:prstGeom prst="rect">
            <a:avLst/>
          </a:prstGeom>
          <a:noFill/>
        </p:spPr>
        <p:txBody>
          <a:bodyPr wrap="square" rtlCol="0">
            <a:spAutoFit/>
          </a:bodyPr>
          <a:p>
            <a:r>
              <a:rPr lang="zh-CN" altLang="en-US" sz="2400">
                <a:latin typeface="Comic Sans MS" panose="030F0702030302020204" pitchFamily="66" charset="0"/>
                <a:cs typeface="Comic Sans MS" panose="030F0702030302020204" pitchFamily="66" charset="0"/>
              </a:rPr>
              <a:t>如果你睡不够，你就不能像你通常那样</a:t>
            </a:r>
            <a:r>
              <a:rPr lang="zh-CN" sz="2400">
                <a:latin typeface="Comic Sans MS" panose="030F0702030302020204" pitchFamily="66" charset="0"/>
                <a:cs typeface="Comic Sans MS" panose="030F0702030302020204" pitchFamily="66" charset="0"/>
              </a:rPr>
              <a:t>跑得快或者那样专注</a:t>
            </a:r>
            <a:r>
              <a:rPr lang="zh-CN">
                <a:latin typeface="Comic Sans MS" panose="030F0702030302020204" pitchFamily="66" charset="0"/>
                <a:cs typeface="Comic Sans MS" panose="030F0702030302020204" pitchFamily="66" charset="0"/>
              </a:rPr>
              <a:t>。</a:t>
            </a:r>
            <a:endParaRPr lang="zh-CN">
              <a:latin typeface="Comic Sans MS" panose="030F0702030302020204" pitchFamily="66" charset="0"/>
              <a:cs typeface="Comic Sans MS" panose="030F0702030302020204" pitchFamily="66"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11266"/>
                                        </p:tgtEl>
                                        <p:attrNameLst>
                                          <p:attrName>style.visibility</p:attrName>
                                        </p:attrNameLst>
                                      </p:cBhvr>
                                      <p:to>
                                        <p:strVal val="visible"/>
                                      </p:to>
                                    </p:set>
                                    <p:animEffect transition="in" filter="diamond(in)">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par>
                                <p:cTn id="48" presetID="8" presetClass="entr" presetSubtype="16" fill="hold" grpId="0" nodeType="withEffect">
                                  <p:stCondLst>
                                    <p:cond delay="0"/>
                                  </p:stCondLst>
                                  <p:childTnLst>
                                    <p:set>
                                      <p:cBhvr>
                                        <p:cTn id="49" dur="500" fill="hold">
                                          <p:stCondLst>
                                            <p:cond delay="0"/>
                                          </p:stCondLst>
                                        </p:cTn>
                                        <p:tgtEl>
                                          <p:spTgt spid="21"/>
                                        </p:tgtEl>
                                        <p:attrNameLst>
                                          <p:attrName>style.visibility</p:attrName>
                                        </p:attrNameLst>
                                      </p:cBhvr>
                                      <p:to>
                                        <p:strVal val="visible"/>
                                      </p:to>
                                    </p:set>
                                    <p:animEffect transition="in" filter="diamond(in)">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linds(horizontal)">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1" nodeType="clickEffect">
                                  <p:stCondLst>
                                    <p:cond delay="0"/>
                                  </p:stCondLst>
                                  <p:childTnLst>
                                    <p:animEffect transition="out" filter="blinds(horizontal)">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29">
                                            <p:txEl>
                                              <p:pRg st="0" end="0"/>
                                            </p:txEl>
                                          </p:spTgt>
                                        </p:tgtEl>
                                        <p:attrNameLst>
                                          <p:attrName>style.visibility</p:attrName>
                                        </p:attrNameLst>
                                      </p:cBhvr>
                                      <p:to>
                                        <p:strVal val="visible"/>
                                      </p:to>
                                    </p:set>
                                    <p:animEffect transition="in" filter="blinds(horizontal)">
                                      <p:cBhvr>
                                        <p:cTn id="68" dur="500"/>
                                        <p:tgtEl>
                                          <p:spTgt spid="29">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3"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blinds(horizontal)">
                                      <p:cBhvr>
                                        <p:cTn id="73" dur="50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xit" presetSubtype="10" fill="hold" grpId="0" nodeType="clickEffect">
                                  <p:stCondLst>
                                    <p:cond delay="0"/>
                                  </p:stCondLst>
                                  <p:childTnLst>
                                    <p:animEffect transition="out" filter="blinds(horizontal)">
                                      <p:cBhvr>
                                        <p:cTn id="77" dur="500"/>
                                        <p:tgtEl>
                                          <p:spTgt spid="5">
                                            <p:txEl>
                                              <p:pRg st="0" end="0"/>
                                            </p:txEl>
                                          </p:spTgt>
                                        </p:tgtEl>
                                      </p:cBhvr>
                                    </p:animEffect>
                                    <p:set>
                                      <p:cBhvr>
                                        <p:cTn id="78" dur="1" fill="hold">
                                          <p:stCondLst>
                                            <p:cond delay="499"/>
                                          </p:stCondLst>
                                        </p:cTn>
                                        <p:tgtEl>
                                          <p:spTgt spid="5">
                                            <p:txEl>
                                              <p:pRg st="0" end="0"/>
                                            </p:txEl>
                                          </p:spTgt>
                                        </p:tgtEl>
                                        <p:attrNameLst>
                                          <p:attrName>style.visibility</p:attrName>
                                        </p:attrNameLst>
                                      </p:cBhvr>
                                      <p:to>
                                        <p:strVal val="hidden"/>
                                      </p:to>
                                    </p:set>
                                  </p:childTnLst>
                                </p:cTn>
                              </p:par>
                              <p:par>
                                <p:cTn id="79" presetID="3" presetClass="exit" presetSubtype="10" fill="hold" grpId="0" nodeType="withEffect">
                                  <p:stCondLst>
                                    <p:cond delay="0"/>
                                  </p:stCondLst>
                                  <p:childTnLst>
                                    <p:animEffect transition="out" filter="blinds(horizontal)">
                                      <p:cBhvr>
                                        <p:cTn id="80" dur="500"/>
                                        <p:tgtEl>
                                          <p:spTgt spid="29">
                                            <p:txEl>
                                              <p:pRg st="0" end="0"/>
                                            </p:txEl>
                                          </p:spTgt>
                                        </p:tgtEl>
                                      </p:cBhvr>
                                    </p:animEffect>
                                    <p:set>
                                      <p:cBhvr>
                                        <p:cTn id="81" dur="1" fill="hold">
                                          <p:stCondLst>
                                            <p:cond delay="499"/>
                                          </p:stCondLst>
                                        </p:cTn>
                                        <p:tgtEl>
                                          <p:spTgt spid="29">
                                            <p:txEl>
                                              <p:pRg st="0" end="0"/>
                                            </p:txEl>
                                          </p:spTgt>
                                        </p:tgtEl>
                                        <p:attrNameLst>
                                          <p:attrName>style.visibility</p:attrName>
                                        </p:attrNameLst>
                                      </p:cBhvr>
                                      <p:to>
                                        <p:strVal val="hidden"/>
                                      </p:to>
                                    </p:set>
                                  </p:childTnLst>
                                </p:cTn>
                              </p:par>
                              <p:par>
                                <p:cTn id="82" presetID="3" presetClass="exit" presetSubtype="10" fill="hold" grpId="2" nodeType="withEffect">
                                  <p:stCondLst>
                                    <p:cond delay="0"/>
                                  </p:stCondLst>
                                  <p:childTnLst>
                                    <p:animEffect transition="out" filter="blinds(horizontal)">
                                      <p:cBhvr>
                                        <p:cTn id="83" dur="500"/>
                                        <p:tgtEl>
                                          <p:spTgt spid="30"/>
                                        </p:tgtEl>
                                      </p:cBhvr>
                                    </p:animEffect>
                                    <p:set>
                                      <p:cBhvr>
                                        <p:cTn id="84" dur="1" fill="hold">
                                          <p:stCondLst>
                                            <p:cond delay="499"/>
                                          </p:stCondLst>
                                        </p:cTn>
                                        <p:tgtEl>
                                          <p:spTgt spid="30"/>
                                        </p:tgtEl>
                                        <p:attrNameLst>
                                          <p:attrName>style.visibility</p:attrName>
                                        </p:attrNameLst>
                                      </p:cBhvr>
                                      <p:to>
                                        <p:strVal val="hidden"/>
                                      </p:to>
                                    </p:set>
                                  </p:childTnLst>
                                </p:cTn>
                              </p:par>
                              <p:par>
                                <p:cTn id="85" presetID="3" presetClass="exit" presetSubtype="10" fill="hold" grpId="1" nodeType="withEffect">
                                  <p:stCondLst>
                                    <p:cond delay="0"/>
                                  </p:stCondLst>
                                  <p:childTnLst>
                                    <p:animEffect transition="out" filter="blinds(horizontal)">
                                      <p:cBhvr>
                                        <p:cTn id="86" dur="500"/>
                                        <p:tgtEl>
                                          <p:spTgt spid="19"/>
                                        </p:tgtEl>
                                      </p:cBhvr>
                                    </p:animEffect>
                                    <p:set>
                                      <p:cBhvr>
                                        <p:cTn id="87" dur="1" fill="hold">
                                          <p:stCondLst>
                                            <p:cond delay="499"/>
                                          </p:stCondLst>
                                        </p:cTn>
                                        <p:tgtEl>
                                          <p:spTgt spid="19"/>
                                        </p:tgtEl>
                                        <p:attrNameLst>
                                          <p:attrName>style.visibility</p:attrName>
                                        </p:attrNameLst>
                                      </p:cBhvr>
                                      <p:to>
                                        <p:strVal val="hidden"/>
                                      </p:to>
                                    </p:set>
                                  </p:childTnLst>
                                </p:cTn>
                              </p:par>
                              <p:par>
                                <p:cTn id="88" presetID="3" presetClass="exit" presetSubtype="10" fill="hold" grpId="1" nodeType="withEffect">
                                  <p:stCondLst>
                                    <p:cond delay="0"/>
                                  </p:stCondLst>
                                  <p:childTnLst>
                                    <p:animEffect transition="out" filter="blinds(horizontal)">
                                      <p:cBhvr>
                                        <p:cTn id="89" dur="500"/>
                                        <p:tgtEl>
                                          <p:spTgt spid="21"/>
                                        </p:tgtEl>
                                      </p:cBhvr>
                                    </p:animEffect>
                                    <p:set>
                                      <p:cBhvr>
                                        <p:cTn id="90" dur="1" fill="hold">
                                          <p:stCondLst>
                                            <p:cond delay="499"/>
                                          </p:stCondLst>
                                        </p:cTn>
                                        <p:tgtEl>
                                          <p:spTgt spid="21"/>
                                        </p:tgtEl>
                                        <p:attrNameLst>
                                          <p:attrName>style.visibility</p:attrName>
                                        </p:attrNameLst>
                                      </p:cBhvr>
                                      <p:to>
                                        <p:strVal val="hidden"/>
                                      </p:to>
                                    </p:set>
                                  </p:childTnLst>
                                </p:cTn>
                              </p:par>
                              <p:par>
                                <p:cTn id="91" presetID="3" presetClass="exit" presetSubtype="10" fill="hold" grpId="1" nodeType="withEffect">
                                  <p:stCondLst>
                                    <p:cond delay="0"/>
                                  </p:stCondLst>
                                  <p:childTnLst>
                                    <p:animEffect transition="out" filter="blinds(horizontal)">
                                      <p:cBhvr>
                                        <p:cTn id="92" dur="500"/>
                                        <p:tgtEl>
                                          <p:spTgt spid="22"/>
                                        </p:tgtEl>
                                      </p:cBhvr>
                                    </p:animEffect>
                                    <p:set>
                                      <p:cBhvr>
                                        <p:cTn id="93" dur="1" fill="hold">
                                          <p:stCondLst>
                                            <p:cond delay="499"/>
                                          </p:stCondLst>
                                        </p:cTn>
                                        <p:tgtEl>
                                          <p:spTgt spid="22"/>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blinds(horizontal)">
                                      <p:cBhvr>
                                        <p:cTn id="98" dur="500"/>
                                        <p:tgtEl>
                                          <p:spTgt spid="31"/>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blinds(horizontal)">
                                      <p:cBhvr>
                                        <p:cTn id="103" dur="500"/>
                                        <p:tgtEl>
                                          <p:spTgt spid="32"/>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nodeType="clickEffect">
                                  <p:stCondLst>
                                    <p:cond delay="0"/>
                                  </p:stCondLst>
                                  <p:childTnLst>
                                    <p:set>
                                      <p:cBhvr>
                                        <p:cTn id="107" dur="1" fill="hold">
                                          <p:stCondLst>
                                            <p:cond delay="0"/>
                                          </p:stCondLst>
                                        </p:cTn>
                                        <p:tgtEl>
                                          <p:spTgt spid="12">
                                            <p:txEl>
                                              <p:pRg st="0" end="0"/>
                                            </p:txEl>
                                          </p:spTgt>
                                        </p:tgtEl>
                                        <p:attrNameLst>
                                          <p:attrName>style.visibility</p:attrName>
                                        </p:attrNameLst>
                                      </p:cBhvr>
                                      <p:to>
                                        <p:strVal val="visible"/>
                                      </p:to>
                                    </p:set>
                                    <p:animEffect transition="in" filter="blinds(horizontal)">
                                      <p:cBhvr>
                                        <p:cTn id="108" dur="500"/>
                                        <p:tgtEl>
                                          <p:spTgt spid="12">
                                            <p:txEl>
                                              <p:pRg st="0" end="0"/>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nodeType="clickEffect">
                                  <p:stCondLst>
                                    <p:cond delay="0"/>
                                  </p:stCondLst>
                                  <p:childTnLst>
                                    <p:set>
                                      <p:cBhvr>
                                        <p:cTn id="112" dur="1" fill="hold">
                                          <p:stCondLst>
                                            <p:cond delay="0"/>
                                          </p:stCondLst>
                                        </p:cTn>
                                        <p:tgtEl>
                                          <p:spTgt spid="13">
                                            <p:txEl>
                                              <p:pRg st="0" end="0"/>
                                            </p:txEl>
                                          </p:spTgt>
                                        </p:tgtEl>
                                        <p:attrNameLst>
                                          <p:attrName>style.visibility</p:attrName>
                                        </p:attrNameLst>
                                      </p:cBhvr>
                                      <p:to>
                                        <p:strVal val="visible"/>
                                      </p:to>
                                    </p:set>
                                    <p:animEffect transition="in" filter="blinds(horizontal)">
                                      <p:cBhvr>
                                        <p:cTn id="113" dur="500"/>
                                        <p:tgtEl>
                                          <p:spTgt spid="13">
                                            <p:txEl>
                                              <p:pRg st="0" end="0"/>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blinds(horizontal)">
                                      <p:cBhvr>
                                        <p:cTn id="118" dur="500"/>
                                        <p:tgtEl>
                                          <p:spTgt spid="20"/>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nodeType="clickEffect">
                                  <p:stCondLst>
                                    <p:cond delay="0"/>
                                  </p:stCondLst>
                                  <p:childTnLst>
                                    <p:set>
                                      <p:cBhvr>
                                        <p:cTn id="122" dur="1" fill="hold">
                                          <p:stCondLst>
                                            <p:cond delay="0"/>
                                          </p:stCondLst>
                                        </p:cTn>
                                        <p:tgtEl>
                                          <p:spTgt spid="39">
                                            <p:txEl>
                                              <p:pRg st="0" end="0"/>
                                            </p:txEl>
                                          </p:spTgt>
                                        </p:tgtEl>
                                        <p:attrNameLst>
                                          <p:attrName>style.visibility</p:attrName>
                                        </p:attrNameLst>
                                      </p:cBhvr>
                                      <p:to>
                                        <p:strVal val="visible"/>
                                      </p:to>
                                    </p:set>
                                    <p:animEffect transition="in" filter="blinds(horizontal)">
                                      <p:cBhvr>
                                        <p:cTn id="123" dur="500"/>
                                        <p:tgtEl>
                                          <p:spTgt spid="39">
                                            <p:txEl>
                                              <p:pRg st="0" end="0"/>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nodeType="clickEffect">
                                  <p:stCondLst>
                                    <p:cond delay="0"/>
                                  </p:stCondLst>
                                  <p:childTnLst>
                                    <p:set>
                                      <p:cBhvr>
                                        <p:cTn id="127" dur="1" fill="hold">
                                          <p:stCondLst>
                                            <p:cond delay="0"/>
                                          </p:stCondLst>
                                        </p:cTn>
                                        <p:tgtEl>
                                          <p:spTgt spid="41">
                                            <p:txEl>
                                              <p:pRg st="0" end="0"/>
                                            </p:txEl>
                                          </p:spTgt>
                                        </p:tgtEl>
                                        <p:attrNameLst>
                                          <p:attrName>style.visibility</p:attrName>
                                        </p:attrNameLst>
                                      </p:cBhvr>
                                      <p:to>
                                        <p:strVal val="visible"/>
                                      </p:to>
                                    </p:set>
                                    <p:animEffect transition="in" filter="blinds(horizontal)">
                                      <p:cBhvr>
                                        <p:cTn id="128" dur="500"/>
                                        <p:tgtEl>
                                          <p:spTgt spid="41">
                                            <p:txEl>
                                              <p:pRg st="0" end="0"/>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blinds(horizontal)">
                                      <p:cBhvr>
                                        <p:cTn id="133" dur="500"/>
                                        <p:tgtEl>
                                          <p:spTgt spid="40"/>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xit" presetSubtype="10" fill="hold" grpId="0" nodeType="clickEffect">
                                  <p:stCondLst>
                                    <p:cond delay="0"/>
                                  </p:stCondLst>
                                  <p:childTnLst>
                                    <p:animEffect transition="out" filter="blinds(horizontal)">
                                      <p:cBhvr>
                                        <p:cTn id="137" dur="500"/>
                                        <p:tgtEl>
                                          <p:spTgt spid="12">
                                            <p:txEl>
                                              <p:pRg st="0" end="0"/>
                                            </p:txEl>
                                          </p:spTgt>
                                        </p:tgtEl>
                                      </p:cBhvr>
                                    </p:animEffect>
                                    <p:set>
                                      <p:cBhvr>
                                        <p:cTn id="138" dur="1" fill="hold">
                                          <p:stCondLst>
                                            <p:cond delay="499"/>
                                          </p:stCondLst>
                                        </p:cTn>
                                        <p:tgtEl>
                                          <p:spTgt spid="12">
                                            <p:txEl>
                                              <p:pRg st="0" end="0"/>
                                            </p:txEl>
                                          </p:spTgt>
                                        </p:tgtEl>
                                        <p:attrNameLst>
                                          <p:attrName>style.visibility</p:attrName>
                                        </p:attrNameLst>
                                      </p:cBhvr>
                                      <p:to>
                                        <p:strVal val="hidden"/>
                                      </p:to>
                                    </p:set>
                                  </p:childTnLst>
                                </p:cTn>
                              </p:par>
                              <p:par>
                                <p:cTn id="139" presetID="3" presetClass="exit" presetSubtype="10" fill="hold" grpId="0" nodeType="withEffect">
                                  <p:stCondLst>
                                    <p:cond delay="0"/>
                                  </p:stCondLst>
                                  <p:childTnLst>
                                    <p:animEffect transition="out" filter="blinds(horizontal)">
                                      <p:cBhvr>
                                        <p:cTn id="140" dur="500"/>
                                        <p:tgtEl>
                                          <p:spTgt spid="13">
                                            <p:txEl>
                                              <p:pRg st="0" end="0"/>
                                            </p:txEl>
                                          </p:spTgt>
                                        </p:tgtEl>
                                      </p:cBhvr>
                                    </p:animEffect>
                                    <p:set>
                                      <p:cBhvr>
                                        <p:cTn id="141" dur="1" fill="hold">
                                          <p:stCondLst>
                                            <p:cond delay="499"/>
                                          </p:stCondLst>
                                        </p:cTn>
                                        <p:tgtEl>
                                          <p:spTgt spid="13">
                                            <p:txEl>
                                              <p:pRg st="0" end="0"/>
                                            </p:txEl>
                                          </p:spTgt>
                                        </p:tgtEl>
                                        <p:attrNameLst>
                                          <p:attrName>style.visibility</p:attrName>
                                        </p:attrNameLst>
                                      </p:cBhvr>
                                      <p:to>
                                        <p:strVal val="hidden"/>
                                      </p:to>
                                    </p:set>
                                  </p:childTnLst>
                                </p:cTn>
                              </p:par>
                              <p:par>
                                <p:cTn id="142" presetID="3" presetClass="exit" presetSubtype="10" fill="hold" grpId="1" nodeType="withEffect">
                                  <p:stCondLst>
                                    <p:cond delay="0"/>
                                  </p:stCondLst>
                                  <p:childTnLst>
                                    <p:animEffect transition="out" filter="blinds(horizontal)">
                                      <p:cBhvr>
                                        <p:cTn id="143" dur="500"/>
                                        <p:tgtEl>
                                          <p:spTgt spid="20"/>
                                        </p:tgtEl>
                                      </p:cBhvr>
                                    </p:animEffect>
                                    <p:set>
                                      <p:cBhvr>
                                        <p:cTn id="144" dur="1" fill="hold">
                                          <p:stCondLst>
                                            <p:cond delay="499"/>
                                          </p:stCondLst>
                                        </p:cTn>
                                        <p:tgtEl>
                                          <p:spTgt spid="20"/>
                                        </p:tgtEl>
                                        <p:attrNameLst>
                                          <p:attrName>style.visibility</p:attrName>
                                        </p:attrNameLst>
                                      </p:cBhvr>
                                      <p:to>
                                        <p:strVal val="hidden"/>
                                      </p:to>
                                    </p:set>
                                  </p:childTnLst>
                                </p:cTn>
                              </p:par>
                              <p:par>
                                <p:cTn id="145" presetID="3" presetClass="exit" presetSubtype="10" fill="hold" grpId="0" nodeType="withEffect">
                                  <p:stCondLst>
                                    <p:cond delay="0"/>
                                  </p:stCondLst>
                                  <p:childTnLst>
                                    <p:animEffect transition="out" filter="blinds(horizontal)">
                                      <p:cBhvr>
                                        <p:cTn id="146" dur="500"/>
                                        <p:tgtEl>
                                          <p:spTgt spid="39">
                                            <p:txEl>
                                              <p:pRg st="0" end="0"/>
                                            </p:txEl>
                                          </p:spTgt>
                                        </p:tgtEl>
                                      </p:cBhvr>
                                    </p:animEffect>
                                    <p:set>
                                      <p:cBhvr>
                                        <p:cTn id="147" dur="1" fill="hold">
                                          <p:stCondLst>
                                            <p:cond delay="499"/>
                                          </p:stCondLst>
                                        </p:cTn>
                                        <p:tgtEl>
                                          <p:spTgt spid="39">
                                            <p:txEl>
                                              <p:pRg st="0" end="0"/>
                                            </p:txEl>
                                          </p:spTgt>
                                        </p:tgtEl>
                                        <p:attrNameLst>
                                          <p:attrName>style.visibility</p:attrName>
                                        </p:attrNameLst>
                                      </p:cBhvr>
                                      <p:to>
                                        <p:strVal val="hidden"/>
                                      </p:to>
                                    </p:set>
                                  </p:childTnLst>
                                </p:cTn>
                              </p:par>
                              <p:par>
                                <p:cTn id="148" presetID="3" presetClass="exit" presetSubtype="10" fill="hold" grpId="0" nodeType="withEffect">
                                  <p:stCondLst>
                                    <p:cond delay="0"/>
                                  </p:stCondLst>
                                  <p:childTnLst>
                                    <p:animEffect transition="out" filter="blinds(horizontal)">
                                      <p:cBhvr>
                                        <p:cTn id="149" dur="500"/>
                                        <p:tgtEl>
                                          <p:spTgt spid="41">
                                            <p:txEl>
                                              <p:pRg st="0" end="0"/>
                                            </p:txEl>
                                          </p:spTgt>
                                        </p:tgtEl>
                                      </p:cBhvr>
                                    </p:animEffect>
                                    <p:set>
                                      <p:cBhvr>
                                        <p:cTn id="150" dur="1" fill="hold">
                                          <p:stCondLst>
                                            <p:cond delay="499"/>
                                          </p:stCondLst>
                                        </p:cTn>
                                        <p:tgtEl>
                                          <p:spTgt spid="41">
                                            <p:txEl>
                                              <p:pRg st="0" end="0"/>
                                            </p:txEl>
                                          </p:spTgt>
                                        </p:tgtEl>
                                        <p:attrNameLst>
                                          <p:attrName>style.visibility</p:attrName>
                                        </p:attrNameLst>
                                      </p:cBhvr>
                                      <p:to>
                                        <p:strVal val="hidden"/>
                                      </p:to>
                                    </p:set>
                                  </p:childTnLst>
                                </p:cTn>
                              </p:par>
                              <p:par>
                                <p:cTn id="151" presetID="3" presetClass="exit" presetSubtype="10" fill="hold" grpId="1" nodeType="withEffect">
                                  <p:stCondLst>
                                    <p:cond delay="0"/>
                                  </p:stCondLst>
                                  <p:childTnLst>
                                    <p:animEffect transition="out" filter="blinds(horizontal)">
                                      <p:cBhvr>
                                        <p:cTn id="152" dur="500"/>
                                        <p:tgtEl>
                                          <p:spTgt spid="40"/>
                                        </p:tgtEl>
                                      </p:cBhvr>
                                    </p:animEffect>
                                    <p:set>
                                      <p:cBhvr>
                                        <p:cTn id="153" dur="1" fill="hold">
                                          <p:stCondLst>
                                            <p:cond delay="499"/>
                                          </p:stCondLst>
                                        </p:cTn>
                                        <p:tgtEl>
                                          <p:spTgt spid="40"/>
                                        </p:tgtEl>
                                        <p:attrNameLst>
                                          <p:attrName>style.visibility</p:attrName>
                                        </p:attrNameLst>
                                      </p:cBhvr>
                                      <p:to>
                                        <p:strVal val="hidden"/>
                                      </p:to>
                                    </p:set>
                                  </p:childTnLst>
                                </p:cTn>
                              </p:par>
                              <p:par>
                                <p:cTn id="154" presetID="3" presetClass="exit" presetSubtype="10" fill="hold" grpId="1" nodeType="withEffect">
                                  <p:stCondLst>
                                    <p:cond delay="0"/>
                                  </p:stCondLst>
                                  <p:childTnLst>
                                    <p:animEffect transition="out" filter="blinds(horizontal)">
                                      <p:cBhvr>
                                        <p:cTn id="155" dur="500"/>
                                        <p:tgtEl>
                                          <p:spTgt spid="32"/>
                                        </p:tgtEl>
                                      </p:cBhvr>
                                    </p:animEffect>
                                    <p:set>
                                      <p:cBhvr>
                                        <p:cTn id="156" dur="1" fill="hold">
                                          <p:stCondLst>
                                            <p:cond delay="499"/>
                                          </p:stCondLst>
                                        </p:cTn>
                                        <p:tgtEl>
                                          <p:spTgt spid="32"/>
                                        </p:tgtEl>
                                        <p:attrNameLst>
                                          <p:attrName>style.visibility</p:attrName>
                                        </p:attrNameLst>
                                      </p:cBhvr>
                                      <p:to>
                                        <p:strVal val="hidden"/>
                                      </p:to>
                                    </p:set>
                                  </p:childTnLst>
                                </p:cTn>
                              </p:par>
                              <p:par>
                                <p:cTn id="157" presetID="3" presetClass="exit" presetSubtype="10" fill="hold" grpId="1" nodeType="withEffect">
                                  <p:stCondLst>
                                    <p:cond delay="0"/>
                                  </p:stCondLst>
                                  <p:childTnLst>
                                    <p:animEffect transition="out" filter="blinds(horizontal)">
                                      <p:cBhvr>
                                        <p:cTn id="158" dur="500"/>
                                        <p:tgtEl>
                                          <p:spTgt spid="31"/>
                                        </p:tgtEl>
                                      </p:cBhvr>
                                    </p:animEffect>
                                    <p:set>
                                      <p:cBhvr>
                                        <p:cTn id="159" dur="1" fill="hold">
                                          <p:stCondLst>
                                            <p:cond delay="499"/>
                                          </p:stCondLst>
                                        </p:cTn>
                                        <p:tgtEl>
                                          <p:spTgt spid="31"/>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3" presetClass="entr" presetSubtype="10" fill="hold" nodeType="clickEffect">
                                  <p:stCondLst>
                                    <p:cond delay="0"/>
                                  </p:stCondLst>
                                  <p:childTnLst>
                                    <p:set>
                                      <p:cBhvr>
                                        <p:cTn id="163" dur="1" fill="hold">
                                          <p:stCondLst>
                                            <p:cond delay="0"/>
                                          </p:stCondLst>
                                        </p:cTn>
                                        <p:tgtEl>
                                          <p:spTgt spid="3">
                                            <p:txEl>
                                              <p:pRg st="0" end="0"/>
                                            </p:txEl>
                                          </p:spTgt>
                                        </p:tgtEl>
                                        <p:attrNameLst>
                                          <p:attrName>style.visibility</p:attrName>
                                        </p:attrNameLst>
                                      </p:cBhvr>
                                      <p:to>
                                        <p:strVal val="visible"/>
                                      </p:to>
                                    </p:set>
                                    <p:animEffect transition="in" filter="blinds(horizontal)">
                                      <p:cBhvr>
                                        <p:cTn id="164" dur="500"/>
                                        <p:tgtEl>
                                          <p:spTgt spid="3">
                                            <p:txEl>
                                              <p:pRg st="0" end="0"/>
                                            </p:txEl>
                                          </p:spTgt>
                                        </p:tgtEl>
                                      </p:cBhvr>
                                    </p:animEffect>
                                  </p:childTnLst>
                                </p:cTn>
                              </p:par>
                            </p:childTnLst>
                          </p:cTn>
                        </p:par>
                      </p:childTnLst>
                    </p:cTn>
                  </p:par>
                  <p:par>
                    <p:cTn id="165" fill="hold">
                      <p:stCondLst>
                        <p:cond delay="indefinite"/>
                      </p:stCondLst>
                      <p:childTnLst>
                        <p:par>
                          <p:cTn id="166" fill="hold">
                            <p:stCondLst>
                              <p:cond delay="0"/>
                            </p:stCondLst>
                            <p:childTnLst>
                              <p:par>
                                <p:cTn id="167" presetID="8" presetClass="entr" presetSubtype="16" fill="hold" grpId="0" nodeType="clickEffect">
                                  <p:stCondLst>
                                    <p:cond delay="0"/>
                                  </p:stCondLst>
                                  <p:childTnLst>
                                    <p:set>
                                      <p:cBhvr>
                                        <p:cTn id="168" dur="500" fill="hold">
                                          <p:stCondLst>
                                            <p:cond delay="0"/>
                                          </p:stCondLst>
                                        </p:cTn>
                                        <p:tgtEl>
                                          <p:spTgt spid="16"/>
                                        </p:tgtEl>
                                        <p:attrNameLst>
                                          <p:attrName>style.visibility</p:attrName>
                                        </p:attrNameLst>
                                      </p:cBhvr>
                                      <p:to>
                                        <p:strVal val="visible"/>
                                      </p:to>
                                    </p:set>
                                    <p:animEffect transition="in" filter="diamond(in)">
                                      <p:cBhvr>
                                        <p:cTn id="169" dur="500"/>
                                        <p:tgtEl>
                                          <p:spTgt spid="16"/>
                                        </p:tgtEl>
                                      </p:cBhvr>
                                    </p:animEffect>
                                  </p:childTnLst>
                                </p:cTn>
                              </p:par>
                              <p:par>
                                <p:cTn id="170" presetID="8" presetClass="entr" presetSubtype="16" fill="hold" grpId="0" nodeType="withEffect">
                                  <p:stCondLst>
                                    <p:cond delay="0"/>
                                  </p:stCondLst>
                                  <p:childTnLst>
                                    <p:set>
                                      <p:cBhvr>
                                        <p:cTn id="171" dur="500" fill="hold">
                                          <p:stCondLst>
                                            <p:cond delay="0"/>
                                          </p:stCondLst>
                                        </p:cTn>
                                        <p:tgtEl>
                                          <p:spTgt spid="17"/>
                                        </p:tgtEl>
                                        <p:attrNameLst>
                                          <p:attrName>style.visibility</p:attrName>
                                        </p:attrNameLst>
                                      </p:cBhvr>
                                      <p:to>
                                        <p:strVal val="visible"/>
                                      </p:to>
                                    </p:set>
                                    <p:animEffect transition="in" filter="diamond(in)">
                                      <p:cBhvr>
                                        <p:cTn id="172" dur="500"/>
                                        <p:tgtEl>
                                          <p:spTgt spid="17"/>
                                        </p:tgtEl>
                                      </p:cBhvr>
                                    </p:animEffect>
                                  </p:childTnLst>
                                </p:cTn>
                              </p:par>
                              <p:par>
                                <p:cTn id="173" presetID="3" presetClass="entr" presetSubtype="10" fill="hold" grpId="0" nodeType="withEffect">
                                  <p:stCondLst>
                                    <p:cond delay="0"/>
                                  </p:stCondLst>
                                  <p:childTnLst>
                                    <p:set>
                                      <p:cBhvr>
                                        <p:cTn id="174" dur="1" fill="hold">
                                          <p:stCondLst>
                                            <p:cond delay="0"/>
                                          </p:stCondLst>
                                        </p:cTn>
                                        <p:tgtEl>
                                          <p:spTgt spid="42"/>
                                        </p:tgtEl>
                                        <p:attrNameLst>
                                          <p:attrName>style.visibility</p:attrName>
                                        </p:attrNameLst>
                                      </p:cBhvr>
                                      <p:to>
                                        <p:strVal val="visible"/>
                                      </p:to>
                                    </p:set>
                                    <p:animEffect transition="in" filter="blinds(horizontal)">
                                      <p:cBhvr>
                                        <p:cTn id="175" dur="500"/>
                                        <p:tgtEl>
                                          <p:spTgt spid="42"/>
                                        </p:tgtEl>
                                      </p:cBhvr>
                                    </p:animEffect>
                                  </p:childTnLst>
                                </p:cTn>
                              </p:par>
                              <p:par>
                                <p:cTn id="176" presetID="3" presetClass="entr" presetSubtype="10" fill="hold" grpId="0" nodeType="withEffect">
                                  <p:stCondLst>
                                    <p:cond delay="0"/>
                                  </p:stCondLst>
                                  <p:childTnLst>
                                    <p:set>
                                      <p:cBhvr>
                                        <p:cTn id="177" dur="1" fill="hold">
                                          <p:stCondLst>
                                            <p:cond delay="0"/>
                                          </p:stCondLst>
                                        </p:cTn>
                                        <p:tgtEl>
                                          <p:spTgt spid="28"/>
                                        </p:tgtEl>
                                        <p:attrNameLst>
                                          <p:attrName>style.visibility</p:attrName>
                                        </p:attrNameLst>
                                      </p:cBhvr>
                                      <p:to>
                                        <p:strVal val="visible"/>
                                      </p:to>
                                    </p:set>
                                    <p:animEffect transition="in" filter="blinds(horizontal)">
                                      <p:cBhvr>
                                        <p:cTn id="178" dur="500"/>
                                        <p:tgtEl>
                                          <p:spTgt spid="28"/>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44"/>
                                        </p:tgtEl>
                                        <p:attrNameLst>
                                          <p:attrName>style.visibility</p:attrName>
                                        </p:attrNameLst>
                                      </p:cBhvr>
                                      <p:to>
                                        <p:strVal val="visible"/>
                                      </p:to>
                                    </p:set>
                                    <p:animEffect transition="in" filter="blinds(horizontal)">
                                      <p:cBhvr>
                                        <p:cTn id="183" dur="500"/>
                                        <p:tgtEl>
                                          <p:spTgt spid="44"/>
                                        </p:tgtEl>
                                      </p:cBhvr>
                                    </p:animEffect>
                                  </p:childTnLst>
                                </p:cTn>
                              </p:par>
                            </p:childTnLst>
                          </p:cTn>
                        </p:par>
                      </p:childTnLst>
                    </p:cTn>
                  </p:par>
                  <p:par>
                    <p:cTn id="184" fill="hold">
                      <p:stCondLst>
                        <p:cond delay="indefinite"/>
                      </p:stCondLst>
                      <p:childTnLst>
                        <p:par>
                          <p:cTn id="185" fill="hold">
                            <p:stCondLst>
                              <p:cond delay="0"/>
                            </p:stCondLst>
                            <p:childTnLst>
                              <p:par>
                                <p:cTn id="186" presetID="3" presetClass="entr" presetSubtype="10" fill="hold" grpId="0" nodeType="clickEffect">
                                  <p:stCondLst>
                                    <p:cond delay="0"/>
                                  </p:stCondLst>
                                  <p:childTnLst>
                                    <p:set>
                                      <p:cBhvr>
                                        <p:cTn id="187" dur="1" fill="hold">
                                          <p:stCondLst>
                                            <p:cond delay="0"/>
                                          </p:stCondLst>
                                        </p:cTn>
                                        <p:tgtEl>
                                          <p:spTgt spid="45"/>
                                        </p:tgtEl>
                                        <p:attrNameLst>
                                          <p:attrName>style.visibility</p:attrName>
                                        </p:attrNameLst>
                                      </p:cBhvr>
                                      <p:to>
                                        <p:strVal val="visible"/>
                                      </p:to>
                                    </p:set>
                                    <p:animEffect transition="in" filter="blinds(horizontal)">
                                      <p:cBhvr>
                                        <p:cTn id="188" dur="500"/>
                                        <p:tgtEl>
                                          <p:spTgt spid="45"/>
                                        </p:tgtEl>
                                      </p:cBhvr>
                                    </p:animEffect>
                                  </p:childTnLst>
                                </p:cTn>
                              </p:par>
                            </p:childTnLst>
                          </p:cTn>
                        </p:par>
                      </p:childTnLst>
                    </p:cTn>
                  </p:par>
                  <p:par>
                    <p:cTn id="189" fill="hold">
                      <p:stCondLst>
                        <p:cond delay="indefinite"/>
                      </p:stCondLst>
                      <p:childTnLst>
                        <p:par>
                          <p:cTn id="190" fill="hold">
                            <p:stCondLst>
                              <p:cond delay="0"/>
                            </p:stCondLst>
                            <p:childTnLst>
                              <p:par>
                                <p:cTn id="191" presetID="3" presetClass="entr" presetSubtype="10" fill="hold" nodeType="clickEffect">
                                  <p:stCondLst>
                                    <p:cond delay="0"/>
                                  </p:stCondLst>
                                  <p:childTnLst>
                                    <p:set>
                                      <p:cBhvr>
                                        <p:cTn id="192" dur="1" fill="hold">
                                          <p:stCondLst>
                                            <p:cond delay="0"/>
                                          </p:stCondLst>
                                        </p:cTn>
                                        <p:tgtEl>
                                          <p:spTgt spid="46"/>
                                        </p:tgtEl>
                                        <p:attrNameLst>
                                          <p:attrName>style.visibility</p:attrName>
                                        </p:attrNameLst>
                                      </p:cBhvr>
                                      <p:to>
                                        <p:strVal val="visible"/>
                                      </p:to>
                                    </p:set>
                                    <p:animEffect transition="in" filter="blinds(horizontal)">
                                      <p:cBhvr>
                                        <p:cTn id="193" dur="500"/>
                                        <p:tgtEl>
                                          <p:spTgt spid="46"/>
                                        </p:tgtEl>
                                      </p:cBhvr>
                                    </p:animEffect>
                                  </p:childTnLst>
                                </p:cTn>
                              </p:par>
                            </p:childTnLst>
                          </p:cTn>
                        </p:par>
                      </p:childTnLst>
                    </p:cTn>
                  </p:par>
                  <p:par>
                    <p:cTn id="194" fill="hold">
                      <p:stCondLst>
                        <p:cond delay="indefinite"/>
                      </p:stCondLst>
                      <p:childTnLst>
                        <p:par>
                          <p:cTn id="195" fill="hold">
                            <p:stCondLst>
                              <p:cond delay="0"/>
                            </p:stCondLst>
                            <p:childTnLst>
                              <p:par>
                                <p:cTn id="196" presetID="3" presetClass="entr" presetSubtype="10" fill="hold" grpId="0" nodeType="clickEffect">
                                  <p:stCondLst>
                                    <p:cond delay="0"/>
                                  </p:stCondLst>
                                  <p:childTnLst>
                                    <p:set>
                                      <p:cBhvr>
                                        <p:cTn id="197" dur="1" fill="hold">
                                          <p:stCondLst>
                                            <p:cond delay="0"/>
                                          </p:stCondLst>
                                        </p:cTn>
                                        <p:tgtEl>
                                          <p:spTgt spid="47"/>
                                        </p:tgtEl>
                                        <p:attrNameLst>
                                          <p:attrName>style.visibility</p:attrName>
                                        </p:attrNameLst>
                                      </p:cBhvr>
                                      <p:to>
                                        <p:strVal val="visible"/>
                                      </p:to>
                                    </p:set>
                                    <p:animEffect transition="in" filter="blinds(horizontal)">
                                      <p:cBhvr>
                                        <p:cTn id="198" dur="500"/>
                                        <p:tgtEl>
                                          <p:spTgt spid="47"/>
                                        </p:tgtEl>
                                      </p:cBhvr>
                                    </p:animEffect>
                                  </p:childTnLst>
                                </p:cTn>
                              </p:par>
                            </p:childTnLst>
                          </p:cTn>
                        </p:par>
                      </p:childTnLst>
                    </p:cTn>
                  </p:par>
                  <p:par>
                    <p:cTn id="199" fill="hold">
                      <p:stCondLst>
                        <p:cond delay="indefinite"/>
                      </p:stCondLst>
                      <p:childTnLst>
                        <p:par>
                          <p:cTn id="200" fill="hold">
                            <p:stCondLst>
                              <p:cond delay="0"/>
                            </p:stCondLst>
                            <p:childTnLst>
                              <p:par>
                                <p:cTn id="201" presetID="3" presetClass="entr" presetSubtype="10" fill="hold" grpId="0" nodeType="clickEffect">
                                  <p:stCondLst>
                                    <p:cond delay="0"/>
                                  </p:stCondLst>
                                  <p:childTnLst>
                                    <p:set>
                                      <p:cBhvr>
                                        <p:cTn id="202" dur="1" fill="hold">
                                          <p:stCondLst>
                                            <p:cond delay="0"/>
                                          </p:stCondLst>
                                        </p:cTn>
                                        <p:tgtEl>
                                          <p:spTgt spid="48"/>
                                        </p:tgtEl>
                                        <p:attrNameLst>
                                          <p:attrName>style.visibility</p:attrName>
                                        </p:attrNameLst>
                                      </p:cBhvr>
                                      <p:to>
                                        <p:strVal val="visible"/>
                                      </p:to>
                                    </p:set>
                                    <p:animEffect transition="in" filter="blinds(horizontal)">
                                      <p:cBhvr>
                                        <p:cTn id="203" dur="500"/>
                                        <p:tgtEl>
                                          <p:spTgt spid="48"/>
                                        </p:tgtEl>
                                      </p:cBhvr>
                                    </p:animEffect>
                                  </p:childTnLst>
                                </p:cTn>
                              </p:par>
                            </p:childTnLst>
                          </p:cTn>
                        </p:par>
                      </p:childTnLst>
                    </p:cTn>
                  </p:par>
                  <p:par>
                    <p:cTn id="204" fill="hold">
                      <p:stCondLst>
                        <p:cond delay="indefinite"/>
                      </p:stCondLst>
                      <p:childTnLst>
                        <p:par>
                          <p:cTn id="205" fill="hold">
                            <p:stCondLst>
                              <p:cond delay="0"/>
                            </p:stCondLst>
                            <p:childTnLst>
                              <p:par>
                                <p:cTn id="206" presetID="3" presetClass="entr" presetSubtype="10" fill="hold" grpId="0" nodeType="clickEffect">
                                  <p:stCondLst>
                                    <p:cond delay="0"/>
                                  </p:stCondLst>
                                  <p:childTnLst>
                                    <p:set>
                                      <p:cBhvr>
                                        <p:cTn id="207" dur="1" fill="hold">
                                          <p:stCondLst>
                                            <p:cond delay="0"/>
                                          </p:stCondLst>
                                        </p:cTn>
                                        <p:tgtEl>
                                          <p:spTgt spid="49"/>
                                        </p:tgtEl>
                                        <p:attrNameLst>
                                          <p:attrName>style.visibility</p:attrName>
                                        </p:attrNameLst>
                                      </p:cBhvr>
                                      <p:to>
                                        <p:strVal val="visible"/>
                                      </p:to>
                                    </p:set>
                                    <p:animEffect transition="in" filter="blinds(horizontal)">
                                      <p:cBhvr>
                                        <p:cTn id="208" dur="500"/>
                                        <p:tgtEl>
                                          <p:spTgt spid="49"/>
                                        </p:tgtEl>
                                      </p:cBhvr>
                                    </p:animEffect>
                                  </p:childTnLst>
                                </p:cTn>
                              </p:par>
                            </p:childTnLst>
                          </p:cTn>
                        </p:par>
                      </p:childTnLst>
                    </p:cTn>
                  </p:par>
                  <p:par>
                    <p:cTn id="209" fill="hold">
                      <p:stCondLst>
                        <p:cond delay="indefinite"/>
                      </p:stCondLst>
                      <p:childTnLst>
                        <p:par>
                          <p:cTn id="210" fill="hold">
                            <p:stCondLst>
                              <p:cond delay="0"/>
                            </p:stCondLst>
                            <p:childTnLst>
                              <p:par>
                                <p:cTn id="211" presetID="3" presetClass="entr" presetSubtype="10" fill="hold" grpId="0" nodeType="clickEffect">
                                  <p:stCondLst>
                                    <p:cond delay="0"/>
                                  </p:stCondLst>
                                  <p:childTnLst>
                                    <p:set>
                                      <p:cBhvr>
                                        <p:cTn id="212" dur="1" fill="hold">
                                          <p:stCondLst>
                                            <p:cond delay="0"/>
                                          </p:stCondLst>
                                        </p:cTn>
                                        <p:tgtEl>
                                          <p:spTgt spid="50"/>
                                        </p:tgtEl>
                                        <p:attrNameLst>
                                          <p:attrName>style.visibility</p:attrName>
                                        </p:attrNameLst>
                                      </p:cBhvr>
                                      <p:to>
                                        <p:strVal val="visible"/>
                                      </p:to>
                                    </p:set>
                                    <p:animEffect transition="in" filter="blinds(horizontal)">
                                      <p:cBhvr>
                                        <p:cTn id="21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6" grpId="0"/>
      <p:bldP spid="17" grpId="0"/>
      <p:bldP spid="19" grpId="0" bldLvl="0" animBg="1"/>
      <p:bldP spid="21" grpId="0"/>
      <p:bldP spid="22" grpId="0" bldLvl="0" animBg="1"/>
      <p:bldP spid="28" grpId="0"/>
      <p:bldP spid="29" grpId="0" bldLvl="0" build="allAtOnce"/>
      <p:bldP spid="30" grpId="2"/>
      <p:bldP spid="19" grpId="1" animBg="1"/>
      <p:bldP spid="21" grpId="1"/>
      <p:bldP spid="22" grpId="1" bldLvl="0" animBg="1"/>
      <p:bldP spid="31" grpId="0" bldLvl="0" animBg="1"/>
      <p:bldP spid="32" grpId="0" bldLvl="0" animBg="1"/>
      <p:bldP spid="8" grpId="0"/>
      <p:bldP spid="10" grpId="0"/>
      <p:bldP spid="8" grpId="1"/>
      <p:bldP spid="10" grpId="1"/>
      <p:bldP spid="30" grpId="3"/>
      <p:bldP spid="5" grpId="0" bldLvl="0" build="allAtOnce"/>
      <p:bldP spid="20" grpId="0"/>
      <p:bldP spid="40" grpId="0"/>
      <p:bldP spid="12" grpId="0" bldLvl="0" build="allAtOnce"/>
      <p:bldP spid="13" grpId="0" bldLvl="0" build="allAtOnce"/>
      <p:bldP spid="20" grpId="1"/>
      <p:bldP spid="39" grpId="0" bldLvl="0" build="allAtOnce"/>
      <p:bldP spid="41" grpId="0" bldLvl="0" build="allAtOnce"/>
      <p:bldP spid="40" grpId="1"/>
      <p:bldP spid="31" grpId="1" animBg="1"/>
      <p:bldP spid="32" grpId="1" animBg="1"/>
      <p:bldP spid="42" grpId="0"/>
      <p:bldP spid="44" grpId="0" bldLvl="0" animBg="1"/>
      <p:bldP spid="45" grpId="0"/>
      <p:bldP spid="47" grpId="0" bldLvl="0" animBg="1"/>
      <p:bldP spid="48" grpId="0"/>
      <p:bldP spid="49"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文本框 101"/>
          <p:cNvSpPr txBox="1"/>
          <p:nvPr/>
        </p:nvSpPr>
        <p:spPr>
          <a:xfrm>
            <a:off x="71755" y="605790"/>
            <a:ext cx="11678920" cy="1568450"/>
          </a:xfrm>
          <a:prstGeom prst="rect">
            <a:avLst/>
          </a:prstGeom>
          <a:noFill/>
          <a:ln w="9525">
            <a:noFill/>
          </a:ln>
        </p:spPr>
        <p:txBody>
          <a:bodyPr wrap="square">
            <a:spAutoFit/>
          </a:bodyPr>
          <a:p>
            <a:pPr indent="304800"/>
            <a:r>
              <a:rPr lang="en-US" sz="2400" b="0">
                <a:latin typeface="Comic Sans MS" panose="030F0702030302020204" pitchFamily="66" charset="0"/>
                <a:ea typeface="宋体" panose="02010600030101010101" pitchFamily="2" charset="-122"/>
              </a:rPr>
              <a:t>You can also take care of your body by moving and playing. When you move your body, it gets stronger. The more you move your body, the faster you'll be and the farther you can go. So, next time you ride your bike or play tag, remember that you are doing something good for your body.</a:t>
            </a:r>
            <a:endParaRPr lang="en-US" altLang="en-US" sz="2400" b="0">
              <a:latin typeface="Comic Sans MS" panose="030F0702030302020204" pitchFamily="66" charset="0"/>
              <a:ea typeface="宋体" panose="02010600030101010101" pitchFamily="2" charset="-122"/>
            </a:endParaRPr>
          </a:p>
        </p:txBody>
      </p:sp>
      <p:sp>
        <p:nvSpPr>
          <p:cNvPr id="4" name="文本框 3"/>
          <p:cNvSpPr txBox="1"/>
          <p:nvPr/>
        </p:nvSpPr>
        <p:spPr>
          <a:xfrm>
            <a:off x="73025" y="110490"/>
            <a:ext cx="4448810" cy="460375"/>
          </a:xfrm>
          <a:prstGeom prst="rect">
            <a:avLst/>
          </a:prstGeom>
          <a:noFill/>
          <a:extLst>
            <a:ext uri="{909E8E84-426E-40DD-AFC4-6F175D3DCCD1}">
              <a14:hiddenFill xmlns:a14="http://schemas.microsoft.com/office/drawing/2010/main">
                <a:solidFill>
                  <a:srgbClr val="FFC000"/>
                </a:solidFill>
              </a14:hiddenFill>
            </a:ext>
          </a:extLst>
        </p:spPr>
        <p:txBody>
          <a:bodyPr wrap="square" rtlCol="0">
            <a:spAutoFit/>
          </a:bodyPr>
          <a:p>
            <a:r>
              <a:rPr lang="en-US" altLang="zh-CN" sz="2400">
                <a:highlight>
                  <a:srgbClr val="FFFF00"/>
                </a:highlight>
                <a:latin typeface="Comic Sans MS" panose="030F0702030302020204" pitchFamily="66" charset="0"/>
                <a:cs typeface="Comic Sans MS" panose="030F0702030302020204" pitchFamily="66" charset="0"/>
              </a:rPr>
              <a:t>Para 3: M</a:t>
            </a:r>
            <a:r>
              <a:rPr lang="en-US" altLang="zh-CN" sz="2400">
                <a:highlight>
                  <a:srgbClr val="FFFF00"/>
                </a:highlight>
                <a:latin typeface="Comic Sans MS" panose="030F0702030302020204" pitchFamily="66" charset="0"/>
                <a:cs typeface="Comic Sans MS" panose="030F0702030302020204" pitchFamily="66" charset="0"/>
                <a:sym typeface="+mn-ea"/>
              </a:rPr>
              <a:t>oving and playing</a:t>
            </a:r>
            <a:endParaRPr lang="en-US" altLang="zh-CN" sz="2400">
              <a:highlight>
                <a:srgbClr val="FFFF00"/>
              </a:highlight>
              <a:latin typeface="Comic Sans MS" panose="030F0702030302020204" pitchFamily="66" charset="0"/>
              <a:cs typeface="Comic Sans MS" panose="030F0702030302020204" pitchFamily="66" charset="0"/>
            </a:endParaRPr>
          </a:p>
        </p:txBody>
      </p:sp>
      <p:pic>
        <p:nvPicPr>
          <p:cNvPr id="24" name="图片 1" descr="6712efde13cf2b570380fe85c75ddc13"/>
          <p:cNvPicPr>
            <a:picLocks noChangeAspect="1"/>
          </p:cNvPicPr>
          <p:nvPr/>
        </p:nvPicPr>
        <p:blipFill>
          <a:blip r:embed="rId1"/>
          <a:srcRect t="17885" b="10673"/>
          <a:stretch>
            <a:fillRect/>
          </a:stretch>
        </p:blipFill>
        <p:spPr>
          <a:xfrm>
            <a:off x="9315450" y="1783715"/>
            <a:ext cx="2237740" cy="1474470"/>
          </a:xfrm>
          <a:prstGeom prst="rect">
            <a:avLst/>
          </a:prstGeom>
        </p:spPr>
      </p:pic>
      <p:sp>
        <p:nvSpPr>
          <p:cNvPr id="25" name="直接连接符 121876"/>
          <p:cNvSpPr/>
          <p:nvPr/>
        </p:nvSpPr>
        <p:spPr>
          <a:xfrm flipV="1">
            <a:off x="310515" y="1083945"/>
            <a:ext cx="8352155" cy="635"/>
          </a:xfrm>
          <a:prstGeom prst="line">
            <a:avLst/>
          </a:prstGeom>
          <a:ln w="38100" cap="flat" cmpd="sng">
            <a:solidFill>
              <a:srgbClr val="C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31" name="椭圆 30"/>
          <p:cNvSpPr/>
          <p:nvPr/>
        </p:nvSpPr>
        <p:spPr>
          <a:xfrm>
            <a:off x="5442585" y="579755"/>
            <a:ext cx="608965" cy="5048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文本框 25"/>
          <p:cNvSpPr txBox="1"/>
          <p:nvPr/>
        </p:nvSpPr>
        <p:spPr>
          <a:xfrm>
            <a:off x="6051550" y="18415"/>
            <a:ext cx="1645920" cy="645160"/>
          </a:xfrm>
          <a:prstGeom prst="rect">
            <a:avLst/>
          </a:prstGeom>
          <a:solidFill>
            <a:schemeClr val="accent4"/>
          </a:solidFill>
        </p:spPr>
        <p:txBody>
          <a:bodyPr wrap="square" rtlCol="0">
            <a:spAutoFit/>
          </a:bodyPr>
          <a:p>
            <a:r>
              <a:rPr lang="en-US" altLang="zh-CN" b="1">
                <a:solidFill>
                  <a:srgbClr val="C00000"/>
                </a:solidFill>
                <a:latin typeface="Comic Sans MS" panose="030F0702030302020204" pitchFamily="66" charset="0"/>
                <a:cs typeface="Comic Sans MS" panose="030F0702030302020204" pitchFamily="66" charset="0"/>
              </a:rPr>
              <a:t>by doing sth</a:t>
            </a:r>
            <a:endParaRPr lang="en-US" altLang="zh-CN" b="1">
              <a:solidFill>
                <a:srgbClr val="C00000"/>
              </a:solidFill>
              <a:latin typeface="Comic Sans MS" panose="030F0702030302020204" pitchFamily="66" charset="0"/>
              <a:cs typeface="Comic Sans MS" panose="030F0702030302020204" pitchFamily="66" charset="0"/>
            </a:endParaRPr>
          </a:p>
          <a:p>
            <a:r>
              <a:rPr lang="zh-CN" altLang="en-US" b="1">
                <a:solidFill>
                  <a:srgbClr val="C00000"/>
                </a:solidFill>
                <a:latin typeface="Comic Sans MS" panose="030F0702030302020204" pitchFamily="66" charset="0"/>
                <a:cs typeface="Comic Sans MS" panose="030F0702030302020204" pitchFamily="66" charset="0"/>
              </a:rPr>
              <a:t>通过做某事</a:t>
            </a:r>
            <a:endParaRPr lang="zh-CN" altLang="en-US" b="1">
              <a:solidFill>
                <a:srgbClr val="C00000"/>
              </a:solidFill>
              <a:latin typeface="Comic Sans MS" panose="030F0702030302020204" pitchFamily="66" charset="0"/>
              <a:cs typeface="Comic Sans MS" panose="030F0702030302020204" pitchFamily="66" charset="0"/>
            </a:endParaRPr>
          </a:p>
        </p:txBody>
      </p:sp>
      <p:sp>
        <p:nvSpPr>
          <p:cNvPr id="28" name="文本框 27"/>
          <p:cNvSpPr txBox="1"/>
          <p:nvPr/>
        </p:nvSpPr>
        <p:spPr>
          <a:xfrm>
            <a:off x="310515" y="2290445"/>
            <a:ext cx="4863465" cy="460375"/>
          </a:xfrm>
          <a:prstGeom prst="rect">
            <a:avLst/>
          </a:prstGeom>
          <a:noFill/>
        </p:spPr>
        <p:txBody>
          <a:bodyPr wrap="square" rtlCol="0">
            <a:spAutoFit/>
          </a:bodyPr>
          <a:p>
            <a:r>
              <a:rPr lang="en-US" altLang="zh-CN" sz="2400">
                <a:solidFill>
                  <a:srgbClr val="0070C0"/>
                </a:solidFill>
                <a:latin typeface="Comic Sans MS" panose="030F0702030302020204" pitchFamily="66" charset="0"/>
                <a:cs typeface="Comic Sans MS" panose="030F0702030302020204" pitchFamily="66" charset="0"/>
              </a:rPr>
              <a:t>1. How do you move your body? </a:t>
            </a:r>
            <a:endParaRPr lang="en-US" altLang="zh-CN" sz="2400">
              <a:solidFill>
                <a:srgbClr val="0070C0"/>
              </a:solidFill>
              <a:latin typeface="Comic Sans MS" panose="030F0702030302020204" pitchFamily="66" charset="0"/>
              <a:cs typeface="Comic Sans MS" panose="030F0702030302020204" pitchFamily="66" charset="0"/>
            </a:endParaRPr>
          </a:p>
        </p:txBody>
      </p:sp>
      <p:sp>
        <p:nvSpPr>
          <p:cNvPr id="29" name="文本框 28"/>
          <p:cNvSpPr txBox="1"/>
          <p:nvPr/>
        </p:nvSpPr>
        <p:spPr>
          <a:xfrm>
            <a:off x="549910" y="2797810"/>
            <a:ext cx="10665460" cy="460375"/>
          </a:xfrm>
          <a:prstGeom prst="rect">
            <a:avLst/>
          </a:prstGeom>
          <a:noFill/>
        </p:spPr>
        <p:txBody>
          <a:bodyPr wrap="square" rtlCol="0">
            <a:spAutoFit/>
          </a:bodyPr>
          <a:p>
            <a:r>
              <a:rPr lang="en-US" altLang="zh-CN" sz="2400">
                <a:latin typeface="Comic Sans MS" panose="030F0702030302020204" pitchFamily="66" charset="0"/>
                <a:cs typeface="Comic Sans MS" panose="030F0702030302020204" pitchFamily="66" charset="0"/>
              </a:rPr>
              <a:t>I move my body </a:t>
            </a:r>
            <a:r>
              <a:rPr lang="en-US" altLang="zh-CN" sz="2400">
                <a:solidFill>
                  <a:srgbClr val="FF0000"/>
                </a:solidFill>
                <a:latin typeface="Comic Sans MS" panose="030F0702030302020204" pitchFamily="66" charset="0"/>
                <a:cs typeface="Comic Sans MS" panose="030F0702030302020204" pitchFamily="66" charset="0"/>
              </a:rPr>
              <a:t>by</a:t>
            </a:r>
            <a:r>
              <a:rPr lang="en-US" altLang="zh-CN" sz="2400">
                <a:sym typeface="+mn-ea"/>
              </a:rPr>
              <a:t>____________________________.</a:t>
            </a:r>
            <a:endParaRPr lang="en-US" altLang="zh-CN" sz="2400">
              <a:latin typeface="Comic Sans MS" panose="030F0702030302020204" pitchFamily="66" charset="0"/>
              <a:cs typeface="Comic Sans MS" panose="030F0702030302020204" pitchFamily="66" charset="0"/>
            </a:endParaRPr>
          </a:p>
        </p:txBody>
      </p:sp>
      <p:sp>
        <p:nvSpPr>
          <p:cNvPr id="32" name="文本框 31"/>
          <p:cNvSpPr txBox="1"/>
          <p:nvPr/>
        </p:nvSpPr>
        <p:spPr>
          <a:xfrm>
            <a:off x="310515" y="3358515"/>
            <a:ext cx="8793480" cy="460375"/>
          </a:xfrm>
          <a:prstGeom prst="rect">
            <a:avLst/>
          </a:prstGeom>
          <a:noFill/>
        </p:spPr>
        <p:txBody>
          <a:bodyPr wrap="square" rtlCol="0">
            <a:spAutoFit/>
          </a:bodyPr>
          <a:p>
            <a:r>
              <a:rPr lang="en-US" altLang="zh-CN" sz="2400">
                <a:solidFill>
                  <a:srgbClr val="0070C0"/>
                </a:solidFill>
                <a:latin typeface="Comic Sans MS" panose="030F0702030302020204" pitchFamily="66" charset="0"/>
                <a:cs typeface="Comic Sans MS" panose="030F0702030302020204" pitchFamily="66" charset="0"/>
              </a:rPr>
              <a:t>2. Why should we move our body and play?</a:t>
            </a:r>
            <a:r>
              <a:rPr lang="en-US" altLang="zh-CN" sz="2400">
                <a:solidFill>
                  <a:schemeClr val="accent2"/>
                </a:solidFill>
                <a:latin typeface="Comic Sans MS" panose="030F0702030302020204" pitchFamily="66" charset="0"/>
                <a:cs typeface="Comic Sans MS" panose="030F0702030302020204" pitchFamily="66" charset="0"/>
              </a:rPr>
              <a:t> </a:t>
            </a:r>
            <a:endParaRPr lang="en-US" altLang="zh-CN" sz="2400">
              <a:solidFill>
                <a:schemeClr val="accent2"/>
              </a:solidFill>
              <a:latin typeface="Comic Sans MS" panose="030F0702030302020204" pitchFamily="66" charset="0"/>
              <a:cs typeface="Comic Sans MS" panose="030F0702030302020204" pitchFamily="66" charset="0"/>
            </a:endParaRPr>
          </a:p>
        </p:txBody>
      </p:sp>
      <p:sp>
        <p:nvSpPr>
          <p:cNvPr id="33" name="文本框 32"/>
          <p:cNvSpPr txBox="1"/>
          <p:nvPr/>
        </p:nvSpPr>
        <p:spPr>
          <a:xfrm>
            <a:off x="549910" y="3772535"/>
            <a:ext cx="10666095" cy="829945"/>
          </a:xfrm>
          <a:prstGeom prst="rect">
            <a:avLst/>
          </a:prstGeom>
          <a:noFill/>
        </p:spPr>
        <p:txBody>
          <a:bodyPr wrap="square" rtlCol="0">
            <a:spAutoFit/>
          </a:bodyPr>
          <a:p>
            <a:r>
              <a:rPr lang="en-US" altLang="zh-CN" sz="2400">
                <a:latin typeface="Comic Sans MS" panose="030F0702030302020204" pitchFamily="66" charset="0"/>
                <a:cs typeface="Comic Sans MS" panose="030F0702030302020204" pitchFamily="66" charset="0"/>
              </a:rPr>
              <a:t>Because when you move, </a:t>
            </a:r>
            <a:r>
              <a:rPr lang="en-US" sz="2400">
                <a:latin typeface="Comic Sans MS" panose="030F0702030302020204" pitchFamily="66" charset="0"/>
                <a:ea typeface="宋体" panose="02010600030101010101" pitchFamily="2" charset="-122"/>
                <a:sym typeface="+mn-ea"/>
              </a:rPr>
              <a:t>the body gets stronger, you will be faster and you can go farther.</a:t>
            </a:r>
            <a:endParaRPr lang="en-US" altLang="zh-CN" sz="2400">
              <a:latin typeface="Comic Sans MS" panose="030F0702030302020204" pitchFamily="66" charset="0"/>
              <a:cs typeface="Comic Sans MS" panose="030F0702030302020204" pitchFamily="66" charset="0"/>
            </a:endParaRPr>
          </a:p>
        </p:txBody>
      </p:sp>
      <p:sp>
        <p:nvSpPr>
          <p:cNvPr id="34" name="直接连接符 121876"/>
          <p:cNvSpPr/>
          <p:nvPr/>
        </p:nvSpPr>
        <p:spPr>
          <a:xfrm>
            <a:off x="1710055" y="1426210"/>
            <a:ext cx="2325370" cy="8255"/>
          </a:xfrm>
          <a:prstGeom prst="line">
            <a:avLst/>
          </a:prstGeom>
          <a:ln w="38100" cap="flat" cmpd="sng">
            <a:solidFill>
              <a:srgbClr val="C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35" name="直接连接符 121876"/>
          <p:cNvSpPr/>
          <p:nvPr/>
        </p:nvSpPr>
        <p:spPr>
          <a:xfrm>
            <a:off x="8609965" y="1404620"/>
            <a:ext cx="2726690" cy="27305"/>
          </a:xfrm>
          <a:prstGeom prst="line">
            <a:avLst/>
          </a:prstGeom>
          <a:ln w="38100" cap="flat" cmpd="sng">
            <a:solidFill>
              <a:srgbClr val="C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36" name="直接连接符 121876"/>
          <p:cNvSpPr/>
          <p:nvPr/>
        </p:nvSpPr>
        <p:spPr>
          <a:xfrm>
            <a:off x="819150" y="1769110"/>
            <a:ext cx="3124835" cy="635"/>
          </a:xfrm>
          <a:prstGeom prst="line">
            <a:avLst/>
          </a:prstGeom>
          <a:ln w="38100" cap="flat" cmpd="sng">
            <a:solidFill>
              <a:srgbClr val="C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38" name="文本框 37"/>
          <p:cNvSpPr txBox="1"/>
          <p:nvPr/>
        </p:nvSpPr>
        <p:spPr>
          <a:xfrm>
            <a:off x="549910" y="3919220"/>
            <a:ext cx="11554460" cy="460375"/>
          </a:xfrm>
          <a:prstGeom prst="rect">
            <a:avLst/>
          </a:prstGeom>
          <a:noFill/>
        </p:spPr>
        <p:txBody>
          <a:bodyPr wrap="square" rtlCol="0" anchor="t">
            <a:spAutoFit/>
          </a:bodyPr>
          <a:p>
            <a:r>
              <a:rPr lang="en-US" sz="2400">
                <a:solidFill>
                  <a:srgbClr val="C00000"/>
                </a:solidFill>
                <a:latin typeface="Comic Sans MS" panose="030F0702030302020204" pitchFamily="66" charset="0"/>
                <a:ea typeface="宋体" panose="02010600030101010101" pitchFamily="2" charset="-122"/>
                <a:sym typeface="+mn-ea"/>
              </a:rPr>
              <a:t>The more you move your body, the faster you'll be and the farther you can go.</a:t>
            </a:r>
            <a:endParaRPr lang="en-US" altLang="en-US" sz="2400">
              <a:solidFill>
                <a:srgbClr val="C00000"/>
              </a:solidFill>
              <a:latin typeface="Comic Sans MS" panose="030F0702030302020204" pitchFamily="66" charset="0"/>
              <a:ea typeface="宋体" panose="02010600030101010101" pitchFamily="2" charset="-122"/>
              <a:sym typeface="+mn-ea"/>
            </a:endParaRPr>
          </a:p>
        </p:txBody>
      </p:sp>
      <p:sp>
        <p:nvSpPr>
          <p:cNvPr id="39" name="矩形 38"/>
          <p:cNvSpPr/>
          <p:nvPr/>
        </p:nvSpPr>
        <p:spPr>
          <a:xfrm>
            <a:off x="617220" y="3927475"/>
            <a:ext cx="1412240" cy="504825"/>
          </a:xfrm>
          <a:prstGeom prst="rect">
            <a:avLst/>
          </a:prstGeom>
          <a:solidFill>
            <a:schemeClr val="bg1"/>
          </a:solidFill>
          <a:ln w="9525">
            <a:noFill/>
          </a:ln>
        </p:spPr>
        <p:txBody>
          <a:bodyPr anchor="t" anchorCtr="0"/>
          <a:p>
            <a:endParaRPr lang="zh-CN" altLang="en-US">
              <a:latin typeface="Comic Sans MS" panose="030F0702030302020204" pitchFamily="66" charset="0"/>
              <a:ea typeface="宋体" panose="02010600030101010101" pitchFamily="2" charset="-122"/>
            </a:endParaRPr>
          </a:p>
        </p:txBody>
      </p:sp>
      <p:sp>
        <p:nvSpPr>
          <p:cNvPr id="40" name="流程图: 可选过程 39"/>
          <p:cNvSpPr/>
          <p:nvPr/>
        </p:nvSpPr>
        <p:spPr>
          <a:xfrm>
            <a:off x="573405" y="3899535"/>
            <a:ext cx="1499235" cy="559435"/>
          </a:xfrm>
          <a:prstGeom prst="flowChartAlternateProcess">
            <a:avLst/>
          </a:prstGeom>
          <a:solidFill>
            <a:schemeClr val="bg1">
              <a:alpha val="0"/>
            </a:schemeClr>
          </a:solidFill>
          <a:ln w="57150" cmpd="sng">
            <a:solidFill>
              <a:schemeClr val="tx1"/>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fontAlgn="base"/>
            <a:endParaRPr lang="zh-CN" altLang="en-US" strike="noStrike" noProof="1"/>
          </a:p>
        </p:txBody>
      </p:sp>
      <p:sp>
        <p:nvSpPr>
          <p:cNvPr id="41" name="矩形 40"/>
          <p:cNvSpPr/>
          <p:nvPr/>
        </p:nvSpPr>
        <p:spPr>
          <a:xfrm>
            <a:off x="5003165" y="3919220"/>
            <a:ext cx="1487170" cy="504825"/>
          </a:xfrm>
          <a:prstGeom prst="rect">
            <a:avLst/>
          </a:prstGeom>
          <a:solidFill>
            <a:schemeClr val="bg1"/>
          </a:solidFill>
          <a:ln w="9525">
            <a:noFill/>
          </a:ln>
        </p:spPr>
        <p:txBody>
          <a:bodyPr anchor="t" anchorCtr="0"/>
          <a:p>
            <a:endParaRPr lang="zh-CN" altLang="en-US">
              <a:latin typeface="Comic Sans MS" panose="030F0702030302020204" pitchFamily="66" charset="0"/>
              <a:ea typeface="宋体" panose="02010600030101010101" pitchFamily="2" charset="-122"/>
            </a:endParaRPr>
          </a:p>
        </p:txBody>
      </p:sp>
      <p:sp>
        <p:nvSpPr>
          <p:cNvPr id="42" name="流程图: 可选过程 41"/>
          <p:cNvSpPr/>
          <p:nvPr/>
        </p:nvSpPr>
        <p:spPr>
          <a:xfrm>
            <a:off x="4948555" y="3881755"/>
            <a:ext cx="1542415" cy="559435"/>
          </a:xfrm>
          <a:prstGeom prst="flowChartAlternateProcess">
            <a:avLst/>
          </a:prstGeom>
          <a:solidFill>
            <a:schemeClr val="bg1">
              <a:alpha val="0"/>
            </a:schemeClr>
          </a:solidFill>
          <a:ln w="57150" cmpd="sng">
            <a:solidFill>
              <a:schemeClr val="tx1"/>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fontAlgn="base"/>
            <a:endParaRPr lang="zh-CN" altLang="en-US" strike="noStrike" noProof="1"/>
          </a:p>
        </p:txBody>
      </p:sp>
      <p:sp>
        <p:nvSpPr>
          <p:cNvPr id="43" name="矩形 42"/>
          <p:cNvSpPr/>
          <p:nvPr/>
        </p:nvSpPr>
        <p:spPr>
          <a:xfrm>
            <a:off x="8493125" y="3927475"/>
            <a:ext cx="1705610" cy="504825"/>
          </a:xfrm>
          <a:prstGeom prst="rect">
            <a:avLst/>
          </a:prstGeom>
          <a:solidFill>
            <a:schemeClr val="bg1"/>
          </a:solidFill>
          <a:ln w="9525">
            <a:noFill/>
          </a:ln>
        </p:spPr>
        <p:txBody>
          <a:bodyPr anchor="t" anchorCtr="0"/>
          <a:p>
            <a:endParaRPr lang="zh-CN" altLang="en-US">
              <a:latin typeface="Comic Sans MS" panose="030F0702030302020204" pitchFamily="66" charset="0"/>
              <a:ea typeface="宋体" panose="02010600030101010101" pitchFamily="2" charset="-122"/>
            </a:endParaRPr>
          </a:p>
        </p:txBody>
      </p:sp>
      <p:sp>
        <p:nvSpPr>
          <p:cNvPr id="44" name="流程图: 可选过程 43"/>
          <p:cNvSpPr/>
          <p:nvPr/>
        </p:nvSpPr>
        <p:spPr>
          <a:xfrm>
            <a:off x="7842885" y="3881755"/>
            <a:ext cx="2355850" cy="559435"/>
          </a:xfrm>
          <a:prstGeom prst="flowChartAlternateProcess">
            <a:avLst/>
          </a:prstGeom>
          <a:solidFill>
            <a:schemeClr val="bg1">
              <a:alpha val="0"/>
            </a:schemeClr>
          </a:solidFill>
          <a:ln w="57150" cmpd="sng">
            <a:solidFill>
              <a:schemeClr val="tx1"/>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fontAlgn="base"/>
            <a:endParaRPr lang="zh-CN" altLang="en-US" strike="noStrike" noProof="1"/>
          </a:p>
        </p:txBody>
      </p:sp>
      <p:sp>
        <p:nvSpPr>
          <p:cNvPr id="45" name="文本框 44"/>
          <p:cNvSpPr txBox="1"/>
          <p:nvPr/>
        </p:nvSpPr>
        <p:spPr>
          <a:xfrm>
            <a:off x="1350010" y="4439285"/>
            <a:ext cx="11705590" cy="460375"/>
          </a:xfrm>
          <a:prstGeom prst="rect">
            <a:avLst/>
          </a:prstGeom>
          <a:noFill/>
        </p:spPr>
        <p:txBody>
          <a:bodyPr wrap="square" rtlCol="0">
            <a:spAutoFit/>
          </a:bodyPr>
          <a:p>
            <a:r>
              <a:rPr lang="en-US" altLang="zh-CN" sz="2400" b="1">
                <a:ln>
                  <a:solidFill>
                    <a:sysClr val="windowText" lastClr="000000"/>
                  </a:solidFill>
                </a:ln>
                <a:solidFill>
                  <a:srgbClr val="FFFF00"/>
                </a:solidFill>
                <a:effectLst/>
                <a:latin typeface="Comic Sans MS" panose="030F0702030302020204" pitchFamily="66" charset="0"/>
                <a:cs typeface="Comic Sans MS" panose="030F0702030302020204" pitchFamily="66" charset="0"/>
              </a:rPr>
              <a:t>The + </a:t>
            </a:r>
            <a:r>
              <a:rPr lang="zh-CN" altLang="en-US" sz="2400" b="1">
                <a:ln>
                  <a:solidFill>
                    <a:sysClr val="windowText" lastClr="000000"/>
                  </a:solidFill>
                </a:ln>
                <a:solidFill>
                  <a:srgbClr val="FFFF00"/>
                </a:solidFill>
                <a:effectLst/>
                <a:latin typeface="Comic Sans MS" panose="030F0702030302020204" pitchFamily="66" charset="0"/>
                <a:cs typeface="Comic Sans MS" panose="030F0702030302020204" pitchFamily="66" charset="0"/>
              </a:rPr>
              <a:t>比较级</a:t>
            </a:r>
            <a:r>
              <a:rPr lang="en-US" altLang="zh-CN" sz="2400" b="1">
                <a:ln>
                  <a:solidFill>
                    <a:sysClr val="windowText" lastClr="000000"/>
                  </a:solidFill>
                </a:ln>
                <a:solidFill>
                  <a:srgbClr val="FFFF00"/>
                </a:solidFill>
                <a:effectLst/>
                <a:latin typeface="Comic Sans MS" panose="030F0702030302020204" pitchFamily="66" charset="0"/>
                <a:cs typeface="Comic Sans MS" panose="030F0702030302020204" pitchFamily="66" charset="0"/>
              </a:rPr>
              <a:t> +......</a:t>
            </a:r>
            <a:r>
              <a:rPr lang="zh-CN" altLang="en-US" sz="2400" b="1">
                <a:ln>
                  <a:solidFill>
                    <a:sysClr val="windowText" lastClr="000000"/>
                  </a:solidFill>
                </a:ln>
                <a:solidFill>
                  <a:srgbClr val="FFFF00"/>
                </a:solidFill>
                <a:effectLst/>
                <a:latin typeface="Comic Sans MS" panose="030F0702030302020204" pitchFamily="66" charset="0"/>
                <a:cs typeface="Comic Sans MS" panose="030F0702030302020204" pitchFamily="66" charset="0"/>
              </a:rPr>
              <a:t>，</a:t>
            </a:r>
            <a:r>
              <a:rPr lang="en-US" altLang="zh-CN" sz="2400" b="1">
                <a:ln>
                  <a:solidFill>
                    <a:sysClr val="windowText" lastClr="000000"/>
                  </a:solidFill>
                </a:ln>
                <a:solidFill>
                  <a:srgbClr val="FFFF00"/>
                </a:solidFill>
                <a:effectLst/>
                <a:latin typeface="Comic Sans MS" panose="030F0702030302020204" pitchFamily="66" charset="0"/>
                <a:cs typeface="Comic Sans MS" panose="030F0702030302020204" pitchFamily="66" charset="0"/>
              </a:rPr>
              <a:t>the + </a:t>
            </a:r>
            <a:r>
              <a:rPr lang="zh-CN" altLang="en-US" sz="2400" b="1">
                <a:ln>
                  <a:solidFill>
                    <a:sysClr val="windowText" lastClr="000000"/>
                  </a:solidFill>
                </a:ln>
                <a:solidFill>
                  <a:srgbClr val="FFFF00"/>
                </a:solidFill>
                <a:effectLst/>
                <a:latin typeface="Comic Sans MS" panose="030F0702030302020204" pitchFamily="66" charset="0"/>
                <a:cs typeface="Comic Sans MS" panose="030F0702030302020204" pitchFamily="66" charset="0"/>
              </a:rPr>
              <a:t>比较级</a:t>
            </a:r>
            <a:r>
              <a:rPr lang="en-US" altLang="zh-CN" sz="2400" b="1">
                <a:ln>
                  <a:solidFill>
                    <a:sysClr val="windowText" lastClr="000000"/>
                  </a:solidFill>
                </a:ln>
                <a:solidFill>
                  <a:srgbClr val="FFFF00"/>
                </a:solidFill>
                <a:effectLst/>
                <a:latin typeface="Comic Sans MS" panose="030F0702030302020204" pitchFamily="66" charset="0"/>
                <a:cs typeface="Comic Sans MS" panose="030F0702030302020204" pitchFamily="66" charset="0"/>
              </a:rPr>
              <a:t> +......and the + </a:t>
            </a:r>
            <a:r>
              <a:rPr lang="zh-CN" altLang="en-US" sz="2400" b="1">
                <a:ln>
                  <a:solidFill>
                    <a:sysClr val="windowText" lastClr="000000"/>
                  </a:solidFill>
                </a:ln>
                <a:solidFill>
                  <a:srgbClr val="FFFF00"/>
                </a:solidFill>
                <a:effectLst/>
                <a:latin typeface="Comic Sans MS" panose="030F0702030302020204" pitchFamily="66" charset="0"/>
                <a:cs typeface="Comic Sans MS" panose="030F0702030302020204" pitchFamily="66" charset="0"/>
              </a:rPr>
              <a:t>比较级</a:t>
            </a:r>
            <a:r>
              <a:rPr lang="en-US" altLang="zh-CN" sz="2400" b="1">
                <a:ln>
                  <a:solidFill>
                    <a:sysClr val="windowText" lastClr="000000"/>
                  </a:solidFill>
                </a:ln>
                <a:solidFill>
                  <a:srgbClr val="FFFF00"/>
                </a:solidFill>
                <a:effectLst/>
                <a:latin typeface="Comic Sans MS" panose="030F0702030302020204" pitchFamily="66" charset="0"/>
                <a:cs typeface="Comic Sans MS" panose="030F0702030302020204" pitchFamily="66" charset="0"/>
              </a:rPr>
              <a:t> +......</a:t>
            </a:r>
            <a:endParaRPr lang="en-US" altLang="zh-CN" sz="2400" b="1">
              <a:ln>
                <a:solidFill>
                  <a:sysClr val="windowText" lastClr="000000"/>
                </a:solidFill>
              </a:ln>
              <a:solidFill>
                <a:srgbClr val="FFFF00"/>
              </a:solidFill>
              <a:effectLst/>
              <a:latin typeface="Comic Sans MS" panose="030F0702030302020204" pitchFamily="66" charset="0"/>
              <a:cs typeface="Comic Sans MS" panose="030F0702030302020204" pitchFamily="66" charset="0"/>
            </a:endParaRPr>
          </a:p>
        </p:txBody>
      </p:sp>
      <p:sp>
        <p:nvSpPr>
          <p:cNvPr id="46" name="文本框 45"/>
          <p:cNvSpPr txBox="1"/>
          <p:nvPr/>
        </p:nvSpPr>
        <p:spPr>
          <a:xfrm>
            <a:off x="3166110" y="4906645"/>
            <a:ext cx="6606540" cy="460375"/>
          </a:xfrm>
          <a:prstGeom prst="rect">
            <a:avLst/>
          </a:prstGeom>
          <a:noFill/>
        </p:spPr>
        <p:txBody>
          <a:bodyPr wrap="square" rtlCol="0">
            <a:spAutoFit/>
          </a:bodyPr>
          <a:p>
            <a:r>
              <a:rPr lang="en-US" altLang="zh-CN" sz="2400" b="1">
                <a:latin typeface="Comic Sans MS" panose="030F0702030302020204" pitchFamily="66" charset="0"/>
                <a:cs typeface="Comic Sans MS" panose="030F0702030302020204" pitchFamily="66" charset="0"/>
              </a:rPr>
              <a:t>“</a:t>
            </a:r>
            <a:r>
              <a:rPr lang="zh-CN" altLang="en-US" sz="2400" b="1">
                <a:latin typeface="Comic Sans MS" panose="030F0702030302020204" pitchFamily="66" charset="0"/>
                <a:cs typeface="Comic Sans MS" panose="030F0702030302020204" pitchFamily="66" charset="0"/>
              </a:rPr>
              <a:t>越</a:t>
            </a:r>
            <a:r>
              <a:rPr lang="en-US" altLang="zh-CN" sz="2400" b="1">
                <a:latin typeface="Comic Sans MS" panose="030F0702030302020204" pitchFamily="66" charset="0"/>
                <a:cs typeface="Comic Sans MS" panose="030F0702030302020204" pitchFamily="66" charset="0"/>
              </a:rPr>
              <a:t>....., </a:t>
            </a:r>
            <a:r>
              <a:rPr lang="zh-CN" altLang="en-US" sz="2400" b="1">
                <a:latin typeface="Comic Sans MS" panose="030F0702030302020204" pitchFamily="66" charset="0"/>
                <a:cs typeface="Comic Sans MS" panose="030F0702030302020204" pitchFamily="66" charset="0"/>
              </a:rPr>
              <a:t>就越</a:t>
            </a:r>
            <a:r>
              <a:rPr lang="en-US" altLang="zh-CN" sz="2400" b="1">
                <a:latin typeface="Comic Sans MS" panose="030F0702030302020204" pitchFamily="66" charset="0"/>
                <a:cs typeface="Comic Sans MS" panose="030F0702030302020204" pitchFamily="66" charset="0"/>
              </a:rPr>
              <a:t>......</a:t>
            </a:r>
            <a:r>
              <a:rPr lang="zh-CN" altLang="en-US" sz="2400" b="1">
                <a:latin typeface="Comic Sans MS" panose="030F0702030302020204" pitchFamily="66" charset="0"/>
                <a:cs typeface="Comic Sans MS" panose="030F0702030302020204" pitchFamily="66" charset="0"/>
              </a:rPr>
              <a:t>并且越</a:t>
            </a:r>
            <a:r>
              <a:rPr lang="en-US" altLang="zh-CN" sz="2400" b="1">
                <a:latin typeface="Comic Sans MS" panose="030F0702030302020204" pitchFamily="66" charset="0"/>
                <a:cs typeface="Comic Sans MS" panose="030F0702030302020204" pitchFamily="66" charset="0"/>
              </a:rPr>
              <a:t>......”</a:t>
            </a:r>
            <a:endParaRPr lang="en-US" altLang="zh-CN" sz="2400" b="1">
              <a:latin typeface="Comic Sans MS" panose="030F0702030302020204" pitchFamily="66" charset="0"/>
              <a:cs typeface="Comic Sans MS" panose="030F0702030302020204" pitchFamily="66" charset="0"/>
            </a:endParaRPr>
          </a:p>
        </p:txBody>
      </p:sp>
      <p:sp>
        <p:nvSpPr>
          <p:cNvPr id="48" name="文本框 47"/>
          <p:cNvSpPr txBox="1"/>
          <p:nvPr/>
        </p:nvSpPr>
        <p:spPr>
          <a:xfrm>
            <a:off x="310515" y="5321935"/>
            <a:ext cx="10963275" cy="460375"/>
          </a:xfrm>
          <a:prstGeom prst="rect">
            <a:avLst/>
          </a:prstGeom>
          <a:noFill/>
        </p:spPr>
        <p:txBody>
          <a:bodyPr wrap="square" rtlCol="0">
            <a:spAutoFit/>
          </a:bodyPr>
          <a:p>
            <a:r>
              <a:rPr lang="en-US" altLang="zh-CN" sz="2400">
                <a:solidFill>
                  <a:srgbClr val="0070C0"/>
                </a:solidFill>
                <a:latin typeface="Comic Sans MS" panose="030F0702030302020204" pitchFamily="66" charset="0"/>
                <a:cs typeface="Comic Sans MS" panose="030F0702030302020204" pitchFamily="66" charset="0"/>
              </a:rPr>
              <a:t>3.What other advantages(</a:t>
            </a:r>
            <a:r>
              <a:rPr lang="zh-CN" altLang="en-US" sz="2400">
                <a:solidFill>
                  <a:srgbClr val="0070C0"/>
                </a:solidFill>
                <a:latin typeface="Comic Sans MS" panose="030F0702030302020204" pitchFamily="66" charset="0"/>
                <a:cs typeface="Comic Sans MS" panose="030F0702030302020204" pitchFamily="66" charset="0"/>
              </a:rPr>
              <a:t>好处</a:t>
            </a:r>
            <a:r>
              <a:rPr lang="en-US" altLang="zh-CN" sz="2400">
                <a:solidFill>
                  <a:srgbClr val="0070C0"/>
                </a:solidFill>
                <a:latin typeface="Comic Sans MS" panose="030F0702030302020204" pitchFamily="66" charset="0"/>
                <a:cs typeface="Comic Sans MS" panose="030F0702030302020204" pitchFamily="66" charset="0"/>
              </a:rPr>
              <a:t>) will you get if you move your body more?</a:t>
            </a:r>
            <a:endParaRPr lang="en-US" altLang="zh-CN" sz="2400">
              <a:solidFill>
                <a:srgbClr val="0070C0"/>
              </a:solidFill>
              <a:latin typeface="Comic Sans MS" panose="030F0702030302020204" pitchFamily="66" charset="0"/>
              <a:cs typeface="Comic Sans MS" panose="030F0702030302020204" pitchFamily="66" charset="0"/>
            </a:endParaRPr>
          </a:p>
        </p:txBody>
      </p:sp>
      <p:sp>
        <p:nvSpPr>
          <p:cNvPr id="49" name="文本框 48"/>
          <p:cNvSpPr txBox="1"/>
          <p:nvPr/>
        </p:nvSpPr>
        <p:spPr>
          <a:xfrm>
            <a:off x="528320" y="5859145"/>
            <a:ext cx="10541000" cy="460375"/>
          </a:xfrm>
          <a:prstGeom prst="rect">
            <a:avLst/>
          </a:prstGeom>
          <a:noFill/>
        </p:spPr>
        <p:txBody>
          <a:bodyPr wrap="square" rtlCol="0">
            <a:spAutoFit/>
          </a:bodyPr>
          <a:p>
            <a:r>
              <a:rPr lang="en-US" altLang="zh-CN" sz="2400">
                <a:latin typeface="Comic Sans MS" panose="030F0702030302020204" pitchFamily="66" charset="0"/>
                <a:cs typeface="Comic Sans MS" panose="030F0702030302020204" pitchFamily="66" charset="0"/>
              </a:rPr>
              <a:t>The more </a:t>
            </a:r>
            <a:r>
              <a:rPr lang="en-US" altLang="zh-CN" sz="2400">
                <a:solidFill>
                  <a:schemeClr val="tx1"/>
                </a:solidFill>
                <a:latin typeface="Comic Sans MS" panose="030F0702030302020204" pitchFamily="66" charset="0"/>
                <a:cs typeface="Comic Sans MS" panose="030F0702030302020204" pitchFamily="66" charset="0"/>
              </a:rPr>
              <a:t>you move, </a:t>
            </a:r>
            <a:r>
              <a:rPr lang="en-US" altLang="zh-CN">
                <a:sym typeface="+mn-ea"/>
              </a:rPr>
              <a:t>_____________</a:t>
            </a:r>
            <a:r>
              <a:rPr lang="en-US" altLang="zh-CN">
                <a:sym typeface="+mn-ea"/>
              </a:rPr>
              <a:t>______</a:t>
            </a:r>
            <a:r>
              <a:rPr lang="en-US" altLang="zh-CN">
                <a:sym typeface="+mn-ea"/>
              </a:rPr>
              <a:t>_____</a:t>
            </a:r>
            <a:r>
              <a:rPr lang="en-US" altLang="zh-CN" sz="2400">
                <a:latin typeface="Comic Sans MS" panose="030F0702030302020204" pitchFamily="66" charset="0"/>
                <a:cs typeface="Comic Sans MS" panose="030F0702030302020204" pitchFamily="66" charset="0"/>
                <a:sym typeface="+mn-ea"/>
              </a:rPr>
              <a:t> and </a:t>
            </a:r>
            <a:r>
              <a:rPr lang="en-US" altLang="zh-CN" sz="1800">
                <a:sym typeface="+mn-ea"/>
              </a:rPr>
              <a:t>______</a:t>
            </a:r>
            <a:r>
              <a:rPr lang="en-US" altLang="zh-CN">
                <a:sym typeface="+mn-ea"/>
              </a:rPr>
              <a:t>_</a:t>
            </a:r>
            <a:r>
              <a:rPr lang="en-US" altLang="zh-CN" sz="1800">
                <a:sym typeface="+mn-ea"/>
              </a:rPr>
              <a:t>_</a:t>
            </a:r>
            <a:r>
              <a:rPr lang="en-US" altLang="zh-CN">
                <a:sym typeface="+mn-ea"/>
              </a:rPr>
              <a:t>___</a:t>
            </a:r>
            <a:r>
              <a:rPr lang="en-US" altLang="zh-CN" sz="1800">
                <a:sym typeface="+mn-ea"/>
              </a:rPr>
              <a:t>__</a:t>
            </a:r>
            <a:r>
              <a:rPr lang="en-US" altLang="zh-CN">
                <a:sym typeface="+mn-ea"/>
              </a:rPr>
              <a:t>____</a:t>
            </a:r>
            <a:r>
              <a:rPr lang="en-US" altLang="zh-CN">
                <a:sym typeface="+mn-ea"/>
              </a:rPr>
              <a:t>________</a:t>
            </a:r>
            <a:r>
              <a:rPr lang="en-US" altLang="zh-CN" sz="1800">
                <a:sym typeface="+mn-ea"/>
              </a:rPr>
              <a:t>__</a:t>
            </a:r>
            <a:r>
              <a:rPr lang="en-US" altLang="zh-CN" sz="2400">
                <a:latin typeface="Comic Sans MS" panose="030F0702030302020204" pitchFamily="66" charset="0"/>
                <a:cs typeface="Comic Sans MS" panose="030F0702030302020204" pitchFamily="66" charset="0"/>
                <a:sym typeface="+mn-ea"/>
              </a:rPr>
              <a:t>.</a:t>
            </a:r>
            <a:r>
              <a:rPr lang="en-US" altLang="zh-CN" sz="2400">
                <a:latin typeface="Comic Sans MS" panose="030F0702030302020204" pitchFamily="66" charset="0"/>
                <a:cs typeface="Comic Sans MS" panose="030F0702030302020204" pitchFamily="66" charset="0"/>
                <a:sym typeface="+mn-ea"/>
              </a:rPr>
              <a:t> </a:t>
            </a:r>
            <a:endParaRPr lang="en-US" altLang="zh-CN" sz="2400">
              <a:latin typeface="Comic Sans MS" panose="030F0702030302020204" pitchFamily="66" charset="0"/>
              <a:cs typeface="Comic Sans MS" panose="030F0702030302020204" pitchFamily="66"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blinds(horizontal)">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linds(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8">
                                            <p:txEl>
                                              <p:pRg st="0" end="0"/>
                                            </p:txEl>
                                          </p:spTgt>
                                        </p:tgtEl>
                                        <p:attrNameLst>
                                          <p:attrName>style.visibility</p:attrName>
                                        </p:attrNameLst>
                                      </p:cBhvr>
                                      <p:to>
                                        <p:strVal val="visible"/>
                                      </p:to>
                                    </p:set>
                                    <p:animEffect transition="in" filter="blinds(horizontal)">
                                      <p:cBhvr>
                                        <p:cTn id="28" dur="500"/>
                                        <p:tgtEl>
                                          <p:spTgt spid="2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linds(horizontal)">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blinds(horizontal)">
                                      <p:cBhvr>
                                        <p:cTn id="38" dur="500"/>
                                        <p:tgtEl>
                                          <p:spTgt spid="3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blinds(horizontal)">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xit" presetSubtype="10" fill="hold" grpId="1" nodeType="clickEffect">
                                  <p:stCondLst>
                                    <p:cond delay="0"/>
                                  </p:stCondLst>
                                  <p:childTnLst>
                                    <p:animEffect transition="out" filter="blinds(horizontal)">
                                      <p:cBhvr>
                                        <p:cTn id="65" dur="500"/>
                                        <p:tgtEl>
                                          <p:spTgt spid="33"/>
                                        </p:tgtEl>
                                      </p:cBhvr>
                                    </p:animEffect>
                                    <p:set>
                                      <p:cBhvr>
                                        <p:cTn id="66" dur="1" fill="hold">
                                          <p:stCondLst>
                                            <p:cond delay="499"/>
                                          </p:stCondLst>
                                        </p:cTn>
                                        <p:tgtEl>
                                          <p:spTgt spid="3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blinds(horizontal)">
                                      <p:cBhvr>
                                        <p:cTn id="71" dur="500"/>
                                        <p:tgtEl>
                                          <p:spTgt spid="38"/>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blinds(horizontal)">
                                      <p:cBhvr>
                                        <p:cTn id="76" dur="500"/>
                                        <p:tgtEl>
                                          <p:spTgt spid="45"/>
                                        </p:tgtEl>
                                      </p:cBhvr>
                                    </p:animEffect>
                                  </p:childTnLst>
                                </p:cTn>
                              </p:par>
                            </p:childTnLst>
                          </p:cTn>
                        </p:par>
                      </p:childTnLst>
                    </p:cTn>
                  </p:par>
                  <p:par>
                    <p:cTn id="77" fill="hold">
                      <p:stCondLst>
                        <p:cond delay="indefinite"/>
                      </p:stCondLst>
                      <p:childTnLst>
                        <p:par>
                          <p:cTn id="78" fill="hold">
                            <p:stCondLst>
                              <p:cond delay="0"/>
                            </p:stCondLst>
                            <p:childTnLst>
                              <p:par>
                                <p:cTn id="79" presetID="8" presetClass="entr" presetSubtype="16" fill="hold" grpId="0" nodeType="clickEffect">
                                  <p:stCondLst>
                                    <p:cond delay="0"/>
                                  </p:stCondLst>
                                  <p:childTnLst>
                                    <p:set>
                                      <p:cBhvr>
                                        <p:cTn id="80" dur="500" fill="hold">
                                          <p:stCondLst>
                                            <p:cond delay="0"/>
                                          </p:stCondLst>
                                        </p:cTn>
                                        <p:tgtEl>
                                          <p:spTgt spid="46"/>
                                        </p:tgtEl>
                                        <p:attrNameLst>
                                          <p:attrName>style.visibility</p:attrName>
                                        </p:attrNameLst>
                                      </p:cBhvr>
                                      <p:to>
                                        <p:strVal val="visible"/>
                                      </p:to>
                                    </p:set>
                                    <p:animEffect transition="in" filter="diamond(in)">
                                      <p:cBhvr>
                                        <p:cTn id="81" dur="500"/>
                                        <p:tgtEl>
                                          <p:spTgt spid="46"/>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blinds(horizontal)">
                                      <p:cBhvr>
                                        <p:cTn id="86" dur="500"/>
                                        <p:tgtEl>
                                          <p:spTgt spid="39"/>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blinds(horizontal)">
                                      <p:cBhvr>
                                        <p:cTn id="89" dur="500"/>
                                        <p:tgtEl>
                                          <p:spTgt spid="40"/>
                                        </p:tgtEl>
                                      </p:cBhvr>
                                    </p:animEffect>
                                  </p:childTnLst>
                                </p:cTn>
                              </p:par>
                              <p:par>
                                <p:cTn id="90" presetID="3" presetClass="entr" presetSubtype="10" fill="hold"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blinds(horizontal)">
                                      <p:cBhvr>
                                        <p:cTn id="92" dur="500"/>
                                        <p:tgtEl>
                                          <p:spTgt spid="41"/>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blinds(horizontal)">
                                      <p:cBhvr>
                                        <p:cTn id="95" dur="500"/>
                                        <p:tgtEl>
                                          <p:spTgt spid="42"/>
                                        </p:tgtEl>
                                      </p:cBhvr>
                                    </p:animEffect>
                                  </p:childTnLst>
                                </p:cTn>
                              </p:par>
                              <p:par>
                                <p:cTn id="96" presetID="3" presetClass="entr" presetSubtype="10" fill="hold"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blinds(horizontal)">
                                      <p:cBhvr>
                                        <p:cTn id="98" dur="500"/>
                                        <p:tgtEl>
                                          <p:spTgt spid="43"/>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linds(horizontal)">
                                      <p:cBhvr>
                                        <p:cTn id="101" dur="500"/>
                                        <p:tgtEl>
                                          <p:spTgt spid="44"/>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blinds(horizontal)">
                                      <p:cBhvr>
                                        <p:cTn id="106" dur="500"/>
                                        <p:tgtEl>
                                          <p:spTgt spid="48"/>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1" nodeType="click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blinds(horizontal)">
                                      <p:cBhvr>
                                        <p:cTn id="1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26" grpId="0" bldLvl="0" animBg="1"/>
      <p:bldP spid="29" grpId="0"/>
      <p:bldP spid="38" grpId="0"/>
      <p:bldP spid="40" grpId="0" bldLvl="0" animBg="1"/>
      <p:bldP spid="42" grpId="0" bldLvl="0" animBg="1"/>
      <p:bldP spid="44" grpId="0" bldLvl="0" animBg="1"/>
      <p:bldP spid="45" grpId="0"/>
      <p:bldP spid="46" grpId="0"/>
      <p:bldP spid="33" grpId="0"/>
      <p:bldP spid="33" grpId="1"/>
      <p:bldP spid="49" grpId="1"/>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文本框 102"/>
          <p:cNvSpPr txBox="1"/>
          <p:nvPr/>
        </p:nvSpPr>
        <p:spPr>
          <a:xfrm>
            <a:off x="174625" y="681990"/>
            <a:ext cx="11842115" cy="829945"/>
          </a:xfrm>
          <a:prstGeom prst="rect">
            <a:avLst/>
          </a:prstGeom>
          <a:noFill/>
          <a:ln w="9525">
            <a:noFill/>
          </a:ln>
        </p:spPr>
        <p:txBody>
          <a:bodyPr wrap="square">
            <a:spAutoFit/>
          </a:bodyPr>
          <a:p>
            <a:pPr indent="304800"/>
            <a:r>
              <a:rPr lang="en-US" sz="2400" b="0">
                <a:latin typeface="Comic Sans MS" panose="030F0702030302020204" pitchFamily="66" charset="0"/>
                <a:ea typeface="宋体" panose="02010600030101010101" pitchFamily="2" charset="-122"/>
              </a:rPr>
              <a:t>To care for your body, eat healthy foods, such as fruits, vegetables, and nuts. These are foods that help you stay healthy and strong.</a:t>
            </a:r>
            <a:endParaRPr lang="en-US" altLang="en-US" sz="2400" b="0">
              <a:latin typeface="Comic Sans MS" panose="030F0702030302020204" pitchFamily="66" charset="0"/>
              <a:ea typeface="宋体" panose="02010600030101010101" pitchFamily="2" charset="-122"/>
            </a:endParaRPr>
          </a:p>
        </p:txBody>
      </p:sp>
      <p:sp>
        <p:nvSpPr>
          <p:cNvPr id="4" name="文本框 3"/>
          <p:cNvSpPr txBox="1"/>
          <p:nvPr/>
        </p:nvSpPr>
        <p:spPr>
          <a:xfrm>
            <a:off x="73025" y="110490"/>
            <a:ext cx="4448810" cy="460375"/>
          </a:xfrm>
          <a:prstGeom prst="rect">
            <a:avLst/>
          </a:prstGeom>
          <a:noFill/>
          <a:extLst>
            <a:ext uri="{909E8E84-426E-40DD-AFC4-6F175D3DCCD1}">
              <a14:hiddenFill xmlns:a14="http://schemas.microsoft.com/office/drawing/2010/main">
                <a:solidFill>
                  <a:srgbClr val="FFC000"/>
                </a:solidFill>
              </a14:hiddenFill>
            </a:ext>
          </a:extLst>
        </p:spPr>
        <p:txBody>
          <a:bodyPr wrap="square" rtlCol="0">
            <a:spAutoFit/>
          </a:bodyPr>
          <a:p>
            <a:r>
              <a:rPr lang="en-US" altLang="zh-CN" sz="2400">
                <a:highlight>
                  <a:srgbClr val="FFFF00"/>
                </a:highlight>
                <a:latin typeface="Comic Sans MS" panose="030F0702030302020204" pitchFamily="66" charset="0"/>
                <a:cs typeface="Comic Sans MS" panose="030F0702030302020204" pitchFamily="66" charset="0"/>
              </a:rPr>
              <a:t>Para 4: </a:t>
            </a:r>
            <a:r>
              <a:rPr lang="en-US" altLang="zh-CN" sz="2400">
                <a:highlight>
                  <a:srgbClr val="FFFF00"/>
                </a:highlight>
                <a:latin typeface="Comic Sans MS" panose="030F0702030302020204" pitchFamily="66" charset="0"/>
                <a:cs typeface="Comic Sans MS" panose="030F0702030302020204" pitchFamily="66" charset="0"/>
                <a:sym typeface="+mn-ea"/>
              </a:rPr>
              <a:t>Eating healthy food</a:t>
            </a:r>
            <a:endParaRPr lang="en-US" altLang="zh-CN" sz="2400">
              <a:highlight>
                <a:srgbClr val="FFFF00"/>
              </a:highlight>
              <a:latin typeface="Comic Sans MS" panose="030F0702030302020204" pitchFamily="66" charset="0"/>
              <a:cs typeface="Comic Sans MS" panose="030F0702030302020204" pitchFamily="66" charset="0"/>
            </a:endParaRPr>
          </a:p>
        </p:txBody>
      </p:sp>
      <p:sp>
        <p:nvSpPr>
          <p:cNvPr id="5" name="文本框 4"/>
          <p:cNvSpPr txBox="1"/>
          <p:nvPr/>
        </p:nvSpPr>
        <p:spPr>
          <a:xfrm>
            <a:off x="721360" y="1729105"/>
            <a:ext cx="4269740" cy="460375"/>
          </a:xfrm>
          <a:prstGeom prst="rect">
            <a:avLst/>
          </a:prstGeom>
          <a:noFill/>
        </p:spPr>
        <p:txBody>
          <a:bodyPr wrap="square" rtlCol="0">
            <a:spAutoFit/>
          </a:bodyPr>
          <a:p>
            <a:r>
              <a:rPr lang="en-US" altLang="zh-CN" sz="2400">
                <a:solidFill>
                  <a:srgbClr val="0070C0"/>
                </a:solidFill>
                <a:latin typeface="Comic Sans MS" panose="030F0702030302020204" pitchFamily="66" charset="0"/>
                <a:cs typeface="Comic Sans MS" panose="030F0702030302020204" pitchFamily="66" charset="0"/>
              </a:rPr>
              <a:t>1. What food is healthy? </a:t>
            </a:r>
            <a:endParaRPr lang="en-US" altLang="zh-CN" sz="2400">
              <a:solidFill>
                <a:srgbClr val="0070C0"/>
              </a:solidFill>
              <a:latin typeface="Comic Sans MS" panose="030F0702030302020204" pitchFamily="66" charset="0"/>
              <a:cs typeface="Comic Sans MS" panose="030F0702030302020204" pitchFamily="66" charset="0"/>
            </a:endParaRPr>
          </a:p>
        </p:txBody>
      </p:sp>
      <p:sp>
        <p:nvSpPr>
          <p:cNvPr id="2" name="文本框 1"/>
          <p:cNvSpPr txBox="1"/>
          <p:nvPr/>
        </p:nvSpPr>
        <p:spPr>
          <a:xfrm>
            <a:off x="721360" y="2237105"/>
            <a:ext cx="8114030" cy="460375"/>
          </a:xfrm>
          <a:prstGeom prst="rect">
            <a:avLst/>
          </a:prstGeom>
          <a:noFill/>
        </p:spPr>
        <p:txBody>
          <a:bodyPr wrap="square" rtlCol="0" anchor="t">
            <a:spAutoFit/>
          </a:bodyPr>
          <a:p>
            <a:r>
              <a:rPr lang="en-US" sz="2400">
                <a:latin typeface="Comic Sans MS" panose="030F0702030302020204" pitchFamily="66" charset="0"/>
                <a:ea typeface="宋体" panose="02010600030101010101" pitchFamily="2" charset="-122"/>
                <a:sym typeface="+mn-ea"/>
              </a:rPr>
              <a:t>The food </a:t>
            </a:r>
            <a:r>
              <a:rPr lang="en-US" sz="2400">
                <a:solidFill>
                  <a:srgbClr val="C00000"/>
                </a:solidFill>
                <a:latin typeface="Comic Sans MS" panose="030F0702030302020204" pitchFamily="66" charset="0"/>
                <a:ea typeface="宋体" panose="02010600030101010101" pitchFamily="2" charset="-122"/>
                <a:sym typeface="+mn-ea"/>
              </a:rPr>
              <a:t>such as</a:t>
            </a:r>
            <a:r>
              <a:rPr lang="en-US" sz="2400">
                <a:latin typeface="Comic Sans MS" panose="030F0702030302020204" pitchFamily="66" charset="0"/>
                <a:ea typeface="宋体" panose="02010600030101010101" pitchFamily="2" charset="-122"/>
                <a:sym typeface="+mn-ea"/>
              </a:rPr>
              <a:t> fruits, vegetables, and n</a:t>
            </a:r>
            <a:r>
              <a:rPr lang="en-US" sz="2400">
                <a:solidFill>
                  <a:srgbClr val="C00000"/>
                </a:solidFill>
                <a:latin typeface="Comic Sans MS" panose="030F0702030302020204" pitchFamily="66" charset="0"/>
                <a:ea typeface="宋体" panose="02010600030101010101" pitchFamily="2" charset="-122"/>
                <a:sym typeface="+mn-ea"/>
              </a:rPr>
              <a:t>u</a:t>
            </a:r>
            <a:r>
              <a:rPr lang="en-US" sz="2400">
                <a:latin typeface="Comic Sans MS" panose="030F0702030302020204" pitchFamily="66" charset="0"/>
                <a:ea typeface="宋体" panose="02010600030101010101" pitchFamily="2" charset="-122"/>
                <a:sym typeface="+mn-ea"/>
              </a:rPr>
              <a:t>ts. </a:t>
            </a:r>
            <a:endParaRPr lang="en-US" altLang="en-US" sz="2400">
              <a:latin typeface="Comic Sans MS" panose="030F0702030302020204" pitchFamily="66" charset="0"/>
              <a:ea typeface="宋体" panose="02010600030101010101" pitchFamily="2" charset="-122"/>
              <a:sym typeface="+mn-ea"/>
            </a:endParaRPr>
          </a:p>
        </p:txBody>
      </p:sp>
      <p:sp>
        <p:nvSpPr>
          <p:cNvPr id="3" name="文本框 2"/>
          <p:cNvSpPr txBox="1"/>
          <p:nvPr/>
        </p:nvSpPr>
        <p:spPr>
          <a:xfrm>
            <a:off x="6299835" y="2651760"/>
            <a:ext cx="1280795" cy="460375"/>
          </a:xfrm>
          <a:prstGeom prst="rect">
            <a:avLst/>
          </a:prstGeom>
          <a:noFill/>
        </p:spPr>
        <p:txBody>
          <a:bodyPr wrap="square" rtlCol="0" anchor="t">
            <a:spAutoFit/>
          </a:bodyPr>
          <a:p>
            <a:r>
              <a:rPr lang="zh-CN" altLang="en-US" sz="2400" b="1">
                <a:latin typeface="Comic Sans MS" panose="030F0702030302020204" pitchFamily="66" charset="0"/>
                <a:cs typeface="Comic Sans MS" panose="030F0702030302020204" pitchFamily="66" charset="0"/>
              </a:rPr>
              <a:t> </a:t>
            </a:r>
            <a:r>
              <a:rPr lang="en-US" altLang="zh-CN" sz="2400" b="1">
                <a:latin typeface="Comic Sans MS" panose="030F0702030302020204" pitchFamily="66" charset="0"/>
                <a:cs typeface="Comic Sans MS" panose="030F0702030302020204" pitchFamily="66" charset="0"/>
              </a:rPr>
              <a:t>/</a:t>
            </a:r>
            <a:r>
              <a:rPr lang="zh-CN" altLang="en-US" sz="2400" b="1">
                <a:latin typeface="Comic Sans MS" panose="030F0702030302020204" pitchFamily="66" charset="0"/>
                <a:cs typeface="Comic Sans MS" panose="030F0702030302020204" pitchFamily="66" charset="0"/>
              </a:rPr>
              <a:t>n</a:t>
            </a:r>
            <a:r>
              <a:rPr lang="zh-CN" altLang="en-US" sz="2400" b="1">
                <a:solidFill>
                  <a:srgbClr val="C00000"/>
                </a:solidFill>
                <a:latin typeface="Comic Sans MS" panose="030F0702030302020204" pitchFamily="66" charset="0"/>
                <a:cs typeface="Comic Sans MS" panose="030F0702030302020204" pitchFamily="66" charset="0"/>
              </a:rPr>
              <a:t>ʌ</a:t>
            </a:r>
            <a:r>
              <a:rPr lang="zh-CN" altLang="en-US" sz="2400" b="1">
                <a:latin typeface="Comic Sans MS" panose="030F0702030302020204" pitchFamily="66" charset="0"/>
                <a:cs typeface="Comic Sans MS" panose="030F0702030302020204" pitchFamily="66" charset="0"/>
              </a:rPr>
              <a:t>t</a:t>
            </a:r>
            <a:r>
              <a:rPr lang="en-US" altLang="zh-CN" sz="2400" b="1">
                <a:latin typeface="Comic Sans MS" panose="030F0702030302020204" pitchFamily="66" charset="0"/>
                <a:cs typeface="Comic Sans MS" panose="030F0702030302020204" pitchFamily="66" charset="0"/>
              </a:rPr>
              <a:t>/</a:t>
            </a:r>
            <a:endParaRPr lang="en-US" altLang="zh-CN" sz="2400" b="1">
              <a:latin typeface="Comic Sans MS" panose="030F0702030302020204" pitchFamily="66" charset="0"/>
              <a:cs typeface="Comic Sans MS" panose="030F0702030302020204" pitchFamily="66" charset="0"/>
            </a:endParaRPr>
          </a:p>
        </p:txBody>
      </p:sp>
      <p:sp>
        <p:nvSpPr>
          <p:cNvPr id="6" name="文本框 5"/>
          <p:cNvSpPr txBox="1"/>
          <p:nvPr/>
        </p:nvSpPr>
        <p:spPr>
          <a:xfrm>
            <a:off x="7367905" y="2697480"/>
            <a:ext cx="925830" cy="368300"/>
          </a:xfrm>
          <a:prstGeom prst="rect">
            <a:avLst/>
          </a:prstGeom>
          <a:noFill/>
        </p:spPr>
        <p:txBody>
          <a:bodyPr wrap="square" rtlCol="0">
            <a:spAutoFit/>
          </a:bodyPr>
          <a:p>
            <a:r>
              <a:rPr lang="en-US" altLang="zh-CN">
                <a:latin typeface="Comic Sans MS" panose="030F0702030302020204" pitchFamily="66" charset="0"/>
                <a:cs typeface="Comic Sans MS" panose="030F0702030302020204" pitchFamily="66" charset="0"/>
              </a:rPr>
              <a:t>n.</a:t>
            </a:r>
            <a:r>
              <a:rPr lang="zh-CN" altLang="en-US">
                <a:latin typeface="Comic Sans MS" panose="030F0702030302020204" pitchFamily="66" charset="0"/>
                <a:cs typeface="Comic Sans MS" panose="030F0702030302020204" pitchFamily="66" charset="0"/>
              </a:rPr>
              <a:t>坚果</a:t>
            </a:r>
            <a:endParaRPr lang="zh-CN" altLang="en-US">
              <a:latin typeface="Comic Sans MS" panose="030F0702030302020204" pitchFamily="66" charset="0"/>
              <a:cs typeface="Comic Sans MS" panose="030F0702030302020204" pitchFamily="66" charset="0"/>
            </a:endParaRPr>
          </a:p>
        </p:txBody>
      </p:sp>
      <p:sp>
        <p:nvSpPr>
          <p:cNvPr id="7" name="文本框 6"/>
          <p:cNvSpPr txBox="1"/>
          <p:nvPr/>
        </p:nvSpPr>
        <p:spPr>
          <a:xfrm>
            <a:off x="721360" y="3065780"/>
            <a:ext cx="8793480" cy="460375"/>
          </a:xfrm>
          <a:prstGeom prst="rect">
            <a:avLst/>
          </a:prstGeom>
          <a:noFill/>
        </p:spPr>
        <p:txBody>
          <a:bodyPr wrap="square" rtlCol="0">
            <a:spAutoFit/>
          </a:bodyPr>
          <a:p>
            <a:r>
              <a:rPr lang="en-US" altLang="zh-CN" sz="2400">
                <a:solidFill>
                  <a:srgbClr val="0070C0"/>
                </a:solidFill>
                <a:latin typeface="Comic Sans MS" panose="030F0702030302020204" pitchFamily="66" charset="0"/>
                <a:cs typeface="Comic Sans MS" panose="030F0702030302020204" pitchFamily="66" charset="0"/>
              </a:rPr>
              <a:t>2. Why does the writer recommend(</a:t>
            </a:r>
            <a:r>
              <a:rPr lang="zh-CN" altLang="en-US" sz="2400">
                <a:solidFill>
                  <a:srgbClr val="0070C0"/>
                </a:solidFill>
                <a:latin typeface="Comic Sans MS" panose="030F0702030302020204" pitchFamily="66" charset="0"/>
                <a:cs typeface="Comic Sans MS" panose="030F0702030302020204" pitchFamily="66" charset="0"/>
              </a:rPr>
              <a:t>推荐，建议</a:t>
            </a:r>
            <a:r>
              <a:rPr lang="en-US" altLang="zh-CN" sz="2400">
                <a:solidFill>
                  <a:srgbClr val="0070C0"/>
                </a:solidFill>
                <a:latin typeface="Comic Sans MS" panose="030F0702030302020204" pitchFamily="66" charset="0"/>
                <a:cs typeface="Comic Sans MS" panose="030F0702030302020204" pitchFamily="66" charset="0"/>
              </a:rPr>
              <a:t>) these foods? </a:t>
            </a:r>
            <a:endParaRPr lang="en-US" altLang="zh-CN" sz="2400">
              <a:solidFill>
                <a:srgbClr val="0070C0"/>
              </a:solidFill>
              <a:latin typeface="Comic Sans MS" panose="030F0702030302020204" pitchFamily="66" charset="0"/>
              <a:cs typeface="Comic Sans MS" panose="030F0702030302020204" pitchFamily="66" charset="0"/>
            </a:endParaRPr>
          </a:p>
        </p:txBody>
      </p:sp>
      <p:sp>
        <p:nvSpPr>
          <p:cNvPr id="8" name="文本框 7"/>
          <p:cNvSpPr txBox="1"/>
          <p:nvPr/>
        </p:nvSpPr>
        <p:spPr>
          <a:xfrm>
            <a:off x="788035" y="3690620"/>
            <a:ext cx="10496550" cy="460375"/>
          </a:xfrm>
          <a:prstGeom prst="rect">
            <a:avLst/>
          </a:prstGeom>
          <a:noFill/>
        </p:spPr>
        <p:txBody>
          <a:bodyPr wrap="square" rtlCol="0" anchor="t">
            <a:spAutoFit/>
          </a:bodyPr>
          <a:p>
            <a:r>
              <a:rPr lang="en-US" sz="2400">
                <a:latin typeface="Comic Sans MS" panose="030F0702030302020204" pitchFamily="66" charset="0"/>
                <a:ea typeface="宋体" panose="02010600030101010101" pitchFamily="2" charset="-122"/>
                <a:sym typeface="+mn-ea"/>
              </a:rPr>
              <a:t>Because these are foods that help you stay healthy and strong.</a:t>
            </a:r>
            <a:endParaRPr lang="en-US" altLang="en-US" sz="2400">
              <a:latin typeface="Comic Sans MS" panose="030F0702030302020204" pitchFamily="66" charset="0"/>
              <a:ea typeface="宋体" panose="02010600030101010101" pitchFamily="2" charset="-122"/>
              <a:sym typeface="+mn-ea"/>
            </a:endParaRPr>
          </a:p>
        </p:txBody>
      </p:sp>
      <p:sp>
        <p:nvSpPr>
          <p:cNvPr id="31" name="椭圆 30"/>
          <p:cNvSpPr/>
          <p:nvPr/>
        </p:nvSpPr>
        <p:spPr>
          <a:xfrm>
            <a:off x="4384675" y="3668395"/>
            <a:ext cx="787400" cy="5048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文本框 8"/>
          <p:cNvSpPr txBox="1"/>
          <p:nvPr/>
        </p:nvSpPr>
        <p:spPr>
          <a:xfrm>
            <a:off x="2743835" y="4527550"/>
            <a:ext cx="6584950" cy="460375"/>
          </a:xfrm>
          <a:prstGeom prst="rect">
            <a:avLst/>
          </a:prstGeom>
          <a:noFill/>
        </p:spPr>
        <p:txBody>
          <a:bodyPr wrap="square" rtlCol="0">
            <a:spAutoFit/>
          </a:bodyPr>
          <a:p>
            <a:r>
              <a:rPr lang="zh-CN" altLang="en-US" sz="2400">
                <a:latin typeface="Comic Sans MS" panose="030F0702030302020204" pitchFamily="66" charset="0"/>
              </a:rPr>
              <a:t>这些是帮助你保持健康和强壮</a:t>
            </a:r>
            <a:r>
              <a:rPr lang="zh-CN" altLang="en-US" sz="2400">
                <a:solidFill>
                  <a:srgbClr val="FF0000"/>
                </a:solidFill>
                <a:latin typeface="Comic Sans MS" panose="030F0702030302020204" pitchFamily="66" charset="0"/>
              </a:rPr>
              <a:t>的</a:t>
            </a:r>
            <a:r>
              <a:rPr lang="zh-CN" altLang="en-US" sz="2400">
                <a:latin typeface="Comic Sans MS" panose="030F0702030302020204" pitchFamily="66" charset="0"/>
              </a:rPr>
              <a:t>食物。</a:t>
            </a:r>
            <a:endParaRPr lang="zh-CN" altLang="en-US" sz="2400">
              <a:latin typeface="Comic Sans MS" panose="030F0702030302020204" pitchFamily="66" charset="0"/>
            </a:endParaRPr>
          </a:p>
        </p:txBody>
      </p:sp>
      <p:sp>
        <p:nvSpPr>
          <p:cNvPr id="10" name="椭圆 9"/>
          <p:cNvSpPr/>
          <p:nvPr/>
        </p:nvSpPr>
        <p:spPr>
          <a:xfrm>
            <a:off x="6713855" y="4527550"/>
            <a:ext cx="452120" cy="5048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文本框 10"/>
          <p:cNvSpPr txBox="1"/>
          <p:nvPr/>
        </p:nvSpPr>
        <p:spPr>
          <a:xfrm>
            <a:off x="889635" y="5053965"/>
            <a:ext cx="9667875" cy="398780"/>
          </a:xfrm>
          <a:prstGeom prst="rect">
            <a:avLst/>
          </a:prstGeom>
          <a:noFill/>
        </p:spPr>
        <p:txBody>
          <a:bodyPr wrap="square" rtlCol="0">
            <a:spAutoFit/>
          </a:bodyPr>
          <a:p>
            <a:r>
              <a:rPr lang="en-US" altLang="zh-CN" sz="2000">
                <a:solidFill>
                  <a:srgbClr val="FF0000"/>
                </a:solidFill>
                <a:latin typeface="Comic Sans MS" panose="030F0702030302020204" pitchFamily="66" charset="0"/>
                <a:cs typeface="Comic Sans MS" panose="030F0702030302020204" pitchFamily="66" charset="0"/>
              </a:rPr>
              <a:t>A</a:t>
            </a:r>
            <a:r>
              <a:rPr lang="zh-CN" altLang="en-US" sz="2000">
                <a:solidFill>
                  <a:srgbClr val="FF0000"/>
                </a:solidFill>
                <a:latin typeface="Comic Sans MS" panose="030F0702030302020204" pitchFamily="66" charset="0"/>
                <a:cs typeface="Comic Sans MS" panose="030F0702030302020204" pitchFamily="66" charset="0"/>
              </a:rPr>
              <a:t>ttributive clause（定语从句）：</a:t>
            </a:r>
            <a:r>
              <a:rPr lang="en-US" altLang="zh-CN" sz="2000">
                <a:solidFill>
                  <a:srgbClr val="FF0000"/>
                </a:solidFill>
                <a:latin typeface="Comic Sans MS" panose="030F0702030302020204" pitchFamily="66" charset="0"/>
                <a:cs typeface="Comic Sans MS" panose="030F0702030302020204" pitchFamily="66" charset="0"/>
              </a:rPr>
              <a:t>noun(s) + that/which/who...      “......</a:t>
            </a:r>
            <a:r>
              <a:rPr lang="zh-CN" altLang="en-US" sz="2000">
                <a:solidFill>
                  <a:srgbClr val="FF0000"/>
                </a:solidFill>
                <a:latin typeface="Comic Sans MS" panose="030F0702030302020204" pitchFamily="66" charset="0"/>
                <a:cs typeface="Comic Sans MS" panose="030F0702030302020204" pitchFamily="66" charset="0"/>
              </a:rPr>
              <a:t>的某物</a:t>
            </a:r>
            <a:r>
              <a:rPr lang="en-US" altLang="zh-CN" sz="2000">
                <a:solidFill>
                  <a:srgbClr val="FF0000"/>
                </a:solidFill>
                <a:latin typeface="Comic Sans MS" panose="030F0702030302020204" pitchFamily="66" charset="0"/>
                <a:cs typeface="Comic Sans MS" panose="030F0702030302020204" pitchFamily="66" charset="0"/>
              </a:rPr>
              <a:t>”</a:t>
            </a:r>
            <a:endParaRPr lang="en-US" altLang="zh-CN" sz="2000">
              <a:solidFill>
                <a:srgbClr val="FF0000"/>
              </a:solidFill>
              <a:latin typeface="Comic Sans MS" panose="030F0702030302020204" pitchFamily="66" charset="0"/>
              <a:cs typeface="Comic Sans MS" panose="030F0702030302020204" pitchFamily="66" charset="0"/>
            </a:endParaRPr>
          </a:p>
        </p:txBody>
      </p:sp>
      <p:sp>
        <p:nvSpPr>
          <p:cNvPr id="27" name="左弧形箭头 26"/>
          <p:cNvSpPr/>
          <p:nvPr/>
        </p:nvSpPr>
        <p:spPr>
          <a:xfrm>
            <a:off x="2357755" y="4095115"/>
            <a:ext cx="271145" cy="78867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pic>
        <p:nvPicPr>
          <p:cNvPr id="16" name="图片 16" descr="7f26576df204f44e5108d4695d2c6214"/>
          <p:cNvPicPr>
            <a:picLocks noChangeAspect="1"/>
          </p:cNvPicPr>
          <p:nvPr/>
        </p:nvPicPr>
        <p:blipFill>
          <a:blip r:embed="rId1"/>
          <a:srcRect l="7615" t="2436" r="6144" b="11729"/>
          <a:stretch>
            <a:fillRect/>
          </a:stretch>
        </p:blipFill>
        <p:spPr>
          <a:xfrm>
            <a:off x="8443595" y="1144270"/>
            <a:ext cx="2604135" cy="1967865"/>
          </a:xfrm>
          <a:prstGeom prst="rect">
            <a:avLst/>
          </a:prstGeom>
        </p:spPr>
      </p:pic>
      <p:sp>
        <p:nvSpPr>
          <p:cNvPr id="100" name="文本框 99"/>
          <p:cNvSpPr txBox="1"/>
          <p:nvPr/>
        </p:nvSpPr>
        <p:spPr>
          <a:xfrm>
            <a:off x="414655" y="5452745"/>
            <a:ext cx="11243310" cy="385445"/>
          </a:xfrm>
          <a:prstGeom prst="rect">
            <a:avLst/>
          </a:prstGeom>
          <a:noFill/>
          <a:ln w="9525">
            <a:noFill/>
          </a:ln>
        </p:spPr>
        <p:txBody>
          <a:bodyPr wrap="square">
            <a:noAutofit/>
          </a:bodyPr>
          <a:p>
            <a:pPr indent="381000" algn="l"/>
            <a:r>
              <a:rPr lang="en-US" sz="2400" b="0">
                <a:latin typeface="Comic Sans MS" panose="030F0702030302020204" pitchFamily="66" charset="0"/>
                <a:ea typeface="宋体" panose="02010600030101010101" pitchFamily="2" charset="-122"/>
              </a:rPr>
              <a:t>Para 5</a:t>
            </a:r>
            <a:r>
              <a:rPr lang="zh-CN" altLang="en-US" sz="2400" b="0">
                <a:latin typeface="Comic Sans MS" panose="030F0702030302020204" pitchFamily="66" charset="0"/>
                <a:ea typeface="宋体" panose="02010600030101010101" pitchFamily="2" charset="-122"/>
              </a:rPr>
              <a:t>：</a:t>
            </a:r>
            <a:r>
              <a:rPr lang="en-US" sz="2400" b="0">
                <a:latin typeface="Comic Sans MS" panose="030F0702030302020204" pitchFamily="66" charset="0"/>
                <a:ea typeface="宋体" panose="02010600030101010101" pitchFamily="2" charset="-122"/>
              </a:rPr>
              <a:t>That way, you can keep doing all the things that you like to do.</a:t>
            </a:r>
            <a:endParaRPr lang="en-US" sz="2400" b="0">
              <a:latin typeface="Comic Sans MS" panose="030F0702030302020204" pitchFamily="66" charset="0"/>
              <a:ea typeface="宋体" panose="02010600030101010101" pitchFamily="2" charset="-122"/>
            </a:endParaRPr>
          </a:p>
        </p:txBody>
      </p:sp>
      <p:sp>
        <p:nvSpPr>
          <p:cNvPr id="13" name="椭圆 12"/>
          <p:cNvSpPr/>
          <p:nvPr/>
        </p:nvSpPr>
        <p:spPr>
          <a:xfrm>
            <a:off x="8114665" y="5452745"/>
            <a:ext cx="787400" cy="5048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直接连接符 121876"/>
          <p:cNvSpPr/>
          <p:nvPr/>
        </p:nvSpPr>
        <p:spPr>
          <a:xfrm>
            <a:off x="3581400" y="4142105"/>
            <a:ext cx="803275" cy="8890"/>
          </a:xfrm>
          <a:prstGeom prst="line">
            <a:avLst/>
          </a:prstGeom>
          <a:ln w="38100" cap="flat" cmpd="sng">
            <a:solidFill>
              <a:srgbClr val="C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14" name="直接连接符 121876"/>
          <p:cNvSpPr/>
          <p:nvPr/>
        </p:nvSpPr>
        <p:spPr>
          <a:xfrm>
            <a:off x="7112000" y="4979670"/>
            <a:ext cx="659765" cy="8890"/>
          </a:xfrm>
          <a:prstGeom prst="line">
            <a:avLst/>
          </a:prstGeom>
          <a:ln w="38100" cap="flat" cmpd="sng">
            <a:solidFill>
              <a:srgbClr val="C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15" name="直接连接符 121876"/>
          <p:cNvSpPr/>
          <p:nvPr/>
        </p:nvSpPr>
        <p:spPr>
          <a:xfrm>
            <a:off x="7273925" y="5867400"/>
            <a:ext cx="840740" cy="14605"/>
          </a:xfrm>
          <a:prstGeom prst="line">
            <a:avLst/>
          </a:prstGeom>
          <a:ln w="38100" cap="flat" cmpd="sng">
            <a:solidFill>
              <a:srgbClr val="C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17" name="文本框 16"/>
          <p:cNvSpPr txBox="1"/>
          <p:nvPr/>
        </p:nvSpPr>
        <p:spPr>
          <a:xfrm>
            <a:off x="4928235" y="5911215"/>
            <a:ext cx="5027295" cy="460375"/>
          </a:xfrm>
          <a:prstGeom prst="rect">
            <a:avLst/>
          </a:prstGeom>
          <a:noFill/>
        </p:spPr>
        <p:txBody>
          <a:bodyPr wrap="square" rtlCol="0">
            <a:spAutoFit/>
          </a:bodyPr>
          <a:p>
            <a:r>
              <a:rPr lang="zh-CN" altLang="en-US" sz="2400">
                <a:latin typeface="Comic Sans MS" panose="030F0702030302020204" pitchFamily="66" charset="0"/>
              </a:rPr>
              <a:t>你可以一直做所有你喜欢做</a:t>
            </a:r>
            <a:r>
              <a:rPr lang="zh-CN" altLang="en-US" sz="2400">
                <a:solidFill>
                  <a:srgbClr val="FF0000"/>
                </a:solidFill>
                <a:latin typeface="Comic Sans MS" panose="030F0702030302020204" pitchFamily="66" charset="0"/>
              </a:rPr>
              <a:t>的</a:t>
            </a:r>
            <a:r>
              <a:rPr lang="zh-CN" altLang="en-US" sz="2400">
                <a:latin typeface="Comic Sans MS" panose="030F0702030302020204" pitchFamily="66" charset="0"/>
              </a:rPr>
              <a:t>事情。</a:t>
            </a:r>
            <a:endParaRPr lang="zh-CN" altLang="en-US" sz="2400">
              <a:latin typeface="Comic Sans MS" panose="030F0702030302020204" pitchFamily="66" charset="0"/>
            </a:endParaRPr>
          </a:p>
        </p:txBody>
      </p:sp>
      <p:sp>
        <p:nvSpPr>
          <p:cNvPr id="19" name="椭圆 18"/>
          <p:cNvSpPr/>
          <p:nvPr/>
        </p:nvSpPr>
        <p:spPr>
          <a:xfrm>
            <a:off x="8659495" y="5888990"/>
            <a:ext cx="377825" cy="5048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直接连接符 121876"/>
          <p:cNvSpPr/>
          <p:nvPr/>
        </p:nvSpPr>
        <p:spPr>
          <a:xfrm>
            <a:off x="8996045" y="6329680"/>
            <a:ext cx="649605" cy="14605"/>
          </a:xfrm>
          <a:prstGeom prst="line">
            <a:avLst/>
          </a:prstGeom>
          <a:ln w="38100" cap="flat" cmpd="sng">
            <a:solidFill>
              <a:srgbClr val="C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32" name="椭圆 31"/>
          <p:cNvSpPr/>
          <p:nvPr/>
        </p:nvSpPr>
        <p:spPr>
          <a:xfrm>
            <a:off x="477520" y="681990"/>
            <a:ext cx="508635" cy="5048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文本框 32"/>
          <p:cNvSpPr txBox="1"/>
          <p:nvPr/>
        </p:nvSpPr>
        <p:spPr>
          <a:xfrm>
            <a:off x="986155" y="443230"/>
            <a:ext cx="367030" cy="460375"/>
          </a:xfrm>
          <a:prstGeom prst="rect">
            <a:avLst/>
          </a:prstGeom>
          <a:noFill/>
        </p:spPr>
        <p:txBody>
          <a:bodyPr wrap="square" rtlCol="0" anchor="t">
            <a:spAutoFit/>
          </a:bodyPr>
          <a:p>
            <a:r>
              <a:rPr lang="en-US" altLang="zh-CN" sz="2400">
                <a:solidFill>
                  <a:srgbClr val="C00000"/>
                </a:solidFill>
                <a:latin typeface="Comic Sans MS" panose="030F0702030302020204" pitchFamily="66" charset="0"/>
                <a:cs typeface="Comic Sans MS" panose="030F0702030302020204" pitchFamily="66" charset="0"/>
                <a:sym typeface="+mn-ea"/>
              </a:rPr>
              <a:t>?</a:t>
            </a:r>
            <a:r>
              <a:rPr lang="en-US" altLang="zh-CN" sz="2400">
                <a:solidFill>
                  <a:srgbClr val="0070C0"/>
                </a:solidFill>
                <a:latin typeface="Comic Sans MS" panose="030F0702030302020204" pitchFamily="66" charset="0"/>
                <a:cs typeface="Comic Sans MS" panose="030F0702030302020204" pitchFamily="66" charset="0"/>
                <a:sym typeface="+mn-ea"/>
              </a:rPr>
              <a:t> </a:t>
            </a:r>
            <a:endParaRPr lang="en-US" altLang="zh-CN" sz="2400">
              <a:solidFill>
                <a:srgbClr val="0070C0"/>
              </a:solidFill>
              <a:latin typeface="Comic Sans MS" panose="030F0702030302020204" pitchFamily="66" charset="0"/>
              <a:cs typeface="Comic Sans MS" panose="030F0702030302020204" pitchFamily="66" charset="0"/>
              <a:sym typeface="+mn-ea"/>
            </a:endParaRPr>
          </a:p>
        </p:txBody>
      </p:sp>
      <p:sp>
        <p:nvSpPr>
          <p:cNvPr id="34" name="文本框 33"/>
          <p:cNvSpPr txBox="1"/>
          <p:nvPr/>
        </p:nvSpPr>
        <p:spPr>
          <a:xfrm>
            <a:off x="257175" y="1400175"/>
            <a:ext cx="1586230" cy="368300"/>
          </a:xfrm>
          <a:prstGeom prst="rect">
            <a:avLst/>
          </a:prstGeom>
          <a:solidFill>
            <a:schemeClr val="accent4"/>
          </a:solidFill>
        </p:spPr>
        <p:txBody>
          <a:bodyPr wrap="square" rtlCol="0">
            <a:spAutoFit/>
          </a:bodyPr>
          <a:p>
            <a:r>
              <a:rPr lang="en-US" altLang="zh-CN">
                <a:latin typeface="Comic Sans MS" panose="030F0702030302020204" pitchFamily="66" charset="0"/>
              </a:rPr>
              <a:t>(</a:t>
            </a:r>
            <a:r>
              <a:rPr lang="zh-CN" altLang="en-US">
                <a:latin typeface="Comic Sans MS" panose="030F0702030302020204" pitchFamily="66" charset="0"/>
              </a:rPr>
              <a:t>表目的</a:t>
            </a:r>
            <a:r>
              <a:rPr lang="en-US" altLang="zh-CN">
                <a:latin typeface="Comic Sans MS" panose="030F0702030302020204" pitchFamily="66" charset="0"/>
              </a:rPr>
              <a:t>) </a:t>
            </a:r>
            <a:r>
              <a:rPr lang="zh-CN" altLang="en-US">
                <a:latin typeface="Comic Sans MS" panose="030F0702030302020204" pitchFamily="66" charset="0"/>
              </a:rPr>
              <a:t>为了</a:t>
            </a:r>
            <a:endParaRPr lang="zh-CN" altLang="en-US">
              <a:latin typeface="Comic Sans MS" panose="030F0702030302020204" pitchFamily="66" charset="0"/>
            </a:endParaRPr>
          </a:p>
        </p:txBody>
      </p:sp>
      <p:sp>
        <p:nvSpPr>
          <p:cNvPr id="43" name="文本框 42"/>
          <p:cNvSpPr txBox="1"/>
          <p:nvPr/>
        </p:nvSpPr>
        <p:spPr>
          <a:xfrm>
            <a:off x="4991100" y="3747770"/>
            <a:ext cx="312420" cy="502920"/>
          </a:xfrm>
          <a:prstGeom prst="rect">
            <a:avLst/>
          </a:prstGeom>
          <a:noFill/>
        </p:spPr>
        <p:txBody>
          <a:bodyPr wrap="square" rtlCol="0">
            <a:noAutofit/>
          </a:bodyPr>
          <a:p>
            <a:r>
              <a:rPr lang="en-US" altLang="zh-CN" b="1">
                <a:solidFill>
                  <a:srgbClr val="FF0000"/>
                </a:solidFill>
                <a:highlight>
                  <a:srgbClr val="FFFF00"/>
                </a:highlight>
                <a:latin typeface="Comic Sans MS" panose="030F0702030302020204" pitchFamily="66" charset="0"/>
                <a:cs typeface="Comic Sans MS" panose="030F0702030302020204" pitchFamily="66" charset="0"/>
              </a:rPr>
              <a:t>(</a:t>
            </a:r>
            <a:endParaRPr lang="en-US" altLang="zh-CN" b="1">
              <a:solidFill>
                <a:srgbClr val="FF0000"/>
              </a:solidFill>
              <a:highlight>
                <a:srgbClr val="FFFF00"/>
              </a:highlight>
              <a:latin typeface="Comic Sans MS" panose="030F0702030302020204" pitchFamily="66" charset="0"/>
              <a:cs typeface="Comic Sans MS" panose="030F0702030302020204" pitchFamily="66" charset="0"/>
            </a:endParaRPr>
          </a:p>
        </p:txBody>
      </p:sp>
      <p:sp>
        <p:nvSpPr>
          <p:cNvPr id="47" name="文本框 46"/>
          <p:cNvSpPr txBox="1"/>
          <p:nvPr/>
        </p:nvSpPr>
        <p:spPr>
          <a:xfrm>
            <a:off x="9783445" y="3747770"/>
            <a:ext cx="299085" cy="368300"/>
          </a:xfrm>
          <a:prstGeom prst="rect">
            <a:avLst/>
          </a:prstGeom>
          <a:noFill/>
        </p:spPr>
        <p:txBody>
          <a:bodyPr wrap="square" rtlCol="0">
            <a:spAutoFit/>
          </a:bodyPr>
          <a:p>
            <a:r>
              <a:rPr lang="en-US" altLang="zh-CN" b="1">
                <a:solidFill>
                  <a:srgbClr val="FF0000"/>
                </a:solidFill>
                <a:highlight>
                  <a:srgbClr val="FFFF00"/>
                </a:highlight>
                <a:latin typeface="Comic Sans MS" panose="030F0702030302020204" pitchFamily="66" charset="0"/>
                <a:cs typeface="Comic Sans MS" panose="030F0702030302020204" pitchFamily="66" charset="0"/>
              </a:rPr>
              <a:t>)</a:t>
            </a:r>
            <a:endParaRPr lang="en-US" altLang="zh-CN" b="1">
              <a:solidFill>
                <a:srgbClr val="FF0000"/>
              </a:solidFill>
              <a:highlight>
                <a:srgbClr val="FFFF00"/>
              </a:highlight>
              <a:latin typeface="Comic Sans MS" panose="030F0702030302020204" pitchFamily="66" charset="0"/>
              <a:cs typeface="Comic Sans MS" panose="030F0702030302020204" pitchFamily="66" charset="0"/>
            </a:endParaRPr>
          </a:p>
        </p:txBody>
      </p:sp>
      <p:sp>
        <p:nvSpPr>
          <p:cNvPr id="35" name="右弧形箭头 34"/>
          <p:cNvSpPr/>
          <p:nvPr/>
        </p:nvSpPr>
        <p:spPr>
          <a:xfrm rot="5400000" flipH="1">
            <a:off x="4688205" y="2781935"/>
            <a:ext cx="348615" cy="17195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36" name="文本框 35"/>
          <p:cNvSpPr txBox="1"/>
          <p:nvPr/>
        </p:nvSpPr>
        <p:spPr>
          <a:xfrm>
            <a:off x="4222750" y="4227195"/>
            <a:ext cx="1280795" cy="368300"/>
          </a:xfrm>
          <a:prstGeom prst="rect">
            <a:avLst/>
          </a:prstGeom>
          <a:solidFill>
            <a:schemeClr val="accent4"/>
          </a:solidFill>
        </p:spPr>
        <p:txBody>
          <a:bodyPr wrap="square" rtlCol="0">
            <a:spAutoFit/>
          </a:bodyPr>
          <a:p>
            <a:r>
              <a:rPr lang="en-US" altLang="zh-CN">
                <a:solidFill>
                  <a:srgbClr val="FF0000"/>
                </a:solidFill>
                <a:latin typeface="Comic Sans MS" panose="030F0702030302020204" pitchFamily="66" charset="0"/>
              </a:rPr>
              <a:t>......</a:t>
            </a:r>
            <a:r>
              <a:rPr lang="zh-CN" altLang="en-US">
                <a:solidFill>
                  <a:srgbClr val="FF0000"/>
                </a:solidFill>
                <a:latin typeface="Comic Sans MS" panose="030F0702030302020204" pitchFamily="66" charset="0"/>
              </a:rPr>
              <a:t>的</a:t>
            </a:r>
            <a:r>
              <a:rPr lang="zh-CN" altLang="en-US">
                <a:latin typeface="Comic Sans MS" panose="030F0702030302020204" pitchFamily="66" charset="0"/>
              </a:rPr>
              <a:t>食物</a:t>
            </a:r>
            <a:endParaRPr lang="zh-CN" altLang="en-US">
              <a:latin typeface="Comic Sans MS" panose="030F0702030302020204" pitchFamily="66" charset="0"/>
            </a:endParaRPr>
          </a:p>
        </p:txBody>
      </p:sp>
      <p:sp>
        <p:nvSpPr>
          <p:cNvPr id="37" name="文本框 36"/>
          <p:cNvSpPr txBox="1"/>
          <p:nvPr/>
        </p:nvSpPr>
        <p:spPr>
          <a:xfrm>
            <a:off x="8767445" y="5518150"/>
            <a:ext cx="312420" cy="502920"/>
          </a:xfrm>
          <a:prstGeom prst="rect">
            <a:avLst/>
          </a:prstGeom>
          <a:noFill/>
        </p:spPr>
        <p:txBody>
          <a:bodyPr wrap="square" rtlCol="0">
            <a:noAutofit/>
          </a:bodyPr>
          <a:p>
            <a:r>
              <a:rPr lang="en-US" altLang="zh-CN" b="1">
                <a:solidFill>
                  <a:srgbClr val="FF0000"/>
                </a:solidFill>
                <a:highlight>
                  <a:srgbClr val="FFFF00"/>
                </a:highlight>
                <a:latin typeface="Comic Sans MS" panose="030F0702030302020204" pitchFamily="66" charset="0"/>
                <a:cs typeface="Comic Sans MS" panose="030F0702030302020204" pitchFamily="66" charset="0"/>
              </a:rPr>
              <a:t>(</a:t>
            </a:r>
            <a:endParaRPr lang="en-US" altLang="zh-CN" b="1">
              <a:solidFill>
                <a:srgbClr val="FF0000"/>
              </a:solidFill>
              <a:highlight>
                <a:srgbClr val="FFFF00"/>
              </a:highlight>
              <a:latin typeface="Comic Sans MS" panose="030F0702030302020204" pitchFamily="66" charset="0"/>
              <a:cs typeface="Comic Sans MS" panose="030F0702030302020204" pitchFamily="66" charset="0"/>
            </a:endParaRPr>
          </a:p>
        </p:txBody>
      </p:sp>
      <p:sp>
        <p:nvSpPr>
          <p:cNvPr id="38" name="文本框 37"/>
          <p:cNvSpPr txBox="1"/>
          <p:nvPr/>
        </p:nvSpPr>
        <p:spPr>
          <a:xfrm>
            <a:off x="10816590" y="5513705"/>
            <a:ext cx="299085" cy="368300"/>
          </a:xfrm>
          <a:prstGeom prst="rect">
            <a:avLst/>
          </a:prstGeom>
          <a:noFill/>
        </p:spPr>
        <p:txBody>
          <a:bodyPr wrap="square" rtlCol="0">
            <a:spAutoFit/>
          </a:bodyPr>
          <a:p>
            <a:r>
              <a:rPr lang="en-US" altLang="zh-CN" b="1">
                <a:solidFill>
                  <a:srgbClr val="FF0000"/>
                </a:solidFill>
                <a:highlight>
                  <a:srgbClr val="FFFF00"/>
                </a:highlight>
                <a:latin typeface="Comic Sans MS" panose="030F0702030302020204" pitchFamily="66" charset="0"/>
                <a:cs typeface="Comic Sans MS" panose="030F0702030302020204" pitchFamily="66" charset="0"/>
              </a:rPr>
              <a:t>)</a:t>
            </a:r>
            <a:endParaRPr lang="en-US" altLang="zh-CN" b="1">
              <a:solidFill>
                <a:srgbClr val="FF0000"/>
              </a:solidFill>
              <a:highlight>
                <a:srgbClr val="FFFF00"/>
              </a:highlight>
              <a:latin typeface="Comic Sans MS" panose="030F0702030302020204" pitchFamily="66" charset="0"/>
              <a:cs typeface="Comic Sans MS" panose="030F0702030302020204" pitchFamily="66"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8" presetClass="entr" presetSubtype="16" fill="hold" grpId="0" nodeType="withEffect">
                                  <p:stCondLst>
                                    <p:cond delay="0"/>
                                  </p:stCondLst>
                                  <p:childTnLst>
                                    <p:set>
                                      <p:cBhvr>
                                        <p:cTn id="9" dur="500" fill="hold">
                                          <p:stCondLst>
                                            <p:cond delay="0"/>
                                          </p:stCondLst>
                                        </p:cTn>
                                        <p:tgtEl>
                                          <p:spTgt spid="33"/>
                                        </p:tgtEl>
                                        <p:attrNameLst>
                                          <p:attrName>style.visibility</p:attrName>
                                        </p:attrNameLst>
                                      </p:cBhvr>
                                      <p:to>
                                        <p:strVal val="visible"/>
                                      </p:to>
                                    </p:set>
                                    <p:animEffect transition="in" filter="diamond(in)">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linds(horizontal)">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linds(horizont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par>
                                <p:cTn id="29" presetID="3" presetClass="entr" presetSubtype="1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linds(horizontal)">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blinds(horizontal)">
                                      <p:cBhvr>
                                        <p:cTn id="41" dur="500"/>
                                        <p:tgtEl>
                                          <p:spTgt spid="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linds(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1"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blinds(horizontal)">
                                      <p:cBhvr>
                                        <p:cTn id="51" dur="500"/>
                                        <p:tgtEl>
                                          <p:spTgt spid="43"/>
                                        </p:tgtEl>
                                      </p:cBhvr>
                                    </p:animEffect>
                                  </p:childTnLst>
                                </p:cTn>
                              </p:par>
                              <p:par>
                                <p:cTn id="52" presetID="3" presetClass="entr" presetSubtype="10" fill="hold" grpId="1"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blinds(horizontal)">
                                      <p:cBhvr>
                                        <p:cTn id="54" dur="5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blinds(horizontal)">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ppt_x"/>
                                          </p:val>
                                        </p:tav>
                                        <p:tav tm="100000">
                                          <p:val>
                                            <p:strVal val="#ppt_x"/>
                                          </p:val>
                                        </p:tav>
                                      </p:tavLst>
                                    </p:anim>
                                    <p:anim calcmode="lin" valueType="num">
                                      <p:cBhvr additive="base">
                                        <p:cTn id="6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blinds(horizontal)">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blinds(horizontal)">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1"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blinds(horizontal)">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blinds(horizontal)">
                                      <p:cBhvr>
                                        <p:cTn id="85" dur="5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blinds(horizontal)">
                                      <p:cBhvr>
                                        <p:cTn id="90" dur="500"/>
                                        <p:tgtEl>
                                          <p:spTgt spid="9"/>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blinds(horizontal)">
                                      <p:cBhvr>
                                        <p:cTn id="95" dur="500"/>
                                        <p:tgtEl>
                                          <p:spTgt spid="10"/>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additive="base">
                                        <p:cTn id="100" dur="500" fill="hold"/>
                                        <p:tgtEl>
                                          <p:spTgt spid="14"/>
                                        </p:tgtEl>
                                        <p:attrNameLst>
                                          <p:attrName>ppt_x</p:attrName>
                                        </p:attrNameLst>
                                      </p:cBhvr>
                                      <p:tavLst>
                                        <p:tav tm="0">
                                          <p:val>
                                            <p:strVal val="#ppt_x"/>
                                          </p:val>
                                        </p:tav>
                                        <p:tav tm="100000">
                                          <p:val>
                                            <p:strVal val="#ppt_x"/>
                                          </p:val>
                                        </p:tav>
                                      </p:tavLst>
                                    </p:anim>
                                    <p:anim calcmode="lin" valueType="num">
                                      <p:cBhvr additive="base">
                                        <p:cTn id="10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100"/>
                                        </p:tgtEl>
                                        <p:attrNameLst>
                                          <p:attrName>style.visibility</p:attrName>
                                        </p:attrNameLst>
                                      </p:cBhvr>
                                      <p:to>
                                        <p:strVal val="visible"/>
                                      </p:to>
                                    </p:set>
                                    <p:animEffect transition="in" filter="blinds(horizontal)">
                                      <p:cBhvr>
                                        <p:cTn id="106" dur="500"/>
                                        <p:tgtEl>
                                          <p:spTgt spid="100"/>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blinds(horizontal)">
                                      <p:cBhvr>
                                        <p:cTn id="111" dur="500"/>
                                        <p:tgtEl>
                                          <p:spTgt spid="37"/>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blinds(horizontal)">
                                      <p:cBhvr>
                                        <p:cTn id="114" dur="500"/>
                                        <p:tgtEl>
                                          <p:spTgt spid="38"/>
                                        </p:tgtEl>
                                      </p:cBhvr>
                                    </p:animEffect>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15"/>
                                        </p:tgtEl>
                                        <p:attrNameLst>
                                          <p:attrName>style.visibility</p:attrName>
                                        </p:attrNameLst>
                                      </p:cBhvr>
                                      <p:to>
                                        <p:strVal val="visible"/>
                                      </p:to>
                                    </p:set>
                                    <p:anim calcmode="lin" valueType="num">
                                      <p:cBhvr additive="base">
                                        <p:cTn id="119" dur="500" fill="hold"/>
                                        <p:tgtEl>
                                          <p:spTgt spid="15"/>
                                        </p:tgtEl>
                                        <p:attrNameLst>
                                          <p:attrName>ppt_x</p:attrName>
                                        </p:attrNameLst>
                                      </p:cBhvr>
                                      <p:tavLst>
                                        <p:tav tm="0">
                                          <p:val>
                                            <p:strVal val="#ppt_x"/>
                                          </p:val>
                                        </p:tav>
                                        <p:tav tm="100000">
                                          <p:val>
                                            <p:strVal val="#ppt_x"/>
                                          </p:val>
                                        </p:tav>
                                      </p:tavLst>
                                    </p:anim>
                                    <p:anim calcmode="lin" valueType="num">
                                      <p:cBhvr additive="base">
                                        <p:cTn id="1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blinds(horizontal)">
                                      <p:cBhvr>
                                        <p:cTn id="125" dur="500"/>
                                        <p:tgtEl>
                                          <p:spTgt spid="13"/>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blinds(horizontal)">
                                      <p:cBhvr>
                                        <p:cTn id="130" dur="500"/>
                                        <p:tgtEl>
                                          <p:spTgt spid="17"/>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blinds(horizontal)">
                                      <p:cBhvr>
                                        <p:cTn id="135" dur="500"/>
                                        <p:tgtEl>
                                          <p:spTgt spid="19"/>
                                        </p:tgtEl>
                                      </p:cBhvr>
                                    </p:animEffect>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nodeType="clickEffect">
                                  <p:stCondLst>
                                    <p:cond delay="0"/>
                                  </p:stCondLst>
                                  <p:childTnLst>
                                    <p:set>
                                      <p:cBhvr>
                                        <p:cTn id="139" dur="1" fill="hold">
                                          <p:stCondLst>
                                            <p:cond delay="0"/>
                                          </p:stCondLst>
                                        </p:cTn>
                                        <p:tgtEl>
                                          <p:spTgt spid="20"/>
                                        </p:tgtEl>
                                        <p:attrNameLst>
                                          <p:attrName>style.visibility</p:attrName>
                                        </p:attrNameLst>
                                      </p:cBhvr>
                                      <p:to>
                                        <p:strVal val="visible"/>
                                      </p:to>
                                    </p:set>
                                    <p:anim calcmode="lin" valueType="num">
                                      <p:cBhvr additive="base">
                                        <p:cTn id="140" dur="500" fill="hold"/>
                                        <p:tgtEl>
                                          <p:spTgt spid="20"/>
                                        </p:tgtEl>
                                        <p:attrNameLst>
                                          <p:attrName>ppt_x</p:attrName>
                                        </p:attrNameLst>
                                      </p:cBhvr>
                                      <p:tavLst>
                                        <p:tav tm="0">
                                          <p:val>
                                            <p:strVal val="#ppt_x"/>
                                          </p:val>
                                        </p:tav>
                                        <p:tav tm="100000">
                                          <p:val>
                                            <p:strVal val="#ppt_x"/>
                                          </p:val>
                                        </p:tav>
                                      </p:tavLst>
                                    </p:anim>
                                    <p:anim calcmode="lin" valueType="num">
                                      <p:cBhvr additive="base">
                                        <p:cTn id="14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31" grpId="0" bldLvl="0" animBg="1"/>
      <p:bldP spid="8" grpId="0"/>
      <p:bldP spid="10" grpId="0" bldLvl="0" animBg="1"/>
      <p:bldP spid="27" grpId="0" bldLvl="0" animBg="1"/>
      <p:bldP spid="11" grpId="0"/>
      <p:bldP spid="9" grpId="0"/>
      <p:bldP spid="13" grpId="0" bldLvl="0" animBg="1"/>
      <p:bldP spid="17" grpId="0"/>
      <p:bldP spid="19" grpId="0" bldLvl="0" animBg="1"/>
      <p:bldP spid="100" grpId="0"/>
      <p:bldP spid="32" grpId="0" bldLvl="0" animBg="1"/>
      <p:bldP spid="33" grpId="0"/>
      <p:bldP spid="34" grpId="0" bldLvl="0" animBg="1"/>
      <p:bldP spid="43" grpId="1"/>
      <p:bldP spid="47" grpId="1"/>
      <p:bldP spid="35" grpId="0" animBg="1"/>
      <p:bldP spid="36" grpId="1" animBg="1"/>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32410" y="536575"/>
            <a:ext cx="11515090" cy="829945"/>
          </a:xfrm>
          <a:prstGeom prst="rect">
            <a:avLst/>
          </a:prstGeom>
          <a:noFill/>
        </p:spPr>
        <p:txBody>
          <a:bodyPr wrap="square" rtlCol="0" anchor="t">
            <a:spAutoFit/>
          </a:bodyPr>
          <a:p>
            <a:r>
              <a:rPr lang="zh-CN" altLang="en-US" sz="2400">
                <a:latin typeface="Comic Sans MS" panose="030F0702030302020204" pitchFamily="66" charset="0"/>
                <a:cs typeface="Comic Sans MS" panose="030F0702030302020204" pitchFamily="66" charset="0"/>
              </a:rPr>
              <a:t>Take care of your body. That way, you can keep doing all the things that you like to do.</a:t>
            </a:r>
            <a:endParaRPr lang="zh-CN" altLang="en-US" sz="2400">
              <a:latin typeface="Comic Sans MS" panose="030F0702030302020204" pitchFamily="66" charset="0"/>
              <a:cs typeface="Comic Sans MS" panose="030F0702030302020204" pitchFamily="66" charset="0"/>
            </a:endParaRPr>
          </a:p>
        </p:txBody>
      </p:sp>
      <p:sp>
        <p:nvSpPr>
          <p:cNvPr id="5" name="文本框 4"/>
          <p:cNvSpPr txBox="1"/>
          <p:nvPr/>
        </p:nvSpPr>
        <p:spPr>
          <a:xfrm>
            <a:off x="305435" y="76200"/>
            <a:ext cx="1421130" cy="460375"/>
          </a:xfrm>
          <a:prstGeom prst="rect">
            <a:avLst/>
          </a:prstGeom>
          <a:noFill/>
          <a:extLst>
            <a:ext uri="{909E8E84-426E-40DD-AFC4-6F175D3DCCD1}">
              <a14:hiddenFill xmlns:a14="http://schemas.microsoft.com/office/drawing/2010/main">
                <a:solidFill>
                  <a:srgbClr val="FFC000"/>
                </a:solidFill>
              </a14:hiddenFill>
            </a:ext>
          </a:extLst>
        </p:spPr>
        <p:txBody>
          <a:bodyPr wrap="square" rtlCol="0">
            <a:spAutoFit/>
          </a:bodyPr>
          <a:p>
            <a:r>
              <a:rPr lang="en-US" altLang="zh-CN" sz="2400">
                <a:highlight>
                  <a:srgbClr val="FFFF00"/>
                </a:highlight>
                <a:latin typeface="Comic Sans MS" panose="030F0702030302020204" pitchFamily="66" charset="0"/>
                <a:cs typeface="Comic Sans MS" panose="030F0702030302020204" pitchFamily="66" charset="0"/>
              </a:rPr>
              <a:t>Para 5</a:t>
            </a:r>
            <a:endParaRPr lang="en-US" altLang="zh-CN" sz="2400">
              <a:highlight>
                <a:srgbClr val="FFFF00"/>
              </a:highlight>
              <a:latin typeface="Comic Sans MS" panose="030F0702030302020204" pitchFamily="66" charset="0"/>
              <a:cs typeface="Comic Sans MS" panose="030F0702030302020204" pitchFamily="66" charset="0"/>
            </a:endParaRPr>
          </a:p>
        </p:txBody>
      </p:sp>
      <p:sp>
        <p:nvSpPr>
          <p:cNvPr id="31" name="椭圆 30"/>
          <p:cNvSpPr/>
          <p:nvPr/>
        </p:nvSpPr>
        <p:spPr>
          <a:xfrm>
            <a:off x="3701415" y="536575"/>
            <a:ext cx="1477010" cy="5048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4" name="文本框 33"/>
          <p:cNvSpPr txBox="1"/>
          <p:nvPr/>
        </p:nvSpPr>
        <p:spPr>
          <a:xfrm>
            <a:off x="3251200" y="1099185"/>
            <a:ext cx="3471545" cy="368300"/>
          </a:xfrm>
          <a:prstGeom prst="rect">
            <a:avLst/>
          </a:prstGeom>
          <a:solidFill>
            <a:schemeClr val="accent4"/>
          </a:solidFill>
        </p:spPr>
        <p:txBody>
          <a:bodyPr wrap="square" rtlCol="0">
            <a:spAutoFit/>
          </a:bodyPr>
          <a:p>
            <a:r>
              <a:rPr lang="en-US" altLang="zh-CN">
                <a:latin typeface="Comic Sans MS" panose="030F0702030302020204" pitchFamily="66" charset="0"/>
              </a:rPr>
              <a:t>(</a:t>
            </a:r>
            <a:r>
              <a:rPr lang="zh-CN" altLang="en-US">
                <a:latin typeface="Comic Sans MS" panose="030F0702030302020204" pitchFamily="66" charset="0"/>
              </a:rPr>
              <a:t>表承接</a:t>
            </a:r>
            <a:r>
              <a:rPr lang="en-US" altLang="zh-CN">
                <a:latin typeface="Comic Sans MS" panose="030F0702030302020204" pitchFamily="66" charset="0"/>
              </a:rPr>
              <a:t>) </a:t>
            </a:r>
            <a:r>
              <a:rPr lang="zh-CN" altLang="en-US">
                <a:latin typeface="Comic Sans MS" panose="030F0702030302020204" pitchFamily="66" charset="0"/>
              </a:rPr>
              <a:t>这样的话，</a:t>
            </a:r>
            <a:r>
              <a:rPr lang="en-US" altLang="zh-CN">
                <a:latin typeface="Comic Sans MS" panose="030F0702030302020204" pitchFamily="66" charset="0"/>
              </a:rPr>
              <a:t>+</a:t>
            </a:r>
            <a:r>
              <a:rPr lang="zh-CN" altLang="en-US">
                <a:latin typeface="Comic Sans MS" panose="030F0702030302020204" pitchFamily="66" charset="0"/>
              </a:rPr>
              <a:t>完整句子</a:t>
            </a:r>
            <a:endParaRPr lang="zh-CN" altLang="en-US">
              <a:latin typeface="Comic Sans MS" panose="030F0702030302020204" pitchFamily="66" charset="0"/>
            </a:endParaRPr>
          </a:p>
        </p:txBody>
      </p:sp>
      <p:sp>
        <p:nvSpPr>
          <p:cNvPr id="6" name="文本框 5"/>
          <p:cNvSpPr txBox="1"/>
          <p:nvPr/>
        </p:nvSpPr>
        <p:spPr>
          <a:xfrm>
            <a:off x="443865" y="1924050"/>
            <a:ext cx="10665460" cy="460375"/>
          </a:xfrm>
          <a:prstGeom prst="rect">
            <a:avLst/>
          </a:prstGeom>
          <a:noFill/>
        </p:spPr>
        <p:txBody>
          <a:bodyPr wrap="square" rtlCol="0">
            <a:spAutoFit/>
          </a:bodyPr>
          <a:p>
            <a:r>
              <a:rPr lang="en-US" altLang="zh-CN" sz="2400">
                <a:latin typeface="Comic Sans MS" panose="030F0702030302020204" pitchFamily="66" charset="0"/>
                <a:cs typeface="Comic Sans MS" panose="030F0702030302020204" pitchFamily="66" charset="0"/>
              </a:rPr>
              <a:t>1. Get enough sleep. That way, I can</a:t>
            </a:r>
            <a:r>
              <a:rPr lang="en-US" altLang="zh-CN" sz="2400">
                <a:sym typeface="+mn-ea"/>
              </a:rPr>
              <a:t>____________________________.</a:t>
            </a:r>
            <a:endParaRPr lang="en-US" altLang="zh-CN" sz="2400">
              <a:latin typeface="Comic Sans MS" panose="030F0702030302020204" pitchFamily="66" charset="0"/>
              <a:cs typeface="Comic Sans MS" panose="030F0702030302020204" pitchFamily="66" charset="0"/>
            </a:endParaRPr>
          </a:p>
        </p:txBody>
      </p:sp>
      <p:sp>
        <p:nvSpPr>
          <p:cNvPr id="7" name="文本框 6"/>
          <p:cNvSpPr txBox="1"/>
          <p:nvPr/>
        </p:nvSpPr>
        <p:spPr>
          <a:xfrm>
            <a:off x="443865" y="2847975"/>
            <a:ext cx="10665460" cy="460375"/>
          </a:xfrm>
          <a:prstGeom prst="rect">
            <a:avLst/>
          </a:prstGeom>
          <a:noFill/>
        </p:spPr>
        <p:txBody>
          <a:bodyPr wrap="square" rtlCol="0">
            <a:spAutoFit/>
          </a:bodyPr>
          <a:p>
            <a:r>
              <a:rPr lang="en-US" altLang="zh-CN" sz="2400">
                <a:latin typeface="Comic Sans MS" panose="030F0702030302020204" pitchFamily="66" charset="0"/>
                <a:cs typeface="Comic Sans MS" panose="030F0702030302020204" pitchFamily="66" charset="0"/>
              </a:rPr>
              <a:t>2. Move and play. That way, I can</a:t>
            </a:r>
            <a:r>
              <a:rPr lang="en-US" altLang="zh-CN" sz="2400">
                <a:sym typeface="+mn-ea"/>
              </a:rPr>
              <a:t>____________________________.</a:t>
            </a:r>
            <a:endParaRPr lang="en-US" altLang="zh-CN" sz="2400">
              <a:latin typeface="Comic Sans MS" panose="030F0702030302020204" pitchFamily="66" charset="0"/>
              <a:cs typeface="Comic Sans MS" panose="030F0702030302020204" pitchFamily="66" charset="0"/>
            </a:endParaRPr>
          </a:p>
        </p:txBody>
      </p:sp>
      <p:sp>
        <p:nvSpPr>
          <p:cNvPr id="8" name="文本框 7"/>
          <p:cNvSpPr txBox="1"/>
          <p:nvPr/>
        </p:nvSpPr>
        <p:spPr>
          <a:xfrm>
            <a:off x="443865" y="3826510"/>
            <a:ext cx="10665460" cy="460375"/>
          </a:xfrm>
          <a:prstGeom prst="rect">
            <a:avLst/>
          </a:prstGeom>
          <a:noFill/>
        </p:spPr>
        <p:txBody>
          <a:bodyPr wrap="square" rtlCol="0">
            <a:spAutoFit/>
          </a:bodyPr>
          <a:p>
            <a:r>
              <a:rPr lang="en-US" altLang="zh-CN" sz="2400">
                <a:latin typeface="Comic Sans MS" panose="030F0702030302020204" pitchFamily="66" charset="0"/>
                <a:cs typeface="Comic Sans MS" panose="030F0702030302020204" pitchFamily="66" charset="0"/>
              </a:rPr>
              <a:t>3. Eat healthy food. That way, I can</a:t>
            </a:r>
            <a:r>
              <a:rPr lang="en-US" altLang="zh-CN" sz="2400">
                <a:sym typeface="+mn-ea"/>
              </a:rPr>
              <a:t>____________________________.</a:t>
            </a:r>
            <a:endParaRPr lang="en-US" altLang="zh-CN" sz="2400">
              <a:latin typeface="Comic Sans MS" panose="030F0702030302020204" pitchFamily="66" charset="0"/>
              <a:cs typeface="Comic Sans MS" panose="030F0702030302020204" pitchFamily="66" charset="0"/>
            </a:endParaRPr>
          </a:p>
        </p:txBody>
      </p:sp>
      <p:pic>
        <p:nvPicPr>
          <p:cNvPr id="9" name="图片 3" descr="a03bd5b7f8c123f678e56d62e02bca1f"/>
          <p:cNvPicPr>
            <a:picLocks noChangeAspect="1"/>
          </p:cNvPicPr>
          <p:nvPr/>
        </p:nvPicPr>
        <p:blipFill>
          <a:blip r:embed="rId1"/>
          <a:srcRect l="21507" t="4990" r="7210" b="13199"/>
          <a:stretch>
            <a:fillRect/>
          </a:stretch>
        </p:blipFill>
        <p:spPr>
          <a:xfrm>
            <a:off x="669925" y="4836160"/>
            <a:ext cx="1769745" cy="1348105"/>
          </a:xfrm>
          <a:prstGeom prst="rect">
            <a:avLst/>
          </a:prstGeom>
        </p:spPr>
      </p:pic>
      <p:pic>
        <p:nvPicPr>
          <p:cNvPr id="15" name="图片 15" descr="75ee03b8be089dc4230c9c32580f3d2a"/>
          <p:cNvPicPr>
            <a:picLocks noChangeAspect="1"/>
          </p:cNvPicPr>
          <p:nvPr/>
        </p:nvPicPr>
        <p:blipFill>
          <a:blip r:embed="rId2"/>
          <a:stretch>
            <a:fillRect/>
          </a:stretch>
        </p:blipFill>
        <p:spPr>
          <a:xfrm>
            <a:off x="4163060" y="4839335"/>
            <a:ext cx="2070100" cy="1344930"/>
          </a:xfrm>
          <a:prstGeom prst="rect">
            <a:avLst/>
          </a:prstGeom>
        </p:spPr>
      </p:pic>
      <p:pic>
        <p:nvPicPr>
          <p:cNvPr id="16" name="图片 16" descr="7f26576df204f44e5108d4695d2c6214"/>
          <p:cNvPicPr>
            <a:picLocks noChangeAspect="1"/>
          </p:cNvPicPr>
          <p:nvPr/>
        </p:nvPicPr>
        <p:blipFill>
          <a:blip r:embed="rId3"/>
          <a:srcRect l="7615" t="2436" r="6144" b="11729"/>
          <a:stretch>
            <a:fillRect/>
          </a:stretch>
        </p:blipFill>
        <p:spPr>
          <a:xfrm>
            <a:off x="7691755" y="4836795"/>
            <a:ext cx="2180590" cy="1346200"/>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linds(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linds(horizont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par>
                                <p:cTn id="39" presetID="3" presetClass="entr" presetSubtype="1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par>
                                <p:cTn id="42" presetID="3" presetClass="entr" presetSubtype="1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4" grpId="0" bldLvl="0" animBg="1"/>
      <p:bldP spid="5" grpId="0"/>
      <p:bldP spid="4"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90170" y="1157605"/>
            <a:ext cx="6751320" cy="5700395"/>
          </a:xfrm>
          <a:prstGeom prst="rect">
            <a:avLst/>
          </a:prstGeom>
        </p:spPr>
      </p:pic>
      <p:sp>
        <p:nvSpPr>
          <p:cNvPr id="6" name="文本框 5"/>
          <p:cNvSpPr txBox="1"/>
          <p:nvPr/>
        </p:nvSpPr>
        <p:spPr>
          <a:xfrm>
            <a:off x="1271270" y="878840"/>
            <a:ext cx="4064000" cy="368300"/>
          </a:xfrm>
          <a:prstGeom prst="rect">
            <a:avLst/>
          </a:prstGeom>
          <a:noFill/>
        </p:spPr>
        <p:txBody>
          <a:bodyPr wrap="square" rtlCol="0">
            <a:spAutoFit/>
          </a:bodyPr>
          <a:p>
            <a:r>
              <a:rPr lang="en-US" altLang="zh-CN"/>
              <a:t>————————————————</a:t>
            </a:r>
            <a:endParaRPr lang="en-US" altLang="zh-CN"/>
          </a:p>
        </p:txBody>
      </p:sp>
      <p:sp>
        <p:nvSpPr>
          <p:cNvPr id="7" name="文本框 6"/>
          <p:cNvSpPr txBox="1"/>
          <p:nvPr/>
        </p:nvSpPr>
        <p:spPr>
          <a:xfrm>
            <a:off x="2754630" y="417195"/>
            <a:ext cx="652780" cy="829945"/>
          </a:xfrm>
          <a:prstGeom prst="rect">
            <a:avLst/>
          </a:prstGeom>
          <a:noFill/>
        </p:spPr>
        <p:txBody>
          <a:bodyPr wrap="square" rtlCol="0" anchor="t">
            <a:spAutoFit/>
          </a:bodyPr>
          <a:p>
            <a:r>
              <a:rPr lang="en-US" altLang="zh-CN" sz="4800" b="1" spc="50" noProof="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sym typeface="+mn-ea"/>
              </a:rPr>
              <a:t>?</a:t>
            </a:r>
            <a:endParaRPr lang="en-US" altLang="zh-CN" sz="4800" b="1" spc="50" noProof="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sym typeface="+mn-ea"/>
            </a:endParaRPr>
          </a:p>
        </p:txBody>
      </p:sp>
      <p:sp>
        <p:nvSpPr>
          <p:cNvPr id="8" name="文本框 7"/>
          <p:cNvSpPr txBox="1"/>
          <p:nvPr/>
        </p:nvSpPr>
        <p:spPr>
          <a:xfrm>
            <a:off x="6841490" y="1157605"/>
            <a:ext cx="4953000" cy="497205"/>
          </a:xfrm>
          <a:prstGeom prst="rect">
            <a:avLst/>
          </a:prstGeom>
          <a:noFill/>
        </p:spPr>
        <p:txBody>
          <a:bodyPr wrap="square" rtlCol="0" anchor="t">
            <a:spAutoFit/>
          </a:bodyPr>
          <a:p>
            <a:pPr indent="0">
              <a:lnSpc>
                <a:spcPct val="110000"/>
              </a:lnSpc>
              <a:buNone/>
            </a:pPr>
            <a:r>
              <a:rPr lang="en-US" altLang="zh-CN" sz="2400" b="1" dirty="0">
                <a:latin typeface="Comic Sans MS" panose="030F0702030302020204" pitchFamily="66" charset="0"/>
                <a:ea typeface="宋体" panose="02010600030101010101" pitchFamily="2" charset="-122"/>
                <a:sym typeface="+mn-ea"/>
              </a:rPr>
              <a:t>How to take care of your body?</a:t>
            </a:r>
            <a:endParaRPr lang="en-US" altLang="zh-CN" sz="2400" b="1" dirty="0">
              <a:latin typeface="Comic Sans MS" panose="030F0702030302020204" pitchFamily="66" charset="0"/>
              <a:ea typeface="宋体" panose="02010600030101010101" pitchFamily="2" charset="-122"/>
              <a:sym typeface="+mn-ea"/>
            </a:endParaRPr>
          </a:p>
        </p:txBody>
      </p:sp>
      <p:sp>
        <p:nvSpPr>
          <p:cNvPr id="2" name="文本框 2"/>
          <p:cNvSpPr txBox="1"/>
          <p:nvPr/>
        </p:nvSpPr>
        <p:spPr>
          <a:xfrm>
            <a:off x="90170" y="58420"/>
            <a:ext cx="7891145" cy="460375"/>
          </a:xfrm>
          <a:prstGeom prst="rect">
            <a:avLst/>
          </a:prstGeom>
          <a:noFill/>
          <a:ln w="9525">
            <a:noFill/>
          </a:ln>
        </p:spPr>
        <p:txBody>
          <a:bodyPr wrap="square" anchor="t" anchorCtr="0">
            <a:spAutoFit/>
          </a:bodyPr>
          <a:p>
            <a:pPr algn="l"/>
            <a:r>
              <a:rPr lang="en-US" altLang="zh-CN" sz="2400" b="1" dirty="0">
                <a:solidFill>
                  <a:srgbClr val="C00000"/>
                </a:solidFill>
                <a:latin typeface="Comic Sans MS" panose="030F0702030302020204" pitchFamily="66" charset="0"/>
                <a:ea typeface="宋体" panose="02010600030101010101" pitchFamily="2" charset="-122"/>
              </a:rPr>
              <a:t>Try to find a title(</a:t>
            </a:r>
            <a:r>
              <a:rPr lang="zh-CN" altLang="en-US" sz="2400" b="1" dirty="0">
                <a:solidFill>
                  <a:srgbClr val="C00000"/>
                </a:solidFill>
                <a:latin typeface="Comic Sans MS" panose="030F0702030302020204" pitchFamily="66" charset="0"/>
                <a:ea typeface="宋体" panose="02010600030101010101" pitchFamily="2" charset="-122"/>
              </a:rPr>
              <a:t>标题</a:t>
            </a:r>
            <a:r>
              <a:rPr lang="en-US" altLang="zh-CN" sz="2400" b="1" dirty="0">
                <a:solidFill>
                  <a:srgbClr val="C00000"/>
                </a:solidFill>
                <a:latin typeface="Comic Sans MS" panose="030F0702030302020204" pitchFamily="66" charset="0"/>
                <a:ea typeface="宋体" panose="02010600030101010101" pitchFamily="2" charset="-122"/>
              </a:rPr>
              <a:t>) for this passage.</a:t>
            </a:r>
            <a:endParaRPr lang="zh-CN" altLang="en-US" sz="2400" b="1" dirty="0">
              <a:solidFill>
                <a:srgbClr val="C00000"/>
              </a:solidFill>
              <a:latin typeface="Comic Sans MS" panose="030F0702030302020204" pitchFamily="66" charset="0"/>
              <a:ea typeface="宋体" panose="02010600030101010101" pitchFamily="2" charset="-122"/>
            </a:endParaRPr>
          </a:p>
        </p:txBody>
      </p:sp>
      <p:sp>
        <p:nvSpPr>
          <p:cNvPr id="12" name="文本框 11"/>
          <p:cNvSpPr txBox="1"/>
          <p:nvPr/>
        </p:nvSpPr>
        <p:spPr>
          <a:xfrm>
            <a:off x="6897370" y="1746885"/>
            <a:ext cx="1871345" cy="645160"/>
          </a:xfrm>
          <a:prstGeom prst="rect">
            <a:avLst/>
          </a:prstGeom>
          <a:noFill/>
        </p:spPr>
        <p:txBody>
          <a:bodyPr wrap="square" rtlCol="0">
            <a:spAutoFit/>
          </a:bodyPr>
          <a:p>
            <a:r>
              <a:rPr lang="en-US" altLang="zh-CN" b="1">
                <a:solidFill>
                  <a:srgbClr val="C00000"/>
                </a:solidFill>
                <a:latin typeface="Comic Sans MS" panose="030F0702030302020204" pitchFamily="66" charset="0"/>
                <a:cs typeface="Comic Sans MS" panose="030F0702030302020204" pitchFamily="66" charset="0"/>
              </a:rPr>
              <a:t>by doing sth</a:t>
            </a:r>
            <a:endParaRPr lang="en-US" altLang="zh-CN" b="1">
              <a:solidFill>
                <a:srgbClr val="C00000"/>
              </a:solidFill>
              <a:latin typeface="Comic Sans MS" panose="030F0702030302020204" pitchFamily="66" charset="0"/>
              <a:cs typeface="Comic Sans MS" panose="030F0702030302020204" pitchFamily="66" charset="0"/>
            </a:endParaRPr>
          </a:p>
          <a:p>
            <a:r>
              <a:rPr lang="zh-CN" altLang="en-US" b="1">
                <a:solidFill>
                  <a:srgbClr val="C00000"/>
                </a:solidFill>
                <a:latin typeface="Comic Sans MS" panose="030F0702030302020204" pitchFamily="66" charset="0"/>
                <a:cs typeface="Comic Sans MS" panose="030F0702030302020204" pitchFamily="66" charset="0"/>
              </a:rPr>
              <a:t>通过做某事</a:t>
            </a:r>
            <a:endParaRPr lang="zh-CN" altLang="en-US" b="1">
              <a:solidFill>
                <a:srgbClr val="C00000"/>
              </a:solidFill>
              <a:latin typeface="Comic Sans MS" panose="030F0702030302020204" pitchFamily="66" charset="0"/>
              <a:cs typeface="Comic Sans MS" panose="030F0702030302020204" pitchFamily="66" charset="0"/>
            </a:endParaRPr>
          </a:p>
        </p:txBody>
      </p:sp>
      <p:sp>
        <p:nvSpPr>
          <p:cNvPr id="15" name="文本框 14"/>
          <p:cNvSpPr txBox="1"/>
          <p:nvPr/>
        </p:nvSpPr>
        <p:spPr>
          <a:xfrm>
            <a:off x="8998585" y="1746885"/>
            <a:ext cx="2463165" cy="368300"/>
          </a:xfrm>
          <a:prstGeom prst="rect">
            <a:avLst/>
          </a:prstGeom>
          <a:solidFill>
            <a:srgbClr val="FFC000"/>
          </a:solidFill>
        </p:spPr>
        <p:txBody>
          <a:bodyPr wrap="square" rtlCol="0">
            <a:spAutoFit/>
          </a:bodyPr>
          <a:p>
            <a:r>
              <a:rPr lang="en-US" altLang="zh-CN" b="1">
                <a:latin typeface="Comic Sans MS" panose="030F0702030302020204" pitchFamily="66" charset="0"/>
                <a:cs typeface="Comic Sans MS" panose="030F0702030302020204" pitchFamily="66" charset="0"/>
              </a:rPr>
              <a:t>getting enough sleep</a:t>
            </a:r>
            <a:endParaRPr lang="en-US" altLang="zh-CN" b="1">
              <a:latin typeface="Comic Sans MS" panose="030F0702030302020204" pitchFamily="66" charset="0"/>
              <a:cs typeface="Comic Sans MS" panose="030F0702030302020204" pitchFamily="66" charset="0"/>
            </a:endParaRPr>
          </a:p>
        </p:txBody>
      </p:sp>
      <p:sp>
        <p:nvSpPr>
          <p:cNvPr id="16" name="文本框 15"/>
          <p:cNvSpPr txBox="1"/>
          <p:nvPr/>
        </p:nvSpPr>
        <p:spPr>
          <a:xfrm>
            <a:off x="8999855" y="2207260"/>
            <a:ext cx="2462530" cy="368300"/>
          </a:xfrm>
          <a:prstGeom prst="rect">
            <a:avLst/>
          </a:prstGeom>
          <a:solidFill>
            <a:srgbClr val="FFC000"/>
          </a:solidFill>
        </p:spPr>
        <p:txBody>
          <a:bodyPr wrap="square" rtlCol="0">
            <a:spAutoFit/>
          </a:bodyPr>
          <a:p>
            <a:r>
              <a:rPr lang="en-US" altLang="zh-CN" b="1">
                <a:latin typeface="Comic Sans MS" panose="030F0702030302020204" pitchFamily="66" charset="0"/>
                <a:cs typeface="Comic Sans MS" panose="030F0702030302020204" pitchFamily="66" charset="0"/>
              </a:rPr>
              <a:t>moving and playing</a:t>
            </a:r>
            <a:endParaRPr lang="en-US" altLang="zh-CN" b="1">
              <a:latin typeface="Comic Sans MS" panose="030F0702030302020204" pitchFamily="66" charset="0"/>
              <a:cs typeface="Comic Sans MS" panose="030F0702030302020204" pitchFamily="66" charset="0"/>
            </a:endParaRPr>
          </a:p>
        </p:txBody>
      </p:sp>
      <p:sp>
        <p:nvSpPr>
          <p:cNvPr id="17" name="文本框 16"/>
          <p:cNvSpPr txBox="1"/>
          <p:nvPr/>
        </p:nvSpPr>
        <p:spPr>
          <a:xfrm>
            <a:off x="8999855" y="2667635"/>
            <a:ext cx="2463165" cy="368300"/>
          </a:xfrm>
          <a:prstGeom prst="rect">
            <a:avLst/>
          </a:prstGeom>
          <a:solidFill>
            <a:srgbClr val="FFC000"/>
          </a:solidFill>
        </p:spPr>
        <p:txBody>
          <a:bodyPr wrap="square" rtlCol="0">
            <a:spAutoFit/>
          </a:bodyPr>
          <a:p>
            <a:r>
              <a:rPr lang="en-US" altLang="zh-CN" b="1">
                <a:latin typeface="Comic Sans MS" panose="030F0702030302020204" pitchFamily="66" charset="0"/>
                <a:cs typeface="Comic Sans MS" panose="030F0702030302020204" pitchFamily="66" charset="0"/>
              </a:rPr>
              <a:t>eating healthy food</a:t>
            </a:r>
            <a:endParaRPr lang="en-US" altLang="zh-CN" b="1">
              <a:latin typeface="Comic Sans MS" panose="030F0702030302020204" pitchFamily="66" charset="0"/>
              <a:cs typeface="Comic Sans MS" panose="030F0702030302020204" pitchFamily="66" charset="0"/>
            </a:endParaRPr>
          </a:p>
        </p:txBody>
      </p:sp>
      <p:sp>
        <p:nvSpPr>
          <p:cNvPr id="13" name="文本框 12"/>
          <p:cNvSpPr txBox="1"/>
          <p:nvPr/>
        </p:nvSpPr>
        <p:spPr>
          <a:xfrm>
            <a:off x="6897370" y="3236595"/>
            <a:ext cx="5294630" cy="1476375"/>
          </a:xfrm>
          <a:prstGeom prst="rect">
            <a:avLst/>
          </a:prstGeom>
          <a:noFill/>
        </p:spPr>
        <p:txBody>
          <a:bodyPr wrap="square" rtlCol="0">
            <a:spAutoFit/>
          </a:bodyPr>
          <a:p>
            <a:r>
              <a:rPr lang="en-US" altLang="zh-CN" sz="2400">
                <a:latin typeface="Comic Sans MS" panose="030F0702030302020204" pitchFamily="66" charset="0"/>
                <a:cs typeface="Comic Sans MS" panose="030F0702030302020204" pitchFamily="66" charset="0"/>
                <a:sym typeface="+mn-ea"/>
              </a:rPr>
              <a:t> I</a:t>
            </a:r>
            <a:r>
              <a:rPr lang="zh-CN" altLang="en-US" sz="2400">
                <a:latin typeface="Comic Sans MS" panose="030F0702030302020204" pitchFamily="66" charset="0"/>
                <a:cs typeface="Comic Sans MS" panose="030F0702030302020204" pitchFamily="66" charset="0"/>
                <a:sym typeface="+mn-ea"/>
              </a:rPr>
              <a:t> can </a:t>
            </a:r>
            <a:r>
              <a:rPr lang="en-US" altLang="zh-CN" sz="2400">
                <a:latin typeface="Comic Sans MS" panose="030F0702030302020204" pitchFamily="66" charset="0"/>
                <a:cs typeface="Comic Sans MS" panose="030F0702030302020204" pitchFamily="66" charset="0"/>
                <a:sym typeface="+mn-ea"/>
              </a:rPr>
              <a:t>take care of my body</a:t>
            </a:r>
            <a:endParaRPr lang="en-US" altLang="zh-CN" sz="2400">
              <a:latin typeface="Comic Sans MS" panose="030F0702030302020204" pitchFamily="66" charset="0"/>
              <a:cs typeface="Comic Sans MS" panose="030F0702030302020204" pitchFamily="66" charset="0"/>
              <a:sym typeface="+mn-ea"/>
            </a:endParaRPr>
          </a:p>
          <a:p>
            <a:r>
              <a:rPr lang="en-US" altLang="zh-CN" sz="2400">
                <a:solidFill>
                  <a:srgbClr val="C00000"/>
                </a:solidFill>
                <a:latin typeface="Comic Sans MS" panose="030F0702030302020204" pitchFamily="66" charset="0"/>
                <a:cs typeface="Comic Sans MS" panose="030F0702030302020204" pitchFamily="66" charset="0"/>
                <a:sym typeface="+mn-ea"/>
              </a:rPr>
              <a:t>by</a:t>
            </a:r>
            <a:r>
              <a:rPr lang="en-US" altLang="zh-CN" sz="2400">
                <a:latin typeface="Comic Sans MS" panose="030F0702030302020204" pitchFamily="66" charset="0"/>
                <a:cs typeface="Comic Sans MS" panose="030F0702030302020204" pitchFamily="66" charset="0"/>
                <a:sym typeface="+mn-ea"/>
              </a:rPr>
              <a:t> getting enough sleep, moving, playing and eating healthy food.</a:t>
            </a:r>
            <a:endParaRPr lang="en-US" altLang="zh-CN" sz="2400">
              <a:latin typeface="Comic Sans MS" panose="030F0702030302020204" pitchFamily="66" charset="0"/>
              <a:cs typeface="Comic Sans MS" panose="030F0702030302020204" pitchFamily="66" charset="0"/>
            </a:endParaRPr>
          </a:p>
          <a:p>
            <a:r>
              <a:rPr lang="en-US" altLang="zh-CN" b="1">
                <a:latin typeface="Comic Sans MS" panose="030F0702030302020204" pitchFamily="66" charset="0"/>
                <a:cs typeface="Comic Sans MS" panose="030F0702030302020204" pitchFamily="66" charset="0"/>
                <a:sym typeface="+mn-ea"/>
              </a:rPr>
              <a:t> </a:t>
            </a:r>
            <a:endParaRPr lang="en-US" altLang="zh-CN">
              <a:latin typeface="Comic Sans MS" panose="030F0702030302020204" pitchFamily="66" charset="0"/>
              <a:cs typeface="Comic Sans MS" panose="030F0702030302020204" pitchFamily="66" charset="0"/>
              <a:sym typeface="+mn-ea"/>
            </a:endParaRPr>
          </a:p>
        </p:txBody>
      </p:sp>
      <p:sp>
        <p:nvSpPr>
          <p:cNvPr id="14" name="文本框 13"/>
          <p:cNvSpPr txBox="1"/>
          <p:nvPr/>
        </p:nvSpPr>
        <p:spPr>
          <a:xfrm>
            <a:off x="8355330" y="2207260"/>
            <a:ext cx="591820" cy="368300"/>
          </a:xfrm>
          <a:prstGeom prst="rect">
            <a:avLst/>
          </a:prstGeom>
          <a:noFill/>
        </p:spPr>
        <p:txBody>
          <a:bodyPr wrap="square" rtlCol="0">
            <a:spAutoFit/>
          </a:bodyPr>
          <a:p>
            <a:r>
              <a:rPr lang="en-US" altLang="zh-CN" b="1">
                <a:solidFill>
                  <a:srgbClr val="FF0000"/>
                </a:solidFill>
                <a:latin typeface="Comic Sans MS" panose="030F0702030302020204" pitchFamily="66" charset="0"/>
                <a:cs typeface="Comic Sans MS" panose="030F0702030302020204" pitchFamily="66" charset="0"/>
              </a:rPr>
              <a:t>By</a:t>
            </a:r>
            <a:endParaRPr lang="en-US" altLang="zh-CN" b="1">
              <a:solidFill>
                <a:srgbClr val="FF0000"/>
              </a:solidFill>
              <a:latin typeface="Comic Sans MS" panose="030F0702030302020204" pitchFamily="66" charset="0"/>
              <a:cs typeface="Comic Sans MS" panose="030F0702030302020204" pitchFamily="66"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8" presetClass="entr" presetSubtype="16" fill="hold" grpId="0" nodeType="withEffect">
                                  <p:stCondLst>
                                    <p:cond delay="0"/>
                                  </p:stCondLst>
                                  <p:childTnLst>
                                    <p:set>
                                      <p:cBhvr>
                                        <p:cTn id="17" dur="500" fill="hold">
                                          <p:stCondLst>
                                            <p:cond delay="0"/>
                                          </p:stCondLst>
                                        </p:cTn>
                                        <p:tgtEl>
                                          <p:spTgt spid="7"/>
                                        </p:tgtEl>
                                        <p:attrNameLst>
                                          <p:attrName>style.visibility</p:attrName>
                                        </p:attrNameLst>
                                      </p:cBhvr>
                                      <p:to>
                                        <p:strVal val="visible"/>
                                      </p:to>
                                    </p:set>
                                    <p:animEffect transition="in" filter="diamond(i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2000" fill="hold">
                                          <p:stCondLst>
                                            <p:cond delay="0"/>
                                          </p:stCondLst>
                                        </p:cTn>
                                        <p:tgtEl>
                                          <p:spTgt spid="8"/>
                                        </p:tgtEl>
                                        <p:attrNameLst>
                                          <p:attrName>style.visibility</p:attrName>
                                        </p:attrNameLst>
                                      </p:cBhvr>
                                      <p:to>
                                        <p:strVal val="visible"/>
                                      </p:to>
                                    </p:set>
                                    <p:anim calcmode="lin" valueType="num">
                                      <p:cBhvr additive="base">
                                        <p:cTn id="23" dur="2000" fill="hold"/>
                                        <p:tgtEl>
                                          <p:spTgt spid="8"/>
                                        </p:tgtEl>
                                        <p:attrNameLst>
                                          <p:attrName>ppt_x</p:attrName>
                                        </p:attrNameLst>
                                      </p:cBhvr>
                                      <p:tavLst>
                                        <p:tav tm="0">
                                          <p:val>
                                            <p:strVal val="#ppt_x"/>
                                          </p:val>
                                        </p:tav>
                                        <p:tav tm="100000">
                                          <p:val>
                                            <p:strVal val="#ppt_x"/>
                                          </p:val>
                                        </p:tav>
                                      </p:tavLst>
                                    </p:anim>
                                    <p:anim calcmode="lin" valueType="num">
                                      <p:cBhvr additive="base">
                                        <p:cTn id="24"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linds(horizontal)">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 grpId="0"/>
      <p:bldP spid="12" grpId="0"/>
      <p:bldP spid="15" grpId="0" bldLvl="0" animBg="1"/>
      <p:bldP spid="16" grpId="0" bldLvl="0" animBg="1"/>
      <p:bldP spid="17" grpId="0" bldLvl="0" animBg="1"/>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11150" y="901065"/>
            <a:ext cx="11880850" cy="829945"/>
          </a:xfrm>
          <a:prstGeom prst="rect">
            <a:avLst/>
          </a:prstGeom>
          <a:noFill/>
        </p:spPr>
        <p:txBody>
          <a:bodyPr wrap="square" rtlCol="0">
            <a:spAutoFit/>
          </a:bodyPr>
          <a:p>
            <a:r>
              <a:rPr lang="en-US" altLang="zh-CN" sz="2400" b="1">
                <a:solidFill>
                  <a:srgbClr val="FF0000"/>
                </a:solidFill>
                <a:latin typeface="Comic Sans MS" panose="030F0702030302020204" pitchFamily="66" charset="0"/>
                <a:cs typeface="Comic Sans MS" panose="030F0702030302020204" pitchFamily="66" charset="0"/>
              </a:rPr>
              <a:t>Discussion: </a:t>
            </a:r>
            <a:r>
              <a:rPr lang="en-US" altLang="zh-CN" sz="2400" b="1">
                <a:latin typeface="Comic Sans MS" panose="030F0702030302020204" pitchFamily="66" charset="0"/>
                <a:cs typeface="Comic Sans MS" panose="030F0702030302020204" pitchFamily="66" charset="0"/>
              </a:rPr>
              <a:t>According to what we have learnt today, if you don’t take care of your body well, what do you plan to do?</a:t>
            </a:r>
            <a:endParaRPr lang="en-US" altLang="zh-CN" sz="2400" b="1">
              <a:latin typeface="Comic Sans MS" panose="030F0702030302020204" pitchFamily="66" charset="0"/>
              <a:cs typeface="Comic Sans MS" panose="030F0702030302020204" pitchFamily="66" charset="0"/>
            </a:endParaRPr>
          </a:p>
        </p:txBody>
      </p:sp>
      <p:pic>
        <p:nvPicPr>
          <p:cNvPr id="5" name="图片 3" descr="a03bd5b7f8c123f678e56d62e02bca1f"/>
          <p:cNvPicPr>
            <a:picLocks noChangeAspect="1"/>
          </p:cNvPicPr>
          <p:nvPr>
            <p:custDataLst>
              <p:tags r:id="rId1"/>
            </p:custDataLst>
          </p:nvPr>
        </p:nvPicPr>
        <p:blipFill>
          <a:blip r:embed="rId2"/>
          <a:srcRect l="21507" t="4990" r="7210" b="13199"/>
          <a:stretch>
            <a:fillRect/>
          </a:stretch>
        </p:blipFill>
        <p:spPr>
          <a:xfrm>
            <a:off x="960755" y="3305175"/>
            <a:ext cx="2350135" cy="1642110"/>
          </a:xfrm>
          <a:prstGeom prst="rect">
            <a:avLst/>
          </a:prstGeom>
        </p:spPr>
      </p:pic>
      <p:pic>
        <p:nvPicPr>
          <p:cNvPr id="6" name="图片 1" descr="6712efde13cf2b570380fe85c75ddc13"/>
          <p:cNvPicPr>
            <a:picLocks noChangeAspect="1"/>
          </p:cNvPicPr>
          <p:nvPr/>
        </p:nvPicPr>
        <p:blipFill>
          <a:blip r:embed="rId3"/>
          <a:srcRect t="17885" b="10673"/>
          <a:stretch>
            <a:fillRect/>
          </a:stretch>
        </p:blipFill>
        <p:spPr>
          <a:xfrm>
            <a:off x="4330700" y="3305175"/>
            <a:ext cx="2602865" cy="1642110"/>
          </a:xfrm>
          <a:prstGeom prst="rect">
            <a:avLst/>
          </a:prstGeom>
        </p:spPr>
      </p:pic>
      <p:pic>
        <p:nvPicPr>
          <p:cNvPr id="7" name="图片 6" descr="2775bd500bc4c0cc64569061c6729884"/>
          <p:cNvPicPr>
            <a:picLocks noChangeAspect="1"/>
          </p:cNvPicPr>
          <p:nvPr/>
        </p:nvPicPr>
        <p:blipFill>
          <a:blip r:embed="rId4"/>
          <a:srcRect t="5309" r="4148" b="13467"/>
          <a:stretch>
            <a:fillRect/>
          </a:stretch>
        </p:blipFill>
        <p:spPr>
          <a:xfrm>
            <a:off x="7953375" y="3304540"/>
            <a:ext cx="2108835" cy="1642745"/>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083310" y="3352800"/>
            <a:ext cx="9697085" cy="2061210"/>
          </a:xfrm>
          <a:prstGeom prst="rect">
            <a:avLst/>
          </a:prstGeom>
          <a:noFill/>
          <a:ln w="9525">
            <a:noFill/>
            <a:miter lim="800000"/>
          </a:ln>
        </p:spPr>
        <p:txBody>
          <a:bodyPr wrap="square">
            <a:spAutoFit/>
          </a:bodyPr>
          <a:lstStyle/>
          <a:p>
            <a:r>
              <a:rPr lang="en-US" altLang="zh-CN" sz="3200">
                <a:latin typeface="Comic Sans MS" panose="030F0702030302020204" pitchFamily="66" charset="0"/>
              </a:rPr>
              <a:t>1. </a:t>
            </a:r>
            <a:r>
              <a:rPr lang="en-US" altLang="zh-CN" sz="3200">
                <a:latin typeface="Comic Sans MS" panose="030F0702030302020204" pitchFamily="66" charset="0"/>
                <a:sym typeface="+mn-ea"/>
              </a:rPr>
              <a:t>R</a:t>
            </a:r>
            <a:r>
              <a:rPr lang="en-US" altLang="zh-CN" sz="3200">
                <a:latin typeface="Comic Sans MS" panose="030F0702030302020204" pitchFamily="66" charset="0"/>
                <a:sym typeface="+mn-ea"/>
              </a:rPr>
              <a:t>eview the expressions and sentence patterns in this passage;</a:t>
            </a:r>
            <a:endParaRPr lang="en-US" altLang="zh-CN" sz="3200" i="1">
              <a:latin typeface="Comic Sans MS" panose="030F0702030302020204" pitchFamily="66" charset="0"/>
              <a:sym typeface="+mn-ea"/>
            </a:endParaRPr>
          </a:p>
          <a:p>
            <a:r>
              <a:rPr lang="en-US" altLang="zh-CN" sz="3200">
                <a:latin typeface="Comic Sans MS" panose="030F0702030302020204" pitchFamily="66" charset="0"/>
              </a:rPr>
              <a:t>2.Try to change your lifestyle and take care of your body healthily.</a:t>
            </a:r>
            <a:endParaRPr lang="zh-CN" altLang="zh-CN" sz="3200">
              <a:latin typeface="Comic Sans MS" panose="030F0702030302020204" pitchFamily="66" charset="0"/>
            </a:endParaRPr>
          </a:p>
        </p:txBody>
      </p:sp>
      <p:sp>
        <p:nvSpPr>
          <p:cNvPr id="18435" name="WordArt 7"/>
          <p:cNvSpPr>
            <a:spLocks noChangeArrowheads="1" noChangeShapeType="1" noTextEdit="1"/>
          </p:cNvSpPr>
          <p:nvPr/>
        </p:nvSpPr>
        <p:spPr bwMode="auto">
          <a:xfrm>
            <a:off x="4267200" y="2138045"/>
            <a:ext cx="3505200" cy="762000"/>
          </a:xfrm>
          <a:prstGeom prst="rect">
            <a:avLst/>
          </a:prstGeom>
        </p:spPr>
        <p:txBody>
          <a:bodyPr spcFirstLastPara="1" wrap="none" fromWordArt="1">
            <a:prstTxWarp prst="textArchUp">
              <a:avLst>
                <a:gd name="adj" fmla="val 10800004"/>
              </a:avLst>
            </a:prstTxWarp>
          </a:bodyPr>
          <a:lstStyle/>
          <a:p>
            <a:pPr algn="ctr"/>
            <a:r>
              <a:rPr lang="en-US" altLang="zh-CN" sz="3200" kern="10">
                <a:ln w="9525">
                  <a:solidFill>
                    <a:srgbClr val="000000"/>
                  </a:solidFill>
                  <a:round/>
                </a:ln>
                <a:solidFill>
                  <a:srgbClr val="FFC000"/>
                </a:solidFill>
                <a:latin typeface="Comic Sans MS" panose="030F0702030302020204"/>
              </a:rPr>
              <a:t>Homework</a:t>
            </a:r>
            <a:endParaRPr lang="en-US" altLang="zh-CN" sz="3200" kern="10">
              <a:ln w="9525">
                <a:solidFill>
                  <a:srgbClr val="000000"/>
                </a:solidFill>
                <a:round/>
              </a:ln>
              <a:solidFill>
                <a:srgbClr val="FFC000"/>
              </a:solidFill>
              <a:latin typeface="Comic Sans MS" panose="030F0702030302020204"/>
            </a:endParaRPr>
          </a:p>
        </p:txBody>
      </p:sp>
      <p:sp>
        <p:nvSpPr>
          <p:cNvPr id="9" name="TextBox 8"/>
          <p:cNvSpPr txBox="1">
            <a:spLocks noChangeArrowheads="1"/>
          </p:cNvSpPr>
          <p:nvPr/>
        </p:nvSpPr>
        <p:spPr bwMode="auto">
          <a:xfrm>
            <a:off x="1828800" y="518160"/>
            <a:ext cx="9576435" cy="1322070"/>
          </a:xfrm>
          <a:prstGeom prst="rect">
            <a:avLst/>
          </a:prstGeom>
          <a:noFill/>
          <a:ln w="9525">
            <a:noFill/>
            <a:miter lim="800000"/>
          </a:ln>
        </p:spPr>
        <p:txBody>
          <a:bodyPr wrap="square">
            <a:spAutoFit/>
          </a:bodyPr>
          <a:lstStyle/>
          <a:p>
            <a:r>
              <a:rPr lang="en-US" altLang="zh-CN" sz="4000" b="1">
                <a:solidFill>
                  <a:srgbClr val="FF0000"/>
                </a:solidFill>
                <a:latin typeface="Comic Sans MS" panose="030F0702030302020204" pitchFamily="66" charset="0"/>
              </a:rPr>
              <a:t>The first wealth(</a:t>
            </a:r>
            <a:r>
              <a:rPr lang="zh-CN" altLang="en-US" sz="4000" b="1">
                <a:solidFill>
                  <a:srgbClr val="FF0000"/>
                </a:solidFill>
                <a:latin typeface="Comic Sans MS" panose="030F0702030302020204" pitchFamily="66" charset="0"/>
              </a:rPr>
              <a:t>财富</a:t>
            </a:r>
            <a:r>
              <a:rPr lang="en-US" altLang="zh-CN" sz="4000" b="1">
                <a:solidFill>
                  <a:srgbClr val="FF0000"/>
                </a:solidFill>
                <a:latin typeface="Comic Sans MS" panose="030F0702030302020204" pitchFamily="66" charset="0"/>
              </a:rPr>
              <a:t>) is health.</a:t>
            </a:r>
            <a:endParaRPr lang="en-US" altLang="zh-CN" sz="4000" b="1">
              <a:solidFill>
                <a:srgbClr val="FF0000"/>
              </a:solidFill>
              <a:latin typeface="Comic Sans MS" panose="030F0702030302020204" pitchFamily="66" charset="0"/>
            </a:endParaRPr>
          </a:p>
          <a:p>
            <a:r>
              <a:rPr lang="en-US" altLang="zh-CN" sz="4000" b="1">
                <a:solidFill>
                  <a:srgbClr val="FF0000"/>
                </a:solidFill>
                <a:latin typeface="Comic Sans MS" panose="030F0702030302020204" pitchFamily="66" charset="0"/>
              </a:rPr>
              <a:t>Take care of your body. </a:t>
            </a:r>
            <a:endParaRPr lang="zh-CN" altLang="en-US" sz="4000" b="1">
              <a:solidFill>
                <a:srgbClr val="FF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35"/>
                                        </p:tgtEl>
                                        <p:attrNameLst>
                                          <p:attrName>style.visibility</p:attrName>
                                        </p:attrNameLst>
                                      </p:cBhvr>
                                      <p:to>
                                        <p:strVal val="visible"/>
                                      </p:to>
                                    </p:set>
                                    <p:animEffect transition="in" filter="blinds(horizontal)">
                                      <p:cBhvr>
                                        <p:cTn id="17" dur="500"/>
                                        <p:tgtEl>
                                          <p:spTgt spid="1843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8434"/>
                                        </p:tgtEl>
                                        <p:attrNameLst>
                                          <p:attrName>style.visibility</p:attrName>
                                        </p:attrNameLst>
                                      </p:cBhvr>
                                      <p:to>
                                        <p:strVal val="visible"/>
                                      </p:to>
                                    </p:set>
                                    <p:animEffect transition="in" filter="blinds(horizontal)">
                                      <p:cBhvr>
                                        <p:cTn id="20"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animBg="1"/>
      <p:bldP spid="9" grpId="0"/>
      <p:bldP spid="9"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205176"/>
</p:tagLst>
</file>

<file path=ppt/tags/tag64.xml><?xml version="1.0" encoding="utf-8"?>
<p:tagLst xmlns:p="http://schemas.openxmlformats.org/presentationml/2006/main">
  <p:tag name="KSO_WM_BEAUTIFY_FLAG" val="#wm#"/>
  <p:tag name="KSO_WM_TEMPLATE_CATEGORY" val="custom"/>
  <p:tag name="KSO_WM_TEMPLATE_INDEX" val="20205176"/>
</p:tagLst>
</file>

<file path=ppt/tags/tag65.xml><?xml version="1.0" encoding="utf-8"?>
<p:tagLst xmlns:p="http://schemas.openxmlformats.org/presentationml/2006/main">
  <p:tag name="KSO_WM_BEAUTIFY_FLAG" val="#wm#"/>
  <p:tag name="KSO_WM_TEMPLATE_CATEGORY" val="custom"/>
  <p:tag name="KSO_WM_TEMPLATE_INDEX" val="20205176"/>
</p:tagLst>
</file>

<file path=ppt/tags/tag66.xml><?xml version="1.0" encoding="utf-8"?>
<p:tagLst xmlns:p="http://schemas.openxmlformats.org/presentationml/2006/main">
  <p:tag name="KSO_WM_BEAUTIFY_FLAG" val="#wm#"/>
  <p:tag name="KSO_WM_TEMPLATE_CATEGORY" val="custom"/>
  <p:tag name="KSO_WM_TEMPLATE_INDEX" val="20205176"/>
</p:tagLst>
</file>

<file path=ppt/tags/tag67.xml><?xml version="1.0" encoding="utf-8"?>
<p:tagLst xmlns:p="http://schemas.openxmlformats.org/presentationml/2006/main">
  <p:tag name="KSO_WM_BEAUTIFY_FLAG" val="#wm#"/>
  <p:tag name="KSO_WM_TEMPLATE_CATEGORY" val="custom"/>
  <p:tag name="KSO_WM_TEMPLATE_INDEX" val="20205176"/>
</p:tagLst>
</file>

<file path=ppt/tags/tag68.xml><?xml version="1.0" encoding="utf-8"?>
<p:tagLst xmlns:p="http://schemas.openxmlformats.org/presentationml/2006/main">
  <p:tag name="KSO_WM_UNIT_PLACING_PICTURE_USER_VIEWPORT" val="{&quot;height&quot;:13080,&quot;width&quot;:9780}"/>
</p:tagLst>
</file>

<file path=ppt/tags/tag6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PLACING_PICTURE_USER_VIEWPORT" val="{&quot;height&quot;:1865,&quot;width&quot;:2206}"/>
</p:tagLst>
</file>

<file path=ppt/tags/tag71.xml><?xml version="1.0" encoding="utf-8"?>
<p:tagLst xmlns:p="http://schemas.openxmlformats.org/presentationml/2006/main">
  <p:tag name="KSO_WM_BEAUTIFY_FLAG" val="#wm#"/>
  <p:tag name="KSO_WM_TEMPLATE_CATEGORY" val="custom"/>
  <p:tag name="KSO_WM_TEMPLATE_INDEX" val="20205176"/>
</p:tagLst>
</file>

<file path=ppt/tags/tag72.xml><?xml version="1.0" encoding="utf-8"?>
<p:tagLst xmlns:p="http://schemas.openxmlformats.org/presentationml/2006/main">
  <p:tag name="COMMONDATA" val="eyJoZGlkIjoiZDRmNzE0YmE0NWVjZWU1NGZhYjA2NDM4ZWZjOTc0MWYifQ=="/>
  <p:tag name="KSO_WPP_MARK_KEY" val="ccdf10e7-44c4-4e46-862d-55527354c673"/>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4139</Words>
  <Application>WPS 演示</Application>
  <PresentationFormat>宽屏</PresentationFormat>
  <Paragraphs>235</Paragraphs>
  <Slides>9</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9</vt:i4>
      </vt:variant>
    </vt:vector>
  </HeadingPairs>
  <TitlesOfParts>
    <vt:vector size="19" baseType="lpstr">
      <vt:lpstr>Arial</vt:lpstr>
      <vt:lpstr>宋体</vt:lpstr>
      <vt:lpstr>Wingdings</vt:lpstr>
      <vt:lpstr>Wingdings</vt:lpstr>
      <vt:lpstr>Comic Sans MS</vt:lpstr>
      <vt:lpstr>Comic Sans MS</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Cindy Star</cp:lastModifiedBy>
  <cp:revision>245</cp:revision>
  <dcterms:created xsi:type="dcterms:W3CDTF">2019-06-19T02:08:00Z</dcterms:created>
  <dcterms:modified xsi:type="dcterms:W3CDTF">2022-11-24T23:42:58Z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8FA478FF47424418AB7CE017465F36F0</vt:lpwstr>
  </property>
</Properties>
</file>