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4a" ContentType="audi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media/image2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0" r:id="rId3"/>
    <p:sldMasterId id="2147483654" r:id="rId4"/>
  </p:sldMasterIdLst>
  <p:notesMasterIdLst>
    <p:notesMasterId r:id="rId6"/>
  </p:notesMasterIdLst>
  <p:sldIdLst>
    <p:sldId id="536" r:id="rId5"/>
    <p:sldId id="303" r:id="rId7"/>
    <p:sldId id="507" r:id="rId8"/>
    <p:sldId id="417" r:id="rId9"/>
    <p:sldId id="443" r:id="rId10"/>
    <p:sldId id="444" r:id="rId11"/>
    <p:sldId id="484" r:id="rId12"/>
    <p:sldId id="485" r:id="rId13"/>
    <p:sldId id="447" r:id="rId14"/>
    <p:sldId id="493" r:id="rId15"/>
    <p:sldId id="489" r:id="rId16"/>
    <p:sldId id="490" r:id="rId17"/>
    <p:sldId id="491" r:id="rId18"/>
    <p:sldId id="492" r:id="rId19"/>
    <p:sldId id="441" r:id="rId20"/>
    <p:sldId id="494" r:id="rId21"/>
    <p:sldId id="442" r:id="rId22"/>
    <p:sldId id="419" r:id="rId23"/>
    <p:sldId id="576" r:id="rId24"/>
    <p:sldId id="496" r:id="rId25"/>
    <p:sldId id="500" r:id="rId26"/>
    <p:sldId id="498" r:id="rId27"/>
    <p:sldId id="501" r:id="rId28"/>
    <p:sldId id="448" r:id="rId29"/>
    <p:sldId id="502" r:id="rId30"/>
    <p:sldId id="503" r:id="rId31"/>
    <p:sldId id="504" r:id="rId32"/>
    <p:sldId id="566" r:id="rId33"/>
    <p:sldId id="570" r:id="rId34"/>
    <p:sldId id="590" r:id="rId35"/>
    <p:sldId id="592" r:id="rId36"/>
    <p:sldId id="451" r:id="rId37"/>
    <p:sldId id="537" r:id="rId38"/>
  </p:sldIdLst>
  <p:sldSz cx="12192000" cy="6858000"/>
  <p:notesSz cx="6858000" cy="9144000"/>
  <p:embeddedFontLst>
    <p:embeddedFont>
      <p:font typeface="黑体" panose="02010609060101010101" charset="-122"/>
      <p:regular r:id="rId43"/>
    </p:embeddedFont>
    <p:embeddedFont>
      <p:font typeface="楷体" panose="02010609060101010101" charset="-122"/>
      <p:regular r:id="rId44"/>
    </p:embeddedFont>
    <p:embeddedFont>
      <p:font typeface="字魂59号-创粗黑" panose="00000500000000000000" pitchFamily="2" charset="-122"/>
      <p:regular r:id="rId45"/>
    </p:embeddedFont>
    <p:embeddedFont>
      <p:font typeface="等线" panose="02010600030101010101" charset="-122"/>
      <p:regular r:id="rId46"/>
    </p:embeddedFont>
    <p:embeddedFont>
      <p:font typeface="汉仪刚艺体-85W" panose="00020600040101010101" charset="-122"/>
      <p:bold r:id="rId47"/>
    </p:embeddedFont>
    <p:embeddedFont>
      <p:font typeface="等线 Light" panose="02010600030101010101" charset="-122"/>
      <p:regular r:id="rId48"/>
    </p:embeddedFont>
  </p:embeddedFontLst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作者" initials="A" lastIdx="0" clrIdx="2"/>
  <p:cmAuthor id="2" name="Administrat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CF84E7"/>
    <a:srgbClr val="08485C"/>
    <a:srgbClr val="058F04"/>
    <a:srgbClr val="475C49"/>
    <a:srgbClr val="A1774D"/>
    <a:srgbClr val="2B946B"/>
    <a:srgbClr val="B3E57C"/>
    <a:srgbClr val="63C79F"/>
    <a:srgbClr val="2A1759"/>
    <a:srgbClr val="FFAA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78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126" y="528"/>
      </p:cViewPr>
      <p:guideLst>
        <p:guide orient="horz" pos="2202"/>
        <p:guide pos="3840"/>
        <p:guide pos="6898"/>
        <p:guide pos="66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9" Type="http://schemas.openxmlformats.org/officeDocument/2006/relationships/tags" Target="tags/tag57.xml"/><Relationship Id="rId48" Type="http://schemas.openxmlformats.org/officeDocument/2006/relationships/font" Target="fonts/font6.fntdata"/><Relationship Id="rId47" Type="http://schemas.openxmlformats.org/officeDocument/2006/relationships/font" Target="fonts/font5.fntdata"/><Relationship Id="rId46" Type="http://schemas.openxmlformats.org/officeDocument/2006/relationships/font" Target="fonts/font4.fntdata"/><Relationship Id="rId45" Type="http://schemas.openxmlformats.org/officeDocument/2006/relationships/font" Target="fonts/font3.fntdata"/><Relationship Id="rId44" Type="http://schemas.openxmlformats.org/officeDocument/2006/relationships/font" Target="fonts/font2.fntdata"/><Relationship Id="rId43" Type="http://schemas.openxmlformats.org/officeDocument/2006/relationships/font" Target="fonts/font1.fntdata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Master" Target="slideMasters/slideMaster3.xml"/><Relationship Id="rId39" Type="http://schemas.openxmlformats.org/officeDocument/2006/relationships/presProps" Target="presProps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7375B-645A-4B83-93EC-8A3A766EDB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F8934-6CED-46F5-B7D3-6CA10363127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251039-520B-44B2-B15A-CDB5D21904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251039-520B-44B2-B15A-CDB5D21904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177A1-B027-4131-BA9B-B9DE8038EC4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E4B3D-AC2A-4251-A10A-DA9E4CBEC4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177A1-B027-4131-BA9B-B9DE8038EC4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E4B3D-AC2A-4251-A10A-DA9E4CBEC4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177A1-B027-4131-BA9B-B9DE8038EC4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E4B3D-AC2A-4251-A10A-DA9E4CBEC4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177A1-B027-4131-BA9B-B9DE8038EC4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E4B3D-AC2A-4251-A10A-DA9E4CBEC4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177A1-B027-4131-BA9B-B9DE8038EC4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E4B3D-AC2A-4251-A10A-DA9E4CBEC4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177A1-B027-4131-BA9B-B9DE8038EC4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E4B3D-AC2A-4251-A10A-DA9E4CBEC4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9C92757-3C02-4CF6-8429-49BD51920F9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C09C29A-129B-40A3-AD09-217224EAB38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177A1-B027-4131-BA9B-B9DE8038EC4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E4B3D-AC2A-4251-A10A-DA9E4CBEC4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177A1-B027-4131-BA9B-B9DE8038EC4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E4B3D-AC2A-4251-A10A-DA9E4CBEC4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177A1-B027-4131-BA9B-B9DE8038EC4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E4B3D-AC2A-4251-A10A-DA9E4CBEC4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177A1-B027-4131-BA9B-B9DE8038EC4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E4B3D-AC2A-4251-A10A-DA9E4CBEC4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177A1-B027-4131-BA9B-B9DE8038EC4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E4B3D-AC2A-4251-A10A-DA9E4CBEC4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37883" y="609601"/>
            <a:ext cx="11008658" cy="5647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6"/>
          <a:stretch>
            <a:fillRect/>
          </a:stretch>
        </p:blipFill>
        <p:spPr>
          <a:xfrm>
            <a:off x="322729" y="304800"/>
            <a:ext cx="11412072" cy="6553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37883" y="609601"/>
            <a:ext cx="11008658" cy="5647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6"/>
          <a:stretch>
            <a:fillRect/>
          </a:stretch>
        </p:blipFill>
        <p:spPr>
          <a:xfrm>
            <a:off x="322729" y="304800"/>
            <a:ext cx="11412072" cy="6553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</p:sldLayoutIdLst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177A1-B027-4131-BA9B-B9DE8038EC4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E4B3D-AC2A-4251-A10A-DA9E4CBEC46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</p:sldLayoutIdLst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7.xml"/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9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8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1.xml"/><Relationship Id="rId2" Type="http://schemas.openxmlformats.org/officeDocument/2006/relationships/image" Target="../media/image20.png"/><Relationship Id="rId1" Type="http://schemas.openxmlformats.org/officeDocument/2006/relationships/tags" Target="../tags/tag20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3.xml"/><Relationship Id="rId2" Type="http://schemas.openxmlformats.org/officeDocument/2006/relationships/image" Target="../media/image20.png"/><Relationship Id="rId1" Type="http://schemas.openxmlformats.org/officeDocument/2006/relationships/tags" Target="../tags/tag2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5.xml"/><Relationship Id="rId2" Type="http://schemas.openxmlformats.org/officeDocument/2006/relationships/image" Target="../media/image20.png"/><Relationship Id="rId1" Type="http://schemas.openxmlformats.org/officeDocument/2006/relationships/tags" Target="../tags/tag24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3.wav"/><Relationship Id="rId4" Type="http://schemas.openxmlformats.org/officeDocument/2006/relationships/image" Target="../media/image16.jpeg"/><Relationship Id="rId3" Type="http://schemas.openxmlformats.org/officeDocument/2006/relationships/tags" Target="../tags/tag27.xml"/><Relationship Id="rId2" Type="http://schemas.openxmlformats.org/officeDocument/2006/relationships/image" Target="../media/image9.jpeg"/><Relationship Id="rId1" Type="http://schemas.openxmlformats.org/officeDocument/2006/relationships/tags" Target="../tags/tag26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image" Target="../media/image9.jpeg"/><Relationship Id="rId7" Type="http://schemas.openxmlformats.org/officeDocument/2006/relationships/tags" Target="../tags/tag2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18.png"/><Relationship Id="rId13" Type="http://schemas.openxmlformats.org/officeDocument/2006/relationships/image" Target="../media/image17.png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image" Target="../media/image16.jpeg"/><Relationship Id="rId1" Type="http://schemas.openxmlformats.org/officeDocument/2006/relationships/tags" Target="../tags/tag28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0.png"/><Relationship Id="rId3" Type="http://schemas.openxmlformats.org/officeDocument/2006/relationships/image" Target="../media/image9.jpeg"/><Relationship Id="rId2" Type="http://schemas.openxmlformats.org/officeDocument/2006/relationships/tags" Target="../tags/tag33.xml"/><Relationship Id="rId1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media" Target="../media/media3.mp3"/><Relationship Id="rId5" Type="http://schemas.openxmlformats.org/officeDocument/2006/relationships/audio" Target="../media/media3.mp3"/><Relationship Id="rId4" Type="http://schemas.openxmlformats.org/officeDocument/2006/relationships/image" Target="../media/image20.png"/><Relationship Id="rId3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3" Type="http://schemas.openxmlformats.org/officeDocument/2006/relationships/image" Target="../media/image9.jpeg"/><Relationship Id="rId2" Type="http://schemas.openxmlformats.org/officeDocument/2006/relationships/tags" Target="../tags/tag1.xml"/><Relationship Id="rId1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34.xml"/><Relationship Id="rId2" Type="http://schemas.openxmlformats.org/officeDocument/2006/relationships/image" Target="../media/image20.png"/><Relationship Id="rId1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1.wav"/><Relationship Id="rId3" Type="http://schemas.openxmlformats.org/officeDocument/2006/relationships/tags" Target="../tags/tag35.xml"/><Relationship Id="rId2" Type="http://schemas.openxmlformats.org/officeDocument/2006/relationships/image" Target="../media/image20.png"/><Relationship Id="rId1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1.wav"/><Relationship Id="rId3" Type="http://schemas.openxmlformats.org/officeDocument/2006/relationships/tags" Target="../tags/tag36.xml"/><Relationship Id="rId2" Type="http://schemas.openxmlformats.org/officeDocument/2006/relationships/image" Target="../media/image20.png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2.wav"/><Relationship Id="rId1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audio" Target="../media/audio3.wav"/><Relationship Id="rId5" Type="http://schemas.openxmlformats.org/officeDocument/2006/relationships/tags" Target="../tags/tag39.xml"/><Relationship Id="rId4" Type="http://schemas.openxmlformats.org/officeDocument/2006/relationships/image" Target="../media/image16.jpeg"/><Relationship Id="rId3" Type="http://schemas.openxmlformats.org/officeDocument/2006/relationships/tags" Target="../tags/tag38.xml"/><Relationship Id="rId2" Type="http://schemas.openxmlformats.org/officeDocument/2006/relationships/image" Target="../media/image9.jpeg"/><Relationship Id="rId1" Type="http://schemas.openxmlformats.org/officeDocument/2006/relationships/tags" Target="../tags/tag37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image" Target="../media/image16.jpeg"/><Relationship Id="rId7" Type="http://schemas.openxmlformats.org/officeDocument/2006/relationships/tags" Target="../tags/tag4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9.jpeg"/><Relationship Id="rId13" Type="http://schemas.openxmlformats.org/officeDocument/2006/relationships/tags" Target="../tags/tag44.xml"/><Relationship Id="rId12" Type="http://schemas.openxmlformats.org/officeDocument/2006/relationships/image" Target="../media/image18.png"/><Relationship Id="rId11" Type="http://schemas.openxmlformats.org/officeDocument/2006/relationships/image" Target="../media/image17.png"/><Relationship Id="rId10" Type="http://schemas.openxmlformats.org/officeDocument/2006/relationships/tags" Target="../tags/tag43.xml"/><Relationship Id="rId1" Type="http://schemas.openxmlformats.org/officeDocument/2006/relationships/tags" Target="../tags/tag40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46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tags" Target="../tags/tag45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49.xml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tags" Target="../tags/tag4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47.xm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51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tags" Target="../tags/tag50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jpeg"/><Relationship Id="rId7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18.png"/><Relationship Id="rId13" Type="http://schemas.openxmlformats.org/officeDocument/2006/relationships/image" Target="../media/image17.png"/><Relationship Id="rId12" Type="http://schemas.openxmlformats.org/officeDocument/2006/relationships/tags" Target="../tags/tag6.xml"/><Relationship Id="rId11" Type="http://schemas.openxmlformats.org/officeDocument/2006/relationships/tags" Target="../tags/tag5.xml"/><Relationship Id="rId10" Type="http://schemas.openxmlformats.org/officeDocument/2006/relationships/image" Target="../media/image16.jpeg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image" Target="../media/image16.jpeg"/><Relationship Id="rId3" Type="http://schemas.openxmlformats.org/officeDocument/2006/relationships/tags" Target="../tags/tag53.xml"/><Relationship Id="rId2" Type="http://schemas.openxmlformats.org/officeDocument/2006/relationships/image" Target="../media/image9.jpeg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52.xml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2.wav"/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tags" Target="../tags/tag5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1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34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tags" Target="../tags/tag7.xml"/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tags" Target="../tags/tag9.xml"/><Relationship Id="rId7" Type="http://schemas.openxmlformats.org/officeDocument/2006/relationships/image" Target="../media/image22.png"/><Relationship Id="rId6" Type="http://schemas.microsoft.com/office/2007/relationships/media" Target="../media/media1.m4a"/><Relationship Id="rId5" Type="http://schemas.openxmlformats.org/officeDocument/2006/relationships/audio" Target="../media/media1.m4a"/><Relationship Id="rId4" Type="http://schemas.openxmlformats.org/officeDocument/2006/relationships/image" Target="../media/image19.png"/><Relationship Id="rId3" Type="http://schemas.openxmlformats.org/officeDocument/2006/relationships/tags" Target="../tags/tag8.xml"/><Relationship Id="rId2" Type="http://schemas.openxmlformats.org/officeDocument/2006/relationships/image" Target="../media/image21.svg"/><Relationship Id="rId11" Type="http://schemas.openxmlformats.org/officeDocument/2006/relationships/slideLayout" Target="../slideLayouts/slideLayout2.xml"/><Relationship Id="rId10" Type="http://schemas.openxmlformats.org/officeDocument/2006/relationships/audio" Target="../media/audio2.wav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1.xml"/><Relationship Id="rId4" Type="http://schemas.openxmlformats.org/officeDocument/2006/relationships/image" Target="../media/image21.sv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0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tags" Target="../tags/tag13.xml"/><Relationship Id="rId4" Type="http://schemas.openxmlformats.org/officeDocument/2006/relationships/image" Target="../media/image21.sv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5.xml"/><Relationship Id="rId4" Type="http://schemas.openxmlformats.org/officeDocument/2006/relationships/image" Target="../media/image21.sv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4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6.xml"/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等腰三角形 21"/>
          <p:cNvSpPr/>
          <p:nvPr/>
        </p:nvSpPr>
        <p:spPr>
          <a:xfrm>
            <a:off x="10822375" y="5412263"/>
            <a:ext cx="1370001" cy="1445071"/>
          </a:xfrm>
          <a:prstGeom prst="triangle">
            <a:avLst>
              <a:gd name="adj" fmla="val 100000"/>
            </a:avLst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等腰三角形 14"/>
          <p:cNvSpPr/>
          <p:nvPr/>
        </p:nvSpPr>
        <p:spPr>
          <a:xfrm rot="5400000" flipH="1">
            <a:off x="37535" y="-47891"/>
            <a:ext cx="1370001" cy="1445071"/>
          </a:xfrm>
          <a:prstGeom prst="triangle">
            <a:avLst>
              <a:gd name="adj" fmla="val 100000"/>
            </a:avLst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44000" y="117000"/>
            <a:ext cx="11904000" cy="6624000"/>
          </a:xfrm>
          <a:prstGeom prst="rect">
            <a:avLst/>
          </a:prstGeom>
          <a:noFill/>
          <a:ln>
            <a:solidFill>
              <a:srgbClr val="00B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îşļiḓê"/>
          <p:cNvSpPr txBox="1"/>
          <p:nvPr/>
        </p:nvSpPr>
        <p:spPr bwMode="auto">
          <a:xfrm>
            <a:off x="917020" y="380413"/>
            <a:ext cx="12154399" cy="58907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20" tIns="60960" rIns="121920" bIns="6096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CN" altLang="en-US" sz="32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苏教版</a:t>
            </a:r>
            <a:r>
              <a:rPr lang="zh-CN" altLang="en-US" sz="32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义务教育教科书  数学  二年级下册</a:t>
            </a:r>
            <a:endParaRPr lang="zh-CN" altLang="en-US" sz="32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209463" y="4519295"/>
            <a:ext cx="9198187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735" b="1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张家港市白鹿小学</a:t>
            </a:r>
            <a:r>
              <a:rPr lang="en-US" altLang="zh-CN" sz="3735" b="1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</a:t>
            </a:r>
            <a:r>
              <a:rPr lang="zh-CN" altLang="en-US" sz="3735" b="1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季秋霞</a:t>
            </a:r>
            <a:endParaRPr lang="zh-CN" altLang="en-US" sz="3735" b="1" dirty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3" name="图片 32" descr="1668855715_3739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1220" y="2173605"/>
            <a:ext cx="9875520" cy="1702435"/>
          </a:xfrm>
          <a:prstGeom prst="rect">
            <a:avLst/>
          </a:prstGeom>
        </p:spPr>
      </p:pic>
      <p:pic>
        <p:nvPicPr>
          <p:cNvPr id="77" name="图片 76" descr="C:/Users/Dell/AppData/Local/Temp/picturecompress_20211103201124/output_1.pngoutput_1"/>
          <p:cNvPicPr>
            <a:picLocks noChangeAspect="1"/>
          </p:cNvPicPr>
          <p:nvPr/>
        </p:nvPicPr>
        <p:blipFill>
          <a:blip r:embed="rId2"/>
          <a:srcRect l="10030" t="9485" r="13382" b="5478"/>
          <a:stretch>
            <a:fillRect/>
          </a:stretch>
        </p:blipFill>
        <p:spPr>
          <a:xfrm>
            <a:off x="10360660" y="116840"/>
            <a:ext cx="1593850" cy="1770380"/>
          </a:xfrm>
          <a:prstGeom prst="rect">
            <a:avLst/>
          </a:prstGeom>
          <a:effectLst>
            <a:outerShdw blurRad="152400" dist="1270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36" name="组合 35"/>
          <p:cNvGrpSpPr/>
          <p:nvPr/>
        </p:nvGrpSpPr>
        <p:grpSpPr>
          <a:xfrm>
            <a:off x="191770" y="4812665"/>
            <a:ext cx="2565400" cy="2044700"/>
            <a:chOff x="13914" y="6517"/>
            <a:chExt cx="4802" cy="3900"/>
          </a:xfrm>
        </p:grpSpPr>
        <p:pic>
          <p:nvPicPr>
            <p:cNvPr id="5" name="图片 4" descr="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14" y="6517"/>
              <a:ext cx="4803" cy="3901"/>
            </a:xfrm>
            <a:prstGeom prst="rect">
              <a:avLst/>
            </a:prstGeom>
          </p:spPr>
        </p:pic>
        <p:grpSp>
          <p:nvGrpSpPr>
            <p:cNvPr id="31" name="组合 30"/>
            <p:cNvGrpSpPr/>
            <p:nvPr/>
          </p:nvGrpSpPr>
          <p:grpSpPr>
            <a:xfrm>
              <a:off x="15886" y="8932"/>
              <a:ext cx="1893" cy="1463"/>
              <a:chOff x="4256" y="7034"/>
              <a:chExt cx="4492" cy="3142"/>
            </a:xfrm>
          </p:grpSpPr>
          <p:grpSp>
            <p:nvGrpSpPr>
              <p:cNvPr id="7" name="组合 6"/>
              <p:cNvGrpSpPr/>
              <p:nvPr/>
            </p:nvGrpSpPr>
            <p:grpSpPr>
              <a:xfrm rot="6000000">
                <a:off x="3580" y="7710"/>
                <a:ext cx="3142" cy="1791"/>
                <a:chOff x="8510587" y="13255626"/>
                <a:chExt cx="3071813" cy="1751013"/>
              </a:xfrm>
            </p:grpSpPr>
            <p:sp>
              <p:nvSpPr>
                <p:cNvPr id="8" name="Freeform 105"/>
                <p:cNvSpPr>
                  <a:spLocks noEditPoints="1"/>
                </p:cNvSpPr>
                <p:nvPr/>
              </p:nvSpPr>
              <p:spPr bwMode="auto">
                <a:xfrm>
                  <a:off x="8569325" y="13255626"/>
                  <a:ext cx="3013075" cy="1616075"/>
                </a:xfrm>
                <a:custGeom>
                  <a:avLst/>
                  <a:gdLst>
                    <a:gd name="T0" fmla="*/ 0 w 711"/>
                    <a:gd name="T1" fmla="*/ 82 h 381"/>
                    <a:gd name="T2" fmla="*/ 675 w 711"/>
                    <a:gd name="T3" fmla="*/ 381 h 381"/>
                    <a:gd name="T4" fmla="*/ 711 w 711"/>
                    <a:gd name="T5" fmla="*/ 299 h 381"/>
                    <a:gd name="T6" fmla="*/ 36 w 711"/>
                    <a:gd name="T7" fmla="*/ 0 h 381"/>
                    <a:gd name="T8" fmla="*/ 0 w 711"/>
                    <a:gd name="T9" fmla="*/ 82 h 381"/>
                    <a:gd name="T10" fmla="*/ 641 w 711"/>
                    <a:gd name="T11" fmla="*/ 317 h 381"/>
                    <a:gd name="T12" fmla="*/ 662 w 711"/>
                    <a:gd name="T13" fmla="*/ 308 h 381"/>
                    <a:gd name="T14" fmla="*/ 671 w 711"/>
                    <a:gd name="T15" fmla="*/ 330 h 381"/>
                    <a:gd name="T16" fmla="*/ 649 w 711"/>
                    <a:gd name="T17" fmla="*/ 338 h 381"/>
                    <a:gd name="T18" fmla="*/ 641 w 711"/>
                    <a:gd name="T19" fmla="*/ 317 h 3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11" h="381">
                      <a:moveTo>
                        <a:pt x="0" y="82"/>
                      </a:moveTo>
                      <a:cubicBezTo>
                        <a:pt x="675" y="381"/>
                        <a:pt x="675" y="381"/>
                        <a:pt x="675" y="381"/>
                      </a:cubicBezTo>
                      <a:cubicBezTo>
                        <a:pt x="711" y="299"/>
                        <a:pt x="711" y="299"/>
                        <a:pt x="711" y="299"/>
                      </a:cubicBezTo>
                      <a:cubicBezTo>
                        <a:pt x="36" y="0"/>
                        <a:pt x="36" y="0"/>
                        <a:pt x="36" y="0"/>
                      </a:cubicBezTo>
                      <a:lnTo>
                        <a:pt x="0" y="82"/>
                      </a:lnTo>
                      <a:close/>
                      <a:moveTo>
                        <a:pt x="641" y="317"/>
                      </a:moveTo>
                      <a:cubicBezTo>
                        <a:pt x="644" y="308"/>
                        <a:pt x="654" y="305"/>
                        <a:pt x="662" y="308"/>
                      </a:cubicBezTo>
                      <a:cubicBezTo>
                        <a:pt x="671" y="312"/>
                        <a:pt x="674" y="322"/>
                        <a:pt x="671" y="330"/>
                      </a:cubicBezTo>
                      <a:cubicBezTo>
                        <a:pt x="667" y="338"/>
                        <a:pt x="657" y="342"/>
                        <a:pt x="649" y="338"/>
                      </a:cubicBezTo>
                      <a:cubicBezTo>
                        <a:pt x="641" y="335"/>
                        <a:pt x="637" y="325"/>
                        <a:pt x="641" y="317"/>
                      </a:cubicBezTo>
                      <a:close/>
                    </a:path>
                  </a:pathLst>
                </a:custGeom>
                <a:solidFill>
                  <a:srgbClr val="00D3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" name="Freeform 106"/>
                <p:cNvSpPr/>
                <p:nvPr/>
              </p:nvSpPr>
              <p:spPr bwMode="auto">
                <a:xfrm>
                  <a:off x="10102850" y="13903326"/>
                  <a:ext cx="149225" cy="217488"/>
                </a:xfrm>
                <a:custGeom>
                  <a:avLst/>
                  <a:gdLst>
                    <a:gd name="T0" fmla="*/ 0 w 94"/>
                    <a:gd name="T1" fmla="*/ 118 h 137"/>
                    <a:gd name="T2" fmla="*/ 43 w 94"/>
                    <a:gd name="T3" fmla="*/ 137 h 137"/>
                    <a:gd name="T4" fmla="*/ 94 w 94"/>
                    <a:gd name="T5" fmla="*/ 19 h 137"/>
                    <a:gd name="T6" fmla="*/ 54 w 94"/>
                    <a:gd name="T7" fmla="*/ 0 h 137"/>
                    <a:gd name="T8" fmla="*/ 0 w 94"/>
                    <a:gd name="T9" fmla="*/ 118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137">
                      <a:moveTo>
                        <a:pt x="0" y="118"/>
                      </a:moveTo>
                      <a:lnTo>
                        <a:pt x="43" y="137"/>
                      </a:lnTo>
                      <a:lnTo>
                        <a:pt x="94" y="19"/>
                      </a:lnTo>
                      <a:lnTo>
                        <a:pt x="54" y="0"/>
                      </a:lnTo>
                      <a:lnTo>
                        <a:pt x="0" y="11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" name="Freeform 107"/>
                <p:cNvSpPr/>
                <p:nvPr/>
              </p:nvSpPr>
              <p:spPr bwMode="auto">
                <a:xfrm>
                  <a:off x="9934575" y="13827126"/>
                  <a:ext cx="147638" cy="217488"/>
                </a:xfrm>
                <a:custGeom>
                  <a:avLst/>
                  <a:gdLst>
                    <a:gd name="T0" fmla="*/ 0 w 93"/>
                    <a:gd name="T1" fmla="*/ 118 h 137"/>
                    <a:gd name="T2" fmla="*/ 42 w 93"/>
                    <a:gd name="T3" fmla="*/ 137 h 137"/>
                    <a:gd name="T4" fmla="*/ 93 w 93"/>
                    <a:gd name="T5" fmla="*/ 19 h 137"/>
                    <a:gd name="T6" fmla="*/ 50 w 93"/>
                    <a:gd name="T7" fmla="*/ 0 h 137"/>
                    <a:gd name="T8" fmla="*/ 0 w 93"/>
                    <a:gd name="T9" fmla="*/ 118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137">
                      <a:moveTo>
                        <a:pt x="0" y="118"/>
                      </a:moveTo>
                      <a:lnTo>
                        <a:pt x="42" y="137"/>
                      </a:lnTo>
                      <a:lnTo>
                        <a:pt x="93" y="19"/>
                      </a:lnTo>
                      <a:lnTo>
                        <a:pt x="50" y="0"/>
                      </a:lnTo>
                      <a:lnTo>
                        <a:pt x="0" y="11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1" name="Freeform 108"/>
                <p:cNvSpPr/>
                <p:nvPr/>
              </p:nvSpPr>
              <p:spPr bwMode="auto">
                <a:xfrm>
                  <a:off x="9764712" y="13750926"/>
                  <a:ext cx="147638" cy="217488"/>
                </a:xfrm>
                <a:custGeom>
                  <a:avLst/>
                  <a:gdLst>
                    <a:gd name="T0" fmla="*/ 0 w 93"/>
                    <a:gd name="T1" fmla="*/ 118 h 137"/>
                    <a:gd name="T2" fmla="*/ 43 w 93"/>
                    <a:gd name="T3" fmla="*/ 137 h 137"/>
                    <a:gd name="T4" fmla="*/ 93 w 93"/>
                    <a:gd name="T5" fmla="*/ 19 h 137"/>
                    <a:gd name="T6" fmla="*/ 51 w 93"/>
                    <a:gd name="T7" fmla="*/ 0 h 137"/>
                    <a:gd name="T8" fmla="*/ 0 w 93"/>
                    <a:gd name="T9" fmla="*/ 118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137">
                      <a:moveTo>
                        <a:pt x="0" y="118"/>
                      </a:moveTo>
                      <a:lnTo>
                        <a:pt x="43" y="137"/>
                      </a:lnTo>
                      <a:lnTo>
                        <a:pt x="93" y="19"/>
                      </a:lnTo>
                      <a:lnTo>
                        <a:pt x="51" y="0"/>
                      </a:lnTo>
                      <a:lnTo>
                        <a:pt x="0" y="11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2" name="Freeform 109"/>
                <p:cNvSpPr/>
                <p:nvPr/>
              </p:nvSpPr>
              <p:spPr bwMode="auto">
                <a:xfrm>
                  <a:off x="9594850" y="13679489"/>
                  <a:ext cx="149225" cy="211138"/>
                </a:xfrm>
                <a:custGeom>
                  <a:avLst/>
                  <a:gdLst>
                    <a:gd name="T0" fmla="*/ 0 w 94"/>
                    <a:gd name="T1" fmla="*/ 115 h 133"/>
                    <a:gd name="T2" fmla="*/ 40 w 94"/>
                    <a:gd name="T3" fmla="*/ 133 h 133"/>
                    <a:gd name="T4" fmla="*/ 94 w 94"/>
                    <a:gd name="T5" fmla="*/ 19 h 133"/>
                    <a:gd name="T6" fmla="*/ 51 w 94"/>
                    <a:gd name="T7" fmla="*/ 0 h 133"/>
                    <a:gd name="T8" fmla="*/ 0 w 94"/>
                    <a:gd name="T9" fmla="*/ 115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133">
                      <a:moveTo>
                        <a:pt x="0" y="115"/>
                      </a:moveTo>
                      <a:lnTo>
                        <a:pt x="40" y="133"/>
                      </a:lnTo>
                      <a:lnTo>
                        <a:pt x="94" y="19"/>
                      </a:lnTo>
                      <a:lnTo>
                        <a:pt x="51" y="0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3" name="Freeform 110"/>
                <p:cNvSpPr/>
                <p:nvPr/>
              </p:nvSpPr>
              <p:spPr bwMode="auto">
                <a:xfrm>
                  <a:off x="9421812" y="13603289"/>
                  <a:ext cx="147638" cy="211138"/>
                </a:xfrm>
                <a:custGeom>
                  <a:avLst/>
                  <a:gdLst>
                    <a:gd name="T0" fmla="*/ 0 w 93"/>
                    <a:gd name="T1" fmla="*/ 115 h 133"/>
                    <a:gd name="T2" fmla="*/ 42 w 93"/>
                    <a:gd name="T3" fmla="*/ 133 h 133"/>
                    <a:gd name="T4" fmla="*/ 93 w 93"/>
                    <a:gd name="T5" fmla="*/ 18 h 133"/>
                    <a:gd name="T6" fmla="*/ 53 w 93"/>
                    <a:gd name="T7" fmla="*/ 0 h 133"/>
                    <a:gd name="T8" fmla="*/ 0 w 93"/>
                    <a:gd name="T9" fmla="*/ 115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133">
                      <a:moveTo>
                        <a:pt x="0" y="115"/>
                      </a:moveTo>
                      <a:lnTo>
                        <a:pt x="42" y="133"/>
                      </a:lnTo>
                      <a:lnTo>
                        <a:pt x="93" y="18"/>
                      </a:lnTo>
                      <a:lnTo>
                        <a:pt x="53" y="0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6" name="Freeform 111"/>
                <p:cNvSpPr/>
                <p:nvPr/>
              </p:nvSpPr>
              <p:spPr bwMode="auto">
                <a:xfrm>
                  <a:off x="9251950" y="13527089"/>
                  <a:ext cx="147638" cy="215900"/>
                </a:xfrm>
                <a:custGeom>
                  <a:avLst/>
                  <a:gdLst>
                    <a:gd name="T0" fmla="*/ 0 w 93"/>
                    <a:gd name="T1" fmla="*/ 117 h 136"/>
                    <a:gd name="T2" fmla="*/ 43 w 93"/>
                    <a:gd name="T3" fmla="*/ 136 h 136"/>
                    <a:gd name="T4" fmla="*/ 93 w 93"/>
                    <a:gd name="T5" fmla="*/ 18 h 136"/>
                    <a:gd name="T6" fmla="*/ 53 w 93"/>
                    <a:gd name="T7" fmla="*/ 0 h 136"/>
                    <a:gd name="T8" fmla="*/ 0 w 93"/>
                    <a:gd name="T9" fmla="*/ 117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136">
                      <a:moveTo>
                        <a:pt x="0" y="117"/>
                      </a:moveTo>
                      <a:lnTo>
                        <a:pt x="43" y="136"/>
                      </a:lnTo>
                      <a:lnTo>
                        <a:pt x="93" y="18"/>
                      </a:lnTo>
                      <a:lnTo>
                        <a:pt x="53" y="0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7" name="Freeform 112"/>
                <p:cNvSpPr/>
                <p:nvPr/>
              </p:nvSpPr>
              <p:spPr bwMode="auto">
                <a:xfrm>
                  <a:off x="9082087" y="13450889"/>
                  <a:ext cx="149225" cy="215900"/>
                </a:xfrm>
                <a:custGeom>
                  <a:avLst/>
                  <a:gdLst>
                    <a:gd name="T0" fmla="*/ 0 w 94"/>
                    <a:gd name="T1" fmla="*/ 117 h 136"/>
                    <a:gd name="T2" fmla="*/ 43 w 94"/>
                    <a:gd name="T3" fmla="*/ 136 h 136"/>
                    <a:gd name="T4" fmla="*/ 94 w 94"/>
                    <a:gd name="T5" fmla="*/ 18 h 136"/>
                    <a:gd name="T6" fmla="*/ 51 w 94"/>
                    <a:gd name="T7" fmla="*/ 0 h 136"/>
                    <a:gd name="T8" fmla="*/ 0 w 94"/>
                    <a:gd name="T9" fmla="*/ 117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136">
                      <a:moveTo>
                        <a:pt x="0" y="117"/>
                      </a:moveTo>
                      <a:lnTo>
                        <a:pt x="43" y="136"/>
                      </a:lnTo>
                      <a:lnTo>
                        <a:pt x="94" y="18"/>
                      </a:lnTo>
                      <a:lnTo>
                        <a:pt x="51" y="0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Freeform 113"/>
                <p:cNvSpPr/>
                <p:nvPr/>
              </p:nvSpPr>
              <p:spPr bwMode="auto">
                <a:xfrm>
                  <a:off x="8912225" y="13374689"/>
                  <a:ext cx="149225" cy="215900"/>
                </a:xfrm>
                <a:custGeom>
                  <a:avLst/>
                  <a:gdLst>
                    <a:gd name="T0" fmla="*/ 0 w 94"/>
                    <a:gd name="T1" fmla="*/ 117 h 136"/>
                    <a:gd name="T2" fmla="*/ 43 w 94"/>
                    <a:gd name="T3" fmla="*/ 136 h 136"/>
                    <a:gd name="T4" fmla="*/ 94 w 94"/>
                    <a:gd name="T5" fmla="*/ 18 h 136"/>
                    <a:gd name="T6" fmla="*/ 51 w 94"/>
                    <a:gd name="T7" fmla="*/ 0 h 136"/>
                    <a:gd name="T8" fmla="*/ 0 w 94"/>
                    <a:gd name="T9" fmla="*/ 117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136">
                      <a:moveTo>
                        <a:pt x="0" y="117"/>
                      </a:moveTo>
                      <a:lnTo>
                        <a:pt x="43" y="136"/>
                      </a:lnTo>
                      <a:lnTo>
                        <a:pt x="94" y="18"/>
                      </a:lnTo>
                      <a:lnTo>
                        <a:pt x="51" y="0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Freeform 114"/>
                <p:cNvSpPr/>
                <p:nvPr/>
              </p:nvSpPr>
              <p:spPr bwMode="auto">
                <a:xfrm>
                  <a:off x="8743950" y="13301664"/>
                  <a:ext cx="147638" cy="212725"/>
                </a:xfrm>
                <a:custGeom>
                  <a:avLst/>
                  <a:gdLst>
                    <a:gd name="T0" fmla="*/ 0 w 93"/>
                    <a:gd name="T1" fmla="*/ 115 h 134"/>
                    <a:gd name="T2" fmla="*/ 40 w 93"/>
                    <a:gd name="T3" fmla="*/ 134 h 134"/>
                    <a:gd name="T4" fmla="*/ 93 w 93"/>
                    <a:gd name="T5" fmla="*/ 19 h 134"/>
                    <a:gd name="T6" fmla="*/ 50 w 93"/>
                    <a:gd name="T7" fmla="*/ 0 h 134"/>
                    <a:gd name="T8" fmla="*/ 0 w 93"/>
                    <a:gd name="T9" fmla="*/ 115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134">
                      <a:moveTo>
                        <a:pt x="0" y="115"/>
                      </a:moveTo>
                      <a:lnTo>
                        <a:pt x="40" y="134"/>
                      </a:lnTo>
                      <a:lnTo>
                        <a:pt x="93" y="19"/>
                      </a:lnTo>
                      <a:lnTo>
                        <a:pt x="50" y="0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Freeform 115"/>
                <p:cNvSpPr/>
                <p:nvPr/>
              </p:nvSpPr>
              <p:spPr bwMode="auto">
                <a:xfrm>
                  <a:off x="10955337" y="14281151"/>
                  <a:ext cx="147638" cy="215900"/>
                </a:xfrm>
                <a:custGeom>
                  <a:avLst/>
                  <a:gdLst>
                    <a:gd name="T0" fmla="*/ 0 w 93"/>
                    <a:gd name="T1" fmla="*/ 118 h 136"/>
                    <a:gd name="T2" fmla="*/ 43 w 93"/>
                    <a:gd name="T3" fmla="*/ 136 h 136"/>
                    <a:gd name="T4" fmla="*/ 93 w 93"/>
                    <a:gd name="T5" fmla="*/ 19 h 136"/>
                    <a:gd name="T6" fmla="*/ 53 w 93"/>
                    <a:gd name="T7" fmla="*/ 0 h 136"/>
                    <a:gd name="T8" fmla="*/ 0 w 93"/>
                    <a:gd name="T9" fmla="*/ 118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136">
                      <a:moveTo>
                        <a:pt x="0" y="118"/>
                      </a:moveTo>
                      <a:lnTo>
                        <a:pt x="43" y="136"/>
                      </a:lnTo>
                      <a:lnTo>
                        <a:pt x="93" y="19"/>
                      </a:lnTo>
                      <a:lnTo>
                        <a:pt x="53" y="0"/>
                      </a:lnTo>
                      <a:lnTo>
                        <a:pt x="0" y="11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Freeform 116"/>
                <p:cNvSpPr/>
                <p:nvPr/>
              </p:nvSpPr>
              <p:spPr bwMode="auto">
                <a:xfrm>
                  <a:off x="10785475" y="14204951"/>
                  <a:ext cx="147638" cy="215900"/>
                </a:xfrm>
                <a:custGeom>
                  <a:avLst/>
                  <a:gdLst>
                    <a:gd name="T0" fmla="*/ 0 w 93"/>
                    <a:gd name="T1" fmla="*/ 118 h 136"/>
                    <a:gd name="T2" fmla="*/ 43 w 93"/>
                    <a:gd name="T3" fmla="*/ 136 h 136"/>
                    <a:gd name="T4" fmla="*/ 93 w 93"/>
                    <a:gd name="T5" fmla="*/ 19 h 136"/>
                    <a:gd name="T6" fmla="*/ 51 w 93"/>
                    <a:gd name="T7" fmla="*/ 0 h 136"/>
                    <a:gd name="T8" fmla="*/ 0 w 93"/>
                    <a:gd name="T9" fmla="*/ 118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136">
                      <a:moveTo>
                        <a:pt x="0" y="118"/>
                      </a:moveTo>
                      <a:lnTo>
                        <a:pt x="43" y="136"/>
                      </a:lnTo>
                      <a:lnTo>
                        <a:pt x="93" y="19"/>
                      </a:lnTo>
                      <a:lnTo>
                        <a:pt x="51" y="0"/>
                      </a:lnTo>
                      <a:lnTo>
                        <a:pt x="0" y="11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Freeform 117"/>
                <p:cNvSpPr/>
                <p:nvPr/>
              </p:nvSpPr>
              <p:spPr bwMode="auto">
                <a:xfrm>
                  <a:off x="10615612" y="14128751"/>
                  <a:ext cx="149225" cy="215900"/>
                </a:xfrm>
                <a:custGeom>
                  <a:avLst/>
                  <a:gdLst>
                    <a:gd name="T0" fmla="*/ 0 w 94"/>
                    <a:gd name="T1" fmla="*/ 118 h 136"/>
                    <a:gd name="T2" fmla="*/ 43 w 94"/>
                    <a:gd name="T3" fmla="*/ 136 h 136"/>
                    <a:gd name="T4" fmla="*/ 94 w 94"/>
                    <a:gd name="T5" fmla="*/ 19 h 136"/>
                    <a:gd name="T6" fmla="*/ 51 w 94"/>
                    <a:gd name="T7" fmla="*/ 0 h 136"/>
                    <a:gd name="T8" fmla="*/ 0 w 94"/>
                    <a:gd name="T9" fmla="*/ 118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136">
                      <a:moveTo>
                        <a:pt x="0" y="118"/>
                      </a:moveTo>
                      <a:lnTo>
                        <a:pt x="43" y="136"/>
                      </a:lnTo>
                      <a:lnTo>
                        <a:pt x="94" y="19"/>
                      </a:lnTo>
                      <a:lnTo>
                        <a:pt x="51" y="0"/>
                      </a:lnTo>
                      <a:lnTo>
                        <a:pt x="0" y="11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Freeform 118"/>
                <p:cNvSpPr/>
                <p:nvPr/>
              </p:nvSpPr>
              <p:spPr bwMode="auto">
                <a:xfrm>
                  <a:off x="10447337" y="14057314"/>
                  <a:ext cx="147638" cy="211138"/>
                </a:xfrm>
                <a:custGeom>
                  <a:avLst/>
                  <a:gdLst>
                    <a:gd name="T0" fmla="*/ 0 w 93"/>
                    <a:gd name="T1" fmla="*/ 114 h 133"/>
                    <a:gd name="T2" fmla="*/ 40 w 93"/>
                    <a:gd name="T3" fmla="*/ 133 h 133"/>
                    <a:gd name="T4" fmla="*/ 93 w 93"/>
                    <a:gd name="T5" fmla="*/ 18 h 133"/>
                    <a:gd name="T6" fmla="*/ 50 w 93"/>
                    <a:gd name="T7" fmla="*/ 0 h 133"/>
                    <a:gd name="T8" fmla="*/ 0 w 93"/>
                    <a:gd name="T9" fmla="*/ 114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133">
                      <a:moveTo>
                        <a:pt x="0" y="114"/>
                      </a:moveTo>
                      <a:lnTo>
                        <a:pt x="40" y="133"/>
                      </a:lnTo>
                      <a:lnTo>
                        <a:pt x="93" y="18"/>
                      </a:lnTo>
                      <a:lnTo>
                        <a:pt x="50" y="0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Freeform 119"/>
                <p:cNvSpPr/>
                <p:nvPr/>
              </p:nvSpPr>
              <p:spPr bwMode="auto">
                <a:xfrm>
                  <a:off x="10272712" y="13981114"/>
                  <a:ext cx="149225" cy="211138"/>
                </a:xfrm>
                <a:custGeom>
                  <a:avLst/>
                  <a:gdLst>
                    <a:gd name="T0" fmla="*/ 0 w 94"/>
                    <a:gd name="T1" fmla="*/ 114 h 133"/>
                    <a:gd name="T2" fmla="*/ 43 w 94"/>
                    <a:gd name="T3" fmla="*/ 133 h 133"/>
                    <a:gd name="T4" fmla="*/ 94 w 94"/>
                    <a:gd name="T5" fmla="*/ 18 h 133"/>
                    <a:gd name="T6" fmla="*/ 53 w 94"/>
                    <a:gd name="T7" fmla="*/ 0 h 133"/>
                    <a:gd name="T8" fmla="*/ 0 w 94"/>
                    <a:gd name="T9" fmla="*/ 114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133">
                      <a:moveTo>
                        <a:pt x="0" y="114"/>
                      </a:moveTo>
                      <a:lnTo>
                        <a:pt x="43" y="133"/>
                      </a:lnTo>
                      <a:lnTo>
                        <a:pt x="94" y="18"/>
                      </a:lnTo>
                      <a:lnTo>
                        <a:pt x="53" y="0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Freeform 120"/>
                <p:cNvSpPr/>
                <p:nvPr/>
              </p:nvSpPr>
              <p:spPr bwMode="auto">
                <a:xfrm>
                  <a:off x="8510587" y="13603289"/>
                  <a:ext cx="2919413" cy="1403350"/>
                </a:xfrm>
                <a:custGeom>
                  <a:avLst/>
                  <a:gdLst>
                    <a:gd name="T0" fmla="*/ 0 w 1839"/>
                    <a:gd name="T1" fmla="*/ 85 h 884"/>
                    <a:gd name="T2" fmla="*/ 1801 w 1839"/>
                    <a:gd name="T3" fmla="*/ 884 h 884"/>
                    <a:gd name="T4" fmla="*/ 1839 w 1839"/>
                    <a:gd name="T5" fmla="*/ 799 h 884"/>
                    <a:gd name="T6" fmla="*/ 40 w 1839"/>
                    <a:gd name="T7" fmla="*/ 0 h 884"/>
                    <a:gd name="T8" fmla="*/ 0 w 1839"/>
                    <a:gd name="T9" fmla="*/ 85 h 8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39" h="884">
                      <a:moveTo>
                        <a:pt x="0" y="85"/>
                      </a:moveTo>
                      <a:lnTo>
                        <a:pt x="1801" y="884"/>
                      </a:lnTo>
                      <a:lnTo>
                        <a:pt x="1839" y="799"/>
                      </a:lnTo>
                      <a:lnTo>
                        <a:pt x="40" y="0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solidFill>
                  <a:srgbClr val="009A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0" name="组合 29"/>
              <p:cNvGrpSpPr>
                <a:grpSpLocks noChangeAspect="1"/>
              </p:cNvGrpSpPr>
              <p:nvPr/>
            </p:nvGrpSpPr>
            <p:grpSpPr>
              <a:xfrm rot="1440000">
                <a:off x="4500" y="8753"/>
                <a:ext cx="4248" cy="579"/>
                <a:chOff x="7840662" y="3743961"/>
                <a:chExt cx="3330575" cy="454025"/>
              </a:xfrm>
            </p:grpSpPr>
            <p:sp>
              <p:nvSpPr>
                <p:cNvPr id="32" name="Freeform 97"/>
                <p:cNvSpPr/>
                <p:nvPr/>
              </p:nvSpPr>
              <p:spPr bwMode="auto">
                <a:xfrm>
                  <a:off x="8485187" y="3761424"/>
                  <a:ext cx="1995488" cy="381000"/>
                </a:xfrm>
                <a:custGeom>
                  <a:avLst/>
                  <a:gdLst>
                    <a:gd name="T0" fmla="*/ 2 w 1257"/>
                    <a:gd name="T1" fmla="*/ 0 h 240"/>
                    <a:gd name="T2" fmla="*/ 0 w 1257"/>
                    <a:gd name="T3" fmla="*/ 219 h 240"/>
                    <a:gd name="T4" fmla="*/ 1254 w 1257"/>
                    <a:gd name="T5" fmla="*/ 240 h 240"/>
                    <a:gd name="T6" fmla="*/ 1257 w 1257"/>
                    <a:gd name="T7" fmla="*/ 21 h 240"/>
                    <a:gd name="T8" fmla="*/ 2 w 1257"/>
                    <a:gd name="T9" fmla="*/ 0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57" h="240">
                      <a:moveTo>
                        <a:pt x="2" y="0"/>
                      </a:moveTo>
                      <a:lnTo>
                        <a:pt x="0" y="219"/>
                      </a:lnTo>
                      <a:lnTo>
                        <a:pt x="1254" y="240"/>
                      </a:lnTo>
                      <a:lnTo>
                        <a:pt x="1257" y="2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E79C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Freeform 98"/>
                <p:cNvSpPr/>
                <p:nvPr/>
              </p:nvSpPr>
              <p:spPr bwMode="auto">
                <a:xfrm>
                  <a:off x="8485187" y="3761424"/>
                  <a:ext cx="1995488" cy="381000"/>
                </a:xfrm>
                <a:custGeom>
                  <a:avLst/>
                  <a:gdLst>
                    <a:gd name="T0" fmla="*/ 2 w 1257"/>
                    <a:gd name="T1" fmla="*/ 0 h 240"/>
                    <a:gd name="T2" fmla="*/ 0 w 1257"/>
                    <a:gd name="T3" fmla="*/ 219 h 240"/>
                    <a:gd name="T4" fmla="*/ 1254 w 1257"/>
                    <a:gd name="T5" fmla="*/ 240 h 240"/>
                    <a:gd name="T6" fmla="*/ 1257 w 1257"/>
                    <a:gd name="T7" fmla="*/ 21 h 240"/>
                    <a:gd name="T8" fmla="*/ 2 w 1257"/>
                    <a:gd name="T9" fmla="*/ 0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57" h="240">
                      <a:moveTo>
                        <a:pt x="2" y="0"/>
                      </a:moveTo>
                      <a:lnTo>
                        <a:pt x="0" y="219"/>
                      </a:lnTo>
                      <a:lnTo>
                        <a:pt x="1254" y="240"/>
                      </a:lnTo>
                      <a:lnTo>
                        <a:pt x="1257" y="21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Freeform 99"/>
                <p:cNvSpPr/>
                <p:nvPr/>
              </p:nvSpPr>
              <p:spPr bwMode="auto">
                <a:xfrm>
                  <a:off x="10844212" y="3743961"/>
                  <a:ext cx="327025" cy="454025"/>
                </a:xfrm>
                <a:custGeom>
                  <a:avLst/>
                  <a:gdLst>
                    <a:gd name="T0" fmla="*/ 1 w 77"/>
                    <a:gd name="T1" fmla="*/ 19 h 107"/>
                    <a:gd name="T2" fmla="*/ 0 w 77"/>
                    <a:gd name="T3" fmla="*/ 91 h 107"/>
                    <a:gd name="T4" fmla="*/ 74 w 77"/>
                    <a:gd name="T5" fmla="*/ 53 h 107"/>
                    <a:gd name="T6" fmla="*/ 1 w 77"/>
                    <a:gd name="T7" fmla="*/ 19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7" h="107">
                      <a:moveTo>
                        <a:pt x="1" y="19"/>
                      </a:moveTo>
                      <a:cubicBezTo>
                        <a:pt x="0" y="91"/>
                        <a:pt x="0" y="91"/>
                        <a:pt x="0" y="91"/>
                      </a:cubicBezTo>
                      <a:cubicBezTo>
                        <a:pt x="0" y="91"/>
                        <a:pt x="72" y="107"/>
                        <a:pt x="74" y="53"/>
                      </a:cubicBezTo>
                      <a:cubicBezTo>
                        <a:pt x="77" y="0"/>
                        <a:pt x="1" y="19"/>
                        <a:pt x="1" y="19"/>
                      </a:cubicBezTo>
                      <a:close/>
                    </a:path>
                  </a:pathLst>
                </a:custGeom>
                <a:solidFill>
                  <a:srgbClr val="F2798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pic>
              <p:nvPicPr>
                <p:cNvPr id="37" name="Picture 100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67725" y="3824924"/>
                  <a:ext cx="2033588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8" name="Freeform 101"/>
                <p:cNvSpPr/>
                <p:nvPr/>
              </p:nvSpPr>
              <p:spPr bwMode="auto">
                <a:xfrm>
                  <a:off x="10463212" y="3782061"/>
                  <a:ext cx="431800" cy="381000"/>
                </a:xfrm>
                <a:custGeom>
                  <a:avLst/>
                  <a:gdLst>
                    <a:gd name="T0" fmla="*/ 0 w 272"/>
                    <a:gd name="T1" fmla="*/ 235 h 240"/>
                    <a:gd name="T2" fmla="*/ 270 w 272"/>
                    <a:gd name="T3" fmla="*/ 240 h 240"/>
                    <a:gd name="T4" fmla="*/ 272 w 272"/>
                    <a:gd name="T5" fmla="*/ 5 h 240"/>
                    <a:gd name="T6" fmla="*/ 3 w 272"/>
                    <a:gd name="T7" fmla="*/ 0 h 240"/>
                    <a:gd name="T8" fmla="*/ 0 w 272"/>
                    <a:gd name="T9" fmla="*/ 235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2" h="240">
                      <a:moveTo>
                        <a:pt x="0" y="235"/>
                      </a:moveTo>
                      <a:lnTo>
                        <a:pt x="270" y="240"/>
                      </a:lnTo>
                      <a:lnTo>
                        <a:pt x="272" y="5"/>
                      </a:lnTo>
                      <a:lnTo>
                        <a:pt x="3" y="0"/>
                      </a:lnTo>
                      <a:lnTo>
                        <a:pt x="0" y="235"/>
                      </a:lnTo>
                      <a:close/>
                    </a:path>
                  </a:pathLst>
                </a:custGeom>
                <a:solidFill>
                  <a:srgbClr val="85937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Freeform 102"/>
                <p:cNvSpPr/>
                <p:nvPr/>
              </p:nvSpPr>
              <p:spPr bwMode="auto">
                <a:xfrm>
                  <a:off x="10475912" y="3943986"/>
                  <a:ext cx="415925" cy="185738"/>
                </a:xfrm>
                <a:custGeom>
                  <a:avLst/>
                  <a:gdLst>
                    <a:gd name="T0" fmla="*/ 0 w 262"/>
                    <a:gd name="T1" fmla="*/ 114 h 117"/>
                    <a:gd name="T2" fmla="*/ 262 w 262"/>
                    <a:gd name="T3" fmla="*/ 117 h 117"/>
                    <a:gd name="T4" fmla="*/ 262 w 262"/>
                    <a:gd name="T5" fmla="*/ 5 h 117"/>
                    <a:gd name="T6" fmla="*/ 3 w 262"/>
                    <a:gd name="T7" fmla="*/ 0 h 117"/>
                    <a:gd name="T8" fmla="*/ 0 w 262"/>
                    <a:gd name="T9" fmla="*/ 114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2" h="117">
                      <a:moveTo>
                        <a:pt x="0" y="114"/>
                      </a:moveTo>
                      <a:lnTo>
                        <a:pt x="262" y="117"/>
                      </a:lnTo>
                      <a:lnTo>
                        <a:pt x="262" y="5"/>
                      </a:lnTo>
                      <a:lnTo>
                        <a:pt x="3" y="0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rgbClr val="9DA59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Freeform 103"/>
                <p:cNvSpPr/>
                <p:nvPr/>
              </p:nvSpPr>
              <p:spPr bwMode="auto">
                <a:xfrm>
                  <a:off x="8091487" y="3761424"/>
                  <a:ext cx="396875" cy="347663"/>
                </a:xfrm>
                <a:custGeom>
                  <a:avLst/>
                  <a:gdLst>
                    <a:gd name="T0" fmla="*/ 0 w 250"/>
                    <a:gd name="T1" fmla="*/ 133 h 219"/>
                    <a:gd name="T2" fmla="*/ 248 w 250"/>
                    <a:gd name="T3" fmla="*/ 219 h 219"/>
                    <a:gd name="T4" fmla="*/ 250 w 250"/>
                    <a:gd name="T5" fmla="*/ 0 h 219"/>
                    <a:gd name="T6" fmla="*/ 0 w 250"/>
                    <a:gd name="T7" fmla="*/ 64 h 219"/>
                    <a:gd name="T8" fmla="*/ 0 w 250"/>
                    <a:gd name="T9" fmla="*/ 133 h 2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0" h="219">
                      <a:moveTo>
                        <a:pt x="0" y="133"/>
                      </a:moveTo>
                      <a:lnTo>
                        <a:pt x="248" y="219"/>
                      </a:lnTo>
                      <a:lnTo>
                        <a:pt x="250" y="0"/>
                      </a:lnTo>
                      <a:lnTo>
                        <a:pt x="0" y="64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solidFill>
                  <a:srgbClr val="F4B6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Freeform 104"/>
                <p:cNvSpPr/>
                <p:nvPr/>
              </p:nvSpPr>
              <p:spPr bwMode="auto">
                <a:xfrm>
                  <a:off x="7840662" y="3853499"/>
                  <a:ext cx="250825" cy="119063"/>
                </a:xfrm>
                <a:custGeom>
                  <a:avLst/>
                  <a:gdLst>
                    <a:gd name="T0" fmla="*/ 0 w 59"/>
                    <a:gd name="T1" fmla="*/ 13 h 28"/>
                    <a:gd name="T2" fmla="*/ 59 w 59"/>
                    <a:gd name="T3" fmla="*/ 28 h 28"/>
                    <a:gd name="T4" fmla="*/ 59 w 59"/>
                    <a:gd name="T5" fmla="*/ 2 h 28"/>
                    <a:gd name="T6" fmla="*/ 0 w 59"/>
                    <a:gd name="T7" fmla="*/ 13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9" h="28">
                      <a:moveTo>
                        <a:pt x="0" y="13"/>
                      </a:moveTo>
                      <a:cubicBezTo>
                        <a:pt x="0" y="26"/>
                        <a:pt x="59" y="28"/>
                        <a:pt x="59" y="28"/>
                      </a:cubicBezTo>
                      <a:cubicBezTo>
                        <a:pt x="59" y="2"/>
                        <a:pt x="59" y="2"/>
                        <a:pt x="59" y="2"/>
                      </a:cubicBezTo>
                      <a:cubicBezTo>
                        <a:pt x="59" y="2"/>
                        <a:pt x="0" y="0"/>
                        <a:pt x="0" y="13"/>
                      </a:cubicBezTo>
                      <a:close/>
                    </a:path>
                  </a:pathLst>
                </a:custGeom>
                <a:solidFill>
                  <a:srgbClr val="5D5D5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2" grpId="0"/>
      <p:bldP spid="24" grpId="0"/>
      <p:bldP spid="22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14" name="文本框 13"/>
          <p:cNvSpPr txBox="1"/>
          <p:nvPr/>
        </p:nvSpPr>
        <p:spPr>
          <a:xfrm>
            <a:off x="4975860" y="5624830"/>
            <a:ext cx="8902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zh-CN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 rot="0">
            <a:off x="2454910" y="3410585"/>
            <a:ext cx="7331075" cy="782320"/>
            <a:chOff x="2882" y="5515"/>
            <a:chExt cx="11545" cy="1232"/>
          </a:xfrm>
        </p:grpSpPr>
        <p:sp>
          <p:nvSpPr>
            <p:cNvPr id="10" name="文本框 9"/>
            <p:cNvSpPr txBox="1"/>
            <p:nvPr/>
          </p:nvSpPr>
          <p:spPr>
            <a:xfrm>
              <a:off x="12064" y="5640"/>
              <a:ext cx="102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</a:rPr>
                <a:t>2</a:t>
              </a:r>
              <a:endParaRPr lang="en-US" altLang="zh-CN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2882" y="5515"/>
              <a:ext cx="11545" cy="1232"/>
              <a:chOff x="5354" y="5922"/>
              <a:chExt cx="11545" cy="1232"/>
            </a:xfrm>
          </p:grpSpPr>
          <p:grpSp>
            <p:nvGrpSpPr>
              <p:cNvPr id="26" name="组合 25"/>
              <p:cNvGrpSpPr/>
              <p:nvPr/>
            </p:nvGrpSpPr>
            <p:grpSpPr>
              <a:xfrm>
                <a:off x="5354" y="5922"/>
                <a:ext cx="5708" cy="1232"/>
                <a:chOff x="9586" y="1957"/>
                <a:chExt cx="5708" cy="1232"/>
              </a:xfrm>
            </p:grpSpPr>
            <p:sp>
              <p:nvSpPr>
                <p:cNvPr id="7" name="矩形 6"/>
                <p:cNvSpPr/>
                <p:nvPr/>
              </p:nvSpPr>
              <p:spPr>
                <a:xfrm>
                  <a:off x="9586" y="1977"/>
                  <a:ext cx="1212" cy="1212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 altLang="zh-CN"/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11859" y="1957"/>
                  <a:ext cx="1212" cy="1212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8" name="矩形 7"/>
                <p:cNvSpPr/>
                <p:nvPr/>
              </p:nvSpPr>
              <p:spPr>
                <a:xfrm>
                  <a:off x="14082" y="1977"/>
                  <a:ext cx="1212" cy="1212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1" name="文本框 20"/>
                <p:cNvSpPr txBox="1"/>
                <p:nvPr/>
              </p:nvSpPr>
              <p:spPr>
                <a:xfrm>
                  <a:off x="9674" y="2124"/>
                  <a:ext cx="102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1</a:t>
                  </a:r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0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22" name="文本框 21"/>
                <p:cNvSpPr txBox="1"/>
                <p:nvPr/>
              </p:nvSpPr>
              <p:spPr>
                <a:xfrm>
                  <a:off x="10851" y="2124"/>
                  <a:ext cx="102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÷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23" name="文本框 22"/>
                <p:cNvSpPr txBox="1"/>
                <p:nvPr/>
              </p:nvSpPr>
              <p:spPr>
                <a:xfrm>
                  <a:off x="12049" y="2124"/>
                  <a:ext cx="102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4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24" name="文本框 23"/>
                <p:cNvSpPr txBox="1"/>
                <p:nvPr/>
              </p:nvSpPr>
              <p:spPr>
                <a:xfrm>
                  <a:off x="14272" y="2104"/>
                  <a:ext cx="102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2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25" name="文本框 24"/>
                <p:cNvSpPr txBox="1"/>
                <p:nvPr/>
              </p:nvSpPr>
              <p:spPr>
                <a:xfrm>
                  <a:off x="13250" y="2124"/>
                  <a:ext cx="102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=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14299" y="5932"/>
                <a:ext cx="1212" cy="121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11146" y="6047"/>
                <a:ext cx="1402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(</a:t>
                </a:r>
                <a:r>
                  <a:rPr lang="zh-CN" altLang="zh-CN" sz="3200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人</a:t>
                </a:r>
                <a:r>
                  <a:rPr lang="zh-CN" altLang="zh-CN" sz="320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）</a:t>
                </a:r>
                <a:endParaRPr lang="zh-CN" altLang="zh-CN" sz="3200">
                  <a:latin typeface="楷体" panose="02010609060101010101" charset="-122"/>
                  <a:ea typeface="楷体" panose="02010609060101010101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15497" y="6053"/>
                <a:ext cx="1402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(</a:t>
                </a:r>
                <a:r>
                  <a:rPr lang="zh-CN" altLang="en-US" sz="3200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颗</a:t>
                </a:r>
                <a:r>
                  <a:rPr lang="zh-CN" altLang="zh-CN" sz="320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）</a:t>
                </a:r>
                <a:endParaRPr lang="zh-CN" altLang="zh-CN" sz="3200">
                  <a:latin typeface="楷体" panose="02010609060101010101" charset="-122"/>
                  <a:ea typeface="楷体" panose="02010609060101010101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12673" y="6011"/>
                <a:ext cx="1725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</a:rPr>
                  <a:t>……</a:t>
                </a:r>
                <a:endParaRPr lang="en-US" altLang="zh-CN" sz="3200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45" name="矩形 44"/>
          <p:cNvSpPr/>
          <p:nvPr/>
        </p:nvSpPr>
        <p:spPr>
          <a:xfrm>
            <a:off x="825500" y="2539365"/>
            <a:ext cx="20382230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10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颗草莓，每人分</a:t>
            </a:r>
            <a:r>
              <a:rPr lang="en-US" altLang="zh-CN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颗</a:t>
            </a:r>
            <a:r>
              <a:rPr lang="en-US" altLang="zh-CN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可以分给（</a:t>
            </a:r>
            <a:r>
              <a:rPr lang="en-US" altLang="zh-CN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）人，还剩（</a:t>
            </a:r>
            <a:r>
              <a:rPr lang="en-US" altLang="zh-CN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）颗。</a:t>
            </a:r>
            <a:endParaRPr lang="zh-CN" altLang="en-US" sz="32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048500" y="2517775"/>
            <a:ext cx="6489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endParaRPr lang="en-US" altLang="zh-CN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903460" y="2522855"/>
            <a:ext cx="6489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endParaRPr lang="en-US" altLang="zh-CN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90" name="组合 189"/>
          <p:cNvGrpSpPr/>
          <p:nvPr/>
        </p:nvGrpSpPr>
        <p:grpSpPr>
          <a:xfrm>
            <a:off x="2482850" y="1560830"/>
            <a:ext cx="7210425" cy="791210"/>
            <a:chOff x="3910" y="5578"/>
            <a:chExt cx="11355" cy="1246"/>
          </a:xfrm>
        </p:grpSpPr>
        <p:grpSp>
          <p:nvGrpSpPr>
            <p:cNvPr id="141" name="组合 140"/>
            <p:cNvGrpSpPr/>
            <p:nvPr/>
          </p:nvGrpSpPr>
          <p:grpSpPr>
            <a:xfrm>
              <a:off x="3910" y="5586"/>
              <a:ext cx="9102" cy="1238"/>
              <a:chOff x="3910" y="5202"/>
              <a:chExt cx="9102" cy="1238"/>
            </a:xfrm>
          </p:grpSpPr>
          <p:sp>
            <p:nvSpPr>
              <p:cNvPr id="124" name="圆角矩形 123"/>
              <p:cNvSpPr/>
              <p:nvPr/>
            </p:nvSpPr>
            <p:spPr>
              <a:xfrm>
                <a:off x="3910" y="5202"/>
                <a:ext cx="4510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25" name="圆角矩形 124"/>
              <p:cNvSpPr/>
              <p:nvPr/>
            </p:nvSpPr>
            <p:spPr>
              <a:xfrm>
                <a:off x="8430" y="5234"/>
                <a:ext cx="4583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66" name="组合 165"/>
            <p:cNvGrpSpPr/>
            <p:nvPr/>
          </p:nvGrpSpPr>
          <p:grpSpPr>
            <a:xfrm>
              <a:off x="3926" y="5578"/>
              <a:ext cx="11339" cy="1232"/>
              <a:chOff x="3886" y="2442"/>
              <a:chExt cx="11339" cy="1232"/>
            </a:xfrm>
          </p:grpSpPr>
          <p:pic>
            <p:nvPicPr>
              <p:cNvPr id="167" name="图片 166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4094" y="2476"/>
                <a:ext cx="1131" cy="1128"/>
              </a:xfrm>
              <a:prstGeom prst="rect">
                <a:avLst/>
              </a:prstGeom>
            </p:spPr>
          </p:pic>
          <p:pic>
            <p:nvPicPr>
              <p:cNvPr id="168" name="图片 167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86" y="2492"/>
                <a:ext cx="1131" cy="1128"/>
              </a:xfrm>
              <a:prstGeom prst="rect">
                <a:avLst/>
              </a:prstGeom>
            </p:spPr>
          </p:pic>
          <p:pic>
            <p:nvPicPr>
              <p:cNvPr id="169" name="图片 168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062" y="2442"/>
                <a:ext cx="1131" cy="1128"/>
              </a:xfrm>
              <a:prstGeom prst="rect">
                <a:avLst/>
              </a:prstGeom>
            </p:spPr>
          </p:pic>
          <p:pic>
            <p:nvPicPr>
              <p:cNvPr id="170" name="图片 169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174" y="2474"/>
                <a:ext cx="1131" cy="1128"/>
              </a:xfrm>
              <a:prstGeom prst="rect">
                <a:avLst/>
              </a:prstGeom>
            </p:spPr>
          </p:pic>
          <p:pic>
            <p:nvPicPr>
              <p:cNvPr id="171" name="图片 170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302" y="2474"/>
                <a:ext cx="1131" cy="1128"/>
              </a:xfrm>
              <a:prstGeom prst="rect">
                <a:avLst/>
              </a:prstGeom>
            </p:spPr>
          </p:pic>
          <p:pic>
            <p:nvPicPr>
              <p:cNvPr id="172" name="图片 171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430" y="2498"/>
                <a:ext cx="1131" cy="1128"/>
              </a:xfrm>
              <a:prstGeom prst="rect">
                <a:avLst/>
              </a:prstGeom>
            </p:spPr>
          </p:pic>
          <p:pic>
            <p:nvPicPr>
              <p:cNvPr id="173" name="图片 172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582" y="2498"/>
                <a:ext cx="1131" cy="1128"/>
              </a:xfrm>
              <a:prstGeom prst="rect">
                <a:avLst/>
              </a:prstGeom>
            </p:spPr>
          </p:pic>
          <p:pic>
            <p:nvPicPr>
              <p:cNvPr id="174" name="图片 173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710" y="2498"/>
                <a:ext cx="1131" cy="1128"/>
              </a:xfrm>
              <a:prstGeom prst="rect">
                <a:avLst/>
              </a:prstGeom>
            </p:spPr>
          </p:pic>
          <p:pic>
            <p:nvPicPr>
              <p:cNvPr id="175" name="图片 174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862" y="2546"/>
                <a:ext cx="1131" cy="1128"/>
              </a:xfrm>
              <a:prstGeom prst="rect">
                <a:avLst/>
              </a:prstGeom>
            </p:spPr>
          </p:pic>
          <p:pic>
            <p:nvPicPr>
              <p:cNvPr id="176" name="图片 175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990" y="2498"/>
                <a:ext cx="1131" cy="1128"/>
              </a:xfrm>
              <a:prstGeom prst="rect">
                <a:avLst/>
              </a:prstGeom>
            </p:spPr>
          </p:pic>
        </p:grpSp>
      </p:grpSp>
      <p:sp>
        <p:nvSpPr>
          <p:cNvPr id="82" name="矩形 81"/>
          <p:cNvSpPr/>
          <p:nvPr/>
        </p:nvSpPr>
        <p:spPr>
          <a:xfrm>
            <a:off x="0" y="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0" y="663702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" name="图形 1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4713" y="403420"/>
            <a:ext cx="657886" cy="818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矩形: 圆角 55"/>
          <p:cNvSpPr/>
          <p:nvPr/>
        </p:nvSpPr>
        <p:spPr>
          <a:xfrm>
            <a:off x="1229360" y="638810"/>
            <a:ext cx="1404620" cy="503555"/>
          </a:xfrm>
          <a:prstGeom prst="roundRect">
            <a:avLst/>
          </a:prstGeom>
          <a:solidFill>
            <a:srgbClr val="475C49"/>
          </a:solidFill>
          <a:ln w="38100">
            <a:solidFill>
              <a:srgbClr val="A1774D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字魂59号-创粗黑" panose="00000500000000000000" pitchFamily="2" charset="-122"/>
              </a:rPr>
              <a:t>写一</a:t>
            </a:r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字魂59号-创粗黑" panose="00000500000000000000" pitchFamily="2" charset="-122"/>
              </a:rPr>
              <a:t>写</a:t>
            </a:r>
            <a:endParaRPr lang="zh-CN" altLang="en-US" sz="2800" b="1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字魂59号-创粗黑" panose="00000500000000000000" pitchFamily="2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0" name="文本框 19"/>
          <p:cNvSpPr txBox="1"/>
          <p:nvPr>
            <p:custDataLst>
              <p:tags r:id="rId1"/>
            </p:custDataLst>
          </p:nvPr>
        </p:nvSpPr>
        <p:spPr>
          <a:xfrm>
            <a:off x="5198843" y="668258"/>
            <a:ext cx="187337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平均分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88" name="组合 187"/>
          <p:cNvGrpSpPr/>
          <p:nvPr/>
        </p:nvGrpSpPr>
        <p:grpSpPr>
          <a:xfrm>
            <a:off x="1067435" y="2044065"/>
            <a:ext cx="4305300" cy="595630"/>
            <a:chOff x="3910" y="2146"/>
            <a:chExt cx="11395" cy="1238"/>
          </a:xfrm>
        </p:grpSpPr>
        <p:grpSp>
          <p:nvGrpSpPr>
            <p:cNvPr id="139" name="组合 138"/>
            <p:cNvGrpSpPr/>
            <p:nvPr/>
          </p:nvGrpSpPr>
          <p:grpSpPr>
            <a:xfrm>
              <a:off x="3910" y="2162"/>
              <a:ext cx="11340" cy="1222"/>
              <a:chOff x="3910" y="1970"/>
              <a:chExt cx="11340" cy="1222"/>
            </a:xfrm>
          </p:grpSpPr>
          <p:sp>
            <p:nvSpPr>
              <p:cNvPr id="13" name="圆角矩形 12"/>
              <p:cNvSpPr/>
              <p:nvPr/>
            </p:nvSpPr>
            <p:spPr>
              <a:xfrm>
                <a:off x="3910" y="1986"/>
                <a:ext cx="2277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4" name="圆角矩形 13"/>
              <p:cNvSpPr/>
              <p:nvPr/>
            </p:nvSpPr>
            <p:spPr>
              <a:xfrm>
                <a:off x="6174" y="1970"/>
                <a:ext cx="2277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5" name="圆角矩形 14"/>
              <p:cNvSpPr/>
              <p:nvPr/>
            </p:nvSpPr>
            <p:spPr>
              <a:xfrm>
                <a:off x="8430" y="1970"/>
                <a:ext cx="2277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6" name="圆角矩形 15"/>
              <p:cNvSpPr/>
              <p:nvPr/>
            </p:nvSpPr>
            <p:spPr>
              <a:xfrm>
                <a:off x="10710" y="1970"/>
                <a:ext cx="2277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7" name="圆角矩形 16"/>
              <p:cNvSpPr/>
              <p:nvPr/>
            </p:nvSpPr>
            <p:spPr>
              <a:xfrm>
                <a:off x="12974" y="1978"/>
                <a:ext cx="2277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44" name="组合 143"/>
            <p:cNvGrpSpPr/>
            <p:nvPr/>
          </p:nvGrpSpPr>
          <p:grpSpPr>
            <a:xfrm>
              <a:off x="3918" y="2146"/>
              <a:ext cx="11387" cy="1176"/>
              <a:chOff x="3886" y="3314"/>
              <a:chExt cx="11387" cy="1176"/>
            </a:xfrm>
          </p:grpSpPr>
          <p:pic>
            <p:nvPicPr>
              <p:cNvPr id="145" name="图片 144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4142" y="3316"/>
                <a:ext cx="1131" cy="1128"/>
              </a:xfrm>
              <a:prstGeom prst="rect">
                <a:avLst/>
              </a:prstGeom>
            </p:spPr>
          </p:pic>
          <p:pic>
            <p:nvPicPr>
              <p:cNvPr id="146" name="图片 145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86" y="3321"/>
                <a:ext cx="1131" cy="1128"/>
              </a:xfrm>
              <a:prstGeom prst="rect">
                <a:avLst/>
              </a:prstGeom>
            </p:spPr>
          </p:pic>
          <p:pic>
            <p:nvPicPr>
              <p:cNvPr id="147" name="图片 146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062" y="3334"/>
                <a:ext cx="1131" cy="1128"/>
              </a:xfrm>
              <a:prstGeom prst="rect">
                <a:avLst/>
              </a:prstGeom>
            </p:spPr>
          </p:pic>
          <p:pic>
            <p:nvPicPr>
              <p:cNvPr id="148" name="图片 147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174" y="3338"/>
                <a:ext cx="1131" cy="1128"/>
              </a:xfrm>
              <a:prstGeom prst="rect">
                <a:avLst/>
              </a:prstGeom>
            </p:spPr>
          </p:pic>
          <p:pic>
            <p:nvPicPr>
              <p:cNvPr id="149" name="图片 148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302" y="3338"/>
                <a:ext cx="1131" cy="1128"/>
              </a:xfrm>
              <a:prstGeom prst="rect">
                <a:avLst/>
              </a:prstGeom>
            </p:spPr>
          </p:pic>
          <p:pic>
            <p:nvPicPr>
              <p:cNvPr id="150" name="图片 149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430" y="3362"/>
                <a:ext cx="1131" cy="1128"/>
              </a:xfrm>
              <a:prstGeom prst="rect">
                <a:avLst/>
              </a:prstGeom>
            </p:spPr>
          </p:pic>
          <p:pic>
            <p:nvPicPr>
              <p:cNvPr id="151" name="图片 150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582" y="3314"/>
                <a:ext cx="1131" cy="1128"/>
              </a:xfrm>
              <a:prstGeom prst="rect">
                <a:avLst/>
              </a:prstGeom>
            </p:spPr>
          </p:pic>
          <p:pic>
            <p:nvPicPr>
              <p:cNvPr id="152" name="图片 151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710" y="3314"/>
                <a:ext cx="1131" cy="1128"/>
              </a:xfrm>
              <a:prstGeom prst="rect">
                <a:avLst/>
              </a:prstGeom>
            </p:spPr>
          </p:pic>
          <p:pic>
            <p:nvPicPr>
              <p:cNvPr id="153" name="图片 152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862" y="3338"/>
                <a:ext cx="1131" cy="1128"/>
              </a:xfrm>
              <a:prstGeom prst="rect">
                <a:avLst/>
              </a:prstGeom>
            </p:spPr>
          </p:pic>
          <p:pic>
            <p:nvPicPr>
              <p:cNvPr id="154" name="图片 153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990" y="3314"/>
                <a:ext cx="1131" cy="1128"/>
              </a:xfrm>
              <a:prstGeom prst="rect">
                <a:avLst/>
              </a:prstGeom>
            </p:spPr>
          </p:pic>
        </p:grpSp>
      </p:grpSp>
      <p:grpSp>
        <p:nvGrpSpPr>
          <p:cNvPr id="191" name="组合 190"/>
          <p:cNvGrpSpPr/>
          <p:nvPr/>
        </p:nvGrpSpPr>
        <p:grpSpPr>
          <a:xfrm>
            <a:off x="6507480" y="2035810"/>
            <a:ext cx="4305935" cy="595630"/>
            <a:chOff x="3884" y="3834"/>
            <a:chExt cx="11453" cy="1222"/>
          </a:xfrm>
        </p:grpSpPr>
        <p:grpSp>
          <p:nvGrpSpPr>
            <p:cNvPr id="142" name="组合 141"/>
            <p:cNvGrpSpPr/>
            <p:nvPr/>
          </p:nvGrpSpPr>
          <p:grpSpPr>
            <a:xfrm>
              <a:off x="3884" y="3834"/>
              <a:ext cx="10220" cy="1222"/>
              <a:chOff x="3884" y="3618"/>
              <a:chExt cx="10220" cy="1222"/>
            </a:xfrm>
          </p:grpSpPr>
          <p:sp>
            <p:nvSpPr>
              <p:cNvPr id="121" name="圆角矩形 120"/>
              <p:cNvSpPr/>
              <p:nvPr/>
            </p:nvSpPr>
            <p:spPr>
              <a:xfrm>
                <a:off x="3884" y="3626"/>
                <a:ext cx="3381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22" name="圆角矩形 121"/>
              <p:cNvSpPr/>
              <p:nvPr/>
            </p:nvSpPr>
            <p:spPr>
              <a:xfrm>
                <a:off x="7286" y="3634"/>
                <a:ext cx="3403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23" name="圆角矩形 122"/>
              <p:cNvSpPr/>
              <p:nvPr/>
            </p:nvSpPr>
            <p:spPr>
              <a:xfrm>
                <a:off x="10702" y="3618"/>
                <a:ext cx="3403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55" name="组合 154"/>
            <p:cNvGrpSpPr/>
            <p:nvPr/>
          </p:nvGrpSpPr>
          <p:grpSpPr>
            <a:xfrm>
              <a:off x="3950" y="3834"/>
              <a:ext cx="11387" cy="1176"/>
              <a:chOff x="3886" y="2402"/>
              <a:chExt cx="11387" cy="1176"/>
            </a:xfrm>
          </p:grpSpPr>
          <p:pic>
            <p:nvPicPr>
              <p:cNvPr id="156" name="图片 155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4142" y="2428"/>
                <a:ext cx="1131" cy="1128"/>
              </a:xfrm>
              <a:prstGeom prst="rect">
                <a:avLst/>
              </a:prstGeom>
            </p:spPr>
          </p:pic>
          <p:pic>
            <p:nvPicPr>
              <p:cNvPr id="157" name="图片 156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86" y="2421"/>
                <a:ext cx="1131" cy="1128"/>
              </a:xfrm>
              <a:prstGeom prst="rect">
                <a:avLst/>
              </a:prstGeom>
            </p:spPr>
          </p:pic>
          <p:pic>
            <p:nvPicPr>
              <p:cNvPr id="158" name="图片 157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062" y="2418"/>
                <a:ext cx="1131" cy="1128"/>
              </a:xfrm>
              <a:prstGeom prst="rect">
                <a:avLst/>
              </a:prstGeom>
            </p:spPr>
          </p:pic>
          <p:pic>
            <p:nvPicPr>
              <p:cNvPr id="159" name="图片 158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174" y="2402"/>
                <a:ext cx="1131" cy="1128"/>
              </a:xfrm>
              <a:prstGeom prst="rect">
                <a:avLst/>
              </a:prstGeom>
            </p:spPr>
          </p:pic>
          <p:pic>
            <p:nvPicPr>
              <p:cNvPr id="160" name="图片 159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302" y="2426"/>
                <a:ext cx="1131" cy="1128"/>
              </a:xfrm>
              <a:prstGeom prst="rect">
                <a:avLst/>
              </a:prstGeom>
            </p:spPr>
          </p:pic>
          <p:pic>
            <p:nvPicPr>
              <p:cNvPr id="161" name="图片 160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430" y="2426"/>
                <a:ext cx="1131" cy="1128"/>
              </a:xfrm>
              <a:prstGeom prst="rect">
                <a:avLst/>
              </a:prstGeom>
            </p:spPr>
          </p:pic>
          <p:pic>
            <p:nvPicPr>
              <p:cNvPr id="162" name="图片 161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582" y="2450"/>
                <a:ext cx="1131" cy="1128"/>
              </a:xfrm>
              <a:prstGeom prst="rect">
                <a:avLst/>
              </a:prstGeom>
            </p:spPr>
          </p:pic>
          <p:pic>
            <p:nvPicPr>
              <p:cNvPr id="163" name="图片 162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710" y="2426"/>
                <a:ext cx="1131" cy="1128"/>
              </a:xfrm>
              <a:prstGeom prst="rect">
                <a:avLst/>
              </a:prstGeom>
            </p:spPr>
          </p:pic>
          <p:pic>
            <p:nvPicPr>
              <p:cNvPr id="164" name="图片 163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862" y="2426"/>
                <a:ext cx="1131" cy="1128"/>
              </a:xfrm>
              <a:prstGeom prst="rect">
                <a:avLst/>
              </a:prstGeom>
            </p:spPr>
          </p:pic>
          <p:pic>
            <p:nvPicPr>
              <p:cNvPr id="165" name="图片 164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990" y="2426"/>
                <a:ext cx="1131" cy="1128"/>
              </a:xfrm>
              <a:prstGeom prst="rect">
                <a:avLst/>
              </a:prstGeom>
            </p:spPr>
          </p:pic>
        </p:grpSp>
      </p:grpSp>
      <p:grpSp>
        <p:nvGrpSpPr>
          <p:cNvPr id="190" name="组合 189"/>
          <p:cNvGrpSpPr/>
          <p:nvPr/>
        </p:nvGrpSpPr>
        <p:grpSpPr>
          <a:xfrm>
            <a:off x="6562725" y="3712845"/>
            <a:ext cx="4259580" cy="603250"/>
            <a:chOff x="3910" y="5578"/>
            <a:chExt cx="11355" cy="1246"/>
          </a:xfrm>
        </p:grpSpPr>
        <p:grpSp>
          <p:nvGrpSpPr>
            <p:cNvPr id="141" name="组合 140"/>
            <p:cNvGrpSpPr/>
            <p:nvPr/>
          </p:nvGrpSpPr>
          <p:grpSpPr>
            <a:xfrm>
              <a:off x="3910" y="5586"/>
              <a:ext cx="9102" cy="1238"/>
              <a:chOff x="3910" y="5202"/>
              <a:chExt cx="9102" cy="1238"/>
            </a:xfrm>
          </p:grpSpPr>
          <p:sp>
            <p:nvSpPr>
              <p:cNvPr id="124" name="圆角矩形 123"/>
              <p:cNvSpPr/>
              <p:nvPr/>
            </p:nvSpPr>
            <p:spPr>
              <a:xfrm>
                <a:off x="3910" y="5202"/>
                <a:ext cx="4510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25" name="圆角矩形 124"/>
              <p:cNvSpPr/>
              <p:nvPr/>
            </p:nvSpPr>
            <p:spPr>
              <a:xfrm>
                <a:off x="8430" y="5234"/>
                <a:ext cx="4583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66" name="组合 165"/>
            <p:cNvGrpSpPr/>
            <p:nvPr/>
          </p:nvGrpSpPr>
          <p:grpSpPr>
            <a:xfrm>
              <a:off x="3926" y="5578"/>
              <a:ext cx="11339" cy="1232"/>
              <a:chOff x="3886" y="2442"/>
              <a:chExt cx="11339" cy="1232"/>
            </a:xfrm>
          </p:grpSpPr>
          <p:pic>
            <p:nvPicPr>
              <p:cNvPr id="167" name="图片 166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4094" y="2476"/>
                <a:ext cx="1131" cy="1128"/>
              </a:xfrm>
              <a:prstGeom prst="rect">
                <a:avLst/>
              </a:prstGeom>
            </p:spPr>
          </p:pic>
          <p:pic>
            <p:nvPicPr>
              <p:cNvPr id="168" name="图片 167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86" y="2461"/>
                <a:ext cx="1131" cy="1128"/>
              </a:xfrm>
              <a:prstGeom prst="rect">
                <a:avLst/>
              </a:prstGeom>
            </p:spPr>
          </p:pic>
          <p:pic>
            <p:nvPicPr>
              <p:cNvPr id="169" name="图片 168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062" y="2442"/>
                <a:ext cx="1131" cy="1128"/>
              </a:xfrm>
              <a:prstGeom prst="rect">
                <a:avLst/>
              </a:prstGeom>
            </p:spPr>
          </p:pic>
          <p:pic>
            <p:nvPicPr>
              <p:cNvPr id="170" name="图片 169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174" y="2474"/>
                <a:ext cx="1131" cy="1128"/>
              </a:xfrm>
              <a:prstGeom prst="rect">
                <a:avLst/>
              </a:prstGeom>
            </p:spPr>
          </p:pic>
          <p:pic>
            <p:nvPicPr>
              <p:cNvPr id="171" name="图片 170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302" y="2474"/>
                <a:ext cx="1131" cy="1128"/>
              </a:xfrm>
              <a:prstGeom prst="rect">
                <a:avLst/>
              </a:prstGeom>
            </p:spPr>
          </p:pic>
          <p:pic>
            <p:nvPicPr>
              <p:cNvPr id="172" name="图片 171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430" y="2498"/>
                <a:ext cx="1131" cy="1128"/>
              </a:xfrm>
              <a:prstGeom prst="rect">
                <a:avLst/>
              </a:prstGeom>
            </p:spPr>
          </p:pic>
          <p:pic>
            <p:nvPicPr>
              <p:cNvPr id="173" name="图片 172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582" y="2498"/>
                <a:ext cx="1131" cy="1128"/>
              </a:xfrm>
              <a:prstGeom prst="rect">
                <a:avLst/>
              </a:prstGeom>
            </p:spPr>
          </p:pic>
          <p:pic>
            <p:nvPicPr>
              <p:cNvPr id="174" name="图片 173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710" y="2498"/>
                <a:ext cx="1131" cy="1128"/>
              </a:xfrm>
              <a:prstGeom prst="rect">
                <a:avLst/>
              </a:prstGeom>
            </p:spPr>
          </p:pic>
          <p:pic>
            <p:nvPicPr>
              <p:cNvPr id="175" name="图片 174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862" y="2546"/>
                <a:ext cx="1131" cy="1128"/>
              </a:xfrm>
              <a:prstGeom prst="rect">
                <a:avLst/>
              </a:prstGeom>
            </p:spPr>
          </p:pic>
          <p:pic>
            <p:nvPicPr>
              <p:cNvPr id="176" name="图片 175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990" y="2498"/>
                <a:ext cx="1131" cy="1128"/>
              </a:xfrm>
              <a:prstGeom prst="rect">
                <a:avLst/>
              </a:prstGeom>
            </p:spPr>
          </p:pic>
        </p:grpSp>
      </p:grpSp>
      <p:grpSp>
        <p:nvGrpSpPr>
          <p:cNvPr id="189" name="组合 188"/>
          <p:cNvGrpSpPr/>
          <p:nvPr/>
        </p:nvGrpSpPr>
        <p:grpSpPr>
          <a:xfrm>
            <a:off x="1085850" y="3686810"/>
            <a:ext cx="4275455" cy="617855"/>
            <a:chOff x="3918" y="7388"/>
            <a:chExt cx="11395" cy="1220"/>
          </a:xfrm>
        </p:grpSpPr>
        <p:grpSp>
          <p:nvGrpSpPr>
            <p:cNvPr id="140" name="组合 139"/>
            <p:cNvGrpSpPr/>
            <p:nvPr/>
          </p:nvGrpSpPr>
          <p:grpSpPr>
            <a:xfrm>
              <a:off x="3918" y="7394"/>
              <a:ext cx="11290" cy="1214"/>
              <a:chOff x="3918" y="6818"/>
              <a:chExt cx="11290" cy="1214"/>
            </a:xfrm>
            <a:solidFill>
              <a:schemeClr val="accent6">
                <a:lumMod val="20000"/>
                <a:lumOff val="80000"/>
                <a:alpha val="50000"/>
              </a:schemeClr>
            </a:solidFill>
          </p:grpSpPr>
          <p:sp>
            <p:nvSpPr>
              <p:cNvPr id="137" name="圆角矩形 136"/>
              <p:cNvSpPr/>
              <p:nvPr/>
            </p:nvSpPr>
            <p:spPr>
              <a:xfrm>
                <a:off x="3918" y="6818"/>
                <a:ext cx="5643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38" name="圆角矩形 137"/>
              <p:cNvSpPr/>
              <p:nvPr/>
            </p:nvSpPr>
            <p:spPr>
              <a:xfrm>
                <a:off x="9566" y="6826"/>
                <a:ext cx="5643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77" name="组合 176"/>
            <p:cNvGrpSpPr/>
            <p:nvPr/>
          </p:nvGrpSpPr>
          <p:grpSpPr>
            <a:xfrm>
              <a:off x="3926" y="7388"/>
              <a:ext cx="11387" cy="1174"/>
              <a:chOff x="3886" y="2404"/>
              <a:chExt cx="11387" cy="1174"/>
            </a:xfrm>
          </p:grpSpPr>
          <p:pic>
            <p:nvPicPr>
              <p:cNvPr id="178" name="图片 177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4142" y="2404"/>
                <a:ext cx="1131" cy="1128"/>
              </a:xfrm>
              <a:prstGeom prst="rect">
                <a:avLst/>
              </a:prstGeom>
            </p:spPr>
          </p:pic>
          <p:pic>
            <p:nvPicPr>
              <p:cNvPr id="179" name="图片 178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86" y="2445"/>
                <a:ext cx="1131" cy="1128"/>
              </a:xfrm>
              <a:prstGeom prst="rect">
                <a:avLst/>
              </a:prstGeom>
            </p:spPr>
          </p:pic>
          <p:pic>
            <p:nvPicPr>
              <p:cNvPr id="180" name="图片 179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062" y="2418"/>
                <a:ext cx="1131" cy="1128"/>
              </a:xfrm>
              <a:prstGeom prst="rect">
                <a:avLst/>
              </a:prstGeom>
            </p:spPr>
          </p:pic>
          <p:pic>
            <p:nvPicPr>
              <p:cNvPr id="181" name="图片 180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174" y="2450"/>
                <a:ext cx="1131" cy="1128"/>
              </a:xfrm>
              <a:prstGeom prst="rect">
                <a:avLst/>
              </a:prstGeom>
            </p:spPr>
          </p:pic>
          <p:pic>
            <p:nvPicPr>
              <p:cNvPr id="182" name="图片 181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302" y="2426"/>
                <a:ext cx="1131" cy="1128"/>
              </a:xfrm>
              <a:prstGeom prst="rect">
                <a:avLst/>
              </a:prstGeom>
            </p:spPr>
          </p:pic>
          <p:pic>
            <p:nvPicPr>
              <p:cNvPr id="183" name="图片 182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430" y="2426"/>
                <a:ext cx="1131" cy="1128"/>
              </a:xfrm>
              <a:prstGeom prst="rect">
                <a:avLst/>
              </a:prstGeom>
            </p:spPr>
          </p:pic>
          <p:pic>
            <p:nvPicPr>
              <p:cNvPr id="184" name="图片 183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582" y="2426"/>
                <a:ext cx="1131" cy="1128"/>
              </a:xfrm>
              <a:prstGeom prst="rect">
                <a:avLst/>
              </a:prstGeom>
            </p:spPr>
          </p:pic>
          <p:pic>
            <p:nvPicPr>
              <p:cNvPr id="185" name="图片 184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710" y="2450"/>
                <a:ext cx="1131" cy="1128"/>
              </a:xfrm>
              <a:prstGeom prst="rect">
                <a:avLst/>
              </a:prstGeom>
            </p:spPr>
          </p:pic>
          <p:pic>
            <p:nvPicPr>
              <p:cNvPr id="186" name="图片 185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862" y="2450"/>
                <a:ext cx="1131" cy="1128"/>
              </a:xfrm>
              <a:prstGeom prst="rect">
                <a:avLst/>
              </a:prstGeom>
            </p:spPr>
          </p:pic>
          <p:pic>
            <p:nvPicPr>
              <p:cNvPr id="187" name="图片 186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990" y="2450"/>
                <a:ext cx="1131" cy="1128"/>
              </a:xfrm>
              <a:prstGeom prst="rect">
                <a:avLst/>
              </a:prstGeom>
            </p:spPr>
          </p:pic>
        </p:grpSp>
      </p:grpSp>
      <p:sp>
        <p:nvSpPr>
          <p:cNvPr id="3" name="文本框 2"/>
          <p:cNvSpPr txBox="1"/>
          <p:nvPr/>
        </p:nvSpPr>
        <p:spPr>
          <a:xfrm>
            <a:off x="2084705" y="1233170"/>
            <a:ext cx="2179955" cy="5835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正好分完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06665" y="1238250"/>
            <a:ext cx="2179955" cy="5835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p>
            <a:pPr algn="ctr"/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还有剩余</a:t>
            </a:r>
            <a:endParaRPr lang="zh-CN" altLang="zh-CN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982980" y="2809875"/>
            <a:ext cx="4532630" cy="613410"/>
            <a:chOff x="1044" y="5769"/>
            <a:chExt cx="7138" cy="966"/>
          </a:xfrm>
        </p:grpSpPr>
        <p:grpSp>
          <p:nvGrpSpPr>
            <p:cNvPr id="53" name="组合 52"/>
            <p:cNvGrpSpPr/>
            <p:nvPr/>
          </p:nvGrpSpPr>
          <p:grpSpPr>
            <a:xfrm>
              <a:off x="1044" y="5769"/>
              <a:ext cx="7139" cy="967"/>
              <a:chOff x="8186" y="2076"/>
              <a:chExt cx="7139" cy="967"/>
            </a:xfrm>
          </p:grpSpPr>
          <p:grpSp>
            <p:nvGrpSpPr>
              <p:cNvPr id="26" name="组合 25"/>
              <p:cNvGrpSpPr/>
              <p:nvPr/>
            </p:nvGrpSpPr>
            <p:grpSpPr>
              <a:xfrm>
                <a:off x="8186" y="2104"/>
                <a:ext cx="5620" cy="939"/>
                <a:chOff x="9674" y="2104"/>
                <a:chExt cx="5620" cy="939"/>
              </a:xfrm>
            </p:grpSpPr>
            <p:sp>
              <p:nvSpPr>
                <p:cNvPr id="21" name="文本框 20"/>
                <p:cNvSpPr txBox="1"/>
                <p:nvPr/>
              </p:nvSpPr>
              <p:spPr>
                <a:xfrm>
                  <a:off x="9674" y="2124"/>
                  <a:ext cx="102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10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22" name="文本框 21"/>
                <p:cNvSpPr txBox="1"/>
                <p:nvPr/>
              </p:nvSpPr>
              <p:spPr>
                <a:xfrm>
                  <a:off x="10851" y="2124"/>
                  <a:ext cx="102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÷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23" name="文本框 22"/>
                <p:cNvSpPr txBox="1"/>
                <p:nvPr/>
              </p:nvSpPr>
              <p:spPr>
                <a:xfrm>
                  <a:off x="12049" y="2124"/>
                  <a:ext cx="102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2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24" name="文本框 23"/>
                <p:cNvSpPr txBox="1"/>
                <p:nvPr/>
              </p:nvSpPr>
              <p:spPr>
                <a:xfrm>
                  <a:off x="14272" y="2104"/>
                  <a:ext cx="102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5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25" name="文本框 24"/>
                <p:cNvSpPr txBox="1"/>
                <p:nvPr/>
              </p:nvSpPr>
              <p:spPr>
                <a:xfrm>
                  <a:off x="13250" y="2124"/>
                  <a:ext cx="102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=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  <p:sp>
            <p:nvSpPr>
              <p:cNvPr id="52" name="文本框 51"/>
              <p:cNvSpPr txBox="1"/>
              <p:nvPr/>
            </p:nvSpPr>
            <p:spPr>
              <a:xfrm>
                <a:off x="13923" y="2076"/>
                <a:ext cx="1402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(</a:t>
                </a:r>
                <a:r>
                  <a:rPr lang="zh-CN" altLang="zh-CN" sz="3200">
                    <a:solidFill>
                      <a:schemeClr val="tx1"/>
                    </a:solidFill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人</a:t>
                </a:r>
                <a:r>
                  <a:rPr lang="zh-CN" altLang="zh-CN" sz="320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）</a:t>
                </a:r>
                <a:endParaRPr lang="zh-CN" altLang="zh-CN" sz="3200">
                  <a:latin typeface="楷体" panose="02010609060101010101" charset="-122"/>
                  <a:ea typeface="楷体" panose="02010609060101010101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1149" y="5819"/>
              <a:ext cx="5302" cy="915"/>
              <a:chOff x="1149" y="5819"/>
              <a:chExt cx="5302" cy="915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1149" y="5826"/>
                <a:ext cx="916" cy="89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3304" y="5842"/>
                <a:ext cx="916" cy="89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5535" y="5819"/>
                <a:ext cx="916" cy="89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993775" y="4446270"/>
            <a:ext cx="4532630" cy="613410"/>
            <a:chOff x="1044" y="5769"/>
            <a:chExt cx="7138" cy="966"/>
          </a:xfrm>
        </p:grpSpPr>
        <p:grpSp>
          <p:nvGrpSpPr>
            <p:cNvPr id="30" name="组合 29"/>
            <p:cNvGrpSpPr/>
            <p:nvPr/>
          </p:nvGrpSpPr>
          <p:grpSpPr>
            <a:xfrm>
              <a:off x="1044" y="5769"/>
              <a:ext cx="7139" cy="967"/>
              <a:chOff x="8186" y="2076"/>
              <a:chExt cx="7139" cy="967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8186" y="2104"/>
                <a:ext cx="5620" cy="939"/>
                <a:chOff x="9674" y="2104"/>
                <a:chExt cx="5620" cy="939"/>
              </a:xfrm>
            </p:grpSpPr>
            <p:sp>
              <p:nvSpPr>
                <p:cNvPr id="32" name="文本框 31"/>
                <p:cNvSpPr txBox="1"/>
                <p:nvPr/>
              </p:nvSpPr>
              <p:spPr>
                <a:xfrm>
                  <a:off x="9674" y="2124"/>
                  <a:ext cx="102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10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33" name="文本框 32"/>
                <p:cNvSpPr txBox="1"/>
                <p:nvPr/>
              </p:nvSpPr>
              <p:spPr>
                <a:xfrm>
                  <a:off x="10851" y="2124"/>
                  <a:ext cx="102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÷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34" name="文本框 33"/>
                <p:cNvSpPr txBox="1"/>
                <p:nvPr/>
              </p:nvSpPr>
              <p:spPr>
                <a:xfrm>
                  <a:off x="12049" y="2124"/>
                  <a:ext cx="102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5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35" name="文本框 34"/>
                <p:cNvSpPr txBox="1"/>
                <p:nvPr/>
              </p:nvSpPr>
              <p:spPr>
                <a:xfrm>
                  <a:off x="14272" y="2104"/>
                  <a:ext cx="102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2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36" name="文本框 35"/>
                <p:cNvSpPr txBox="1"/>
                <p:nvPr/>
              </p:nvSpPr>
              <p:spPr>
                <a:xfrm>
                  <a:off x="13250" y="2124"/>
                  <a:ext cx="102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=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  <p:sp>
            <p:nvSpPr>
              <p:cNvPr id="37" name="文本框 36"/>
              <p:cNvSpPr txBox="1"/>
              <p:nvPr/>
            </p:nvSpPr>
            <p:spPr>
              <a:xfrm>
                <a:off x="13923" y="2076"/>
                <a:ext cx="1402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(</a:t>
                </a:r>
                <a:r>
                  <a:rPr lang="zh-CN" altLang="zh-CN" sz="3200">
                    <a:solidFill>
                      <a:schemeClr val="tx1"/>
                    </a:solidFill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人</a:t>
                </a:r>
                <a:r>
                  <a:rPr lang="zh-CN" altLang="zh-CN" sz="320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）</a:t>
                </a:r>
                <a:endParaRPr lang="zh-CN" altLang="zh-CN" sz="3200">
                  <a:latin typeface="楷体" panose="02010609060101010101" charset="-122"/>
                  <a:ea typeface="楷体" panose="02010609060101010101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1149" y="5819"/>
              <a:ext cx="5302" cy="915"/>
              <a:chOff x="1149" y="5819"/>
              <a:chExt cx="5302" cy="915"/>
            </a:xfrm>
          </p:grpSpPr>
          <p:sp>
            <p:nvSpPr>
              <p:cNvPr id="39" name="矩形 38"/>
              <p:cNvSpPr/>
              <p:nvPr/>
            </p:nvSpPr>
            <p:spPr>
              <a:xfrm>
                <a:off x="1149" y="5826"/>
                <a:ext cx="916" cy="89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3304" y="5842"/>
                <a:ext cx="916" cy="89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5535" y="5819"/>
                <a:ext cx="916" cy="89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</p:grpSp>
      </p:grpSp>
      <p:grpSp>
        <p:nvGrpSpPr>
          <p:cNvPr id="119" name="组合 118"/>
          <p:cNvGrpSpPr/>
          <p:nvPr/>
        </p:nvGrpSpPr>
        <p:grpSpPr>
          <a:xfrm>
            <a:off x="6086520" y="2835183"/>
            <a:ext cx="5192951" cy="609744"/>
            <a:chOff x="8040" y="5631"/>
            <a:chExt cx="8911" cy="1025"/>
          </a:xfrm>
        </p:grpSpPr>
        <p:grpSp>
          <p:nvGrpSpPr>
            <p:cNvPr id="2" name="组合 1"/>
            <p:cNvGrpSpPr/>
            <p:nvPr/>
          </p:nvGrpSpPr>
          <p:grpSpPr>
            <a:xfrm rot="0">
              <a:off x="8040" y="5631"/>
              <a:ext cx="8911" cy="1025"/>
              <a:chOff x="5588" y="5906"/>
              <a:chExt cx="8911" cy="1025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588" y="5915"/>
                <a:ext cx="3373" cy="1016"/>
                <a:chOff x="9820" y="1950"/>
                <a:chExt cx="3373" cy="1016"/>
              </a:xfrm>
            </p:grpSpPr>
            <p:sp>
              <p:nvSpPr>
                <p:cNvPr id="57" name="矩形 56"/>
                <p:cNvSpPr/>
                <p:nvPr/>
              </p:nvSpPr>
              <p:spPr>
                <a:xfrm>
                  <a:off x="9820" y="1977"/>
                  <a:ext cx="916" cy="892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 altLang="zh-CN"/>
                </a:p>
              </p:txBody>
            </p:sp>
            <p:sp>
              <p:nvSpPr>
                <p:cNvPr id="74" name="文本框 73"/>
                <p:cNvSpPr txBox="1"/>
                <p:nvPr/>
              </p:nvSpPr>
              <p:spPr>
                <a:xfrm>
                  <a:off x="10555" y="1950"/>
                  <a:ext cx="1022" cy="9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÷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80" name="文本框 79"/>
                <p:cNvSpPr txBox="1"/>
                <p:nvPr/>
              </p:nvSpPr>
              <p:spPr>
                <a:xfrm>
                  <a:off x="12171" y="1985"/>
                  <a:ext cx="1022" cy="9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=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  <p:sp>
            <p:nvSpPr>
              <p:cNvPr id="95" name="文本框 94"/>
              <p:cNvSpPr txBox="1"/>
              <p:nvPr/>
            </p:nvSpPr>
            <p:spPr>
              <a:xfrm>
                <a:off x="9408" y="5915"/>
                <a:ext cx="1402" cy="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(</a:t>
                </a:r>
                <a:r>
                  <a:rPr lang="zh-CN" altLang="zh-CN" sz="3200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人</a:t>
                </a:r>
                <a:r>
                  <a:rPr lang="zh-CN" altLang="zh-CN" sz="320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）</a:t>
                </a:r>
                <a:endParaRPr lang="zh-CN" altLang="zh-CN" sz="3200">
                  <a:latin typeface="楷体" panose="02010609060101010101" charset="-122"/>
                  <a:ea typeface="楷体" panose="02010609060101010101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1" name="文本框 100"/>
              <p:cNvSpPr txBox="1"/>
              <p:nvPr/>
            </p:nvSpPr>
            <p:spPr>
              <a:xfrm>
                <a:off x="13097" y="5923"/>
                <a:ext cx="1402" cy="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(</a:t>
                </a:r>
                <a:r>
                  <a:rPr lang="zh-CN" altLang="en-US" sz="3200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颗</a:t>
                </a:r>
                <a:r>
                  <a:rPr lang="zh-CN" altLang="zh-CN" sz="320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）</a:t>
                </a:r>
                <a:endParaRPr lang="zh-CN" altLang="zh-CN" sz="3200">
                  <a:latin typeface="楷体" panose="02010609060101010101" charset="-122"/>
                  <a:ea typeface="楷体" panose="02010609060101010101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5" name="文本框 104"/>
              <p:cNvSpPr txBox="1"/>
              <p:nvPr/>
            </p:nvSpPr>
            <p:spPr>
              <a:xfrm>
                <a:off x="10706" y="5906"/>
                <a:ext cx="2722" cy="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</a:rPr>
                  <a:t>……</a:t>
                </a:r>
                <a:endParaRPr lang="en-US" altLang="zh-CN" sz="3200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114" name="矩形 113"/>
            <p:cNvSpPr/>
            <p:nvPr/>
          </p:nvSpPr>
          <p:spPr>
            <a:xfrm>
              <a:off x="9582" y="5675"/>
              <a:ext cx="916" cy="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/>
            </a:p>
          </p:txBody>
        </p:sp>
        <p:sp>
          <p:nvSpPr>
            <p:cNvPr id="117" name="矩形 116"/>
            <p:cNvSpPr/>
            <p:nvPr/>
          </p:nvSpPr>
          <p:spPr>
            <a:xfrm>
              <a:off x="11074" y="5683"/>
              <a:ext cx="916" cy="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/>
            </a:p>
          </p:txBody>
        </p:sp>
        <p:sp>
          <p:nvSpPr>
            <p:cNvPr id="118" name="矩形 117"/>
            <p:cNvSpPr/>
            <p:nvPr/>
          </p:nvSpPr>
          <p:spPr>
            <a:xfrm>
              <a:off x="14752" y="5667"/>
              <a:ext cx="916" cy="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052185" y="2855595"/>
            <a:ext cx="4618355" cy="593725"/>
            <a:chOff x="9547" y="4393"/>
            <a:chExt cx="7273" cy="935"/>
          </a:xfrm>
        </p:grpSpPr>
        <p:sp>
          <p:nvSpPr>
            <p:cNvPr id="47" name="文本框 46"/>
            <p:cNvSpPr txBox="1"/>
            <p:nvPr/>
          </p:nvSpPr>
          <p:spPr>
            <a:xfrm>
              <a:off x="9547" y="4409"/>
              <a:ext cx="102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</a:rPr>
                <a:t>10</a:t>
              </a:r>
              <a:endParaRPr lang="en-US" altLang="zh-CN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11091" y="4393"/>
              <a:ext cx="102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</a:rPr>
                <a:t>3</a:t>
              </a:r>
              <a:endParaRPr lang="en-US" altLang="zh-CN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12419" y="4401"/>
              <a:ext cx="102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</a:rPr>
                <a:t>3</a:t>
              </a:r>
              <a:endParaRPr lang="en-US" altLang="zh-CN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5798" y="4394"/>
              <a:ext cx="102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</a:rPr>
                <a:t>1</a:t>
              </a:r>
              <a:endParaRPr lang="en-US" altLang="zh-CN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6076360" y="4491537"/>
            <a:ext cx="5192951" cy="604390"/>
            <a:chOff x="8040" y="5640"/>
            <a:chExt cx="8911" cy="1016"/>
          </a:xfrm>
        </p:grpSpPr>
        <p:grpSp>
          <p:nvGrpSpPr>
            <p:cNvPr id="54" name="组合 53"/>
            <p:cNvGrpSpPr/>
            <p:nvPr/>
          </p:nvGrpSpPr>
          <p:grpSpPr>
            <a:xfrm rot="0">
              <a:off x="8040" y="5640"/>
              <a:ext cx="8911" cy="1016"/>
              <a:chOff x="5588" y="5915"/>
              <a:chExt cx="8911" cy="1016"/>
            </a:xfrm>
          </p:grpSpPr>
          <p:grpSp>
            <p:nvGrpSpPr>
              <p:cNvPr id="55" name="组合 54"/>
              <p:cNvGrpSpPr/>
              <p:nvPr/>
            </p:nvGrpSpPr>
            <p:grpSpPr>
              <a:xfrm>
                <a:off x="5588" y="5915"/>
                <a:ext cx="3373" cy="1016"/>
                <a:chOff x="9820" y="1950"/>
                <a:chExt cx="3373" cy="1016"/>
              </a:xfrm>
            </p:grpSpPr>
            <p:sp>
              <p:nvSpPr>
                <p:cNvPr id="56" name="矩形 55"/>
                <p:cNvSpPr/>
                <p:nvPr/>
              </p:nvSpPr>
              <p:spPr>
                <a:xfrm>
                  <a:off x="9820" y="1977"/>
                  <a:ext cx="916" cy="892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 altLang="zh-CN"/>
                </a:p>
              </p:txBody>
            </p:sp>
            <p:sp>
              <p:nvSpPr>
                <p:cNvPr id="58" name="文本框 57"/>
                <p:cNvSpPr txBox="1"/>
                <p:nvPr/>
              </p:nvSpPr>
              <p:spPr>
                <a:xfrm>
                  <a:off x="10555" y="1950"/>
                  <a:ext cx="1022" cy="9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÷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59" name="文本框 58"/>
                <p:cNvSpPr txBox="1"/>
                <p:nvPr/>
              </p:nvSpPr>
              <p:spPr>
                <a:xfrm>
                  <a:off x="12171" y="1985"/>
                  <a:ext cx="1022" cy="9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=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  <p:sp>
            <p:nvSpPr>
              <p:cNvPr id="60" name="文本框 59"/>
              <p:cNvSpPr txBox="1"/>
              <p:nvPr/>
            </p:nvSpPr>
            <p:spPr>
              <a:xfrm>
                <a:off x="9408" y="5915"/>
                <a:ext cx="1402" cy="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(</a:t>
                </a:r>
                <a:r>
                  <a:rPr lang="zh-CN" altLang="zh-CN" sz="3200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人</a:t>
                </a:r>
                <a:r>
                  <a:rPr lang="zh-CN" altLang="zh-CN" sz="320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）</a:t>
                </a:r>
                <a:endParaRPr lang="zh-CN" altLang="zh-CN" sz="3200">
                  <a:latin typeface="楷体" panose="02010609060101010101" charset="-122"/>
                  <a:ea typeface="楷体" panose="02010609060101010101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1" name="文本框 60"/>
              <p:cNvSpPr txBox="1"/>
              <p:nvPr/>
            </p:nvSpPr>
            <p:spPr>
              <a:xfrm>
                <a:off x="13097" y="5923"/>
                <a:ext cx="1402" cy="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(</a:t>
                </a:r>
                <a:r>
                  <a:rPr lang="zh-CN" altLang="en-US" sz="3200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颗</a:t>
                </a:r>
                <a:r>
                  <a:rPr lang="zh-CN" altLang="zh-CN" sz="320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）</a:t>
                </a:r>
                <a:endParaRPr lang="zh-CN" altLang="zh-CN" sz="3200">
                  <a:latin typeface="楷体" panose="02010609060101010101" charset="-122"/>
                  <a:ea typeface="楷体" panose="02010609060101010101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2" name="文本框 61"/>
              <p:cNvSpPr txBox="1"/>
              <p:nvPr/>
            </p:nvSpPr>
            <p:spPr>
              <a:xfrm>
                <a:off x="10680" y="5932"/>
                <a:ext cx="2722" cy="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</a:rPr>
                  <a:t>……</a:t>
                </a:r>
                <a:endParaRPr lang="en-US" altLang="zh-CN" sz="3200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63" name="矩形 62"/>
            <p:cNvSpPr/>
            <p:nvPr/>
          </p:nvSpPr>
          <p:spPr>
            <a:xfrm>
              <a:off x="9582" y="5675"/>
              <a:ext cx="916" cy="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/>
            </a:p>
          </p:txBody>
        </p:sp>
        <p:sp>
          <p:nvSpPr>
            <p:cNvPr id="64" name="矩形 63"/>
            <p:cNvSpPr/>
            <p:nvPr/>
          </p:nvSpPr>
          <p:spPr>
            <a:xfrm>
              <a:off x="11074" y="5683"/>
              <a:ext cx="916" cy="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/>
            </a:p>
          </p:txBody>
        </p:sp>
        <p:sp>
          <p:nvSpPr>
            <p:cNvPr id="65" name="矩形 64"/>
            <p:cNvSpPr/>
            <p:nvPr/>
          </p:nvSpPr>
          <p:spPr>
            <a:xfrm>
              <a:off x="14752" y="5667"/>
              <a:ext cx="916" cy="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/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6057265" y="4476115"/>
            <a:ext cx="4618355" cy="593725"/>
            <a:chOff x="9547" y="4393"/>
            <a:chExt cx="7273" cy="935"/>
          </a:xfrm>
        </p:grpSpPr>
        <p:sp>
          <p:nvSpPr>
            <p:cNvPr id="67" name="文本框 66"/>
            <p:cNvSpPr txBox="1"/>
            <p:nvPr/>
          </p:nvSpPr>
          <p:spPr>
            <a:xfrm>
              <a:off x="9547" y="4409"/>
              <a:ext cx="102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</a:rPr>
                <a:t>10</a:t>
              </a:r>
              <a:endParaRPr lang="en-US" altLang="zh-CN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11091" y="4393"/>
              <a:ext cx="102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</a:rPr>
                <a:t>4</a:t>
              </a:r>
              <a:endParaRPr lang="en-US" altLang="zh-CN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12419" y="4401"/>
              <a:ext cx="102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</a:rPr>
                <a:t>2</a:t>
              </a:r>
              <a:endParaRPr lang="en-US" altLang="zh-CN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15798" y="4394"/>
              <a:ext cx="102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</a:rPr>
                <a:t>2</a:t>
              </a:r>
              <a:endParaRPr lang="en-US" altLang="zh-CN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71" name="矩形 70"/>
          <p:cNvSpPr/>
          <p:nvPr/>
        </p:nvSpPr>
        <p:spPr>
          <a:xfrm>
            <a:off x="5896610" y="1928495"/>
            <a:ext cx="5469890" cy="3442970"/>
          </a:xfrm>
          <a:prstGeom prst="rect">
            <a:avLst/>
          </a:prstGeom>
          <a:noFill/>
          <a:ln w="25400">
            <a:solidFill>
              <a:srgbClr val="2B946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723265" y="1929130"/>
            <a:ext cx="5172710" cy="3432175"/>
          </a:xfrm>
          <a:prstGeom prst="rect">
            <a:avLst/>
          </a:prstGeom>
          <a:noFill/>
          <a:ln w="25400">
            <a:solidFill>
              <a:srgbClr val="2B946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0" y="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0" y="663702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形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13" y="403420"/>
            <a:ext cx="657886" cy="818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矩形: 圆角 55"/>
          <p:cNvSpPr/>
          <p:nvPr/>
        </p:nvSpPr>
        <p:spPr>
          <a:xfrm>
            <a:off x="1229360" y="638810"/>
            <a:ext cx="1404620" cy="503555"/>
          </a:xfrm>
          <a:prstGeom prst="roundRect">
            <a:avLst/>
          </a:prstGeom>
          <a:solidFill>
            <a:srgbClr val="475C49"/>
          </a:solidFill>
          <a:ln w="38100">
            <a:solidFill>
              <a:srgbClr val="A1774D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字魂59号-创粗黑" panose="00000500000000000000" pitchFamily="2" charset="-122"/>
              </a:rPr>
              <a:t>比一比</a:t>
            </a:r>
            <a:endParaRPr lang="zh-CN" altLang="en-US" sz="2800" b="1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字魂59号-创粗黑" panose="00000500000000000000" pitchFamily="2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0" name="文本框 19"/>
          <p:cNvSpPr txBox="1"/>
          <p:nvPr>
            <p:custDataLst>
              <p:tags r:id="rId1"/>
            </p:custDataLst>
          </p:nvPr>
        </p:nvSpPr>
        <p:spPr>
          <a:xfrm>
            <a:off x="5198843" y="668258"/>
            <a:ext cx="187337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平均分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84705" y="1233170"/>
            <a:ext cx="2179955" cy="5835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正好分完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06665" y="1238250"/>
            <a:ext cx="2179955" cy="5835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p>
            <a:pPr algn="ctr"/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还有剩余</a:t>
            </a:r>
            <a:endParaRPr lang="zh-CN" altLang="zh-CN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982980" y="2809875"/>
            <a:ext cx="4532630" cy="613410"/>
            <a:chOff x="1044" y="5769"/>
            <a:chExt cx="7138" cy="966"/>
          </a:xfrm>
        </p:grpSpPr>
        <p:grpSp>
          <p:nvGrpSpPr>
            <p:cNvPr id="53" name="组合 52"/>
            <p:cNvGrpSpPr/>
            <p:nvPr/>
          </p:nvGrpSpPr>
          <p:grpSpPr>
            <a:xfrm>
              <a:off x="1044" y="5769"/>
              <a:ext cx="7139" cy="967"/>
              <a:chOff x="8186" y="2076"/>
              <a:chExt cx="7139" cy="967"/>
            </a:xfrm>
          </p:grpSpPr>
          <p:grpSp>
            <p:nvGrpSpPr>
              <p:cNvPr id="26" name="组合 25"/>
              <p:cNvGrpSpPr/>
              <p:nvPr/>
            </p:nvGrpSpPr>
            <p:grpSpPr>
              <a:xfrm>
                <a:off x="8186" y="2104"/>
                <a:ext cx="5620" cy="939"/>
                <a:chOff x="9674" y="2104"/>
                <a:chExt cx="5620" cy="939"/>
              </a:xfrm>
            </p:grpSpPr>
            <p:sp>
              <p:nvSpPr>
                <p:cNvPr id="21" name="文本框 20"/>
                <p:cNvSpPr txBox="1"/>
                <p:nvPr/>
              </p:nvSpPr>
              <p:spPr>
                <a:xfrm>
                  <a:off x="9674" y="2124"/>
                  <a:ext cx="102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10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22" name="文本框 21"/>
                <p:cNvSpPr txBox="1"/>
                <p:nvPr/>
              </p:nvSpPr>
              <p:spPr>
                <a:xfrm>
                  <a:off x="10851" y="2124"/>
                  <a:ext cx="102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÷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23" name="文本框 22"/>
                <p:cNvSpPr txBox="1"/>
                <p:nvPr/>
              </p:nvSpPr>
              <p:spPr>
                <a:xfrm>
                  <a:off x="12049" y="2124"/>
                  <a:ext cx="102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2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24" name="文本框 23"/>
                <p:cNvSpPr txBox="1"/>
                <p:nvPr/>
              </p:nvSpPr>
              <p:spPr>
                <a:xfrm>
                  <a:off x="14272" y="2104"/>
                  <a:ext cx="102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5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25" name="文本框 24"/>
                <p:cNvSpPr txBox="1"/>
                <p:nvPr/>
              </p:nvSpPr>
              <p:spPr>
                <a:xfrm>
                  <a:off x="13250" y="2124"/>
                  <a:ext cx="102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=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  <p:sp>
            <p:nvSpPr>
              <p:cNvPr id="52" name="文本框 51"/>
              <p:cNvSpPr txBox="1"/>
              <p:nvPr/>
            </p:nvSpPr>
            <p:spPr>
              <a:xfrm>
                <a:off x="13923" y="2076"/>
                <a:ext cx="1402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(</a:t>
                </a:r>
                <a:r>
                  <a:rPr lang="zh-CN" altLang="zh-CN" sz="3200">
                    <a:solidFill>
                      <a:schemeClr val="tx1"/>
                    </a:solidFill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人</a:t>
                </a:r>
                <a:r>
                  <a:rPr lang="zh-CN" altLang="zh-CN" sz="320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）</a:t>
                </a:r>
                <a:endParaRPr lang="zh-CN" altLang="zh-CN" sz="3200">
                  <a:latin typeface="楷体" panose="02010609060101010101" charset="-122"/>
                  <a:ea typeface="楷体" panose="02010609060101010101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1149" y="5819"/>
              <a:ext cx="5302" cy="915"/>
              <a:chOff x="1149" y="5819"/>
              <a:chExt cx="5302" cy="915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1149" y="5826"/>
                <a:ext cx="916" cy="89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3304" y="5842"/>
                <a:ext cx="916" cy="89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5535" y="5819"/>
                <a:ext cx="916" cy="89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993775" y="4446270"/>
            <a:ext cx="4532630" cy="613410"/>
            <a:chOff x="1044" y="5769"/>
            <a:chExt cx="7138" cy="966"/>
          </a:xfrm>
        </p:grpSpPr>
        <p:grpSp>
          <p:nvGrpSpPr>
            <p:cNvPr id="30" name="组合 29"/>
            <p:cNvGrpSpPr/>
            <p:nvPr/>
          </p:nvGrpSpPr>
          <p:grpSpPr>
            <a:xfrm>
              <a:off x="1044" y="5769"/>
              <a:ext cx="7139" cy="967"/>
              <a:chOff x="8186" y="2076"/>
              <a:chExt cx="7139" cy="967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8186" y="2104"/>
                <a:ext cx="5620" cy="939"/>
                <a:chOff x="9674" y="2104"/>
                <a:chExt cx="5620" cy="939"/>
              </a:xfrm>
            </p:grpSpPr>
            <p:sp>
              <p:nvSpPr>
                <p:cNvPr id="32" name="文本框 31"/>
                <p:cNvSpPr txBox="1"/>
                <p:nvPr/>
              </p:nvSpPr>
              <p:spPr>
                <a:xfrm>
                  <a:off x="9674" y="2124"/>
                  <a:ext cx="102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10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33" name="文本框 32"/>
                <p:cNvSpPr txBox="1"/>
                <p:nvPr/>
              </p:nvSpPr>
              <p:spPr>
                <a:xfrm>
                  <a:off x="10851" y="2124"/>
                  <a:ext cx="102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÷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34" name="文本框 33"/>
                <p:cNvSpPr txBox="1"/>
                <p:nvPr/>
              </p:nvSpPr>
              <p:spPr>
                <a:xfrm>
                  <a:off x="12049" y="2124"/>
                  <a:ext cx="102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5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35" name="文本框 34"/>
                <p:cNvSpPr txBox="1"/>
                <p:nvPr/>
              </p:nvSpPr>
              <p:spPr>
                <a:xfrm>
                  <a:off x="14272" y="2104"/>
                  <a:ext cx="102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2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36" name="文本框 35"/>
                <p:cNvSpPr txBox="1"/>
                <p:nvPr/>
              </p:nvSpPr>
              <p:spPr>
                <a:xfrm>
                  <a:off x="13250" y="2124"/>
                  <a:ext cx="102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=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  <p:sp>
            <p:nvSpPr>
              <p:cNvPr id="37" name="文本框 36"/>
              <p:cNvSpPr txBox="1"/>
              <p:nvPr/>
            </p:nvSpPr>
            <p:spPr>
              <a:xfrm>
                <a:off x="13923" y="2076"/>
                <a:ext cx="1402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(</a:t>
                </a:r>
                <a:r>
                  <a:rPr lang="zh-CN" altLang="zh-CN" sz="3200">
                    <a:solidFill>
                      <a:schemeClr val="tx1"/>
                    </a:solidFill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人</a:t>
                </a:r>
                <a:r>
                  <a:rPr lang="zh-CN" altLang="zh-CN" sz="320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）</a:t>
                </a:r>
                <a:endParaRPr lang="zh-CN" altLang="zh-CN" sz="3200">
                  <a:latin typeface="楷体" panose="02010609060101010101" charset="-122"/>
                  <a:ea typeface="楷体" panose="02010609060101010101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1149" y="5819"/>
              <a:ext cx="5302" cy="915"/>
              <a:chOff x="1149" y="5819"/>
              <a:chExt cx="5302" cy="915"/>
            </a:xfrm>
          </p:grpSpPr>
          <p:sp>
            <p:nvSpPr>
              <p:cNvPr id="39" name="矩形 38"/>
              <p:cNvSpPr/>
              <p:nvPr/>
            </p:nvSpPr>
            <p:spPr>
              <a:xfrm>
                <a:off x="1149" y="5826"/>
                <a:ext cx="916" cy="89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3304" y="5842"/>
                <a:ext cx="916" cy="89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5535" y="5819"/>
                <a:ext cx="916" cy="89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</p:grpSp>
      </p:grpSp>
      <p:grpSp>
        <p:nvGrpSpPr>
          <p:cNvPr id="119" name="组合 118"/>
          <p:cNvGrpSpPr/>
          <p:nvPr/>
        </p:nvGrpSpPr>
        <p:grpSpPr>
          <a:xfrm>
            <a:off x="6086520" y="2819717"/>
            <a:ext cx="5192951" cy="625210"/>
            <a:chOff x="8040" y="5605"/>
            <a:chExt cx="8911" cy="1051"/>
          </a:xfrm>
        </p:grpSpPr>
        <p:grpSp>
          <p:nvGrpSpPr>
            <p:cNvPr id="2" name="组合 1"/>
            <p:cNvGrpSpPr/>
            <p:nvPr/>
          </p:nvGrpSpPr>
          <p:grpSpPr>
            <a:xfrm rot="0">
              <a:off x="8040" y="5605"/>
              <a:ext cx="8911" cy="1051"/>
              <a:chOff x="5588" y="5880"/>
              <a:chExt cx="8911" cy="1051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588" y="5915"/>
                <a:ext cx="3373" cy="1016"/>
                <a:chOff x="9820" y="1950"/>
                <a:chExt cx="3373" cy="1016"/>
              </a:xfrm>
            </p:grpSpPr>
            <p:sp>
              <p:nvSpPr>
                <p:cNvPr id="57" name="矩形 56"/>
                <p:cNvSpPr/>
                <p:nvPr/>
              </p:nvSpPr>
              <p:spPr>
                <a:xfrm>
                  <a:off x="9820" y="1977"/>
                  <a:ext cx="916" cy="892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 altLang="zh-CN"/>
                </a:p>
              </p:txBody>
            </p:sp>
            <p:sp>
              <p:nvSpPr>
                <p:cNvPr id="74" name="文本框 73"/>
                <p:cNvSpPr txBox="1"/>
                <p:nvPr/>
              </p:nvSpPr>
              <p:spPr>
                <a:xfrm>
                  <a:off x="10529" y="1950"/>
                  <a:ext cx="1022" cy="9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÷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80" name="文本框 79"/>
                <p:cNvSpPr txBox="1"/>
                <p:nvPr/>
              </p:nvSpPr>
              <p:spPr>
                <a:xfrm>
                  <a:off x="12171" y="1985"/>
                  <a:ext cx="1022" cy="9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=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  <p:sp>
            <p:nvSpPr>
              <p:cNvPr id="95" name="文本框 94"/>
              <p:cNvSpPr txBox="1"/>
              <p:nvPr/>
            </p:nvSpPr>
            <p:spPr>
              <a:xfrm>
                <a:off x="9408" y="5915"/>
                <a:ext cx="1402" cy="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(</a:t>
                </a:r>
                <a:r>
                  <a:rPr lang="zh-CN" altLang="zh-CN" sz="3200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人</a:t>
                </a:r>
                <a:r>
                  <a:rPr lang="zh-CN" altLang="zh-CN" sz="320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）</a:t>
                </a:r>
                <a:endParaRPr lang="zh-CN" altLang="zh-CN" sz="3200">
                  <a:latin typeface="楷体" panose="02010609060101010101" charset="-122"/>
                  <a:ea typeface="楷体" panose="02010609060101010101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1" name="文本框 100"/>
              <p:cNvSpPr txBox="1"/>
              <p:nvPr/>
            </p:nvSpPr>
            <p:spPr>
              <a:xfrm>
                <a:off x="13097" y="5923"/>
                <a:ext cx="1402" cy="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(</a:t>
                </a:r>
                <a:r>
                  <a:rPr lang="zh-CN" altLang="en-US" sz="3200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颗</a:t>
                </a:r>
                <a:r>
                  <a:rPr lang="zh-CN" altLang="zh-CN" sz="320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）</a:t>
                </a:r>
                <a:endParaRPr lang="zh-CN" altLang="zh-CN" sz="3200">
                  <a:latin typeface="楷体" panose="02010609060101010101" charset="-122"/>
                  <a:ea typeface="楷体" panose="02010609060101010101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5" name="文本框 104"/>
              <p:cNvSpPr txBox="1"/>
              <p:nvPr/>
            </p:nvSpPr>
            <p:spPr>
              <a:xfrm>
                <a:off x="10680" y="5880"/>
                <a:ext cx="2722" cy="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</a:rPr>
                  <a:t>……</a:t>
                </a:r>
                <a:endParaRPr lang="en-US" altLang="zh-CN" sz="3200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114" name="矩形 113"/>
            <p:cNvSpPr/>
            <p:nvPr/>
          </p:nvSpPr>
          <p:spPr>
            <a:xfrm>
              <a:off x="9582" y="5675"/>
              <a:ext cx="916" cy="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/>
            </a:p>
          </p:txBody>
        </p:sp>
        <p:sp>
          <p:nvSpPr>
            <p:cNvPr id="117" name="矩形 116"/>
            <p:cNvSpPr/>
            <p:nvPr/>
          </p:nvSpPr>
          <p:spPr>
            <a:xfrm>
              <a:off x="11074" y="5683"/>
              <a:ext cx="916" cy="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/>
            </a:p>
          </p:txBody>
        </p:sp>
        <p:sp>
          <p:nvSpPr>
            <p:cNvPr id="118" name="矩形 117"/>
            <p:cNvSpPr/>
            <p:nvPr/>
          </p:nvSpPr>
          <p:spPr>
            <a:xfrm>
              <a:off x="14752" y="5667"/>
              <a:ext cx="916" cy="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052185" y="2840355"/>
            <a:ext cx="4618355" cy="608965"/>
            <a:chOff x="9547" y="4369"/>
            <a:chExt cx="7273" cy="959"/>
          </a:xfrm>
        </p:grpSpPr>
        <p:sp>
          <p:nvSpPr>
            <p:cNvPr id="47" name="文本框 46"/>
            <p:cNvSpPr txBox="1"/>
            <p:nvPr/>
          </p:nvSpPr>
          <p:spPr>
            <a:xfrm>
              <a:off x="9547" y="4409"/>
              <a:ext cx="102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</a:rPr>
                <a:t>10</a:t>
              </a:r>
              <a:endParaRPr lang="en-US" altLang="zh-CN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11091" y="4369"/>
              <a:ext cx="102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</a:rPr>
                <a:t>3</a:t>
              </a:r>
              <a:endParaRPr lang="en-US" altLang="zh-CN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12419" y="4401"/>
              <a:ext cx="102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</a:rPr>
                <a:t>3</a:t>
              </a:r>
              <a:endParaRPr lang="en-US" altLang="zh-CN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15798" y="4394"/>
              <a:ext cx="102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</a:rPr>
                <a:t>1</a:t>
              </a:r>
              <a:endParaRPr lang="en-US" altLang="zh-CN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6076360" y="4455250"/>
            <a:ext cx="5192951" cy="640677"/>
            <a:chOff x="8040" y="5579"/>
            <a:chExt cx="8911" cy="1077"/>
          </a:xfrm>
        </p:grpSpPr>
        <p:grpSp>
          <p:nvGrpSpPr>
            <p:cNvPr id="54" name="组合 53"/>
            <p:cNvGrpSpPr/>
            <p:nvPr/>
          </p:nvGrpSpPr>
          <p:grpSpPr>
            <a:xfrm rot="0">
              <a:off x="8040" y="5579"/>
              <a:ext cx="8911" cy="1077"/>
              <a:chOff x="5588" y="5854"/>
              <a:chExt cx="8911" cy="1077"/>
            </a:xfrm>
          </p:grpSpPr>
          <p:grpSp>
            <p:nvGrpSpPr>
              <p:cNvPr id="55" name="组合 54"/>
              <p:cNvGrpSpPr/>
              <p:nvPr/>
            </p:nvGrpSpPr>
            <p:grpSpPr>
              <a:xfrm>
                <a:off x="5588" y="5915"/>
                <a:ext cx="3373" cy="1016"/>
                <a:chOff x="9820" y="1950"/>
                <a:chExt cx="3373" cy="1016"/>
              </a:xfrm>
            </p:grpSpPr>
            <p:sp>
              <p:nvSpPr>
                <p:cNvPr id="56" name="矩形 55"/>
                <p:cNvSpPr/>
                <p:nvPr/>
              </p:nvSpPr>
              <p:spPr>
                <a:xfrm>
                  <a:off x="9820" y="1977"/>
                  <a:ext cx="916" cy="892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 altLang="zh-CN"/>
                </a:p>
              </p:txBody>
            </p:sp>
            <p:sp>
              <p:nvSpPr>
                <p:cNvPr id="58" name="文本框 57"/>
                <p:cNvSpPr txBox="1"/>
                <p:nvPr/>
              </p:nvSpPr>
              <p:spPr>
                <a:xfrm>
                  <a:off x="10555" y="1950"/>
                  <a:ext cx="1022" cy="9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÷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59" name="文本框 58"/>
                <p:cNvSpPr txBox="1"/>
                <p:nvPr/>
              </p:nvSpPr>
              <p:spPr>
                <a:xfrm>
                  <a:off x="12171" y="1985"/>
                  <a:ext cx="1022" cy="9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=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  <p:sp>
            <p:nvSpPr>
              <p:cNvPr id="60" name="文本框 59"/>
              <p:cNvSpPr txBox="1"/>
              <p:nvPr/>
            </p:nvSpPr>
            <p:spPr>
              <a:xfrm>
                <a:off x="9408" y="5915"/>
                <a:ext cx="1402" cy="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(</a:t>
                </a:r>
                <a:r>
                  <a:rPr lang="zh-CN" altLang="zh-CN" sz="3200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人</a:t>
                </a:r>
                <a:r>
                  <a:rPr lang="zh-CN" altLang="zh-CN" sz="320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）</a:t>
                </a:r>
                <a:endParaRPr lang="zh-CN" altLang="zh-CN" sz="3200">
                  <a:latin typeface="楷体" panose="02010609060101010101" charset="-122"/>
                  <a:ea typeface="楷体" panose="02010609060101010101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1" name="文本框 60"/>
              <p:cNvSpPr txBox="1"/>
              <p:nvPr/>
            </p:nvSpPr>
            <p:spPr>
              <a:xfrm>
                <a:off x="13097" y="5923"/>
                <a:ext cx="1402" cy="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(</a:t>
                </a:r>
                <a:r>
                  <a:rPr lang="zh-CN" altLang="en-US" sz="3200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颗</a:t>
                </a:r>
                <a:r>
                  <a:rPr lang="zh-CN" altLang="zh-CN" sz="320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）</a:t>
                </a:r>
                <a:endParaRPr lang="zh-CN" altLang="zh-CN" sz="3200">
                  <a:latin typeface="楷体" panose="02010609060101010101" charset="-122"/>
                  <a:ea typeface="楷体" panose="02010609060101010101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2" name="文本框 61"/>
              <p:cNvSpPr txBox="1"/>
              <p:nvPr/>
            </p:nvSpPr>
            <p:spPr>
              <a:xfrm>
                <a:off x="10706" y="5854"/>
                <a:ext cx="2722" cy="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</a:rPr>
                  <a:t>……</a:t>
                </a:r>
                <a:endParaRPr lang="en-US" altLang="zh-CN" sz="3200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63" name="矩形 62"/>
            <p:cNvSpPr/>
            <p:nvPr/>
          </p:nvSpPr>
          <p:spPr>
            <a:xfrm>
              <a:off x="9582" y="5675"/>
              <a:ext cx="916" cy="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/>
            </a:p>
          </p:txBody>
        </p:sp>
        <p:sp>
          <p:nvSpPr>
            <p:cNvPr id="64" name="矩形 63"/>
            <p:cNvSpPr/>
            <p:nvPr/>
          </p:nvSpPr>
          <p:spPr>
            <a:xfrm>
              <a:off x="11074" y="5683"/>
              <a:ext cx="916" cy="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/>
            </a:p>
          </p:txBody>
        </p:sp>
        <p:sp>
          <p:nvSpPr>
            <p:cNvPr id="65" name="矩形 64"/>
            <p:cNvSpPr/>
            <p:nvPr/>
          </p:nvSpPr>
          <p:spPr>
            <a:xfrm>
              <a:off x="14752" y="5667"/>
              <a:ext cx="916" cy="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/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6057265" y="4476115"/>
            <a:ext cx="4618355" cy="593725"/>
            <a:chOff x="9547" y="4393"/>
            <a:chExt cx="7273" cy="935"/>
          </a:xfrm>
        </p:grpSpPr>
        <p:sp>
          <p:nvSpPr>
            <p:cNvPr id="67" name="文本框 66"/>
            <p:cNvSpPr txBox="1"/>
            <p:nvPr/>
          </p:nvSpPr>
          <p:spPr>
            <a:xfrm>
              <a:off x="9547" y="4409"/>
              <a:ext cx="102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</a:rPr>
                <a:t>10</a:t>
              </a:r>
              <a:endParaRPr lang="en-US" altLang="zh-CN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11091" y="4393"/>
              <a:ext cx="102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</a:rPr>
                <a:t>4</a:t>
              </a:r>
              <a:endParaRPr lang="en-US" altLang="zh-CN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12419" y="4401"/>
              <a:ext cx="102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</a:rPr>
                <a:t>2</a:t>
              </a:r>
              <a:endParaRPr lang="en-US" altLang="zh-CN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15798" y="4394"/>
              <a:ext cx="102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</a:rPr>
                <a:t>2</a:t>
              </a:r>
              <a:endParaRPr lang="en-US" altLang="zh-CN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71" name="矩形 70"/>
          <p:cNvSpPr/>
          <p:nvPr/>
        </p:nvSpPr>
        <p:spPr>
          <a:xfrm>
            <a:off x="5896610" y="1928495"/>
            <a:ext cx="5469890" cy="3442970"/>
          </a:xfrm>
          <a:prstGeom prst="rect">
            <a:avLst/>
          </a:prstGeom>
          <a:noFill/>
          <a:ln w="19050">
            <a:solidFill>
              <a:srgbClr val="2B946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723265" y="1929130"/>
            <a:ext cx="5158105" cy="3432175"/>
          </a:xfrm>
          <a:prstGeom prst="rect">
            <a:avLst/>
          </a:prstGeom>
          <a:noFill/>
          <a:ln w="19050">
            <a:solidFill>
              <a:srgbClr val="2B946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0" y="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0" y="663702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形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13" y="403420"/>
            <a:ext cx="657886" cy="818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矩形: 圆角 55"/>
          <p:cNvSpPr/>
          <p:nvPr/>
        </p:nvSpPr>
        <p:spPr>
          <a:xfrm>
            <a:off x="1229360" y="638810"/>
            <a:ext cx="1404620" cy="503555"/>
          </a:xfrm>
          <a:prstGeom prst="roundRect">
            <a:avLst/>
          </a:prstGeom>
          <a:solidFill>
            <a:srgbClr val="475C49"/>
          </a:solidFill>
          <a:ln w="38100">
            <a:solidFill>
              <a:srgbClr val="A1774D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字魂59号-创粗黑" panose="00000500000000000000" pitchFamily="2" charset="-122"/>
              </a:rPr>
              <a:t>比一比</a:t>
            </a:r>
            <a:endParaRPr lang="zh-CN" altLang="en-US" sz="2800" b="1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字魂59号-创粗黑" panose="00000500000000000000" pitchFamily="2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0" name="文本框 19"/>
          <p:cNvSpPr txBox="1"/>
          <p:nvPr>
            <p:custDataLst>
              <p:tags r:id="rId1"/>
            </p:custDataLst>
          </p:nvPr>
        </p:nvSpPr>
        <p:spPr>
          <a:xfrm>
            <a:off x="5198843" y="668258"/>
            <a:ext cx="187337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平均分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84705" y="1233170"/>
            <a:ext cx="2179955" cy="5835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正好分完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06665" y="1238250"/>
            <a:ext cx="2179955" cy="5835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p>
            <a:pPr algn="ctr"/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还有剩余</a:t>
            </a:r>
            <a:endParaRPr lang="zh-CN" altLang="zh-CN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049655" y="2840355"/>
            <a:ext cx="3366770" cy="583565"/>
            <a:chOff x="1149" y="5817"/>
            <a:chExt cx="5302" cy="919"/>
          </a:xfrm>
        </p:grpSpPr>
        <p:grpSp>
          <p:nvGrpSpPr>
            <p:cNvPr id="26" name="组合 25"/>
            <p:cNvGrpSpPr/>
            <p:nvPr/>
          </p:nvGrpSpPr>
          <p:grpSpPr>
            <a:xfrm rot="0">
              <a:off x="2221" y="5817"/>
              <a:ext cx="3421" cy="919"/>
              <a:chOff x="10851" y="2124"/>
              <a:chExt cx="3421" cy="919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10851" y="2124"/>
                <a:ext cx="1022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</a:rPr>
                  <a:t>÷</a:t>
                </a:r>
                <a:endParaRPr lang="en-US" altLang="zh-CN" sz="3200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13250" y="2124"/>
                <a:ext cx="1022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</a:rPr>
                  <a:t>=</a:t>
                </a:r>
                <a:endParaRPr lang="en-US" altLang="zh-CN" sz="3200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1149" y="5819"/>
              <a:ext cx="5302" cy="915"/>
              <a:chOff x="1149" y="5819"/>
              <a:chExt cx="5302" cy="915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1149" y="5826"/>
                <a:ext cx="916" cy="89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3304" y="5842"/>
                <a:ext cx="945" cy="89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5535" y="5819"/>
                <a:ext cx="916" cy="89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1060450" y="4476750"/>
            <a:ext cx="3366770" cy="583565"/>
            <a:chOff x="1149" y="5817"/>
            <a:chExt cx="5302" cy="919"/>
          </a:xfrm>
        </p:grpSpPr>
        <p:grpSp>
          <p:nvGrpSpPr>
            <p:cNvPr id="31" name="组合 30"/>
            <p:cNvGrpSpPr/>
            <p:nvPr/>
          </p:nvGrpSpPr>
          <p:grpSpPr>
            <a:xfrm rot="0">
              <a:off x="2221" y="5817"/>
              <a:ext cx="3421" cy="919"/>
              <a:chOff x="10851" y="2124"/>
              <a:chExt cx="3421" cy="919"/>
            </a:xfrm>
          </p:grpSpPr>
          <p:sp>
            <p:nvSpPr>
              <p:cNvPr id="33" name="文本框 32"/>
              <p:cNvSpPr txBox="1"/>
              <p:nvPr/>
            </p:nvSpPr>
            <p:spPr>
              <a:xfrm>
                <a:off x="10851" y="2124"/>
                <a:ext cx="1022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</a:rPr>
                  <a:t>÷</a:t>
                </a:r>
                <a:endParaRPr lang="en-US" altLang="zh-CN" sz="3200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>
                <a:off x="13250" y="2124"/>
                <a:ext cx="1022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</a:rPr>
                  <a:t>=</a:t>
                </a:r>
                <a:endParaRPr lang="en-US" altLang="zh-CN" sz="3200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1149" y="5819"/>
              <a:ext cx="5302" cy="915"/>
              <a:chOff x="1149" y="5819"/>
              <a:chExt cx="5302" cy="915"/>
            </a:xfrm>
          </p:grpSpPr>
          <p:sp>
            <p:nvSpPr>
              <p:cNvPr id="39" name="矩形 38"/>
              <p:cNvSpPr/>
              <p:nvPr/>
            </p:nvSpPr>
            <p:spPr>
              <a:xfrm>
                <a:off x="1149" y="5826"/>
                <a:ext cx="916" cy="89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3304" y="5842"/>
                <a:ext cx="916" cy="89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5535" y="5819"/>
                <a:ext cx="916" cy="89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</p:grpSp>
      </p:grpSp>
      <p:grpSp>
        <p:nvGrpSpPr>
          <p:cNvPr id="119" name="组合 118"/>
          <p:cNvGrpSpPr/>
          <p:nvPr/>
        </p:nvGrpSpPr>
        <p:grpSpPr>
          <a:xfrm>
            <a:off x="6086520" y="2804250"/>
            <a:ext cx="4553666" cy="640677"/>
            <a:chOff x="8040" y="5579"/>
            <a:chExt cx="7814" cy="1077"/>
          </a:xfrm>
        </p:grpSpPr>
        <p:grpSp>
          <p:nvGrpSpPr>
            <p:cNvPr id="2" name="组合 1"/>
            <p:cNvGrpSpPr/>
            <p:nvPr/>
          </p:nvGrpSpPr>
          <p:grpSpPr>
            <a:xfrm rot="0">
              <a:off x="8040" y="5579"/>
              <a:ext cx="7814" cy="1077"/>
              <a:chOff x="5588" y="5854"/>
              <a:chExt cx="7814" cy="1077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588" y="5915"/>
                <a:ext cx="3373" cy="1016"/>
                <a:chOff x="9820" y="1950"/>
                <a:chExt cx="3373" cy="1016"/>
              </a:xfrm>
            </p:grpSpPr>
            <p:sp>
              <p:nvSpPr>
                <p:cNvPr id="57" name="矩形 56"/>
                <p:cNvSpPr/>
                <p:nvPr/>
              </p:nvSpPr>
              <p:spPr>
                <a:xfrm>
                  <a:off x="9820" y="1977"/>
                  <a:ext cx="916" cy="892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 altLang="zh-CN"/>
                </a:p>
              </p:txBody>
            </p:sp>
            <p:sp>
              <p:nvSpPr>
                <p:cNvPr id="74" name="文本框 73"/>
                <p:cNvSpPr txBox="1"/>
                <p:nvPr/>
              </p:nvSpPr>
              <p:spPr>
                <a:xfrm>
                  <a:off x="10555" y="1950"/>
                  <a:ext cx="1022" cy="9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÷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80" name="文本框 79"/>
                <p:cNvSpPr txBox="1"/>
                <p:nvPr/>
              </p:nvSpPr>
              <p:spPr>
                <a:xfrm>
                  <a:off x="12171" y="1985"/>
                  <a:ext cx="1022" cy="9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=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  <p:sp>
            <p:nvSpPr>
              <p:cNvPr id="105" name="文本框 104"/>
              <p:cNvSpPr txBox="1"/>
              <p:nvPr/>
            </p:nvSpPr>
            <p:spPr>
              <a:xfrm>
                <a:off x="10680" y="5854"/>
                <a:ext cx="2722" cy="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</a:rPr>
                  <a:t>……</a:t>
                </a:r>
                <a:endParaRPr lang="en-US" altLang="zh-CN" sz="3200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114" name="矩形 113"/>
            <p:cNvSpPr/>
            <p:nvPr/>
          </p:nvSpPr>
          <p:spPr>
            <a:xfrm>
              <a:off x="9582" y="5675"/>
              <a:ext cx="916" cy="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/>
            </a:p>
          </p:txBody>
        </p:sp>
        <p:sp>
          <p:nvSpPr>
            <p:cNvPr id="117" name="矩形 116"/>
            <p:cNvSpPr/>
            <p:nvPr/>
          </p:nvSpPr>
          <p:spPr>
            <a:xfrm>
              <a:off x="11074" y="5683"/>
              <a:ext cx="916" cy="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/>
            </a:p>
          </p:txBody>
        </p:sp>
        <p:sp>
          <p:nvSpPr>
            <p:cNvPr id="118" name="矩形 117"/>
            <p:cNvSpPr/>
            <p:nvPr/>
          </p:nvSpPr>
          <p:spPr>
            <a:xfrm>
              <a:off x="14752" y="5667"/>
              <a:ext cx="916" cy="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/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6076360" y="4455250"/>
            <a:ext cx="4553666" cy="640677"/>
            <a:chOff x="8040" y="5579"/>
            <a:chExt cx="7814" cy="1077"/>
          </a:xfrm>
        </p:grpSpPr>
        <p:grpSp>
          <p:nvGrpSpPr>
            <p:cNvPr id="54" name="组合 53"/>
            <p:cNvGrpSpPr/>
            <p:nvPr/>
          </p:nvGrpSpPr>
          <p:grpSpPr>
            <a:xfrm rot="0">
              <a:off x="8040" y="5579"/>
              <a:ext cx="7814" cy="1077"/>
              <a:chOff x="5588" y="5854"/>
              <a:chExt cx="7814" cy="1077"/>
            </a:xfrm>
          </p:grpSpPr>
          <p:grpSp>
            <p:nvGrpSpPr>
              <p:cNvPr id="55" name="组合 54"/>
              <p:cNvGrpSpPr/>
              <p:nvPr/>
            </p:nvGrpSpPr>
            <p:grpSpPr>
              <a:xfrm>
                <a:off x="5588" y="5915"/>
                <a:ext cx="3373" cy="1016"/>
                <a:chOff x="9820" y="1950"/>
                <a:chExt cx="3373" cy="1016"/>
              </a:xfrm>
            </p:grpSpPr>
            <p:sp>
              <p:nvSpPr>
                <p:cNvPr id="56" name="矩形 55"/>
                <p:cNvSpPr/>
                <p:nvPr/>
              </p:nvSpPr>
              <p:spPr>
                <a:xfrm>
                  <a:off x="9820" y="1977"/>
                  <a:ext cx="916" cy="892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 altLang="zh-CN"/>
                </a:p>
              </p:txBody>
            </p:sp>
            <p:sp>
              <p:nvSpPr>
                <p:cNvPr id="58" name="文本框 57"/>
                <p:cNvSpPr txBox="1"/>
                <p:nvPr/>
              </p:nvSpPr>
              <p:spPr>
                <a:xfrm>
                  <a:off x="10555" y="1950"/>
                  <a:ext cx="1022" cy="9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÷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59" name="文本框 58"/>
                <p:cNvSpPr txBox="1"/>
                <p:nvPr/>
              </p:nvSpPr>
              <p:spPr>
                <a:xfrm>
                  <a:off x="12171" y="1985"/>
                  <a:ext cx="1022" cy="9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=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  <p:sp>
            <p:nvSpPr>
              <p:cNvPr id="62" name="文本框 61"/>
              <p:cNvSpPr txBox="1"/>
              <p:nvPr/>
            </p:nvSpPr>
            <p:spPr>
              <a:xfrm>
                <a:off x="10680" y="5854"/>
                <a:ext cx="2722" cy="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</a:rPr>
                  <a:t>……</a:t>
                </a:r>
                <a:endParaRPr lang="en-US" altLang="zh-CN" sz="3200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63" name="矩形 62"/>
            <p:cNvSpPr/>
            <p:nvPr/>
          </p:nvSpPr>
          <p:spPr>
            <a:xfrm>
              <a:off x="9582" y="5675"/>
              <a:ext cx="916" cy="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/>
            </a:p>
          </p:txBody>
        </p:sp>
        <p:sp>
          <p:nvSpPr>
            <p:cNvPr id="64" name="矩形 63"/>
            <p:cNvSpPr/>
            <p:nvPr/>
          </p:nvSpPr>
          <p:spPr>
            <a:xfrm>
              <a:off x="11074" y="5683"/>
              <a:ext cx="916" cy="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/>
            </a:p>
          </p:txBody>
        </p:sp>
        <p:sp>
          <p:nvSpPr>
            <p:cNvPr id="65" name="矩形 64"/>
            <p:cNvSpPr/>
            <p:nvPr/>
          </p:nvSpPr>
          <p:spPr>
            <a:xfrm>
              <a:off x="14752" y="5667"/>
              <a:ext cx="916" cy="8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/>
            </a:p>
          </p:txBody>
        </p:sp>
      </p:grpSp>
      <p:sp>
        <p:nvSpPr>
          <p:cNvPr id="71" name="矩形 70"/>
          <p:cNvSpPr/>
          <p:nvPr/>
        </p:nvSpPr>
        <p:spPr>
          <a:xfrm>
            <a:off x="5896610" y="1928495"/>
            <a:ext cx="5469890" cy="3442970"/>
          </a:xfrm>
          <a:prstGeom prst="rect">
            <a:avLst/>
          </a:prstGeom>
          <a:noFill/>
          <a:ln w="19050">
            <a:solidFill>
              <a:srgbClr val="2B946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723265" y="1929130"/>
            <a:ext cx="5158105" cy="3432175"/>
          </a:xfrm>
          <a:prstGeom prst="rect">
            <a:avLst/>
          </a:prstGeom>
          <a:noFill/>
          <a:ln w="19050">
            <a:solidFill>
              <a:srgbClr val="2B946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0" y="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0" y="663702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形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13" y="403420"/>
            <a:ext cx="657886" cy="818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矩形: 圆角 55"/>
          <p:cNvSpPr/>
          <p:nvPr/>
        </p:nvSpPr>
        <p:spPr>
          <a:xfrm>
            <a:off x="1229360" y="638810"/>
            <a:ext cx="1404620" cy="503555"/>
          </a:xfrm>
          <a:prstGeom prst="roundRect">
            <a:avLst/>
          </a:prstGeom>
          <a:solidFill>
            <a:srgbClr val="475C49"/>
          </a:solidFill>
          <a:ln w="38100">
            <a:solidFill>
              <a:srgbClr val="A1774D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字魂59号-创粗黑" panose="00000500000000000000" pitchFamily="2" charset="-122"/>
              </a:rPr>
              <a:t>比一比</a:t>
            </a:r>
            <a:endParaRPr lang="zh-CN" altLang="en-US" sz="2800" b="1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字魂59号-创粗黑" panose="00000500000000000000" pitchFamily="2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3125 -0.0608333 L 0.000572917 -0.238611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8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0833 -0.0669444 L 0.00083333 -0.239722 " pathEditMode="relative" rAng="0" ptsTypes="">
                                      <p:cBhvr>
                                        <p:cTn id="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0" name="文本框 19"/>
          <p:cNvSpPr txBox="1"/>
          <p:nvPr>
            <p:custDataLst>
              <p:tags r:id="rId1"/>
            </p:custDataLst>
          </p:nvPr>
        </p:nvSpPr>
        <p:spPr>
          <a:xfrm>
            <a:off x="5198843" y="668258"/>
            <a:ext cx="187337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平均分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84705" y="1233170"/>
            <a:ext cx="2179955" cy="5835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正好分完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06665" y="1238250"/>
            <a:ext cx="2179955" cy="5835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p>
            <a:pPr algn="ctr"/>
            <a:r>
              <a:rPr lang="zh-CN" altLang="zh-CN" sz="3200" b="1">
                <a:latin typeface="楷体" panose="02010609060101010101" charset="-122"/>
                <a:ea typeface="楷体" panose="02010609060101010101" charset="-122"/>
              </a:rPr>
              <a:t>还有剩余</a:t>
            </a:r>
            <a:endParaRPr lang="zh-CN" altLang="zh-CN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049655" y="2840355"/>
            <a:ext cx="3366770" cy="583565"/>
            <a:chOff x="1149" y="5817"/>
            <a:chExt cx="5302" cy="919"/>
          </a:xfrm>
        </p:grpSpPr>
        <p:grpSp>
          <p:nvGrpSpPr>
            <p:cNvPr id="26" name="组合 25"/>
            <p:cNvGrpSpPr/>
            <p:nvPr/>
          </p:nvGrpSpPr>
          <p:grpSpPr>
            <a:xfrm rot="0">
              <a:off x="2221" y="5817"/>
              <a:ext cx="3421" cy="919"/>
              <a:chOff x="10851" y="2124"/>
              <a:chExt cx="3421" cy="919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10851" y="2124"/>
                <a:ext cx="1022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</a:rPr>
                  <a:t>÷</a:t>
                </a:r>
                <a:endParaRPr lang="en-US" altLang="zh-CN" sz="3200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13250" y="2124"/>
                <a:ext cx="1022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</a:rPr>
                  <a:t>=</a:t>
                </a:r>
                <a:endParaRPr lang="en-US" altLang="zh-CN" sz="3200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1149" y="5819"/>
              <a:ext cx="5302" cy="915"/>
              <a:chOff x="1149" y="5819"/>
              <a:chExt cx="5302" cy="915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1149" y="5826"/>
                <a:ext cx="916" cy="89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3304" y="5842"/>
                <a:ext cx="945" cy="89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5535" y="5819"/>
                <a:ext cx="916" cy="89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</p:grpSp>
      </p:grpSp>
      <p:sp>
        <p:nvSpPr>
          <p:cNvPr id="71" name="矩形 70"/>
          <p:cNvSpPr/>
          <p:nvPr/>
        </p:nvSpPr>
        <p:spPr>
          <a:xfrm>
            <a:off x="5896610" y="1928495"/>
            <a:ext cx="5469890" cy="3442970"/>
          </a:xfrm>
          <a:prstGeom prst="rect">
            <a:avLst/>
          </a:prstGeom>
          <a:noFill/>
          <a:ln w="19050">
            <a:solidFill>
              <a:srgbClr val="2B946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723265" y="1929130"/>
            <a:ext cx="5158105" cy="3432175"/>
          </a:xfrm>
          <a:prstGeom prst="rect">
            <a:avLst/>
          </a:prstGeom>
          <a:noFill/>
          <a:ln w="19050">
            <a:solidFill>
              <a:srgbClr val="2B946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086475" y="2804160"/>
            <a:ext cx="4678045" cy="1223645"/>
            <a:chOff x="9585" y="4416"/>
            <a:chExt cx="7367" cy="1927"/>
          </a:xfrm>
        </p:grpSpPr>
        <p:grpSp>
          <p:nvGrpSpPr>
            <p:cNvPr id="119" name="组合 118"/>
            <p:cNvGrpSpPr/>
            <p:nvPr/>
          </p:nvGrpSpPr>
          <p:grpSpPr>
            <a:xfrm>
              <a:off x="9585" y="4416"/>
              <a:ext cx="7171" cy="1009"/>
              <a:chOff x="8040" y="5579"/>
              <a:chExt cx="7814" cy="1077"/>
            </a:xfrm>
          </p:grpSpPr>
          <p:grpSp>
            <p:nvGrpSpPr>
              <p:cNvPr id="2" name="组合 1"/>
              <p:cNvGrpSpPr/>
              <p:nvPr/>
            </p:nvGrpSpPr>
            <p:grpSpPr>
              <a:xfrm rot="0">
                <a:off x="8040" y="5579"/>
                <a:ext cx="7814" cy="1077"/>
                <a:chOff x="5588" y="5854"/>
                <a:chExt cx="7814" cy="1077"/>
              </a:xfrm>
            </p:grpSpPr>
            <p:grpSp>
              <p:nvGrpSpPr>
                <p:cNvPr id="8" name="组合 7"/>
                <p:cNvGrpSpPr/>
                <p:nvPr/>
              </p:nvGrpSpPr>
              <p:grpSpPr>
                <a:xfrm>
                  <a:off x="5588" y="5915"/>
                  <a:ext cx="3373" cy="1016"/>
                  <a:chOff x="9820" y="1950"/>
                  <a:chExt cx="3373" cy="1016"/>
                </a:xfrm>
              </p:grpSpPr>
              <p:sp>
                <p:nvSpPr>
                  <p:cNvPr id="57" name="矩形 56"/>
                  <p:cNvSpPr/>
                  <p:nvPr/>
                </p:nvSpPr>
                <p:spPr>
                  <a:xfrm>
                    <a:off x="9820" y="1977"/>
                    <a:ext cx="916" cy="892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en-US" altLang="zh-CN"/>
                  </a:p>
                </p:txBody>
              </p:sp>
              <p:sp>
                <p:nvSpPr>
                  <p:cNvPr id="74" name="文本框 73"/>
                  <p:cNvSpPr txBox="1"/>
                  <p:nvPr/>
                </p:nvSpPr>
                <p:spPr>
                  <a:xfrm>
                    <a:off x="10529" y="1950"/>
                    <a:ext cx="1022" cy="98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3200">
                        <a:latin typeface="楷体" panose="02010609060101010101" charset="-122"/>
                        <a:ea typeface="楷体" panose="02010609060101010101" charset="-122"/>
                      </a:rPr>
                      <a:t>÷</a:t>
                    </a:r>
                    <a:endParaRPr lang="en-US" altLang="zh-CN" sz="3200">
                      <a:latin typeface="楷体" panose="02010609060101010101" charset="-122"/>
                      <a:ea typeface="楷体" panose="02010609060101010101" charset="-122"/>
                    </a:endParaRPr>
                  </a:p>
                </p:txBody>
              </p:sp>
              <p:sp>
                <p:nvSpPr>
                  <p:cNvPr id="80" name="文本框 79"/>
                  <p:cNvSpPr txBox="1"/>
                  <p:nvPr/>
                </p:nvSpPr>
                <p:spPr>
                  <a:xfrm>
                    <a:off x="12171" y="1985"/>
                    <a:ext cx="1022" cy="98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3200">
                        <a:latin typeface="楷体" panose="02010609060101010101" charset="-122"/>
                        <a:ea typeface="楷体" panose="02010609060101010101" charset="-122"/>
                      </a:rPr>
                      <a:t>=</a:t>
                    </a:r>
                    <a:endParaRPr lang="en-US" altLang="zh-CN" sz="3200">
                      <a:latin typeface="楷体" panose="02010609060101010101" charset="-122"/>
                      <a:ea typeface="楷体" panose="02010609060101010101" charset="-122"/>
                    </a:endParaRPr>
                  </a:p>
                </p:txBody>
              </p:sp>
            </p:grpSp>
            <p:sp>
              <p:nvSpPr>
                <p:cNvPr id="105" name="文本框 104"/>
                <p:cNvSpPr txBox="1"/>
                <p:nvPr/>
              </p:nvSpPr>
              <p:spPr>
                <a:xfrm>
                  <a:off x="10680" y="5854"/>
                  <a:ext cx="2722" cy="9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solidFill>
                        <a:srgbClr val="0070C0"/>
                      </a:solidFill>
                      <a:latin typeface="楷体" panose="02010609060101010101" charset="-122"/>
                      <a:ea typeface="楷体" panose="02010609060101010101" charset="-122"/>
                    </a:rPr>
                    <a:t>……</a:t>
                  </a:r>
                  <a:endParaRPr lang="en-US" altLang="zh-CN" sz="3200">
                    <a:solidFill>
                      <a:srgbClr val="0070C0"/>
                    </a:solidFill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  <p:sp>
            <p:nvSpPr>
              <p:cNvPr id="114" name="矩形 113"/>
              <p:cNvSpPr/>
              <p:nvPr/>
            </p:nvSpPr>
            <p:spPr>
              <a:xfrm>
                <a:off x="9582" y="5675"/>
                <a:ext cx="916" cy="89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sp>
            <p:nvSpPr>
              <p:cNvPr id="117" name="矩形 116"/>
              <p:cNvSpPr/>
              <p:nvPr/>
            </p:nvSpPr>
            <p:spPr>
              <a:xfrm>
                <a:off x="11074" y="5683"/>
                <a:ext cx="916" cy="89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sp>
            <p:nvSpPr>
              <p:cNvPr id="118" name="矩形 117"/>
              <p:cNvSpPr/>
              <p:nvPr/>
            </p:nvSpPr>
            <p:spPr>
              <a:xfrm>
                <a:off x="14752" y="5667"/>
                <a:ext cx="916" cy="892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5268" y="5425"/>
              <a:ext cx="1685" cy="91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 sz="3200" b="1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余数</a:t>
              </a:r>
              <a:endPara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82" name="矩形 81"/>
          <p:cNvSpPr/>
          <p:nvPr/>
        </p:nvSpPr>
        <p:spPr>
          <a:xfrm>
            <a:off x="0" y="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0" y="663702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图形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13" y="403420"/>
            <a:ext cx="657886" cy="818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矩形: 圆角 55"/>
          <p:cNvSpPr/>
          <p:nvPr/>
        </p:nvSpPr>
        <p:spPr>
          <a:xfrm>
            <a:off x="1229360" y="638810"/>
            <a:ext cx="1404620" cy="503555"/>
          </a:xfrm>
          <a:prstGeom prst="roundRect">
            <a:avLst/>
          </a:prstGeom>
          <a:solidFill>
            <a:srgbClr val="475C49"/>
          </a:solidFill>
          <a:ln w="38100">
            <a:solidFill>
              <a:srgbClr val="A1774D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字魂59号-创粗黑" panose="00000500000000000000" pitchFamily="2" charset="-122"/>
              </a:rPr>
              <a:t>比一比</a:t>
            </a:r>
            <a:endParaRPr lang="zh-CN" altLang="en-US" sz="2800" b="1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字魂59号-创粗黑" panose="00000500000000000000" pitchFamily="2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朵拉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180000">
            <a:off x="7891145" y="901700"/>
            <a:ext cx="3276600" cy="4385310"/>
          </a:xfrm>
          <a:prstGeom prst="rect">
            <a:avLst/>
          </a:prstGeom>
        </p:spPr>
      </p:pic>
      <p:pic>
        <p:nvPicPr>
          <p:cNvPr id="2" name="图片 1" descr="OI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40000">
            <a:off x="3896360" y="1565910"/>
            <a:ext cx="3008630" cy="3057525"/>
          </a:xfrm>
          <a:prstGeom prst="rect">
            <a:avLst/>
          </a:prstGeom>
        </p:spPr>
      </p:pic>
      <p:sp>
        <p:nvSpPr>
          <p:cNvPr id="82" name="矩形 81"/>
          <p:cNvSpPr/>
          <p:nvPr/>
        </p:nvSpPr>
        <p:spPr>
          <a:xfrm>
            <a:off x="0" y="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0" y="663702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-635" y="635"/>
            <a:ext cx="12192635" cy="6857365"/>
            <a:chOff x="2063" y="1538"/>
            <a:chExt cx="15169" cy="7730"/>
          </a:xfrm>
        </p:grpSpPr>
        <p:pic>
          <p:nvPicPr>
            <p:cNvPr id="88" name="图片 87" descr="25-1P32116300Q15"/>
            <p:cNvPicPr>
              <a:picLocks noChangeAspect="1"/>
            </p:cNvPicPr>
            <p:nvPr/>
          </p:nvPicPr>
          <p:blipFill>
            <a:blip r:embed="rId2"/>
            <a:srcRect l="5663" b="5585"/>
            <a:stretch>
              <a:fillRect/>
            </a:stretch>
          </p:blipFill>
          <p:spPr>
            <a:xfrm>
              <a:off x="2063" y="1538"/>
              <a:ext cx="15169" cy="7730"/>
            </a:xfrm>
            <a:prstGeom prst="round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8EC63F">
                    <a:alpha val="100000"/>
                  </a:srgbClr>
                </a:clrFrom>
                <a:clrTo>
                  <a:srgbClr val="8EC63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445" y="1956"/>
              <a:ext cx="1065" cy="1200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2929890" y="1207031"/>
            <a:ext cx="1680845" cy="1801960"/>
            <a:chOff x="9667" y="2178"/>
            <a:chExt cx="2647" cy="2922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822" y="2178"/>
              <a:ext cx="2160" cy="1898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9667" y="4162"/>
              <a:ext cx="2647" cy="938"/>
            </a:xfrm>
            <a:prstGeom prst="roundRect">
              <a:avLst/>
            </a:prstGeom>
            <a:solidFill>
              <a:srgbClr val="475C49"/>
            </a:solidFill>
          </p:spPr>
          <p:txBody>
            <a:bodyPr wrap="square" rtlCol="0">
              <a:spAutoFit/>
            </a:bodyPr>
            <a:p>
              <a:r>
                <a:rPr lang="zh-CN" altLang="zh-CN" sz="2800" b="1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</a:rPr>
                <a:t>鲜花工坊</a:t>
              </a:r>
              <a:endParaRPr lang="zh-CN" altLang="zh-CN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670550" y="4771390"/>
            <a:ext cx="1905635" cy="1856740"/>
            <a:chOff x="8760" y="7499"/>
            <a:chExt cx="3001" cy="292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2533" t="7128" r="9467" b="1372"/>
            <a:stretch>
              <a:fillRect/>
            </a:stretch>
          </p:blipFill>
          <p:spPr>
            <a:xfrm>
              <a:off x="8843" y="7499"/>
              <a:ext cx="2918" cy="1993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8760" y="9512"/>
              <a:ext cx="2733" cy="911"/>
            </a:xfrm>
            <a:prstGeom prst="roundRect">
              <a:avLst/>
            </a:prstGeom>
            <a:solidFill>
              <a:srgbClr val="475C49"/>
            </a:solidFill>
          </p:spPr>
          <p:txBody>
            <a:bodyPr wrap="square" rtlCol="0">
              <a:spAutoFit/>
            </a:bodyPr>
            <a:p>
              <a:r>
                <a:rPr lang="zh-CN" altLang="zh-CN" sz="2800" b="1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</a:rPr>
                <a:t>草莓小镇</a:t>
              </a:r>
              <a:endParaRPr lang="zh-CN" altLang="zh-CN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567170" y="2471420"/>
            <a:ext cx="2176145" cy="2072640"/>
            <a:chOff x="10342" y="3892"/>
            <a:chExt cx="3427" cy="3264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514" y="3892"/>
              <a:ext cx="2416" cy="2436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0342" y="6238"/>
              <a:ext cx="3427" cy="918"/>
            </a:xfrm>
            <a:prstGeom prst="roundRect">
              <a:avLst/>
            </a:prstGeom>
            <a:solidFill>
              <a:srgbClr val="475C49"/>
            </a:solidFill>
          </p:spPr>
          <p:txBody>
            <a:bodyPr wrap="square" rtlCol="0">
              <a:spAutoFit/>
            </a:bodyPr>
            <a:p>
              <a:r>
                <a:rPr lang="zh-CN" altLang="zh-CN" sz="2800" b="1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</a:rPr>
                <a:t>趣味图形屋</a:t>
              </a:r>
              <a:endParaRPr lang="zh-CN" altLang="zh-CN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pic>
        <p:nvPicPr>
          <p:cNvPr id="13" name="图片 12" descr="朵拉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258435" y="4558030"/>
            <a:ext cx="1156970" cy="1264920"/>
          </a:xfrm>
          <a:prstGeom prst="rect">
            <a:avLst/>
          </a:prstGeom>
        </p:spPr>
      </p:pic>
      <p:pic>
        <p:nvPicPr>
          <p:cNvPr id="9" name="图片 8" descr="OIP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 t="11097" r="12948"/>
          <a:stretch>
            <a:fillRect/>
          </a:stretch>
        </p:blipFill>
        <p:spPr>
          <a:xfrm>
            <a:off x="7268845" y="5302250"/>
            <a:ext cx="909320" cy="895350"/>
          </a:xfrm>
          <a:prstGeom prst="rect">
            <a:avLst/>
          </a:prstGeom>
        </p:spPr>
      </p:pic>
      <p:pic>
        <p:nvPicPr>
          <p:cNvPr id="17" name="图片 16" descr="OIP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 t="4792" r="17264"/>
          <a:stretch>
            <a:fillRect/>
          </a:stretch>
        </p:blipFill>
        <p:spPr>
          <a:xfrm>
            <a:off x="7967980" y="2869565"/>
            <a:ext cx="864235" cy="958850"/>
          </a:xfrm>
          <a:prstGeom prst="rect">
            <a:avLst/>
          </a:prstGeom>
        </p:spPr>
      </p:pic>
      <p:pic>
        <p:nvPicPr>
          <p:cNvPr id="18" name="图片 17" descr="OIP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0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 t="2699" r="15418"/>
          <a:stretch>
            <a:fillRect/>
          </a:stretch>
        </p:blipFill>
        <p:spPr>
          <a:xfrm>
            <a:off x="4326255" y="1315720"/>
            <a:ext cx="860425" cy="98425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6470650" y="893445"/>
            <a:ext cx="2068195" cy="1537335"/>
            <a:chOff x="3841443" y="2259829"/>
            <a:chExt cx="2505075" cy="2505077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1443" y="2259829"/>
              <a:ext cx="2505075" cy="2505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7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07" t="23092" r="53279" b="71876"/>
            <a:stretch>
              <a:fillRect/>
            </a:stretch>
          </p:blipFill>
          <p:spPr bwMode="auto">
            <a:xfrm rot="19983847">
              <a:off x="4533824" y="3146293"/>
              <a:ext cx="305945" cy="247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4541 0.00222431 C 0.0367769 -0.0191609 0.0925506 -0.0766056 0.0771001 -0.110071 C 0.0616496 -0.143535 -0.0528357 -0.136913 -0.0538489 -0.165099 C -0.054862 -0.193285 0.0469084 -0.233818 0.0720851 -0.250998 C 0.0972617 -0.268178 0.0710719 -0.250103 0.0720851 -0.250998 C 0.0730983 -0.251893 0.076087 -0.254577 0.0771001 -0.255472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-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一根小棒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20880000">
            <a:off x="2442210" y="2726055"/>
            <a:ext cx="193675" cy="549275"/>
          </a:xfrm>
          <a:prstGeom prst="rect">
            <a:avLst/>
          </a:prstGeom>
        </p:spPr>
      </p:pic>
      <p:pic>
        <p:nvPicPr>
          <p:cNvPr id="7" name="图片 6" descr="一根小棒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4620000">
            <a:off x="2747645" y="2379980"/>
            <a:ext cx="193675" cy="549275"/>
          </a:xfrm>
          <a:prstGeom prst="rect">
            <a:avLst/>
          </a:prstGeom>
        </p:spPr>
      </p:pic>
      <p:pic>
        <p:nvPicPr>
          <p:cNvPr id="8" name="图片 7" descr="一根小棒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4620000">
            <a:off x="2750820" y="3016250"/>
            <a:ext cx="193675" cy="549275"/>
          </a:xfrm>
          <a:prstGeom prst="rect">
            <a:avLst/>
          </a:prstGeom>
        </p:spPr>
      </p:pic>
      <p:pic>
        <p:nvPicPr>
          <p:cNvPr id="13" name="图片 12" descr="一根小棒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20880000">
            <a:off x="3056890" y="2685415"/>
            <a:ext cx="193675" cy="54927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3849370" y="2532380"/>
            <a:ext cx="807720" cy="814070"/>
            <a:chOff x="7662" y="668"/>
            <a:chExt cx="1272" cy="1282"/>
          </a:xfrm>
        </p:grpSpPr>
        <p:pic>
          <p:nvPicPr>
            <p:cNvPr id="10" name="图片 9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 rot="20880000">
              <a:off x="7662" y="885"/>
              <a:ext cx="305" cy="865"/>
            </a:xfrm>
            <a:prstGeom prst="rect">
              <a:avLst/>
            </a:prstGeom>
          </p:spPr>
        </p:pic>
        <p:pic>
          <p:nvPicPr>
            <p:cNvPr id="14" name="图片 13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 rot="4620000">
              <a:off x="8143" y="388"/>
              <a:ext cx="305" cy="865"/>
            </a:xfrm>
            <a:prstGeom prst="rect">
              <a:avLst/>
            </a:prstGeom>
          </p:spPr>
        </p:pic>
        <p:pic>
          <p:nvPicPr>
            <p:cNvPr id="15" name="图片 14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 rot="20880000">
              <a:off x="8630" y="893"/>
              <a:ext cx="305" cy="865"/>
            </a:xfrm>
            <a:prstGeom prst="rect">
              <a:avLst/>
            </a:prstGeom>
          </p:spPr>
        </p:pic>
        <p:pic>
          <p:nvPicPr>
            <p:cNvPr id="17" name="图片 16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 rot="4620000">
              <a:off x="8124" y="1366"/>
              <a:ext cx="305" cy="865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1686560" y="1534160"/>
            <a:ext cx="8818880" cy="645160"/>
            <a:chOff x="2080" y="1456"/>
            <a:chExt cx="13888" cy="1016"/>
          </a:xfrm>
        </p:grpSpPr>
        <p:pic>
          <p:nvPicPr>
            <p:cNvPr id="20" name="图片 19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283" y="1541"/>
              <a:ext cx="305" cy="865"/>
            </a:xfrm>
            <a:prstGeom prst="rect">
              <a:avLst/>
            </a:prstGeom>
          </p:spPr>
        </p:pic>
        <p:sp>
          <p:nvSpPr>
            <p:cNvPr id="3" name="文本框 10245"/>
            <p:cNvSpPr txBox="1">
              <a:spLocks noChangeArrowheads="1"/>
            </p:cNvSpPr>
            <p:nvPr/>
          </p:nvSpPr>
          <p:spPr bwMode="auto">
            <a:xfrm>
              <a:off x="2080" y="1456"/>
              <a:ext cx="13888" cy="101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r>
                <a:rPr lang="zh-CN" altLang="en-US" sz="3600" b="1" dirty="0">
                  <a:latin typeface="楷体" panose="02010609060101010101" charset="-122"/>
                  <a:ea typeface="楷体" panose="02010609060101010101" charset="-122"/>
                  <a:cs typeface="Arial" panose="020B0604020202020204" pitchFamily="34" charset="0"/>
                  <a:sym typeface="宋体" panose="02010600030101010101" pitchFamily="2" charset="-122"/>
                </a:rPr>
                <a:t>用</a:t>
              </a:r>
              <a:r>
                <a:rPr lang="en-US" altLang="zh-CN" sz="3600" dirty="0">
                  <a:latin typeface="楷体" panose="02010609060101010101" charset="-122"/>
                  <a:ea typeface="楷体" panose="02010609060101010101" charset="-122"/>
                  <a:cs typeface="Arial" panose="020B0604020202020204" pitchFamily="34" charset="0"/>
                  <a:sym typeface="宋体" panose="02010600030101010101" pitchFamily="2" charset="-122"/>
                </a:rPr>
                <a:t>4</a:t>
              </a:r>
              <a:r>
                <a:rPr lang="zh-CN" altLang="en-US" sz="3600" b="1" dirty="0">
                  <a:latin typeface="楷体" panose="02010609060101010101" charset="-122"/>
                  <a:ea typeface="楷体" panose="02010609060101010101" charset="-122"/>
                  <a:cs typeface="Arial" panose="020B0604020202020204" pitchFamily="34" charset="0"/>
                  <a:sym typeface="宋体" panose="02010600030101010101" pitchFamily="2" charset="-122"/>
                </a:rPr>
                <a:t>根  摆</a:t>
              </a:r>
              <a:r>
                <a:rPr lang="en-US" altLang="zh-CN" sz="3600" dirty="0">
                  <a:latin typeface="楷体" panose="02010609060101010101" charset="-122"/>
                  <a:ea typeface="楷体" panose="02010609060101010101" charset="-122"/>
                  <a:cs typeface="Arial" panose="020B0604020202020204" pitchFamily="34" charset="0"/>
                  <a:sym typeface="宋体" panose="02010600030101010101" pitchFamily="2" charset="-122"/>
                </a:rPr>
                <a:t>1</a:t>
              </a:r>
              <a:r>
                <a:rPr lang="zh-CN" altLang="en-US" sz="3600" b="1" dirty="0">
                  <a:latin typeface="楷体" panose="02010609060101010101" charset="-122"/>
                  <a:ea typeface="楷体" panose="02010609060101010101" charset="-122"/>
                  <a:sym typeface="宋体" panose="02010600030101010101" pitchFamily="2" charset="-122"/>
                </a:rPr>
                <a:t>个正方形，</a:t>
              </a:r>
              <a:r>
                <a:rPr lang="en-US" altLang="zh-CN" sz="3600" dirty="0">
                  <a:latin typeface="楷体" panose="02010609060101010101" charset="-122"/>
                  <a:ea typeface="楷体" panose="02010609060101010101" charset="-122"/>
                  <a:cs typeface="Arial" panose="020B0604020202020204" pitchFamily="34" charset="0"/>
                  <a:sym typeface="宋体" panose="02010600030101010101" pitchFamily="2" charset="-122"/>
                </a:rPr>
                <a:t> 8</a:t>
              </a:r>
              <a:r>
                <a:rPr lang="zh-CN" altLang="en-US" sz="3600" b="1" dirty="0">
                  <a:latin typeface="楷体" panose="02010609060101010101" charset="-122"/>
                  <a:ea typeface="楷体" panose="02010609060101010101" charset="-122"/>
                  <a:cs typeface="Arial" panose="020B0604020202020204" pitchFamily="34" charset="0"/>
                  <a:sym typeface="宋体" panose="02010600030101010101" pitchFamily="2" charset="-122"/>
                </a:rPr>
                <a:t>根摆</a:t>
              </a:r>
              <a:r>
                <a:rPr lang="en-US" altLang="zh-CN" sz="3600" dirty="0">
                  <a:latin typeface="楷体" panose="02010609060101010101" charset="-122"/>
                  <a:ea typeface="楷体" panose="02010609060101010101" charset="-122"/>
                  <a:cs typeface="Arial" panose="020B0604020202020204" pitchFamily="34" charset="0"/>
                  <a:sym typeface="宋体" panose="02010600030101010101" pitchFamily="2" charset="-122"/>
                </a:rPr>
                <a:t>2</a:t>
              </a:r>
              <a:r>
                <a:rPr lang="zh-CN" altLang="en-US" sz="3600" b="1" dirty="0">
                  <a:latin typeface="楷体" panose="02010609060101010101" charset="-122"/>
                  <a:ea typeface="楷体" panose="02010609060101010101" charset="-122"/>
                  <a:sym typeface="宋体" panose="02010600030101010101" pitchFamily="2" charset="-122"/>
                </a:rPr>
                <a:t>个正方形。</a:t>
              </a:r>
              <a:endParaRPr lang="zh-CN" altLang="en-US" sz="3600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233035" y="4042410"/>
            <a:ext cx="6087745" cy="2167890"/>
            <a:chOff x="8241" y="6366"/>
            <a:chExt cx="9587" cy="3414"/>
          </a:xfrm>
        </p:grpSpPr>
        <p:grpSp>
          <p:nvGrpSpPr>
            <p:cNvPr id="5" name="组合 4"/>
            <p:cNvGrpSpPr/>
            <p:nvPr/>
          </p:nvGrpSpPr>
          <p:grpSpPr>
            <a:xfrm>
              <a:off x="8543" y="6537"/>
              <a:ext cx="9285" cy="3243"/>
              <a:chOff x="8732" y="6709"/>
              <a:chExt cx="9285" cy="3243"/>
            </a:xfrm>
          </p:grpSpPr>
          <p:pic>
            <p:nvPicPr>
              <p:cNvPr id="70" name="图片 69" descr="朵拉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3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21180000">
                <a:off x="16190" y="7506"/>
                <a:ext cx="1827" cy="2446"/>
              </a:xfrm>
              <a:prstGeom prst="rect">
                <a:avLst/>
              </a:prstGeom>
            </p:spPr>
          </p:pic>
          <p:sp>
            <p:nvSpPr>
              <p:cNvPr id="29" name="文本框 10245"/>
              <p:cNvSpPr txBox="1">
                <a:spLocks noChangeArrowheads="1"/>
              </p:cNvSpPr>
              <p:nvPr/>
            </p:nvSpPr>
            <p:spPr bwMode="auto">
              <a:xfrm>
                <a:off x="8732" y="6709"/>
                <a:ext cx="6629" cy="247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p>
                <a:r>
                  <a:rPr lang="zh-CN" altLang="en-US" sz="3200" b="1" dirty="0">
                    <a:latin typeface="楷体" panose="02010609060101010101" charset="-122"/>
                    <a:ea typeface="楷体" panose="02010609060101010101" charset="-122"/>
                    <a:sym typeface="宋体" panose="02010600030101010101" pitchFamily="2" charset="-122"/>
                  </a:rPr>
                  <a:t>像这样用</a:t>
                </a:r>
                <a:r>
                  <a:rPr lang="en-US" altLang="zh-CN" sz="3200" b="1" dirty="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  <a:sym typeface="宋体" panose="02010600030101010101" pitchFamily="2" charset="-122"/>
                  </a:rPr>
                  <a:t>12</a:t>
                </a:r>
                <a:r>
                  <a:rPr lang="zh-CN" altLang="en-US" sz="3200" b="1" dirty="0">
                    <a:latin typeface="楷体" panose="02010609060101010101" charset="-122"/>
                    <a:ea typeface="楷体" panose="02010609060101010101" charset="-122"/>
                    <a:sym typeface="宋体" panose="02010600030101010101" pitchFamily="2" charset="-122"/>
                  </a:rPr>
                  <a:t>、</a:t>
                </a:r>
                <a:r>
                  <a:rPr lang="en-US" altLang="zh-CN" sz="3200" b="1" dirty="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  <a:sym typeface="宋体" panose="02010600030101010101" pitchFamily="2" charset="-122"/>
                  </a:rPr>
                  <a:t>13</a:t>
                </a:r>
                <a:r>
                  <a:rPr lang="zh-CN" altLang="en-US" sz="3200" b="1" dirty="0">
                    <a:latin typeface="楷体" panose="02010609060101010101" charset="-122"/>
                    <a:ea typeface="楷体" panose="02010609060101010101" charset="-122"/>
                    <a:sym typeface="宋体" panose="02010600030101010101" pitchFamily="2" charset="-122"/>
                  </a:rPr>
                  <a:t>、</a:t>
                </a:r>
                <a:r>
                  <a:rPr lang="en-US" altLang="zh-CN" sz="3200" b="1" dirty="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  <a:sym typeface="宋体" panose="02010600030101010101" pitchFamily="2" charset="-122"/>
                  </a:rPr>
                  <a:t>14</a:t>
                </a:r>
                <a:r>
                  <a:rPr lang="zh-CN" altLang="en-US" sz="3200" b="1" dirty="0">
                    <a:latin typeface="楷体" panose="02010609060101010101" charset="-122"/>
                    <a:ea typeface="楷体" panose="02010609060101010101" charset="-122"/>
                    <a:sym typeface="宋体" panose="02010600030101010101" pitchFamily="2" charset="-122"/>
                  </a:rPr>
                  <a:t>、</a:t>
                </a:r>
                <a:r>
                  <a:rPr lang="en-US" altLang="zh-CN" sz="3200" b="1" dirty="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  <a:sym typeface="宋体" panose="02010600030101010101" pitchFamily="2" charset="-122"/>
                  </a:rPr>
                  <a:t>15</a:t>
                </a:r>
                <a:r>
                  <a:rPr lang="zh-CN" altLang="en-US" sz="3200" b="1" dirty="0">
                    <a:latin typeface="楷体" panose="02010609060101010101" charset="-122"/>
                    <a:ea typeface="楷体" panose="02010609060101010101" charset="-122"/>
                    <a:sym typeface="宋体" panose="02010600030101010101" pitchFamily="2" charset="-122"/>
                  </a:rPr>
                  <a:t>、</a:t>
                </a:r>
                <a:r>
                  <a:rPr lang="en-US" altLang="zh-CN" sz="3200" b="1" dirty="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  <a:sym typeface="宋体" panose="02010600030101010101" pitchFamily="2" charset="-122"/>
                  </a:rPr>
                  <a:t>16</a:t>
                </a:r>
                <a:r>
                  <a:rPr lang="zh-CN" altLang="en-US" sz="3200" b="1" dirty="0">
                    <a:latin typeface="楷体" panose="02010609060101010101" charset="-122"/>
                    <a:ea typeface="楷体" panose="02010609060101010101" charset="-122"/>
                    <a:sym typeface="宋体" panose="02010600030101010101" pitchFamily="2" charset="-122"/>
                  </a:rPr>
                  <a:t>根小棒摆正方形，结果会怎样？</a:t>
                </a:r>
                <a:endParaRPr lang="zh-CN" altLang="en-US" sz="3200" b="1" dirty="0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  <p:sp>
          <p:nvSpPr>
            <p:cNvPr id="16" name="ísḷíďe"/>
            <p:cNvSpPr/>
            <p:nvPr/>
          </p:nvSpPr>
          <p:spPr>
            <a:xfrm rot="5400000">
              <a:off x="10602" y="4005"/>
              <a:ext cx="2683" cy="7405"/>
            </a:xfrm>
            <a:custGeom>
              <a:avLst/>
              <a:gdLst>
                <a:gd name="connsiteX0" fmla="*/ 0 w 2190750"/>
                <a:gd name="connsiteY0" fmla="*/ 4731542 h 4731542"/>
                <a:gd name="connsiteX1" fmla="*/ 0 w 2190750"/>
                <a:gd name="connsiteY1" fmla="*/ 292892 h 4731542"/>
                <a:gd name="connsiteX2" fmla="*/ 824427 w 2190750"/>
                <a:gd name="connsiteY2" fmla="*/ 292892 h 4731542"/>
                <a:gd name="connsiteX3" fmla="*/ 1072332 w 2190750"/>
                <a:gd name="connsiteY3" fmla="*/ 0 h 4731542"/>
                <a:gd name="connsiteX4" fmla="*/ 1320236 w 2190750"/>
                <a:gd name="connsiteY4" fmla="*/ 292892 h 4731542"/>
                <a:gd name="connsiteX5" fmla="*/ 2190750 w 2190750"/>
                <a:gd name="connsiteY5" fmla="*/ 292892 h 4731542"/>
                <a:gd name="connsiteX6" fmla="*/ 2190750 w 2190750"/>
                <a:gd name="connsiteY6" fmla="*/ 4731542 h 4731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90750" h="4731542">
                  <a:moveTo>
                    <a:pt x="0" y="4731542"/>
                  </a:moveTo>
                  <a:lnTo>
                    <a:pt x="0" y="292892"/>
                  </a:lnTo>
                  <a:lnTo>
                    <a:pt x="824427" y="292892"/>
                  </a:lnTo>
                  <a:lnTo>
                    <a:pt x="1072332" y="0"/>
                  </a:lnTo>
                  <a:lnTo>
                    <a:pt x="1320236" y="292892"/>
                  </a:lnTo>
                  <a:lnTo>
                    <a:pt x="2190750" y="292892"/>
                  </a:lnTo>
                  <a:lnTo>
                    <a:pt x="2190750" y="4731542"/>
                  </a:lnTo>
                  <a:close/>
                </a:path>
              </a:pathLst>
            </a:custGeom>
            <a:noFill/>
            <a:ln w="19050">
              <a:solidFill>
                <a:srgbClr val="08485C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dirty="0"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82" name="矩形 81"/>
          <p:cNvSpPr/>
          <p:nvPr/>
        </p:nvSpPr>
        <p:spPr>
          <a:xfrm>
            <a:off x="0" y="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0" y="663702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1" name="图形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13" y="403420"/>
            <a:ext cx="657886" cy="818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矩形: 圆角 55"/>
          <p:cNvSpPr/>
          <p:nvPr/>
        </p:nvSpPr>
        <p:spPr>
          <a:xfrm>
            <a:off x="1229360" y="638810"/>
            <a:ext cx="1404620" cy="503555"/>
          </a:xfrm>
          <a:prstGeom prst="roundRect">
            <a:avLst/>
          </a:prstGeom>
          <a:solidFill>
            <a:srgbClr val="475C49"/>
          </a:solidFill>
          <a:ln w="38100">
            <a:solidFill>
              <a:srgbClr val="A1774D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字魂59号-创粗黑" panose="00000500000000000000" pitchFamily="2" charset="-122"/>
              </a:rPr>
              <a:t>摆一摆</a:t>
            </a:r>
            <a:endParaRPr lang="zh-CN" altLang="en-US" sz="2800" b="1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.Williams-菊次郎的夏天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619740" y="6076315"/>
            <a:ext cx="619125" cy="619125"/>
          </a:xfrm>
          <a:prstGeom prst="rect">
            <a:avLst/>
          </a:prstGeom>
        </p:spPr>
      </p:pic>
      <p:sp>
        <p:nvSpPr>
          <p:cNvPr id="82" name="矩形 81"/>
          <p:cNvSpPr/>
          <p:nvPr/>
        </p:nvSpPr>
        <p:spPr>
          <a:xfrm>
            <a:off x="0" y="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0" y="663702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1" name="图形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13" y="403420"/>
            <a:ext cx="657886" cy="818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矩形: 圆角 55"/>
          <p:cNvSpPr/>
          <p:nvPr/>
        </p:nvSpPr>
        <p:spPr>
          <a:xfrm>
            <a:off x="1229360" y="638810"/>
            <a:ext cx="1404620" cy="503555"/>
          </a:xfrm>
          <a:prstGeom prst="roundRect">
            <a:avLst/>
          </a:prstGeom>
          <a:solidFill>
            <a:srgbClr val="475C49"/>
          </a:solidFill>
          <a:ln w="38100">
            <a:solidFill>
              <a:srgbClr val="A1774D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字魂59号-创粗黑" panose="00000500000000000000" pitchFamily="2" charset="-122"/>
              </a:rPr>
              <a:t>摆一摆</a:t>
            </a:r>
            <a:endParaRPr lang="zh-CN" altLang="en-US" sz="2800" b="1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字魂59号-创粗黑" panose="00000500000000000000" pitchFamily="2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266065" y="1560195"/>
            <a:ext cx="11591925" cy="3996055"/>
          </a:xfrm>
          <a:prstGeom prst="roundRect">
            <a:avLst/>
          </a:prstGeom>
          <a:noFill/>
          <a:ln w="31750">
            <a:solidFill>
              <a:srgbClr val="475C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14655" y="1813560"/>
            <a:ext cx="11353800" cy="32150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ts val="4060"/>
              </a:lnSpc>
            </a:pPr>
            <a:r>
              <a:rPr lang="zh-CN" altLang="en-US" sz="3200" b="1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活动要求：</a:t>
            </a:r>
            <a:endParaRPr lang="zh-CN" altLang="en-US" sz="2800" b="1" dirty="0">
              <a:solidFill>
                <a:schemeClr val="tx1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539750" algn="l" fontAlgn="auto">
              <a:lnSpc>
                <a:spcPts val="4060"/>
              </a:lnSpc>
            </a:pPr>
            <a:r>
              <a:rPr lang="en-US" altLang="zh-CN" sz="2800" b="1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1.</a:t>
            </a:r>
            <a:r>
              <a:rPr lang="zh-CN" altLang="en-US" sz="3200" b="1" dirty="0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摆一摆</a:t>
            </a:r>
            <a:r>
              <a:rPr lang="zh-CN" altLang="en-US" sz="2800" b="1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：同桌合作</a:t>
            </a:r>
            <a:r>
              <a:rPr lang="zh-CN" altLang="en-US" sz="2800" b="1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用12、13、14、15、16根小棒摆独立的正方形。</a:t>
            </a:r>
            <a:endParaRPr lang="zh-CN" altLang="en-US" sz="2800" b="1" dirty="0">
              <a:solidFill>
                <a:schemeClr val="bg1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539750" algn="l" fontAlgn="auto">
              <a:lnSpc>
                <a:spcPts val="4060"/>
              </a:lnSpc>
            </a:pPr>
            <a:r>
              <a:rPr lang="en-US" altLang="zh-CN" sz="2800" b="1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2.</a:t>
            </a:r>
            <a:r>
              <a:rPr lang="zh-CN" altLang="en-US" sz="3200" b="1" dirty="0">
                <a:solidFill>
                  <a:srgbClr val="FFC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说一说</a:t>
            </a:r>
            <a:r>
              <a:rPr lang="zh-CN" altLang="en-US" sz="2800" b="1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：用自己的话跟同桌说一说摆正方形的过程和结果。</a:t>
            </a:r>
            <a:endParaRPr lang="zh-CN" altLang="en-US" sz="2800" b="1" dirty="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L="539750" algn="l" fontAlgn="auto">
              <a:lnSpc>
                <a:spcPts val="4060"/>
              </a:lnSpc>
            </a:pPr>
            <a:r>
              <a:rPr lang="en-US" altLang="zh-CN" sz="2800" b="1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3.</a:t>
            </a:r>
            <a:r>
              <a:rPr lang="zh-CN" altLang="en-US" sz="3200" b="1" dirty="0">
                <a:solidFill>
                  <a:srgbClr val="0070C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写一写</a:t>
            </a:r>
            <a:r>
              <a:rPr lang="zh-CN" altLang="en-US" sz="2800" b="1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：</a:t>
            </a:r>
            <a:r>
              <a:rPr lang="zh-CN" altLang="en-US" sz="2800" b="1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在学习单上写出相应的除法算式。</a:t>
            </a:r>
            <a:endParaRPr lang="zh-CN" altLang="en-US" sz="2800" b="1" dirty="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L="539750" algn="l" fontAlgn="auto">
              <a:lnSpc>
                <a:spcPts val="4060"/>
              </a:lnSpc>
            </a:pPr>
            <a:endParaRPr lang="zh-CN" altLang="en-US" sz="2800" b="1" dirty="0">
              <a:solidFill>
                <a:schemeClr val="tx1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 fontAlgn="auto">
              <a:lnSpc>
                <a:spcPts val="4060"/>
              </a:lnSpc>
              <a:buClrTx/>
              <a:buSzTx/>
              <a:buFontTx/>
            </a:pPr>
            <a:r>
              <a:rPr lang="zh-CN" altLang="en-US" sz="3200" b="1" dirty="0"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温馨提示：</a:t>
            </a:r>
            <a:r>
              <a:rPr lang="zh-CN" altLang="en-US" sz="2800" b="1" dirty="0"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摆好一种就写出一道对应的除法算式哦！</a:t>
            </a:r>
            <a:endParaRPr lang="zh-CN" altLang="en-US" sz="2800" b="1" dirty="0"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6" name="2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793605" y="609028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60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556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2000"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663702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图形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713" y="403420"/>
            <a:ext cx="657886" cy="818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矩形: 圆角 55"/>
          <p:cNvSpPr/>
          <p:nvPr/>
        </p:nvSpPr>
        <p:spPr>
          <a:xfrm>
            <a:off x="1229360" y="638810"/>
            <a:ext cx="1404620" cy="503555"/>
          </a:xfrm>
          <a:prstGeom prst="roundRect">
            <a:avLst/>
          </a:prstGeom>
          <a:solidFill>
            <a:srgbClr val="475C49"/>
          </a:solidFill>
          <a:ln w="38100">
            <a:solidFill>
              <a:srgbClr val="A1774D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字魂59号-创粗黑" panose="00000500000000000000" pitchFamily="2" charset="-122"/>
              </a:rPr>
              <a:t>摆一摆</a:t>
            </a:r>
            <a:endParaRPr lang="zh-CN" altLang="en-US" sz="2800" b="1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字魂59号-创粗黑" panose="00000500000000000000" pitchFamily="2" charset="-122"/>
            </a:endParaRPr>
          </a:p>
        </p:txBody>
      </p:sp>
      <p:grpSp>
        <p:nvGrpSpPr>
          <p:cNvPr id="139" name="组合 138"/>
          <p:cNvGrpSpPr/>
          <p:nvPr/>
        </p:nvGrpSpPr>
        <p:grpSpPr>
          <a:xfrm>
            <a:off x="897255" y="1142365"/>
            <a:ext cx="7091045" cy="736600"/>
            <a:chOff x="1413" y="1799"/>
            <a:chExt cx="11167" cy="1160"/>
          </a:xfrm>
        </p:grpSpPr>
        <p:grpSp>
          <p:nvGrpSpPr>
            <p:cNvPr id="97" name="组合 96"/>
            <p:cNvGrpSpPr/>
            <p:nvPr/>
          </p:nvGrpSpPr>
          <p:grpSpPr>
            <a:xfrm>
              <a:off x="7021" y="1799"/>
              <a:ext cx="5559" cy="1003"/>
              <a:chOff x="4720" y="6825"/>
              <a:chExt cx="5559" cy="1003"/>
            </a:xfrm>
          </p:grpSpPr>
          <p:grpSp>
            <p:nvGrpSpPr>
              <p:cNvPr id="36" name="组合 35"/>
              <p:cNvGrpSpPr/>
              <p:nvPr/>
            </p:nvGrpSpPr>
            <p:grpSpPr>
              <a:xfrm rot="0">
                <a:off x="4720" y="6825"/>
                <a:ext cx="5559" cy="1003"/>
                <a:chOff x="8660" y="3787"/>
                <a:chExt cx="5559" cy="1003"/>
              </a:xfrm>
            </p:grpSpPr>
            <p:sp>
              <p:nvSpPr>
                <p:cNvPr id="38" name="文本框 37"/>
                <p:cNvSpPr txBox="1"/>
                <p:nvPr/>
              </p:nvSpPr>
              <p:spPr>
                <a:xfrm>
                  <a:off x="8660" y="3787"/>
                  <a:ext cx="3970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12 ÷ 4 =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endParaRPr>
                </a:p>
              </p:txBody>
            </p:sp>
            <p:sp>
              <p:nvSpPr>
                <p:cNvPr id="40" name="文本框 39"/>
                <p:cNvSpPr txBox="1"/>
                <p:nvPr/>
              </p:nvSpPr>
              <p:spPr>
                <a:xfrm>
                  <a:off x="12817" y="3871"/>
                  <a:ext cx="140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(</a:t>
                  </a:r>
                  <a:r>
                    <a:rPr lang="zh-CN" altLang="en-US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个</a:t>
                  </a:r>
                  <a:r>
                    <a:rPr lang="zh-CN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）</a:t>
                  </a:r>
                  <a:endParaRPr lang="zh-CN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endParaRPr>
                </a:p>
              </p:txBody>
            </p:sp>
          </p:grpSp>
          <p:sp>
            <p:nvSpPr>
              <p:cNvPr id="85" name="矩形 84"/>
              <p:cNvSpPr/>
              <p:nvPr/>
            </p:nvSpPr>
            <p:spPr>
              <a:xfrm>
                <a:off x="7789" y="6876"/>
                <a:ext cx="841" cy="83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413" y="1895"/>
              <a:ext cx="3345" cy="1064"/>
              <a:chOff x="528" y="2060"/>
              <a:chExt cx="3345" cy="1064"/>
            </a:xfrm>
          </p:grpSpPr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28" y="2060"/>
                <a:ext cx="1161" cy="10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568" y="2065"/>
                <a:ext cx="1161" cy="10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13" y="2070"/>
                <a:ext cx="1161" cy="10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40" name="组合 139"/>
          <p:cNvGrpSpPr/>
          <p:nvPr/>
        </p:nvGrpSpPr>
        <p:grpSpPr>
          <a:xfrm>
            <a:off x="881380" y="1882775"/>
            <a:ext cx="9732010" cy="675640"/>
            <a:chOff x="1388" y="2965"/>
            <a:chExt cx="15326" cy="1064"/>
          </a:xfrm>
        </p:grpSpPr>
        <p:grpSp>
          <p:nvGrpSpPr>
            <p:cNvPr id="15" name="组合 14"/>
            <p:cNvGrpSpPr/>
            <p:nvPr/>
          </p:nvGrpSpPr>
          <p:grpSpPr>
            <a:xfrm>
              <a:off x="1388" y="2965"/>
              <a:ext cx="3605" cy="1064"/>
              <a:chOff x="548" y="3280"/>
              <a:chExt cx="3605" cy="1064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548" y="3280"/>
                <a:ext cx="3345" cy="1064"/>
                <a:chOff x="528" y="2060"/>
                <a:chExt cx="3345" cy="1064"/>
              </a:xfrm>
            </p:grpSpPr>
            <p:pic>
              <p:nvPicPr>
                <p:cNvPr id="11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528" y="2060"/>
                  <a:ext cx="1161" cy="10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2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568" y="2065"/>
                  <a:ext cx="1161" cy="10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3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2713" y="2070"/>
                  <a:ext cx="1161" cy="10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4" name="图片 13" descr="一根小棒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909" y="3471"/>
                <a:ext cx="245" cy="698"/>
              </a:xfrm>
              <a:prstGeom prst="rect">
                <a:avLst/>
              </a:prstGeom>
            </p:spPr>
          </p:pic>
        </p:grpSp>
        <p:grpSp>
          <p:nvGrpSpPr>
            <p:cNvPr id="128" name="组合 127"/>
            <p:cNvGrpSpPr/>
            <p:nvPr/>
          </p:nvGrpSpPr>
          <p:grpSpPr>
            <a:xfrm>
              <a:off x="7026" y="3019"/>
              <a:ext cx="9689" cy="1011"/>
              <a:chOff x="4750" y="6825"/>
              <a:chExt cx="9689" cy="1011"/>
            </a:xfrm>
          </p:grpSpPr>
          <p:grpSp>
            <p:nvGrpSpPr>
              <p:cNvPr id="129" name="组合 128"/>
              <p:cNvGrpSpPr/>
              <p:nvPr/>
            </p:nvGrpSpPr>
            <p:grpSpPr>
              <a:xfrm rot="0">
                <a:off x="4750" y="6825"/>
                <a:ext cx="9689" cy="1011"/>
                <a:chOff x="8690" y="3787"/>
                <a:chExt cx="9689" cy="1011"/>
              </a:xfrm>
            </p:grpSpPr>
            <p:grpSp>
              <p:nvGrpSpPr>
                <p:cNvPr id="130" name="组合 129"/>
                <p:cNvGrpSpPr/>
                <p:nvPr/>
              </p:nvGrpSpPr>
              <p:grpSpPr>
                <a:xfrm>
                  <a:off x="8690" y="3787"/>
                  <a:ext cx="7378" cy="1003"/>
                  <a:chOff x="8690" y="3787"/>
                  <a:chExt cx="7378" cy="1003"/>
                </a:xfrm>
              </p:grpSpPr>
              <p:grpSp>
                <p:nvGrpSpPr>
                  <p:cNvPr id="131" name="组合 130"/>
                  <p:cNvGrpSpPr/>
                  <p:nvPr/>
                </p:nvGrpSpPr>
                <p:grpSpPr>
                  <a:xfrm>
                    <a:off x="8690" y="3787"/>
                    <a:ext cx="7378" cy="951"/>
                    <a:chOff x="9250" y="3763"/>
                    <a:chExt cx="7378" cy="951"/>
                  </a:xfrm>
                </p:grpSpPr>
                <p:sp>
                  <p:nvSpPr>
                    <p:cNvPr id="132" name="文本框 131"/>
                    <p:cNvSpPr txBox="1"/>
                    <p:nvPr/>
                  </p:nvSpPr>
                  <p:spPr>
                    <a:xfrm>
                      <a:off x="9250" y="3763"/>
                      <a:ext cx="3970" cy="91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p>
                      <a:r>
                        <a:rPr lang="en-US" altLang="zh-CN" sz="32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13 ÷ 4 =</a:t>
                      </a:r>
                      <a:endParaRPr lang="en-US" altLang="zh-CN" sz="320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p:txBody>
                </p:sp>
                <p:sp>
                  <p:nvSpPr>
                    <p:cNvPr id="133" name="文本框 132"/>
                    <p:cNvSpPr txBox="1"/>
                    <p:nvPr/>
                  </p:nvSpPr>
                  <p:spPr>
                    <a:xfrm>
                      <a:off x="14929" y="3795"/>
                      <a:ext cx="1699" cy="91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p>
                      <a:r>
                        <a:rPr lang="en-US" altLang="zh-CN" sz="3200">
                          <a:latin typeface="楷体" panose="02010609060101010101" charset="-122"/>
                          <a:ea typeface="楷体" panose="02010609060101010101" charset="-122"/>
                        </a:rPr>
                        <a:t>……</a:t>
                      </a:r>
                      <a:endParaRPr lang="en-US" altLang="zh-CN" sz="32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p:txBody>
                </p:sp>
              </p:grpSp>
              <p:sp>
                <p:nvSpPr>
                  <p:cNvPr id="134" name="文本框 133"/>
                  <p:cNvSpPr txBox="1"/>
                  <p:nvPr/>
                </p:nvSpPr>
                <p:spPr>
                  <a:xfrm>
                    <a:off x="12817" y="3871"/>
                    <a:ext cx="1402" cy="9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320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rPr>
                      <a:t>(</a:t>
                    </a:r>
                    <a:r>
                      <a:rPr lang="zh-CN" altLang="en-US" sz="320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rPr>
                      <a:t>个</a:t>
                    </a:r>
                    <a:r>
                      <a:rPr lang="zh-CN" altLang="zh-CN" sz="320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rPr>
                      <a:t>）</a:t>
                    </a:r>
                    <a:endParaRPr lang="zh-CN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endParaRPr>
                  </a:p>
                </p:txBody>
              </p:sp>
            </p:grpSp>
            <p:sp>
              <p:nvSpPr>
                <p:cNvPr id="135" name="文本框 134"/>
                <p:cNvSpPr txBox="1"/>
                <p:nvPr/>
              </p:nvSpPr>
              <p:spPr>
                <a:xfrm>
                  <a:off x="16977" y="3879"/>
                  <a:ext cx="140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(</a:t>
                  </a:r>
                  <a:r>
                    <a:rPr lang="zh-CN" altLang="en-US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根</a:t>
                  </a:r>
                  <a:r>
                    <a:rPr lang="zh-CN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）</a:t>
                  </a:r>
                  <a:endParaRPr lang="zh-CN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endParaRPr>
                </a:p>
              </p:txBody>
            </p:sp>
          </p:grpSp>
          <p:sp>
            <p:nvSpPr>
              <p:cNvPr id="136" name="矩形 135"/>
              <p:cNvSpPr/>
              <p:nvPr/>
            </p:nvSpPr>
            <p:spPr>
              <a:xfrm>
                <a:off x="7789" y="6876"/>
                <a:ext cx="841" cy="83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sp>
            <p:nvSpPr>
              <p:cNvPr id="137" name="矩形 136"/>
              <p:cNvSpPr/>
              <p:nvPr/>
            </p:nvSpPr>
            <p:spPr>
              <a:xfrm>
                <a:off x="12141" y="6860"/>
                <a:ext cx="841" cy="83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</p:grpSp>
      </p:grpSp>
      <p:sp>
        <p:nvSpPr>
          <p:cNvPr id="138" name="文本框 137"/>
          <p:cNvSpPr txBox="1"/>
          <p:nvPr/>
        </p:nvSpPr>
        <p:spPr>
          <a:xfrm>
            <a:off x="6410325" y="1173480"/>
            <a:ext cx="515620" cy="5105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3</a:t>
            </a:r>
            <a:endParaRPr lang="en-US" altLang="zh-CN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1" name="文本框 140"/>
          <p:cNvSpPr txBox="1"/>
          <p:nvPr/>
        </p:nvSpPr>
        <p:spPr>
          <a:xfrm>
            <a:off x="6394450" y="1938655"/>
            <a:ext cx="515620" cy="5105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3</a:t>
            </a:r>
            <a:endParaRPr lang="en-US" altLang="zh-CN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2" name="文本框 141"/>
          <p:cNvSpPr txBox="1"/>
          <p:nvPr/>
        </p:nvSpPr>
        <p:spPr>
          <a:xfrm>
            <a:off x="9159875" y="1951355"/>
            <a:ext cx="515620" cy="5105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1</a:t>
            </a:r>
            <a:endParaRPr lang="en-US" altLang="zh-CN" sz="3200"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233" name="组合 232"/>
          <p:cNvGrpSpPr/>
          <p:nvPr/>
        </p:nvGrpSpPr>
        <p:grpSpPr>
          <a:xfrm>
            <a:off x="884555" y="2552700"/>
            <a:ext cx="9732010" cy="685165"/>
            <a:chOff x="1393" y="4020"/>
            <a:chExt cx="15326" cy="1079"/>
          </a:xfrm>
        </p:grpSpPr>
        <p:grpSp>
          <p:nvGrpSpPr>
            <p:cNvPr id="27" name="组合 26"/>
            <p:cNvGrpSpPr/>
            <p:nvPr/>
          </p:nvGrpSpPr>
          <p:grpSpPr>
            <a:xfrm>
              <a:off x="1393" y="4035"/>
              <a:ext cx="3805" cy="1064"/>
              <a:chOff x="553" y="4410"/>
              <a:chExt cx="3805" cy="1064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553" y="4410"/>
                <a:ext cx="3605" cy="1064"/>
                <a:chOff x="548" y="3280"/>
                <a:chExt cx="3605" cy="1064"/>
              </a:xfrm>
            </p:grpSpPr>
            <p:grpSp>
              <p:nvGrpSpPr>
                <p:cNvPr id="17" name="组合 16"/>
                <p:cNvGrpSpPr/>
                <p:nvPr/>
              </p:nvGrpSpPr>
              <p:grpSpPr>
                <a:xfrm>
                  <a:off x="548" y="3280"/>
                  <a:ext cx="3345" cy="1064"/>
                  <a:chOff x="528" y="2060"/>
                  <a:chExt cx="3345" cy="1064"/>
                </a:xfrm>
              </p:grpSpPr>
              <p:pic>
                <p:nvPicPr>
                  <p:cNvPr id="19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8" y="2060"/>
                    <a:ext cx="1161" cy="10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3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568" y="2065"/>
                    <a:ext cx="1161" cy="10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4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13" y="2070"/>
                    <a:ext cx="1161" cy="10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25" name="图片 24" descr="一根小棒.png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3909" y="3471"/>
                  <a:ext cx="245" cy="698"/>
                </a:xfrm>
                <a:prstGeom prst="rect">
                  <a:avLst/>
                </a:prstGeom>
              </p:spPr>
            </p:pic>
          </p:grpSp>
          <p:pic>
            <p:nvPicPr>
              <p:cNvPr id="26" name="图片 25" descr="一根小棒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114" y="4621"/>
                <a:ext cx="245" cy="698"/>
              </a:xfrm>
              <a:prstGeom prst="rect">
                <a:avLst/>
              </a:prstGeom>
            </p:spPr>
          </p:pic>
        </p:grpSp>
        <p:grpSp>
          <p:nvGrpSpPr>
            <p:cNvPr id="143" name="组合 142"/>
            <p:cNvGrpSpPr/>
            <p:nvPr/>
          </p:nvGrpSpPr>
          <p:grpSpPr>
            <a:xfrm>
              <a:off x="7015" y="4020"/>
              <a:ext cx="9704" cy="1011"/>
              <a:chOff x="4615" y="6825"/>
              <a:chExt cx="9704" cy="1011"/>
            </a:xfrm>
          </p:grpSpPr>
          <p:grpSp>
            <p:nvGrpSpPr>
              <p:cNvPr id="145" name="组合 144"/>
              <p:cNvGrpSpPr/>
              <p:nvPr/>
            </p:nvGrpSpPr>
            <p:grpSpPr>
              <a:xfrm rot="0">
                <a:off x="4615" y="6825"/>
                <a:ext cx="9704" cy="1011"/>
                <a:chOff x="8555" y="3787"/>
                <a:chExt cx="9704" cy="1011"/>
              </a:xfrm>
            </p:grpSpPr>
            <p:grpSp>
              <p:nvGrpSpPr>
                <p:cNvPr id="147" name="组合 146"/>
                <p:cNvGrpSpPr/>
                <p:nvPr/>
              </p:nvGrpSpPr>
              <p:grpSpPr>
                <a:xfrm>
                  <a:off x="8555" y="3787"/>
                  <a:ext cx="7513" cy="1003"/>
                  <a:chOff x="8555" y="3787"/>
                  <a:chExt cx="7513" cy="1003"/>
                </a:xfrm>
              </p:grpSpPr>
              <p:grpSp>
                <p:nvGrpSpPr>
                  <p:cNvPr id="148" name="组合 147"/>
                  <p:cNvGrpSpPr/>
                  <p:nvPr/>
                </p:nvGrpSpPr>
                <p:grpSpPr>
                  <a:xfrm>
                    <a:off x="8555" y="3787"/>
                    <a:ext cx="7513" cy="951"/>
                    <a:chOff x="9115" y="3763"/>
                    <a:chExt cx="7513" cy="951"/>
                  </a:xfrm>
                </p:grpSpPr>
                <p:sp>
                  <p:nvSpPr>
                    <p:cNvPr id="150" name="文本框 149"/>
                    <p:cNvSpPr txBox="1"/>
                    <p:nvPr/>
                  </p:nvSpPr>
                  <p:spPr>
                    <a:xfrm>
                      <a:off x="9115" y="3763"/>
                      <a:ext cx="3970" cy="91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p>
                      <a:r>
                        <a:rPr lang="en-US" altLang="zh-CN" sz="32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14 ÷ 4 =</a:t>
                      </a:r>
                      <a:endParaRPr lang="en-US" altLang="zh-CN" sz="320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p:txBody>
                </p:sp>
                <p:sp>
                  <p:nvSpPr>
                    <p:cNvPr id="151" name="文本框 150"/>
                    <p:cNvSpPr txBox="1"/>
                    <p:nvPr/>
                  </p:nvSpPr>
                  <p:spPr>
                    <a:xfrm>
                      <a:off x="14929" y="3795"/>
                      <a:ext cx="1699" cy="91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p>
                      <a:r>
                        <a:rPr lang="en-US" altLang="zh-CN" sz="3200">
                          <a:latin typeface="楷体" panose="02010609060101010101" charset="-122"/>
                          <a:ea typeface="楷体" panose="02010609060101010101" charset="-122"/>
                        </a:rPr>
                        <a:t>……</a:t>
                      </a:r>
                      <a:endParaRPr lang="en-US" altLang="zh-CN" sz="32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p:txBody>
                </p:sp>
              </p:grpSp>
              <p:sp>
                <p:nvSpPr>
                  <p:cNvPr id="160" name="文本框 159"/>
                  <p:cNvSpPr txBox="1"/>
                  <p:nvPr/>
                </p:nvSpPr>
                <p:spPr>
                  <a:xfrm>
                    <a:off x="12697" y="3871"/>
                    <a:ext cx="1402" cy="9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320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rPr>
                      <a:t>(</a:t>
                    </a:r>
                    <a:r>
                      <a:rPr lang="zh-CN" altLang="en-US" sz="320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rPr>
                      <a:t>个</a:t>
                    </a:r>
                    <a:r>
                      <a:rPr lang="zh-CN" altLang="zh-CN" sz="320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rPr>
                      <a:t>）</a:t>
                    </a:r>
                    <a:endParaRPr lang="zh-CN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endParaRPr>
                  </a:p>
                </p:txBody>
              </p:sp>
            </p:grpSp>
            <p:sp>
              <p:nvSpPr>
                <p:cNvPr id="161" name="文本框 160"/>
                <p:cNvSpPr txBox="1"/>
                <p:nvPr/>
              </p:nvSpPr>
              <p:spPr>
                <a:xfrm>
                  <a:off x="16857" y="3879"/>
                  <a:ext cx="140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(</a:t>
                  </a:r>
                  <a:r>
                    <a:rPr lang="zh-CN" altLang="en-US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根</a:t>
                  </a:r>
                  <a:r>
                    <a:rPr lang="zh-CN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）</a:t>
                  </a:r>
                  <a:endParaRPr lang="zh-CN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endParaRPr>
                </a:p>
              </p:txBody>
            </p:sp>
          </p:grpSp>
          <p:sp>
            <p:nvSpPr>
              <p:cNvPr id="162" name="矩形 161"/>
              <p:cNvSpPr/>
              <p:nvPr/>
            </p:nvSpPr>
            <p:spPr>
              <a:xfrm>
                <a:off x="7684" y="6876"/>
                <a:ext cx="841" cy="83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sp>
            <p:nvSpPr>
              <p:cNvPr id="163" name="矩形 162"/>
              <p:cNvSpPr/>
              <p:nvPr/>
            </p:nvSpPr>
            <p:spPr>
              <a:xfrm>
                <a:off x="12006" y="6860"/>
                <a:ext cx="841" cy="83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</p:grpSp>
      </p:grpSp>
      <p:grpSp>
        <p:nvGrpSpPr>
          <p:cNvPr id="236" name="组合 235"/>
          <p:cNvGrpSpPr/>
          <p:nvPr/>
        </p:nvGrpSpPr>
        <p:grpSpPr>
          <a:xfrm>
            <a:off x="868680" y="3194050"/>
            <a:ext cx="9760585" cy="675640"/>
            <a:chOff x="1368" y="5030"/>
            <a:chExt cx="15371" cy="1064"/>
          </a:xfrm>
        </p:grpSpPr>
        <p:grpSp>
          <p:nvGrpSpPr>
            <p:cNvPr id="44" name="组合 43"/>
            <p:cNvGrpSpPr/>
            <p:nvPr/>
          </p:nvGrpSpPr>
          <p:grpSpPr>
            <a:xfrm>
              <a:off x="1368" y="5030"/>
              <a:ext cx="4020" cy="1064"/>
              <a:chOff x="558" y="5030"/>
              <a:chExt cx="4020" cy="1064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558" y="5030"/>
                <a:ext cx="3805" cy="1064"/>
                <a:chOff x="553" y="4410"/>
                <a:chExt cx="3805" cy="1064"/>
              </a:xfrm>
            </p:grpSpPr>
            <p:grpSp>
              <p:nvGrpSpPr>
                <p:cNvPr id="29" name="组合 28"/>
                <p:cNvGrpSpPr/>
                <p:nvPr/>
              </p:nvGrpSpPr>
              <p:grpSpPr>
                <a:xfrm>
                  <a:off x="553" y="4410"/>
                  <a:ext cx="3605" cy="1064"/>
                  <a:chOff x="548" y="3280"/>
                  <a:chExt cx="3605" cy="1064"/>
                </a:xfrm>
              </p:grpSpPr>
              <p:grpSp>
                <p:nvGrpSpPr>
                  <p:cNvPr id="30" name="组合 29"/>
                  <p:cNvGrpSpPr/>
                  <p:nvPr/>
                </p:nvGrpSpPr>
                <p:grpSpPr>
                  <a:xfrm>
                    <a:off x="548" y="3280"/>
                    <a:ext cx="3345" cy="1064"/>
                    <a:chOff x="528" y="2060"/>
                    <a:chExt cx="3345" cy="1064"/>
                  </a:xfrm>
                </p:grpSpPr>
                <p:pic>
                  <p:nvPicPr>
                    <p:cNvPr id="31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28" y="2060"/>
                      <a:ext cx="1161" cy="105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2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568" y="2065"/>
                      <a:ext cx="1161" cy="105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3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713" y="2070"/>
                      <a:ext cx="1161" cy="105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34" name="图片 33" descr="一根小棒.png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3909" y="3471"/>
                    <a:ext cx="245" cy="69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2" name="图片 41" descr="一根小棒.png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114" y="4621"/>
                  <a:ext cx="245" cy="698"/>
                </a:xfrm>
                <a:prstGeom prst="rect">
                  <a:avLst/>
                </a:prstGeom>
              </p:spPr>
            </p:pic>
          </p:grpSp>
          <p:pic>
            <p:nvPicPr>
              <p:cNvPr id="43" name="图片 42" descr="一根小棒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334" y="5261"/>
                <a:ext cx="245" cy="698"/>
              </a:xfrm>
              <a:prstGeom prst="rect">
                <a:avLst/>
              </a:prstGeom>
            </p:spPr>
          </p:pic>
        </p:grpSp>
        <p:grpSp>
          <p:nvGrpSpPr>
            <p:cNvPr id="164" name="组合 163"/>
            <p:cNvGrpSpPr/>
            <p:nvPr/>
          </p:nvGrpSpPr>
          <p:grpSpPr>
            <a:xfrm>
              <a:off x="7035" y="5060"/>
              <a:ext cx="9704" cy="1011"/>
              <a:chOff x="4615" y="6825"/>
              <a:chExt cx="9704" cy="1011"/>
            </a:xfrm>
          </p:grpSpPr>
          <p:grpSp>
            <p:nvGrpSpPr>
              <p:cNvPr id="165" name="组合 164"/>
              <p:cNvGrpSpPr/>
              <p:nvPr/>
            </p:nvGrpSpPr>
            <p:grpSpPr>
              <a:xfrm rot="0">
                <a:off x="4615" y="6825"/>
                <a:ext cx="9704" cy="1011"/>
                <a:chOff x="8555" y="3787"/>
                <a:chExt cx="9704" cy="1011"/>
              </a:xfrm>
            </p:grpSpPr>
            <p:grpSp>
              <p:nvGrpSpPr>
                <p:cNvPr id="169" name="组合 168"/>
                <p:cNvGrpSpPr/>
                <p:nvPr/>
              </p:nvGrpSpPr>
              <p:grpSpPr>
                <a:xfrm>
                  <a:off x="8555" y="3787"/>
                  <a:ext cx="7513" cy="1003"/>
                  <a:chOff x="8555" y="3787"/>
                  <a:chExt cx="7513" cy="1003"/>
                </a:xfrm>
              </p:grpSpPr>
              <p:grpSp>
                <p:nvGrpSpPr>
                  <p:cNvPr id="171" name="组合 170"/>
                  <p:cNvGrpSpPr/>
                  <p:nvPr/>
                </p:nvGrpSpPr>
                <p:grpSpPr>
                  <a:xfrm>
                    <a:off x="8555" y="3787"/>
                    <a:ext cx="7513" cy="951"/>
                    <a:chOff x="9115" y="3763"/>
                    <a:chExt cx="7513" cy="951"/>
                  </a:xfrm>
                </p:grpSpPr>
                <p:sp>
                  <p:nvSpPr>
                    <p:cNvPr id="172" name="文本框 171"/>
                    <p:cNvSpPr txBox="1"/>
                    <p:nvPr/>
                  </p:nvSpPr>
                  <p:spPr>
                    <a:xfrm>
                      <a:off x="9115" y="3763"/>
                      <a:ext cx="3970" cy="91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p>
                      <a:r>
                        <a:rPr lang="en-US" altLang="zh-CN" sz="32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15 ÷ 4 =</a:t>
                      </a:r>
                      <a:endParaRPr lang="en-US" altLang="zh-CN" sz="320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p:txBody>
                </p:sp>
                <p:sp>
                  <p:nvSpPr>
                    <p:cNvPr id="176" name="文本框 175"/>
                    <p:cNvSpPr txBox="1"/>
                    <p:nvPr/>
                  </p:nvSpPr>
                  <p:spPr>
                    <a:xfrm>
                      <a:off x="14929" y="3795"/>
                      <a:ext cx="1699" cy="91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p>
                      <a:r>
                        <a:rPr lang="en-US" altLang="zh-CN" sz="3200">
                          <a:latin typeface="楷体" panose="02010609060101010101" charset="-122"/>
                          <a:ea typeface="楷体" panose="02010609060101010101" charset="-122"/>
                        </a:rPr>
                        <a:t>……</a:t>
                      </a:r>
                      <a:endParaRPr lang="en-US" altLang="zh-CN" sz="32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p:txBody>
                </p:sp>
              </p:grpSp>
              <p:sp>
                <p:nvSpPr>
                  <p:cNvPr id="177" name="文本框 176"/>
                  <p:cNvSpPr txBox="1"/>
                  <p:nvPr/>
                </p:nvSpPr>
                <p:spPr>
                  <a:xfrm>
                    <a:off x="12697" y="3871"/>
                    <a:ext cx="1402" cy="9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320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rPr>
                      <a:t>(</a:t>
                    </a:r>
                    <a:r>
                      <a:rPr lang="zh-CN" altLang="en-US" sz="320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rPr>
                      <a:t>个</a:t>
                    </a:r>
                    <a:r>
                      <a:rPr lang="zh-CN" altLang="zh-CN" sz="320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rPr>
                      <a:t>）</a:t>
                    </a:r>
                    <a:endParaRPr lang="zh-CN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endParaRPr>
                  </a:p>
                </p:txBody>
              </p:sp>
            </p:grpSp>
            <p:sp>
              <p:nvSpPr>
                <p:cNvPr id="178" name="文本框 177"/>
                <p:cNvSpPr txBox="1"/>
                <p:nvPr/>
              </p:nvSpPr>
              <p:spPr>
                <a:xfrm>
                  <a:off x="16857" y="3879"/>
                  <a:ext cx="140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(</a:t>
                  </a:r>
                  <a:r>
                    <a:rPr lang="zh-CN" altLang="en-US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根</a:t>
                  </a:r>
                  <a:r>
                    <a:rPr lang="zh-CN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）</a:t>
                  </a:r>
                  <a:endParaRPr lang="zh-CN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endParaRPr>
                </a:p>
              </p:txBody>
            </p:sp>
          </p:grpSp>
          <p:sp>
            <p:nvSpPr>
              <p:cNvPr id="182" name="矩形 181"/>
              <p:cNvSpPr/>
              <p:nvPr/>
            </p:nvSpPr>
            <p:spPr>
              <a:xfrm>
                <a:off x="7684" y="6876"/>
                <a:ext cx="841" cy="83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sp>
            <p:nvSpPr>
              <p:cNvPr id="184" name="矩形 183"/>
              <p:cNvSpPr/>
              <p:nvPr/>
            </p:nvSpPr>
            <p:spPr>
              <a:xfrm>
                <a:off x="12006" y="6860"/>
                <a:ext cx="841" cy="83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</p:grpSp>
      </p:grpSp>
      <p:grpSp>
        <p:nvGrpSpPr>
          <p:cNvPr id="239" name="组合 238"/>
          <p:cNvGrpSpPr/>
          <p:nvPr/>
        </p:nvGrpSpPr>
        <p:grpSpPr>
          <a:xfrm>
            <a:off x="871855" y="3806825"/>
            <a:ext cx="7118985" cy="685165"/>
            <a:chOff x="1373" y="5995"/>
            <a:chExt cx="11211" cy="1079"/>
          </a:xfrm>
        </p:grpSpPr>
        <p:grpSp>
          <p:nvGrpSpPr>
            <p:cNvPr id="50" name="组合 49"/>
            <p:cNvGrpSpPr/>
            <p:nvPr/>
          </p:nvGrpSpPr>
          <p:grpSpPr>
            <a:xfrm>
              <a:off x="1373" y="5995"/>
              <a:ext cx="4400" cy="1069"/>
              <a:chOff x="548" y="5995"/>
              <a:chExt cx="4400" cy="1069"/>
            </a:xfrm>
          </p:grpSpPr>
          <p:grpSp>
            <p:nvGrpSpPr>
              <p:cNvPr id="45" name="组合 44"/>
              <p:cNvGrpSpPr/>
              <p:nvPr/>
            </p:nvGrpSpPr>
            <p:grpSpPr>
              <a:xfrm>
                <a:off x="548" y="5995"/>
                <a:ext cx="3345" cy="1064"/>
                <a:chOff x="528" y="2060"/>
                <a:chExt cx="3345" cy="1064"/>
              </a:xfrm>
            </p:grpSpPr>
            <p:pic>
              <p:nvPicPr>
                <p:cNvPr id="46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528" y="2060"/>
                  <a:ext cx="1161" cy="10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7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568" y="2065"/>
                  <a:ext cx="1161" cy="10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8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2713" y="2070"/>
                  <a:ext cx="1161" cy="10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49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788" y="6010"/>
                <a:ext cx="1161" cy="10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85" name="组合 184"/>
            <p:cNvGrpSpPr/>
            <p:nvPr/>
          </p:nvGrpSpPr>
          <p:grpSpPr>
            <a:xfrm>
              <a:off x="7040" y="6109"/>
              <a:ext cx="5544" cy="965"/>
              <a:chOff x="4615" y="6909"/>
              <a:chExt cx="5544" cy="965"/>
            </a:xfrm>
          </p:grpSpPr>
          <p:grpSp>
            <p:nvGrpSpPr>
              <p:cNvPr id="190" name="组合 189"/>
              <p:cNvGrpSpPr/>
              <p:nvPr/>
            </p:nvGrpSpPr>
            <p:grpSpPr>
              <a:xfrm rot="0">
                <a:off x="4615" y="6909"/>
                <a:ext cx="5544" cy="965"/>
                <a:chOff x="8555" y="3871"/>
                <a:chExt cx="5544" cy="965"/>
              </a:xfrm>
            </p:grpSpPr>
            <p:sp>
              <p:nvSpPr>
                <p:cNvPr id="192" name="文本框 191"/>
                <p:cNvSpPr txBox="1"/>
                <p:nvPr/>
              </p:nvSpPr>
              <p:spPr>
                <a:xfrm>
                  <a:off x="8555" y="3917"/>
                  <a:ext cx="3970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16 ÷ 4 =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endParaRPr>
                </a:p>
              </p:txBody>
            </p:sp>
            <p:sp>
              <p:nvSpPr>
                <p:cNvPr id="194" name="文本框 193"/>
                <p:cNvSpPr txBox="1"/>
                <p:nvPr/>
              </p:nvSpPr>
              <p:spPr>
                <a:xfrm>
                  <a:off x="12697" y="3871"/>
                  <a:ext cx="140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(</a:t>
                  </a:r>
                  <a:r>
                    <a:rPr lang="zh-CN" altLang="en-US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个</a:t>
                  </a:r>
                  <a:r>
                    <a:rPr lang="zh-CN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）</a:t>
                  </a:r>
                  <a:endParaRPr lang="zh-CN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endParaRPr>
                </a:p>
              </p:txBody>
            </p:sp>
          </p:grpSp>
          <p:sp>
            <p:nvSpPr>
              <p:cNvPr id="196" name="矩形 195"/>
              <p:cNvSpPr/>
              <p:nvPr/>
            </p:nvSpPr>
            <p:spPr>
              <a:xfrm>
                <a:off x="7684" y="7011"/>
                <a:ext cx="841" cy="83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</p:grpSp>
      </p:grpSp>
      <p:grpSp>
        <p:nvGrpSpPr>
          <p:cNvPr id="242" name="组合 241"/>
          <p:cNvGrpSpPr/>
          <p:nvPr/>
        </p:nvGrpSpPr>
        <p:grpSpPr>
          <a:xfrm>
            <a:off x="875030" y="4438650"/>
            <a:ext cx="9754235" cy="739140"/>
            <a:chOff x="1378" y="6990"/>
            <a:chExt cx="15361" cy="1164"/>
          </a:xfrm>
        </p:grpSpPr>
        <p:grpSp>
          <p:nvGrpSpPr>
            <p:cNvPr id="72" name="组合 71"/>
            <p:cNvGrpSpPr/>
            <p:nvPr/>
          </p:nvGrpSpPr>
          <p:grpSpPr>
            <a:xfrm>
              <a:off x="1378" y="6990"/>
              <a:ext cx="4685" cy="1068"/>
              <a:chOff x="553" y="6990"/>
              <a:chExt cx="4685" cy="1068"/>
            </a:xfrm>
          </p:grpSpPr>
          <p:grpSp>
            <p:nvGrpSpPr>
              <p:cNvPr id="58" name="组合 57"/>
              <p:cNvGrpSpPr/>
              <p:nvPr/>
            </p:nvGrpSpPr>
            <p:grpSpPr>
              <a:xfrm>
                <a:off x="553" y="6990"/>
                <a:ext cx="4400" cy="1069"/>
                <a:chOff x="548" y="5995"/>
                <a:chExt cx="4400" cy="1069"/>
              </a:xfrm>
            </p:grpSpPr>
            <p:grpSp>
              <p:nvGrpSpPr>
                <p:cNvPr id="59" name="组合 58"/>
                <p:cNvGrpSpPr/>
                <p:nvPr/>
              </p:nvGrpSpPr>
              <p:grpSpPr>
                <a:xfrm>
                  <a:off x="548" y="5995"/>
                  <a:ext cx="3345" cy="1064"/>
                  <a:chOff x="528" y="2060"/>
                  <a:chExt cx="3345" cy="1064"/>
                </a:xfrm>
              </p:grpSpPr>
              <p:pic>
                <p:nvPicPr>
                  <p:cNvPr id="60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8" y="2060"/>
                    <a:ext cx="1161" cy="10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1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568" y="2065"/>
                    <a:ext cx="1161" cy="10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2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13" y="2070"/>
                    <a:ext cx="1161" cy="10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63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3788" y="6010"/>
                  <a:ext cx="1161" cy="10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64" name="图片 63" descr="一根小棒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994" y="7211"/>
                <a:ext cx="245" cy="698"/>
              </a:xfrm>
              <a:prstGeom prst="rect">
                <a:avLst/>
              </a:prstGeom>
            </p:spPr>
          </p:pic>
        </p:grpSp>
        <p:grpSp>
          <p:nvGrpSpPr>
            <p:cNvPr id="199" name="组合 198"/>
            <p:cNvGrpSpPr/>
            <p:nvPr/>
          </p:nvGrpSpPr>
          <p:grpSpPr>
            <a:xfrm>
              <a:off x="7035" y="7113"/>
              <a:ext cx="9704" cy="1041"/>
              <a:chOff x="4615" y="6958"/>
              <a:chExt cx="9704" cy="1041"/>
            </a:xfrm>
          </p:grpSpPr>
          <p:grpSp>
            <p:nvGrpSpPr>
              <p:cNvPr id="201" name="组合 200"/>
              <p:cNvGrpSpPr/>
              <p:nvPr/>
            </p:nvGrpSpPr>
            <p:grpSpPr>
              <a:xfrm rot="0">
                <a:off x="4615" y="6958"/>
                <a:ext cx="9704" cy="1041"/>
                <a:chOff x="8555" y="3920"/>
                <a:chExt cx="9704" cy="1041"/>
              </a:xfrm>
            </p:grpSpPr>
            <p:grpSp>
              <p:nvGrpSpPr>
                <p:cNvPr id="202" name="组合 201"/>
                <p:cNvGrpSpPr/>
                <p:nvPr/>
              </p:nvGrpSpPr>
              <p:grpSpPr>
                <a:xfrm>
                  <a:off x="8555" y="3920"/>
                  <a:ext cx="7513" cy="1041"/>
                  <a:chOff x="8555" y="3920"/>
                  <a:chExt cx="7513" cy="1041"/>
                </a:xfrm>
              </p:grpSpPr>
              <p:grpSp>
                <p:nvGrpSpPr>
                  <p:cNvPr id="204" name="组合 203"/>
                  <p:cNvGrpSpPr/>
                  <p:nvPr/>
                </p:nvGrpSpPr>
                <p:grpSpPr>
                  <a:xfrm>
                    <a:off x="8555" y="3920"/>
                    <a:ext cx="7513" cy="1032"/>
                    <a:chOff x="9115" y="3896"/>
                    <a:chExt cx="7513" cy="1032"/>
                  </a:xfrm>
                </p:grpSpPr>
                <p:sp>
                  <p:nvSpPr>
                    <p:cNvPr id="205" name="文本框 204"/>
                    <p:cNvSpPr txBox="1"/>
                    <p:nvPr/>
                  </p:nvSpPr>
                  <p:spPr>
                    <a:xfrm>
                      <a:off x="9115" y="4009"/>
                      <a:ext cx="3970" cy="91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p>
                      <a:r>
                        <a:rPr lang="en-US" altLang="zh-CN" sz="32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17 ÷ 4 =</a:t>
                      </a:r>
                      <a:endParaRPr lang="en-US" altLang="zh-CN" sz="320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p:txBody>
                </p:sp>
                <p:sp>
                  <p:nvSpPr>
                    <p:cNvPr id="206" name="文本框 205"/>
                    <p:cNvSpPr txBox="1"/>
                    <p:nvPr/>
                  </p:nvSpPr>
                  <p:spPr>
                    <a:xfrm>
                      <a:off x="14929" y="3896"/>
                      <a:ext cx="1699" cy="91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p>
                      <a:r>
                        <a:rPr lang="en-US" altLang="zh-CN" sz="3200">
                          <a:latin typeface="楷体" panose="02010609060101010101" charset="-122"/>
                          <a:ea typeface="楷体" panose="02010609060101010101" charset="-122"/>
                        </a:rPr>
                        <a:t>……</a:t>
                      </a:r>
                      <a:endParaRPr lang="en-US" altLang="zh-CN" sz="32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p:txBody>
                </p:sp>
              </p:grpSp>
              <p:sp>
                <p:nvSpPr>
                  <p:cNvPr id="208" name="文本框 207"/>
                  <p:cNvSpPr txBox="1"/>
                  <p:nvPr/>
                </p:nvSpPr>
                <p:spPr>
                  <a:xfrm>
                    <a:off x="12697" y="4042"/>
                    <a:ext cx="1402" cy="9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320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rPr>
                      <a:t>(</a:t>
                    </a:r>
                    <a:r>
                      <a:rPr lang="zh-CN" altLang="en-US" sz="320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rPr>
                      <a:t>个</a:t>
                    </a:r>
                    <a:r>
                      <a:rPr lang="zh-CN" altLang="zh-CN" sz="320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rPr>
                      <a:t>）</a:t>
                    </a:r>
                    <a:endParaRPr lang="zh-CN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endParaRPr>
                  </a:p>
                </p:txBody>
              </p:sp>
            </p:grpSp>
            <p:sp>
              <p:nvSpPr>
                <p:cNvPr id="209" name="文本框 208"/>
                <p:cNvSpPr txBox="1"/>
                <p:nvPr/>
              </p:nvSpPr>
              <p:spPr>
                <a:xfrm>
                  <a:off x="16857" y="4006"/>
                  <a:ext cx="140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(</a:t>
                  </a:r>
                  <a:r>
                    <a:rPr lang="zh-CN" altLang="en-US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根</a:t>
                  </a:r>
                  <a:r>
                    <a:rPr lang="zh-CN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）</a:t>
                  </a:r>
                  <a:endParaRPr lang="zh-CN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endParaRPr>
                </a:p>
              </p:txBody>
            </p:sp>
          </p:grpSp>
          <p:sp>
            <p:nvSpPr>
              <p:cNvPr id="210" name="矩形 209"/>
              <p:cNvSpPr/>
              <p:nvPr/>
            </p:nvSpPr>
            <p:spPr>
              <a:xfrm>
                <a:off x="7684" y="7112"/>
                <a:ext cx="841" cy="83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sp>
            <p:nvSpPr>
              <p:cNvPr id="212" name="矩形 211"/>
              <p:cNvSpPr/>
              <p:nvPr/>
            </p:nvSpPr>
            <p:spPr>
              <a:xfrm>
                <a:off x="11986" y="7044"/>
                <a:ext cx="841" cy="83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</p:grpSp>
      </p:grpSp>
      <p:grpSp>
        <p:nvGrpSpPr>
          <p:cNvPr id="245" name="组合 244"/>
          <p:cNvGrpSpPr/>
          <p:nvPr/>
        </p:nvGrpSpPr>
        <p:grpSpPr>
          <a:xfrm>
            <a:off x="878205" y="5070475"/>
            <a:ext cx="9754235" cy="737235"/>
            <a:chOff x="1383" y="7985"/>
            <a:chExt cx="15361" cy="1161"/>
          </a:xfrm>
        </p:grpSpPr>
        <p:grpSp>
          <p:nvGrpSpPr>
            <p:cNvPr id="115" name="组合 114"/>
            <p:cNvGrpSpPr/>
            <p:nvPr/>
          </p:nvGrpSpPr>
          <p:grpSpPr>
            <a:xfrm>
              <a:off x="1383" y="7985"/>
              <a:ext cx="4926" cy="1068"/>
              <a:chOff x="1383" y="7985"/>
              <a:chExt cx="4926" cy="1068"/>
            </a:xfrm>
          </p:grpSpPr>
          <p:grpSp>
            <p:nvGrpSpPr>
              <p:cNvPr id="73" name="组合 72"/>
              <p:cNvGrpSpPr/>
              <p:nvPr/>
            </p:nvGrpSpPr>
            <p:grpSpPr>
              <a:xfrm>
                <a:off x="1383" y="7985"/>
                <a:ext cx="4685" cy="1068"/>
                <a:chOff x="553" y="6990"/>
                <a:chExt cx="4685" cy="1068"/>
              </a:xfrm>
            </p:grpSpPr>
            <p:grpSp>
              <p:nvGrpSpPr>
                <p:cNvPr id="74" name="组合 73"/>
                <p:cNvGrpSpPr/>
                <p:nvPr/>
              </p:nvGrpSpPr>
              <p:grpSpPr>
                <a:xfrm>
                  <a:off x="553" y="6990"/>
                  <a:ext cx="4400" cy="1069"/>
                  <a:chOff x="548" y="5995"/>
                  <a:chExt cx="4400" cy="1069"/>
                </a:xfrm>
              </p:grpSpPr>
              <p:grpSp>
                <p:nvGrpSpPr>
                  <p:cNvPr id="75" name="组合 74"/>
                  <p:cNvGrpSpPr/>
                  <p:nvPr/>
                </p:nvGrpSpPr>
                <p:grpSpPr>
                  <a:xfrm>
                    <a:off x="548" y="5995"/>
                    <a:ext cx="3345" cy="1064"/>
                    <a:chOff x="528" y="2060"/>
                    <a:chExt cx="3345" cy="1064"/>
                  </a:xfrm>
                </p:grpSpPr>
                <p:pic>
                  <p:nvPicPr>
                    <p:cNvPr id="76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28" y="2060"/>
                      <a:ext cx="1161" cy="105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91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568" y="2065"/>
                      <a:ext cx="1161" cy="105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11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713" y="2070"/>
                      <a:ext cx="1161" cy="105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12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788" y="6010"/>
                    <a:ext cx="1161" cy="10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113" name="图片 112" descr="一根小棒.png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4994" y="7211"/>
                  <a:ext cx="245" cy="698"/>
                </a:xfrm>
                <a:prstGeom prst="rect">
                  <a:avLst/>
                </a:prstGeom>
              </p:spPr>
            </p:pic>
          </p:grpSp>
          <p:pic>
            <p:nvPicPr>
              <p:cNvPr id="114" name="图片 113" descr="一根小棒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064" y="8221"/>
                <a:ext cx="245" cy="698"/>
              </a:xfrm>
              <a:prstGeom prst="rect">
                <a:avLst/>
              </a:prstGeom>
            </p:spPr>
          </p:pic>
        </p:grpSp>
        <p:grpSp>
          <p:nvGrpSpPr>
            <p:cNvPr id="213" name="组合 212"/>
            <p:cNvGrpSpPr/>
            <p:nvPr/>
          </p:nvGrpSpPr>
          <p:grpSpPr>
            <a:xfrm>
              <a:off x="7040" y="8197"/>
              <a:ext cx="9704" cy="949"/>
              <a:chOff x="4615" y="7032"/>
              <a:chExt cx="9704" cy="949"/>
            </a:xfrm>
          </p:grpSpPr>
          <p:grpSp>
            <p:nvGrpSpPr>
              <p:cNvPr id="214" name="组合 213"/>
              <p:cNvGrpSpPr/>
              <p:nvPr/>
            </p:nvGrpSpPr>
            <p:grpSpPr>
              <a:xfrm rot="0">
                <a:off x="4615" y="7032"/>
                <a:ext cx="9704" cy="949"/>
                <a:chOff x="8555" y="3994"/>
                <a:chExt cx="9704" cy="949"/>
              </a:xfrm>
            </p:grpSpPr>
            <p:grpSp>
              <p:nvGrpSpPr>
                <p:cNvPr id="215" name="组合 214"/>
                <p:cNvGrpSpPr/>
                <p:nvPr/>
              </p:nvGrpSpPr>
              <p:grpSpPr>
                <a:xfrm>
                  <a:off x="8555" y="3994"/>
                  <a:ext cx="7513" cy="940"/>
                  <a:chOff x="8555" y="3994"/>
                  <a:chExt cx="7513" cy="940"/>
                </a:xfrm>
              </p:grpSpPr>
              <p:grpSp>
                <p:nvGrpSpPr>
                  <p:cNvPr id="216" name="组合 215"/>
                  <p:cNvGrpSpPr/>
                  <p:nvPr/>
                </p:nvGrpSpPr>
                <p:grpSpPr>
                  <a:xfrm>
                    <a:off x="8555" y="3994"/>
                    <a:ext cx="7513" cy="940"/>
                    <a:chOff x="9115" y="3970"/>
                    <a:chExt cx="7513" cy="940"/>
                  </a:xfrm>
                </p:grpSpPr>
                <p:sp>
                  <p:nvSpPr>
                    <p:cNvPr id="217" name="文本框 216"/>
                    <p:cNvSpPr txBox="1"/>
                    <p:nvPr/>
                  </p:nvSpPr>
                  <p:spPr>
                    <a:xfrm>
                      <a:off x="9115" y="3991"/>
                      <a:ext cx="3970" cy="91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p>
                      <a:r>
                        <a:rPr lang="en-US" altLang="zh-CN" sz="32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18 ÷ 4 =</a:t>
                      </a:r>
                      <a:endParaRPr lang="en-US" altLang="zh-CN" sz="320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p:txBody>
                </p:sp>
                <p:sp>
                  <p:nvSpPr>
                    <p:cNvPr id="218" name="文本框 217"/>
                    <p:cNvSpPr txBox="1"/>
                    <p:nvPr/>
                  </p:nvSpPr>
                  <p:spPr>
                    <a:xfrm>
                      <a:off x="14929" y="3970"/>
                      <a:ext cx="1699" cy="91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p>
                      <a:r>
                        <a:rPr lang="en-US" altLang="zh-CN" sz="3200">
                          <a:latin typeface="楷体" panose="02010609060101010101" charset="-122"/>
                          <a:ea typeface="楷体" panose="02010609060101010101" charset="-122"/>
                        </a:rPr>
                        <a:t>……</a:t>
                      </a:r>
                      <a:endParaRPr lang="en-US" altLang="zh-CN" sz="32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p:txBody>
                </p:sp>
              </p:grpSp>
              <p:sp>
                <p:nvSpPr>
                  <p:cNvPr id="219" name="文本框 218"/>
                  <p:cNvSpPr txBox="1"/>
                  <p:nvPr/>
                </p:nvSpPr>
                <p:spPr>
                  <a:xfrm>
                    <a:off x="12697" y="4002"/>
                    <a:ext cx="1402" cy="9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320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rPr>
                      <a:t>(</a:t>
                    </a:r>
                    <a:r>
                      <a:rPr lang="zh-CN" altLang="en-US" sz="320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rPr>
                      <a:t>个</a:t>
                    </a:r>
                    <a:r>
                      <a:rPr lang="zh-CN" altLang="zh-CN" sz="320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rPr>
                      <a:t>）</a:t>
                    </a:r>
                    <a:endParaRPr lang="zh-CN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endParaRPr>
                  </a:p>
                </p:txBody>
              </p:sp>
            </p:grpSp>
            <p:sp>
              <p:nvSpPr>
                <p:cNvPr id="220" name="文本框 219"/>
                <p:cNvSpPr txBox="1"/>
                <p:nvPr/>
              </p:nvSpPr>
              <p:spPr>
                <a:xfrm>
                  <a:off x="16857" y="4024"/>
                  <a:ext cx="140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(</a:t>
                  </a:r>
                  <a:r>
                    <a:rPr lang="zh-CN" altLang="en-US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根</a:t>
                  </a:r>
                  <a:r>
                    <a:rPr lang="zh-CN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）</a:t>
                  </a:r>
                  <a:endParaRPr lang="zh-CN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endParaRPr>
                </a:p>
              </p:txBody>
            </p:sp>
          </p:grpSp>
          <p:sp>
            <p:nvSpPr>
              <p:cNvPr id="221" name="矩形 220"/>
              <p:cNvSpPr/>
              <p:nvPr/>
            </p:nvSpPr>
            <p:spPr>
              <a:xfrm>
                <a:off x="7685" y="7063"/>
                <a:ext cx="835" cy="83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sp>
            <p:nvSpPr>
              <p:cNvPr id="222" name="矩形 221"/>
              <p:cNvSpPr/>
              <p:nvPr/>
            </p:nvSpPr>
            <p:spPr>
              <a:xfrm>
                <a:off x="12006" y="7055"/>
                <a:ext cx="841" cy="83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</p:grpSp>
      </p:grpSp>
      <p:grpSp>
        <p:nvGrpSpPr>
          <p:cNvPr id="248" name="组合 247"/>
          <p:cNvGrpSpPr/>
          <p:nvPr/>
        </p:nvGrpSpPr>
        <p:grpSpPr>
          <a:xfrm>
            <a:off x="871855" y="5749925"/>
            <a:ext cx="9773285" cy="784225"/>
            <a:chOff x="1373" y="9055"/>
            <a:chExt cx="15391" cy="1235"/>
          </a:xfrm>
        </p:grpSpPr>
        <p:grpSp>
          <p:nvGrpSpPr>
            <p:cNvPr id="127" name="组合 126"/>
            <p:cNvGrpSpPr/>
            <p:nvPr/>
          </p:nvGrpSpPr>
          <p:grpSpPr>
            <a:xfrm>
              <a:off x="1373" y="9055"/>
              <a:ext cx="5160" cy="1068"/>
              <a:chOff x="1373" y="9055"/>
              <a:chExt cx="5160" cy="1068"/>
            </a:xfrm>
          </p:grpSpPr>
          <p:grpSp>
            <p:nvGrpSpPr>
              <p:cNvPr id="116" name="组合 115"/>
              <p:cNvGrpSpPr/>
              <p:nvPr/>
            </p:nvGrpSpPr>
            <p:grpSpPr>
              <a:xfrm>
                <a:off x="1373" y="9055"/>
                <a:ext cx="4926" cy="1068"/>
                <a:chOff x="1383" y="7985"/>
                <a:chExt cx="4926" cy="1068"/>
              </a:xfrm>
            </p:grpSpPr>
            <p:grpSp>
              <p:nvGrpSpPr>
                <p:cNvPr id="117" name="组合 116"/>
                <p:cNvGrpSpPr/>
                <p:nvPr/>
              </p:nvGrpSpPr>
              <p:grpSpPr>
                <a:xfrm>
                  <a:off x="1383" y="7985"/>
                  <a:ext cx="4685" cy="1068"/>
                  <a:chOff x="553" y="6990"/>
                  <a:chExt cx="4685" cy="1068"/>
                </a:xfrm>
              </p:grpSpPr>
              <p:grpSp>
                <p:nvGrpSpPr>
                  <p:cNvPr id="118" name="组合 117"/>
                  <p:cNvGrpSpPr/>
                  <p:nvPr/>
                </p:nvGrpSpPr>
                <p:grpSpPr>
                  <a:xfrm>
                    <a:off x="553" y="6990"/>
                    <a:ext cx="4400" cy="1069"/>
                    <a:chOff x="548" y="5995"/>
                    <a:chExt cx="4400" cy="1069"/>
                  </a:xfrm>
                </p:grpSpPr>
                <p:grpSp>
                  <p:nvGrpSpPr>
                    <p:cNvPr id="119" name="组合 118"/>
                    <p:cNvGrpSpPr/>
                    <p:nvPr/>
                  </p:nvGrpSpPr>
                  <p:grpSpPr>
                    <a:xfrm>
                      <a:off x="548" y="5995"/>
                      <a:ext cx="3345" cy="1064"/>
                      <a:chOff x="528" y="2060"/>
                      <a:chExt cx="3345" cy="1064"/>
                    </a:xfrm>
                  </p:grpSpPr>
                  <p:pic>
                    <p:nvPicPr>
                      <p:cNvPr id="12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 cstate="print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" y="2060"/>
                        <a:ext cx="1161" cy="1054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121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 cstate="print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8" y="2065"/>
                        <a:ext cx="1161" cy="1054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122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 cstate="print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3" y="2070"/>
                        <a:ext cx="1161" cy="1054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pic>
                  <p:nvPicPr>
                    <p:cNvPr id="123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788" y="6010"/>
                      <a:ext cx="1161" cy="105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24" name="图片 123" descr="一根小棒.png"/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4994" y="7211"/>
                    <a:ext cx="245" cy="69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25" name="图片 124" descr="一根小棒.png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6064" y="8221"/>
                  <a:ext cx="245" cy="698"/>
                </a:xfrm>
                <a:prstGeom prst="rect">
                  <a:avLst/>
                </a:prstGeom>
              </p:spPr>
            </p:pic>
          </p:grpSp>
          <p:pic>
            <p:nvPicPr>
              <p:cNvPr id="126" name="图片 125" descr="一根小棒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289" y="9316"/>
                <a:ext cx="245" cy="698"/>
              </a:xfrm>
              <a:prstGeom prst="rect">
                <a:avLst/>
              </a:prstGeom>
            </p:spPr>
          </p:pic>
        </p:grpSp>
        <p:grpSp>
          <p:nvGrpSpPr>
            <p:cNvPr id="223" name="组合 222"/>
            <p:cNvGrpSpPr/>
            <p:nvPr/>
          </p:nvGrpSpPr>
          <p:grpSpPr>
            <a:xfrm>
              <a:off x="7060" y="9246"/>
              <a:ext cx="9704" cy="1044"/>
              <a:chOff x="4615" y="7026"/>
              <a:chExt cx="9704" cy="1044"/>
            </a:xfrm>
          </p:grpSpPr>
          <p:grpSp>
            <p:nvGrpSpPr>
              <p:cNvPr id="224" name="组合 223"/>
              <p:cNvGrpSpPr/>
              <p:nvPr/>
            </p:nvGrpSpPr>
            <p:grpSpPr>
              <a:xfrm rot="0">
                <a:off x="4615" y="7026"/>
                <a:ext cx="9704" cy="1044"/>
                <a:chOff x="8555" y="3988"/>
                <a:chExt cx="9704" cy="1044"/>
              </a:xfrm>
            </p:grpSpPr>
            <p:grpSp>
              <p:nvGrpSpPr>
                <p:cNvPr id="225" name="组合 224"/>
                <p:cNvGrpSpPr/>
                <p:nvPr/>
              </p:nvGrpSpPr>
              <p:grpSpPr>
                <a:xfrm>
                  <a:off x="8555" y="3988"/>
                  <a:ext cx="7513" cy="995"/>
                  <a:chOff x="8555" y="3988"/>
                  <a:chExt cx="7513" cy="995"/>
                </a:xfrm>
              </p:grpSpPr>
              <p:grpSp>
                <p:nvGrpSpPr>
                  <p:cNvPr id="226" name="组合 225"/>
                  <p:cNvGrpSpPr/>
                  <p:nvPr/>
                </p:nvGrpSpPr>
                <p:grpSpPr>
                  <a:xfrm>
                    <a:off x="8555" y="3988"/>
                    <a:ext cx="7513" cy="949"/>
                    <a:chOff x="9115" y="3964"/>
                    <a:chExt cx="7513" cy="949"/>
                  </a:xfrm>
                </p:grpSpPr>
                <p:sp>
                  <p:nvSpPr>
                    <p:cNvPr id="227" name="文本框 226"/>
                    <p:cNvSpPr txBox="1"/>
                    <p:nvPr/>
                  </p:nvSpPr>
                  <p:spPr>
                    <a:xfrm>
                      <a:off x="9115" y="3994"/>
                      <a:ext cx="3970" cy="91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p>
                      <a:r>
                        <a:rPr lang="en-US" altLang="zh-CN" sz="32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19 ÷ 4 =</a:t>
                      </a:r>
                      <a:endParaRPr lang="en-US" altLang="zh-CN" sz="320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p:txBody>
                </p:sp>
                <p:sp>
                  <p:nvSpPr>
                    <p:cNvPr id="228" name="文本框 227"/>
                    <p:cNvSpPr txBox="1"/>
                    <p:nvPr/>
                  </p:nvSpPr>
                  <p:spPr>
                    <a:xfrm>
                      <a:off x="14929" y="3964"/>
                      <a:ext cx="1699" cy="91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p>
                      <a:r>
                        <a:rPr lang="en-US" altLang="zh-CN" sz="3200">
                          <a:latin typeface="楷体" panose="02010609060101010101" charset="-122"/>
                          <a:ea typeface="楷体" panose="02010609060101010101" charset="-122"/>
                        </a:rPr>
                        <a:t>……</a:t>
                      </a:r>
                      <a:endParaRPr lang="en-US" altLang="zh-CN" sz="3200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p:txBody>
                </p:sp>
              </p:grpSp>
              <p:sp>
                <p:nvSpPr>
                  <p:cNvPr id="229" name="文本框 228"/>
                  <p:cNvSpPr txBox="1"/>
                  <p:nvPr/>
                </p:nvSpPr>
                <p:spPr>
                  <a:xfrm>
                    <a:off x="12697" y="4064"/>
                    <a:ext cx="1402" cy="9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320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rPr>
                      <a:t>(</a:t>
                    </a:r>
                    <a:r>
                      <a:rPr lang="zh-CN" altLang="en-US" sz="320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rPr>
                      <a:t>个</a:t>
                    </a:r>
                    <a:r>
                      <a:rPr lang="zh-CN" altLang="zh-CN" sz="320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rPr>
                      <a:t>）</a:t>
                    </a:r>
                    <a:endParaRPr lang="zh-CN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endParaRPr>
                  </a:p>
                </p:txBody>
              </p:sp>
            </p:grpSp>
            <p:sp>
              <p:nvSpPr>
                <p:cNvPr id="230" name="文本框 229"/>
                <p:cNvSpPr txBox="1"/>
                <p:nvPr/>
              </p:nvSpPr>
              <p:spPr>
                <a:xfrm>
                  <a:off x="16857" y="4113"/>
                  <a:ext cx="140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(</a:t>
                  </a:r>
                  <a:r>
                    <a:rPr lang="zh-CN" altLang="en-US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根</a:t>
                  </a:r>
                  <a:r>
                    <a:rPr lang="zh-CN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）</a:t>
                  </a:r>
                  <a:endParaRPr lang="zh-CN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endParaRPr>
                </a:p>
              </p:txBody>
            </p:sp>
          </p:grpSp>
          <p:sp>
            <p:nvSpPr>
              <p:cNvPr id="231" name="矩形 230"/>
              <p:cNvSpPr/>
              <p:nvPr/>
            </p:nvSpPr>
            <p:spPr>
              <a:xfrm>
                <a:off x="7684" y="7101"/>
                <a:ext cx="841" cy="83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sp>
            <p:nvSpPr>
              <p:cNvPr id="232" name="矩形 231"/>
              <p:cNvSpPr/>
              <p:nvPr/>
            </p:nvSpPr>
            <p:spPr>
              <a:xfrm>
                <a:off x="12006" y="7087"/>
                <a:ext cx="841" cy="83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</p:grpSp>
      </p:grpSp>
      <p:sp>
        <p:nvSpPr>
          <p:cNvPr id="234" name="文本框 233"/>
          <p:cNvSpPr txBox="1"/>
          <p:nvPr/>
        </p:nvSpPr>
        <p:spPr>
          <a:xfrm>
            <a:off x="6397625" y="2580005"/>
            <a:ext cx="515620" cy="5105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3</a:t>
            </a:r>
            <a:endParaRPr lang="en-US" altLang="zh-CN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35" name="文本框 234"/>
          <p:cNvSpPr txBox="1"/>
          <p:nvPr/>
        </p:nvSpPr>
        <p:spPr>
          <a:xfrm>
            <a:off x="9163050" y="2573655"/>
            <a:ext cx="515620" cy="5105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2</a:t>
            </a:r>
            <a:endParaRPr lang="en-US" altLang="zh-CN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37" name="文本框 236"/>
          <p:cNvSpPr txBox="1"/>
          <p:nvPr/>
        </p:nvSpPr>
        <p:spPr>
          <a:xfrm>
            <a:off x="6419850" y="3259455"/>
            <a:ext cx="515620" cy="5105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3</a:t>
            </a:r>
            <a:endParaRPr lang="en-US" altLang="zh-CN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38" name="文本框 237"/>
          <p:cNvSpPr txBox="1"/>
          <p:nvPr/>
        </p:nvSpPr>
        <p:spPr>
          <a:xfrm>
            <a:off x="9163050" y="3240405"/>
            <a:ext cx="515620" cy="5105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3</a:t>
            </a:r>
            <a:endParaRPr lang="en-US" altLang="zh-CN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41" name="文本框 240"/>
          <p:cNvSpPr txBox="1"/>
          <p:nvPr/>
        </p:nvSpPr>
        <p:spPr>
          <a:xfrm>
            <a:off x="6410325" y="3968750"/>
            <a:ext cx="515620" cy="5105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4</a:t>
            </a:r>
            <a:endParaRPr lang="en-US" altLang="zh-CN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43" name="文本框 242"/>
          <p:cNvSpPr txBox="1"/>
          <p:nvPr/>
        </p:nvSpPr>
        <p:spPr>
          <a:xfrm>
            <a:off x="6441440" y="4578985"/>
            <a:ext cx="515620" cy="5105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4</a:t>
            </a:r>
            <a:endParaRPr lang="en-US" altLang="zh-CN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44" name="文本框 243"/>
          <p:cNvSpPr txBox="1"/>
          <p:nvPr/>
        </p:nvSpPr>
        <p:spPr>
          <a:xfrm>
            <a:off x="9163050" y="4594225"/>
            <a:ext cx="515620" cy="5105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1</a:t>
            </a:r>
            <a:endParaRPr lang="en-US" altLang="zh-CN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46" name="文本框 245"/>
          <p:cNvSpPr txBox="1"/>
          <p:nvPr/>
        </p:nvSpPr>
        <p:spPr>
          <a:xfrm>
            <a:off x="6428105" y="5241925"/>
            <a:ext cx="515620" cy="5105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4</a:t>
            </a:r>
            <a:endParaRPr lang="en-US" altLang="zh-CN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47" name="文本框 246"/>
          <p:cNvSpPr txBox="1"/>
          <p:nvPr/>
        </p:nvSpPr>
        <p:spPr>
          <a:xfrm>
            <a:off x="9166225" y="5234305"/>
            <a:ext cx="515620" cy="5105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2</a:t>
            </a:r>
            <a:endParaRPr lang="en-US" altLang="zh-CN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49" name="文本框 248"/>
          <p:cNvSpPr txBox="1"/>
          <p:nvPr/>
        </p:nvSpPr>
        <p:spPr>
          <a:xfrm>
            <a:off x="6437630" y="5899785"/>
            <a:ext cx="515620" cy="5105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4</a:t>
            </a:r>
            <a:endParaRPr lang="en-US" altLang="zh-CN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50" name="文本框 249"/>
          <p:cNvSpPr txBox="1"/>
          <p:nvPr/>
        </p:nvSpPr>
        <p:spPr>
          <a:xfrm>
            <a:off x="9175750" y="5882005"/>
            <a:ext cx="515620" cy="5105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3</a:t>
            </a:r>
            <a:endParaRPr lang="en-US" altLang="zh-CN" sz="32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/>
      <p:bldP spid="138" grpId="1"/>
      <p:bldP spid="141" grpId="0"/>
      <p:bldP spid="141" grpId="1"/>
      <p:bldP spid="142" grpId="0"/>
      <p:bldP spid="142" grpId="1"/>
      <p:bldP spid="234" grpId="0"/>
      <p:bldP spid="234" grpId="1"/>
      <p:bldP spid="235" grpId="0"/>
      <p:bldP spid="235" grpId="1"/>
      <p:bldP spid="237" grpId="0"/>
      <p:bldP spid="237" grpId="1"/>
      <p:bldP spid="238" grpId="0"/>
      <p:bldP spid="238" grpId="1"/>
      <p:bldP spid="241" grpId="0"/>
      <p:bldP spid="241" grpId="1"/>
      <p:bldP spid="243" grpId="0"/>
      <p:bldP spid="243" grpId="1"/>
      <p:bldP spid="244" grpId="0"/>
      <p:bldP spid="244" grpId="1"/>
      <p:bldP spid="246" grpId="0"/>
      <p:bldP spid="246" grpId="1"/>
      <p:bldP spid="247" grpId="0"/>
      <p:bldP spid="247" grpId="1"/>
      <p:bldP spid="249" grpId="0"/>
      <p:bldP spid="249" grpId="1"/>
      <p:bldP spid="250" grpId="0"/>
      <p:bldP spid="25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a1b7c65ad634ee80d3bca74c1d9ebfd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4" name="图片 3" descr="朵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180000">
            <a:off x="6651625" y="1515745"/>
            <a:ext cx="3276600" cy="43853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76780" y="2145665"/>
            <a:ext cx="3486785" cy="2566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文本框 108"/>
          <p:cNvSpPr txBox="1"/>
          <p:nvPr/>
        </p:nvSpPr>
        <p:spPr>
          <a:xfrm>
            <a:off x="7709535" y="4331335"/>
            <a:ext cx="539115" cy="194183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vert="eaVert" wrap="square" rtlCol="0">
            <a:noAutofit/>
          </a:bodyPr>
          <a:p>
            <a:endParaRPr lang="zh-CN" altLang="en-US"/>
          </a:p>
        </p:txBody>
      </p:sp>
      <p:sp>
        <p:nvSpPr>
          <p:cNvPr id="240" name="文本框 239"/>
          <p:cNvSpPr txBox="1"/>
          <p:nvPr/>
        </p:nvSpPr>
        <p:spPr>
          <a:xfrm>
            <a:off x="7719695" y="1841500"/>
            <a:ext cx="558165" cy="1849755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vert="eaVert" wrap="square" rtlCol="0">
            <a:noAutofit/>
          </a:bodyPr>
          <a:p>
            <a:endParaRPr lang="zh-CN" altLang="en-US"/>
          </a:p>
        </p:txBody>
      </p:sp>
      <p:sp>
        <p:nvSpPr>
          <p:cNvPr id="110" name="文本框 109"/>
          <p:cNvSpPr txBox="1"/>
          <p:nvPr/>
        </p:nvSpPr>
        <p:spPr>
          <a:xfrm>
            <a:off x="4057650" y="1245235"/>
            <a:ext cx="558165" cy="502920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vert="eaVert" wrap="square" rtlCol="0">
            <a:noAutofit/>
          </a:bodyPr>
          <a:p>
            <a:endParaRPr lang="zh-CN" altLang="en-US"/>
          </a:p>
        </p:txBody>
      </p:sp>
      <p:grpSp>
        <p:nvGrpSpPr>
          <p:cNvPr id="155" name="组合 154"/>
          <p:cNvGrpSpPr/>
          <p:nvPr/>
        </p:nvGrpSpPr>
        <p:grpSpPr>
          <a:xfrm rot="0">
            <a:off x="2925445" y="1226820"/>
            <a:ext cx="3593465" cy="600075"/>
            <a:chOff x="9989" y="2027"/>
            <a:chExt cx="5659" cy="945"/>
          </a:xfrm>
        </p:grpSpPr>
        <p:sp>
          <p:nvSpPr>
            <p:cNvPr id="144" name="文本框 143"/>
            <p:cNvSpPr txBox="1"/>
            <p:nvPr/>
          </p:nvSpPr>
          <p:spPr>
            <a:xfrm>
              <a:off x="9989" y="2027"/>
              <a:ext cx="3970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12 ÷ 4 =</a:t>
              </a:r>
              <a:endPara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154" name="文本框 153"/>
            <p:cNvSpPr txBox="1"/>
            <p:nvPr/>
          </p:nvSpPr>
          <p:spPr>
            <a:xfrm>
              <a:off x="14246" y="2053"/>
              <a:ext cx="140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(</a:t>
              </a:r>
              <a:r>
                <a:rPr lang="zh-CN" altLang="zh-CN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个）</a:t>
              </a:r>
              <a:endParaRPr lang="zh-CN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sp>
        <p:nvSpPr>
          <p:cNvPr id="146" name="文本框 145"/>
          <p:cNvSpPr txBox="1"/>
          <p:nvPr/>
        </p:nvSpPr>
        <p:spPr>
          <a:xfrm>
            <a:off x="4940935" y="1245870"/>
            <a:ext cx="515620" cy="5105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3</a:t>
            </a:r>
            <a:endParaRPr lang="en-US" altLang="zh-CN" sz="3200"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940685" y="1810385"/>
            <a:ext cx="6238240" cy="683260"/>
            <a:chOff x="7715" y="3901"/>
            <a:chExt cx="9824" cy="1076"/>
          </a:xfrm>
        </p:grpSpPr>
        <p:grpSp>
          <p:nvGrpSpPr>
            <p:cNvPr id="159" name="组合 158"/>
            <p:cNvGrpSpPr/>
            <p:nvPr/>
          </p:nvGrpSpPr>
          <p:grpSpPr>
            <a:xfrm rot="0">
              <a:off x="7715" y="3931"/>
              <a:ext cx="9824" cy="1046"/>
              <a:chOff x="8555" y="3787"/>
              <a:chExt cx="9824" cy="1046"/>
            </a:xfrm>
          </p:grpSpPr>
          <p:grpSp>
            <p:nvGrpSpPr>
              <p:cNvPr id="158" name="组合 157"/>
              <p:cNvGrpSpPr/>
              <p:nvPr/>
            </p:nvGrpSpPr>
            <p:grpSpPr>
              <a:xfrm>
                <a:off x="8555" y="3787"/>
                <a:ext cx="7513" cy="1046"/>
                <a:chOff x="8555" y="3787"/>
                <a:chExt cx="7513" cy="1046"/>
              </a:xfrm>
            </p:grpSpPr>
            <p:grpSp>
              <p:nvGrpSpPr>
                <p:cNvPr id="153" name="组合 152"/>
                <p:cNvGrpSpPr/>
                <p:nvPr/>
              </p:nvGrpSpPr>
              <p:grpSpPr>
                <a:xfrm>
                  <a:off x="8555" y="3787"/>
                  <a:ext cx="7513" cy="1046"/>
                  <a:chOff x="9115" y="3763"/>
                  <a:chExt cx="7513" cy="1046"/>
                </a:xfrm>
              </p:grpSpPr>
              <p:sp>
                <p:nvSpPr>
                  <p:cNvPr id="149" name="文本框 148"/>
                  <p:cNvSpPr txBox="1"/>
                  <p:nvPr/>
                </p:nvSpPr>
                <p:spPr>
                  <a:xfrm>
                    <a:off x="9115" y="3763"/>
                    <a:ext cx="3970" cy="9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320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rPr>
                      <a:t>13 ÷ 4 =</a:t>
                    </a:r>
                    <a:endParaRPr lang="en-US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endParaRPr>
                  </a:p>
                </p:txBody>
              </p:sp>
              <p:sp>
                <p:nvSpPr>
                  <p:cNvPr id="152" name="文本框 151"/>
                  <p:cNvSpPr txBox="1"/>
                  <p:nvPr/>
                </p:nvSpPr>
                <p:spPr>
                  <a:xfrm>
                    <a:off x="14929" y="3890"/>
                    <a:ext cx="1699" cy="9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3200">
                        <a:latin typeface="楷体" panose="02010609060101010101" charset="-122"/>
                        <a:ea typeface="楷体" panose="02010609060101010101" charset="-122"/>
                      </a:rPr>
                      <a:t>……</a:t>
                    </a:r>
                    <a:endParaRPr lang="en-US" altLang="zh-CN" sz="3200">
                      <a:latin typeface="楷体" panose="02010609060101010101" charset="-122"/>
                      <a:ea typeface="楷体" panose="02010609060101010101" charset="-122"/>
                    </a:endParaRPr>
                  </a:p>
                </p:txBody>
              </p:sp>
            </p:grpSp>
            <p:sp>
              <p:nvSpPr>
                <p:cNvPr id="156" name="文本框 155"/>
                <p:cNvSpPr txBox="1"/>
                <p:nvPr/>
              </p:nvSpPr>
              <p:spPr>
                <a:xfrm>
                  <a:off x="12817" y="3871"/>
                  <a:ext cx="140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(</a:t>
                  </a:r>
                  <a:r>
                    <a:rPr lang="zh-CN" altLang="en-US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个</a:t>
                  </a:r>
                  <a:r>
                    <a:rPr lang="zh-CN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）</a:t>
                  </a:r>
                  <a:endParaRPr lang="zh-CN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endParaRPr>
                </a:p>
              </p:txBody>
            </p:sp>
          </p:grpSp>
          <p:sp>
            <p:nvSpPr>
              <p:cNvPr id="157" name="文本框 156"/>
              <p:cNvSpPr txBox="1"/>
              <p:nvPr/>
            </p:nvSpPr>
            <p:spPr>
              <a:xfrm>
                <a:off x="16977" y="3879"/>
                <a:ext cx="1402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(</a:t>
                </a:r>
                <a:r>
                  <a:rPr lang="zh-CN" altLang="en-US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根</a:t>
                </a:r>
                <a:r>
                  <a:rPr lang="zh-CN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）</a:t>
                </a:r>
                <a:endParaRPr lang="zh-CN" altLang="zh-CN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10865" y="3901"/>
              <a:ext cx="5332" cy="949"/>
              <a:chOff x="10865" y="3901"/>
              <a:chExt cx="5332" cy="949"/>
            </a:xfrm>
          </p:grpSpPr>
          <p:sp>
            <p:nvSpPr>
              <p:cNvPr id="20" name="文本框 19"/>
              <p:cNvSpPr txBox="1"/>
              <p:nvPr/>
            </p:nvSpPr>
            <p:spPr>
              <a:xfrm>
                <a:off x="10865" y="3931"/>
                <a:ext cx="985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</a:rPr>
                  <a:t>3</a:t>
                </a:r>
                <a:endParaRPr lang="en-US" altLang="zh-CN" sz="3200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15212" y="3901"/>
                <a:ext cx="985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</a:rPr>
                  <a:t>1</a:t>
                </a:r>
                <a:endParaRPr lang="en-US" altLang="zh-CN" sz="3200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grpSp>
        <p:nvGrpSpPr>
          <p:cNvPr id="166" name="组合 165"/>
          <p:cNvGrpSpPr/>
          <p:nvPr/>
        </p:nvGrpSpPr>
        <p:grpSpPr>
          <a:xfrm rot="0">
            <a:off x="2928620" y="2501265"/>
            <a:ext cx="6245860" cy="648970"/>
            <a:chOff x="8543" y="3787"/>
            <a:chExt cx="9836" cy="1022"/>
          </a:xfrm>
        </p:grpSpPr>
        <p:grpSp>
          <p:nvGrpSpPr>
            <p:cNvPr id="167" name="组合 166"/>
            <p:cNvGrpSpPr/>
            <p:nvPr/>
          </p:nvGrpSpPr>
          <p:grpSpPr>
            <a:xfrm>
              <a:off x="8543" y="3787"/>
              <a:ext cx="7525" cy="1022"/>
              <a:chOff x="8543" y="3787"/>
              <a:chExt cx="7525" cy="1022"/>
            </a:xfrm>
          </p:grpSpPr>
          <p:grpSp>
            <p:nvGrpSpPr>
              <p:cNvPr id="168" name="组合 167"/>
              <p:cNvGrpSpPr/>
              <p:nvPr/>
            </p:nvGrpSpPr>
            <p:grpSpPr>
              <a:xfrm>
                <a:off x="8543" y="3787"/>
                <a:ext cx="7525" cy="1022"/>
                <a:chOff x="9103" y="3763"/>
                <a:chExt cx="7525" cy="1022"/>
              </a:xfrm>
            </p:grpSpPr>
            <p:sp>
              <p:nvSpPr>
                <p:cNvPr id="170" name="文本框 169"/>
                <p:cNvSpPr txBox="1"/>
                <p:nvPr/>
              </p:nvSpPr>
              <p:spPr>
                <a:xfrm>
                  <a:off x="9103" y="3763"/>
                  <a:ext cx="3978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14 ÷ 4 =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endParaRPr>
                </a:p>
              </p:txBody>
            </p:sp>
            <p:sp>
              <p:nvSpPr>
                <p:cNvPr id="173" name="文本框 172"/>
                <p:cNvSpPr txBox="1"/>
                <p:nvPr/>
              </p:nvSpPr>
              <p:spPr>
                <a:xfrm>
                  <a:off x="14929" y="3866"/>
                  <a:ext cx="1699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……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  <p:sp>
            <p:nvSpPr>
              <p:cNvPr id="174" name="文本框 173"/>
              <p:cNvSpPr txBox="1"/>
              <p:nvPr/>
            </p:nvSpPr>
            <p:spPr>
              <a:xfrm>
                <a:off x="12817" y="3871"/>
                <a:ext cx="1402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(</a:t>
                </a:r>
                <a:r>
                  <a:rPr lang="zh-CN" altLang="en-US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个</a:t>
                </a:r>
                <a:r>
                  <a:rPr lang="zh-CN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）</a:t>
                </a:r>
                <a:endParaRPr lang="zh-CN" altLang="zh-CN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endParaRPr>
              </a:p>
            </p:txBody>
          </p:sp>
        </p:grpSp>
        <p:sp>
          <p:nvSpPr>
            <p:cNvPr id="175" name="文本框 174"/>
            <p:cNvSpPr txBox="1"/>
            <p:nvPr/>
          </p:nvSpPr>
          <p:spPr>
            <a:xfrm>
              <a:off x="16977" y="3879"/>
              <a:ext cx="140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(</a:t>
              </a:r>
              <a:r>
                <a:rPr lang="zh-CN" altLang="en-US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根</a:t>
              </a:r>
              <a:r>
                <a:rPr lang="zh-CN" altLang="zh-CN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）</a:t>
              </a:r>
              <a:endParaRPr lang="zh-CN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grpSp>
        <p:nvGrpSpPr>
          <p:cNvPr id="179" name="组合 178"/>
          <p:cNvGrpSpPr/>
          <p:nvPr/>
        </p:nvGrpSpPr>
        <p:grpSpPr>
          <a:xfrm rot="0">
            <a:off x="2913380" y="3107690"/>
            <a:ext cx="6229350" cy="641985"/>
            <a:chOff x="8569" y="3787"/>
            <a:chExt cx="9810" cy="1011"/>
          </a:xfrm>
        </p:grpSpPr>
        <p:grpSp>
          <p:nvGrpSpPr>
            <p:cNvPr id="180" name="组合 179"/>
            <p:cNvGrpSpPr/>
            <p:nvPr/>
          </p:nvGrpSpPr>
          <p:grpSpPr>
            <a:xfrm>
              <a:off x="8569" y="3787"/>
              <a:ext cx="7499" cy="1003"/>
              <a:chOff x="8569" y="3787"/>
              <a:chExt cx="7499" cy="1003"/>
            </a:xfrm>
          </p:grpSpPr>
          <p:grpSp>
            <p:nvGrpSpPr>
              <p:cNvPr id="181" name="组合 180"/>
              <p:cNvGrpSpPr/>
              <p:nvPr/>
            </p:nvGrpSpPr>
            <p:grpSpPr>
              <a:xfrm>
                <a:off x="8569" y="3787"/>
                <a:ext cx="7499" cy="974"/>
                <a:chOff x="9129" y="3763"/>
                <a:chExt cx="7499" cy="974"/>
              </a:xfrm>
            </p:grpSpPr>
            <p:sp>
              <p:nvSpPr>
                <p:cNvPr id="183" name="文本框 182"/>
                <p:cNvSpPr txBox="1"/>
                <p:nvPr/>
              </p:nvSpPr>
              <p:spPr>
                <a:xfrm>
                  <a:off x="9129" y="3763"/>
                  <a:ext cx="396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15 ÷ 4 =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endParaRPr>
                </a:p>
              </p:txBody>
            </p:sp>
            <p:sp>
              <p:nvSpPr>
                <p:cNvPr id="186" name="文本框 185"/>
                <p:cNvSpPr txBox="1"/>
                <p:nvPr/>
              </p:nvSpPr>
              <p:spPr>
                <a:xfrm>
                  <a:off x="14929" y="3818"/>
                  <a:ext cx="1699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……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  <p:sp>
            <p:nvSpPr>
              <p:cNvPr id="187" name="文本框 186"/>
              <p:cNvSpPr txBox="1"/>
              <p:nvPr/>
            </p:nvSpPr>
            <p:spPr>
              <a:xfrm>
                <a:off x="12817" y="3871"/>
                <a:ext cx="1402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(</a:t>
                </a:r>
                <a:r>
                  <a:rPr lang="zh-CN" altLang="en-US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个</a:t>
                </a:r>
                <a:r>
                  <a:rPr lang="zh-CN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）</a:t>
                </a:r>
                <a:endParaRPr lang="zh-CN" altLang="zh-CN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endParaRPr>
              </a:p>
            </p:txBody>
          </p:sp>
        </p:grpSp>
        <p:sp>
          <p:nvSpPr>
            <p:cNvPr id="188" name="文本框 187"/>
            <p:cNvSpPr txBox="1"/>
            <p:nvPr/>
          </p:nvSpPr>
          <p:spPr>
            <a:xfrm>
              <a:off x="16977" y="3879"/>
              <a:ext cx="140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(</a:t>
              </a:r>
              <a:r>
                <a:rPr lang="zh-CN" altLang="en-US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根</a:t>
              </a:r>
              <a:r>
                <a:rPr lang="zh-CN" altLang="zh-CN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）</a:t>
              </a:r>
              <a:endParaRPr lang="zh-CN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grpSp>
        <p:nvGrpSpPr>
          <p:cNvPr id="200" name="组合 199"/>
          <p:cNvGrpSpPr/>
          <p:nvPr/>
        </p:nvGrpSpPr>
        <p:grpSpPr>
          <a:xfrm rot="0">
            <a:off x="2930525" y="3742690"/>
            <a:ext cx="3592195" cy="589280"/>
            <a:chOff x="9293" y="4507"/>
            <a:chExt cx="5657" cy="928"/>
          </a:xfrm>
        </p:grpSpPr>
        <p:sp>
          <p:nvSpPr>
            <p:cNvPr id="203" name="文本框 202"/>
            <p:cNvSpPr txBox="1"/>
            <p:nvPr/>
          </p:nvSpPr>
          <p:spPr>
            <a:xfrm>
              <a:off x="9293" y="4507"/>
              <a:ext cx="4059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16 ÷ 4 =</a:t>
              </a:r>
              <a:endPara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207" name="文本框 206"/>
            <p:cNvSpPr txBox="1"/>
            <p:nvPr/>
          </p:nvSpPr>
          <p:spPr>
            <a:xfrm>
              <a:off x="13548" y="4516"/>
              <a:ext cx="140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(</a:t>
              </a:r>
              <a:r>
                <a:rPr lang="zh-CN" altLang="en-US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个</a:t>
              </a:r>
              <a:r>
                <a:rPr lang="zh-CN" altLang="zh-CN" sz="3200">
                  <a:latin typeface="楷体" panose="02010609060101010101" charset="-122"/>
                  <a:ea typeface="楷体" panose="02010609060101010101" charset="-122"/>
                  <a:cs typeface="Arial" panose="020B0604020202020204" pitchFamily="34" charset="0"/>
                </a:rPr>
                <a:t>）</a:t>
              </a:r>
              <a:endParaRPr lang="zh-CN" altLang="zh-CN" sz="3200">
                <a:latin typeface="楷体" panose="02010609060101010101" charset="-122"/>
                <a:ea typeface="楷体" panose="02010609060101010101" charset="-122"/>
                <a:cs typeface="Arial" panose="020B0604020202020204" pitchFamily="34" charset="0"/>
              </a:endParaRPr>
            </a:p>
          </p:txBody>
        </p:sp>
      </p:grpSp>
      <p:sp>
        <p:nvSpPr>
          <p:cNvPr id="77" name="矩形 76"/>
          <p:cNvSpPr/>
          <p:nvPr/>
        </p:nvSpPr>
        <p:spPr>
          <a:xfrm>
            <a:off x="4930820" y="1226554"/>
            <a:ext cx="533806" cy="5306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</p:txBody>
      </p:sp>
      <p:sp>
        <p:nvSpPr>
          <p:cNvPr id="78" name="矩形 77"/>
          <p:cNvSpPr/>
          <p:nvPr/>
        </p:nvSpPr>
        <p:spPr>
          <a:xfrm>
            <a:off x="4951140" y="1841234"/>
            <a:ext cx="533806" cy="5306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</p:txBody>
      </p:sp>
      <p:sp>
        <p:nvSpPr>
          <p:cNvPr id="79" name="矩形 78"/>
          <p:cNvSpPr/>
          <p:nvPr/>
        </p:nvSpPr>
        <p:spPr>
          <a:xfrm>
            <a:off x="4940980" y="2471154"/>
            <a:ext cx="533806" cy="5306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</p:txBody>
      </p:sp>
      <p:sp>
        <p:nvSpPr>
          <p:cNvPr id="80" name="矩形 79"/>
          <p:cNvSpPr/>
          <p:nvPr/>
        </p:nvSpPr>
        <p:spPr>
          <a:xfrm>
            <a:off x="7714660" y="1846314"/>
            <a:ext cx="533806" cy="5306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</p:txBody>
      </p:sp>
      <p:sp>
        <p:nvSpPr>
          <p:cNvPr id="81" name="矩形 80"/>
          <p:cNvSpPr/>
          <p:nvPr/>
        </p:nvSpPr>
        <p:spPr>
          <a:xfrm>
            <a:off x="7719740" y="2476234"/>
            <a:ext cx="533806" cy="5306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</p:txBody>
      </p:sp>
      <p:sp>
        <p:nvSpPr>
          <p:cNvPr id="82" name="矩形 81"/>
          <p:cNvSpPr/>
          <p:nvPr/>
        </p:nvSpPr>
        <p:spPr>
          <a:xfrm>
            <a:off x="4946060" y="3131554"/>
            <a:ext cx="533806" cy="5306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</p:txBody>
      </p:sp>
      <p:sp>
        <p:nvSpPr>
          <p:cNvPr id="83" name="矩形 82"/>
          <p:cNvSpPr/>
          <p:nvPr/>
        </p:nvSpPr>
        <p:spPr>
          <a:xfrm>
            <a:off x="7719740" y="3131554"/>
            <a:ext cx="533806" cy="5306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</p:txBody>
      </p:sp>
      <p:sp>
        <p:nvSpPr>
          <p:cNvPr id="84" name="矩形 83"/>
          <p:cNvSpPr/>
          <p:nvPr/>
        </p:nvSpPr>
        <p:spPr>
          <a:xfrm>
            <a:off x="4946060" y="3741154"/>
            <a:ext cx="533806" cy="5306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</p:txBody>
      </p:sp>
      <p:grpSp>
        <p:nvGrpSpPr>
          <p:cNvPr id="97" name="组合 96"/>
          <p:cNvGrpSpPr/>
          <p:nvPr/>
        </p:nvGrpSpPr>
        <p:grpSpPr>
          <a:xfrm>
            <a:off x="2930525" y="4333875"/>
            <a:ext cx="6238240" cy="641350"/>
            <a:chOff x="4615" y="6825"/>
            <a:chExt cx="9824" cy="1010"/>
          </a:xfrm>
        </p:grpSpPr>
        <p:grpSp>
          <p:nvGrpSpPr>
            <p:cNvPr id="35" name="组合 34"/>
            <p:cNvGrpSpPr/>
            <p:nvPr/>
          </p:nvGrpSpPr>
          <p:grpSpPr>
            <a:xfrm rot="0">
              <a:off x="4615" y="6825"/>
              <a:ext cx="9824" cy="1011"/>
              <a:chOff x="8555" y="3787"/>
              <a:chExt cx="9824" cy="1011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8555" y="3787"/>
                <a:ext cx="7513" cy="1003"/>
                <a:chOff x="8555" y="3787"/>
                <a:chExt cx="7513" cy="1003"/>
              </a:xfrm>
            </p:grpSpPr>
            <p:grpSp>
              <p:nvGrpSpPr>
                <p:cNvPr id="37" name="组合 36"/>
                <p:cNvGrpSpPr/>
                <p:nvPr/>
              </p:nvGrpSpPr>
              <p:grpSpPr>
                <a:xfrm>
                  <a:off x="8555" y="3787"/>
                  <a:ext cx="7513" cy="951"/>
                  <a:chOff x="9115" y="3763"/>
                  <a:chExt cx="7513" cy="951"/>
                </a:xfrm>
              </p:grpSpPr>
              <p:sp>
                <p:nvSpPr>
                  <p:cNvPr id="38" name="文本框 37"/>
                  <p:cNvSpPr txBox="1"/>
                  <p:nvPr/>
                </p:nvSpPr>
                <p:spPr>
                  <a:xfrm>
                    <a:off x="9115" y="3763"/>
                    <a:ext cx="3970" cy="9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320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rPr>
                      <a:t>17 ÷ 4 =</a:t>
                    </a:r>
                    <a:endParaRPr lang="en-US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endParaRPr>
                  </a:p>
                </p:txBody>
              </p:sp>
              <p:sp>
                <p:nvSpPr>
                  <p:cNvPr id="39" name="文本框 38"/>
                  <p:cNvSpPr txBox="1"/>
                  <p:nvPr/>
                </p:nvSpPr>
                <p:spPr>
                  <a:xfrm>
                    <a:off x="14929" y="3795"/>
                    <a:ext cx="1699" cy="9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3200">
                        <a:latin typeface="楷体" panose="02010609060101010101" charset="-122"/>
                        <a:ea typeface="楷体" panose="02010609060101010101" charset="-122"/>
                      </a:rPr>
                      <a:t>……</a:t>
                    </a:r>
                    <a:endParaRPr lang="en-US" altLang="zh-CN" sz="3200">
                      <a:latin typeface="楷体" panose="02010609060101010101" charset="-122"/>
                      <a:ea typeface="楷体" panose="02010609060101010101" charset="-122"/>
                    </a:endParaRPr>
                  </a:p>
                </p:txBody>
              </p:sp>
            </p:grpSp>
            <p:sp>
              <p:nvSpPr>
                <p:cNvPr id="40" name="文本框 39"/>
                <p:cNvSpPr txBox="1"/>
                <p:nvPr/>
              </p:nvSpPr>
              <p:spPr>
                <a:xfrm>
                  <a:off x="12817" y="3871"/>
                  <a:ext cx="140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(</a:t>
                  </a:r>
                  <a:r>
                    <a:rPr lang="zh-CN" altLang="en-US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个</a:t>
                  </a:r>
                  <a:r>
                    <a:rPr lang="zh-CN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）</a:t>
                  </a:r>
                  <a:endParaRPr lang="zh-CN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endParaRPr>
                </a:p>
              </p:txBody>
            </p:sp>
          </p:grpSp>
          <p:sp>
            <p:nvSpPr>
              <p:cNvPr id="41" name="文本框 40"/>
              <p:cNvSpPr txBox="1"/>
              <p:nvPr/>
            </p:nvSpPr>
            <p:spPr>
              <a:xfrm>
                <a:off x="16977" y="3879"/>
                <a:ext cx="1402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(</a:t>
                </a:r>
                <a:r>
                  <a:rPr lang="zh-CN" altLang="en-US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根</a:t>
                </a:r>
                <a:r>
                  <a:rPr lang="zh-CN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）</a:t>
                </a:r>
                <a:endParaRPr lang="zh-CN" altLang="zh-CN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endParaRPr>
              </a:p>
            </p:txBody>
          </p:sp>
        </p:grpSp>
        <p:sp>
          <p:nvSpPr>
            <p:cNvPr id="85" name="矩形 84"/>
            <p:cNvSpPr/>
            <p:nvPr/>
          </p:nvSpPr>
          <p:spPr>
            <a:xfrm>
              <a:off x="7789" y="6876"/>
              <a:ext cx="841" cy="83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/>
            </a:p>
          </p:txBody>
        </p:sp>
        <p:sp>
          <p:nvSpPr>
            <p:cNvPr id="86" name="矩形 85"/>
            <p:cNvSpPr/>
            <p:nvPr/>
          </p:nvSpPr>
          <p:spPr>
            <a:xfrm>
              <a:off x="12141" y="6860"/>
              <a:ext cx="841" cy="83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/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2935605" y="5041900"/>
            <a:ext cx="6238240" cy="692785"/>
            <a:chOff x="4623" y="7940"/>
            <a:chExt cx="9824" cy="1091"/>
          </a:xfrm>
        </p:grpSpPr>
        <p:grpSp>
          <p:nvGrpSpPr>
            <p:cNvPr id="51" name="组合 50"/>
            <p:cNvGrpSpPr/>
            <p:nvPr/>
          </p:nvGrpSpPr>
          <p:grpSpPr>
            <a:xfrm rot="0">
              <a:off x="4623" y="7985"/>
              <a:ext cx="9824" cy="1046"/>
              <a:chOff x="8555" y="3787"/>
              <a:chExt cx="9824" cy="1046"/>
            </a:xfrm>
          </p:grpSpPr>
          <p:grpSp>
            <p:nvGrpSpPr>
              <p:cNvPr id="52" name="组合 51"/>
              <p:cNvGrpSpPr/>
              <p:nvPr/>
            </p:nvGrpSpPr>
            <p:grpSpPr>
              <a:xfrm>
                <a:off x="8555" y="3787"/>
                <a:ext cx="7513" cy="1046"/>
                <a:chOff x="8555" y="3787"/>
                <a:chExt cx="7513" cy="1046"/>
              </a:xfrm>
            </p:grpSpPr>
            <p:grpSp>
              <p:nvGrpSpPr>
                <p:cNvPr id="53" name="组合 52"/>
                <p:cNvGrpSpPr/>
                <p:nvPr/>
              </p:nvGrpSpPr>
              <p:grpSpPr>
                <a:xfrm>
                  <a:off x="8555" y="3787"/>
                  <a:ext cx="7513" cy="1046"/>
                  <a:chOff x="9115" y="3763"/>
                  <a:chExt cx="7513" cy="1046"/>
                </a:xfrm>
              </p:grpSpPr>
              <p:sp>
                <p:nvSpPr>
                  <p:cNvPr id="54" name="文本框 53"/>
                  <p:cNvSpPr txBox="1"/>
                  <p:nvPr/>
                </p:nvSpPr>
                <p:spPr>
                  <a:xfrm>
                    <a:off x="9115" y="3763"/>
                    <a:ext cx="3970" cy="9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320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rPr>
                      <a:t>18 ÷ 4 =</a:t>
                    </a:r>
                    <a:endParaRPr lang="en-US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endParaRPr>
                  </a:p>
                </p:txBody>
              </p:sp>
              <p:sp>
                <p:nvSpPr>
                  <p:cNvPr id="55" name="文本框 54"/>
                  <p:cNvSpPr txBox="1"/>
                  <p:nvPr/>
                </p:nvSpPr>
                <p:spPr>
                  <a:xfrm>
                    <a:off x="14929" y="3890"/>
                    <a:ext cx="1699" cy="9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3200">
                        <a:latin typeface="楷体" panose="02010609060101010101" charset="-122"/>
                        <a:ea typeface="楷体" panose="02010609060101010101" charset="-122"/>
                      </a:rPr>
                      <a:t>……</a:t>
                    </a:r>
                    <a:endParaRPr lang="en-US" altLang="zh-CN" sz="3200">
                      <a:latin typeface="楷体" panose="02010609060101010101" charset="-122"/>
                      <a:ea typeface="楷体" panose="02010609060101010101" charset="-122"/>
                    </a:endParaRPr>
                  </a:p>
                </p:txBody>
              </p:sp>
            </p:grpSp>
            <p:sp>
              <p:nvSpPr>
                <p:cNvPr id="56" name="文本框 55"/>
                <p:cNvSpPr txBox="1"/>
                <p:nvPr/>
              </p:nvSpPr>
              <p:spPr>
                <a:xfrm>
                  <a:off x="12817" y="3871"/>
                  <a:ext cx="140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(</a:t>
                  </a:r>
                  <a:r>
                    <a:rPr lang="zh-CN" altLang="en-US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个</a:t>
                  </a:r>
                  <a:r>
                    <a:rPr lang="zh-CN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）</a:t>
                  </a:r>
                  <a:endParaRPr lang="zh-CN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endParaRPr>
                </a:p>
              </p:txBody>
            </p:sp>
          </p:grpSp>
          <p:sp>
            <p:nvSpPr>
              <p:cNvPr id="57" name="文本框 56"/>
              <p:cNvSpPr txBox="1"/>
              <p:nvPr/>
            </p:nvSpPr>
            <p:spPr>
              <a:xfrm>
                <a:off x="16977" y="3879"/>
                <a:ext cx="1402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(</a:t>
                </a:r>
                <a:r>
                  <a:rPr lang="zh-CN" altLang="en-US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根</a:t>
                </a:r>
                <a:r>
                  <a:rPr lang="zh-CN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）</a:t>
                </a:r>
                <a:endParaRPr lang="zh-CN" altLang="zh-CN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endParaRPr>
              </a:p>
            </p:txBody>
          </p:sp>
        </p:grpSp>
        <p:sp>
          <p:nvSpPr>
            <p:cNvPr id="87" name="矩形 86"/>
            <p:cNvSpPr/>
            <p:nvPr/>
          </p:nvSpPr>
          <p:spPr>
            <a:xfrm>
              <a:off x="7797" y="7940"/>
              <a:ext cx="841" cy="83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/>
            </a:p>
          </p:txBody>
        </p:sp>
        <p:sp>
          <p:nvSpPr>
            <p:cNvPr id="88" name="矩形 87"/>
            <p:cNvSpPr/>
            <p:nvPr/>
          </p:nvSpPr>
          <p:spPr>
            <a:xfrm>
              <a:off x="12165" y="7964"/>
              <a:ext cx="841" cy="83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/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2935605" y="5725795"/>
            <a:ext cx="6238240" cy="664210"/>
            <a:chOff x="4623" y="9017"/>
            <a:chExt cx="9824" cy="1046"/>
          </a:xfrm>
        </p:grpSpPr>
        <p:grpSp>
          <p:nvGrpSpPr>
            <p:cNvPr id="65" name="组合 64"/>
            <p:cNvGrpSpPr/>
            <p:nvPr/>
          </p:nvGrpSpPr>
          <p:grpSpPr>
            <a:xfrm rot="0">
              <a:off x="4623" y="9017"/>
              <a:ext cx="9824" cy="1046"/>
              <a:chOff x="8555" y="3787"/>
              <a:chExt cx="9824" cy="1046"/>
            </a:xfrm>
          </p:grpSpPr>
          <p:grpSp>
            <p:nvGrpSpPr>
              <p:cNvPr id="66" name="组合 65"/>
              <p:cNvGrpSpPr/>
              <p:nvPr/>
            </p:nvGrpSpPr>
            <p:grpSpPr>
              <a:xfrm>
                <a:off x="8555" y="3787"/>
                <a:ext cx="7513" cy="1046"/>
                <a:chOff x="8555" y="3787"/>
                <a:chExt cx="7513" cy="1046"/>
              </a:xfrm>
            </p:grpSpPr>
            <p:grpSp>
              <p:nvGrpSpPr>
                <p:cNvPr id="67" name="组合 66"/>
                <p:cNvGrpSpPr/>
                <p:nvPr/>
              </p:nvGrpSpPr>
              <p:grpSpPr>
                <a:xfrm>
                  <a:off x="8555" y="3787"/>
                  <a:ext cx="7513" cy="1046"/>
                  <a:chOff x="9115" y="3763"/>
                  <a:chExt cx="7513" cy="1046"/>
                </a:xfrm>
              </p:grpSpPr>
              <p:sp>
                <p:nvSpPr>
                  <p:cNvPr id="68" name="文本框 67"/>
                  <p:cNvSpPr txBox="1"/>
                  <p:nvPr/>
                </p:nvSpPr>
                <p:spPr>
                  <a:xfrm>
                    <a:off x="9115" y="3763"/>
                    <a:ext cx="3970" cy="9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320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rPr>
                      <a:t>19 ÷ 4 =</a:t>
                    </a:r>
                    <a:endParaRPr lang="en-US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endParaRPr>
                  </a:p>
                </p:txBody>
              </p:sp>
              <p:sp>
                <p:nvSpPr>
                  <p:cNvPr id="69" name="文本框 68"/>
                  <p:cNvSpPr txBox="1"/>
                  <p:nvPr/>
                </p:nvSpPr>
                <p:spPr>
                  <a:xfrm>
                    <a:off x="14929" y="3890"/>
                    <a:ext cx="1699" cy="9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p>
                    <a:r>
                      <a:rPr lang="en-US" altLang="zh-CN" sz="3200">
                        <a:latin typeface="楷体" panose="02010609060101010101" charset="-122"/>
                        <a:ea typeface="楷体" panose="02010609060101010101" charset="-122"/>
                      </a:rPr>
                      <a:t>……</a:t>
                    </a:r>
                    <a:endParaRPr lang="en-US" altLang="zh-CN" sz="3200">
                      <a:latin typeface="楷体" panose="02010609060101010101" charset="-122"/>
                      <a:ea typeface="楷体" panose="02010609060101010101" charset="-122"/>
                    </a:endParaRPr>
                  </a:p>
                </p:txBody>
              </p:sp>
            </p:grpSp>
            <p:sp>
              <p:nvSpPr>
                <p:cNvPr id="70" name="文本框 69"/>
                <p:cNvSpPr txBox="1"/>
                <p:nvPr/>
              </p:nvSpPr>
              <p:spPr>
                <a:xfrm>
                  <a:off x="12817" y="3871"/>
                  <a:ext cx="140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(</a:t>
                  </a:r>
                  <a:r>
                    <a:rPr lang="zh-CN" altLang="en-US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个</a:t>
                  </a:r>
                  <a:r>
                    <a:rPr lang="zh-CN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）</a:t>
                  </a:r>
                  <a:endParaRPr lang="zh-CN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endParaRPr>
                </a:p>
              </p:txBody>
            </p:sp>
          </p:grpSp>
          <p:sp>
            <p:nvSpPr>
              <p:cNvPr id="71" name="文本框 70"/>
              <p:cNvSpPr txBox="1"/>
              <p:nvPr/>
            </p:nvSpPr>
            <p:spPr>
              <a:xfrm>
                <a:off x="16977" y="3879"/>
                <a:ext cx="1402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(</a:t>
                </a:r>
                <a:r>
                  <a:rPr lang="zh-CN" altLang="en-US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根</a:t>
                </a:r>
                <a:r>
                  <a:rPr lang="zh-CN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）</a:t>
                </a:r>
                <a:endParaRPr lang="zh-CN" altLang="zh-CN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endParaRPr>
              </a:p>
            </p:txBody>
          </p:sp>
        </p:grpSp>
        <p:sp>
          <p:nvSpPr>
            <p:cNvPr id="89" name="矩形 88"/>
            <p:cNvSpPr/>
            <p:nvPr/>
          </p:nvSpPr>
          <p:spPr>
            <a:xfrm>
              <a:off x="7805" y="9028"/>
              <a:ext cx="841" cy="83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/>
            </a:p>
          </p:txBody>
        </p:sp>
        <p:sp>
          <p:nvSpPr>
            <p:cNvPr id="90" name="矩形 89"/>
            <p:cNvSpPr/>
            <p:nvPr/>
          </p:nvSpPr>
          <p:spPr>
            <a:xfrm>
              <a:off x="12149" y="9028"/>
              <a:ext cx="841" cy="83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/>
            </a:p>
          </p:txBody>
        </p:sp>
      </p:grpSp>
      <p:sp>
        <p:nvSpPr>
          <p:cNvPr id="92" name="文本框 91"/>
          <p:cNvSpPr txBox="1"/>
          <p:nvPr/>
        </p:nvSpPr>
        <p:spPr>
          <a:xfrm>
            <a:off x="4946015" y="2428875"/>
            <a:ext cx="6254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3</a:t>
            </a:r>
            <a:endParaRPr lang="en-US" altLang="zh-CN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3" name="文本框 92"/>
          <p:cNvSpPr txBox="1"/>
          <p:nvPr/>
        </p:nvSpPr>
        <p:spPr>
          <a:xfrm>
            <a:off x="7734935" y="3145155"/>
            <a:ext cx="6254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3</a:t>
            </a:r>
            <a:endParaRPr lang="en-US" altLang="zh-CN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4961255" y="3114675"/>
            <a:ext cx="6254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3</a:t>
            </a:r>
            <a:endParaRPr lang="en-US" altLang="zh-CN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7719695" y="2505075"/>
            <a:ext cx="6254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2</a:t>
            </a:r>
            <a:endParaRPr lang="en-US" altLang="zh-CN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4961255" y="3693795"/>
            <a:ext cx="6254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4</a:t>
            </a:r>
            <a:endParaRPr lang="en-US" altLang="zh-CN" sz="3200"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4951095" y="4354195"/>
            <a:ext cx="3383280" cy="598170"/>
            <a:chOff x="7797" y="6857"/>
            <a:chExt cx="5328" cy="942"/>
          </a:xfrm>
        </p:grpSpPr>
        <p:sp>
          <p:nvSpPr>
            <p:cNvPr id="98" name="文本框 97"/>
            <p:cNvSpPr txBox="1"/>
            <p:nvPr/>
          </p:nvSpPr>
          <p:spPr>
            <a:xfrm>
              <a:off x="7797" y="6881"/>
              <a:ext cx="98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</a:rPr>
                <a:t>4</a:t>
              </a:r>
              <a:endParaRPr lang="en-US" altLang="zh-CN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99" name="文本框 98"/>
            <p:cNvSpPr txBox="1"/>
            <p:nvPr/>
          </p:nvSpPr>
          <p:spPr>
            <a:xfrm>
              <a:off x="12141" y="6857"/>
              <a:ext cx="98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</a:rPr>
                <a:t>1</a:t>
              </a:r>
              <a:endParaRPr lang="en-US" altLang="zh-CN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4940935" y="5029835"/>
            <a:ext cx="3383915" cy="598805"/>
            <a:chOff x="7797" y="6857"/>
            <a:chExt cx="5329" cy="943"/>
          </a:xfrm>
        </p:grpSpPr>
        <p:sp>
          <p:nvSpPr>
            <p:cNvPr id="103" name="文本框 102"/>
            <p:cNvSpPr txBox="1"/>
            <p:nvPr/>
          </p:nvSpPr>
          <p:spPr>
            <a:xfrm>
              <a:off x="7797" y="6881"/>
              <a:ext cx="98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</a:rPr>
                <a:t>4</a:t>
              </a:r>
              <a:endParaRPr lang="en-US" altLang="zh-CN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04" name="文本框 103"/>
            <p:cNvSpPr txBox="1"/>
            <p:nvPr/>
          </p:nvSpPr>
          <p:spPr>
            <a:xfrm>
              <a:off x="12141" y="6857"/>
              <a:ext cx="98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</a:rPr>
                <a:t>2</a:t>
              </a:r>
              <a:endParaRPr lang="en-US" altLang="zh-CN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4946015" y="5690235"/>
            <a:ext cx="3383915" cy="598805"/>
            <a:chOff x="7797" y="6857"/>
            <a:chExt cx="5329" cy="943"/>
          </a:xfrm>
        </p:grpSpPr>
        <p:sp>
          <p:nvSpPr>
            <p:cNvPr id="107" name="文本框 106"/>
            <p:cNvSpPr txBox="1"/>
            <p:nvPr/>
          </p:nvSpPr>
          <p:spPr>
            <a:xfrm>
              <a:off x="7797" y="6881"/>
              <a:ext cx="98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</a:rPr>
                <a:t>4</a:t>
              </a:r>
              <a:endParaRPr lang="en-US" altLang="zh-CN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08" name="文本框 107"/>
            <p:cNvSpPr txBox="1"/>
            <p:nvPr/>
          </p:nvSpPr>
          <p:spPr>
            <a:xfrm>
              <a:off x="12141" y="6857"/>
              <a:ext cx="98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</a:rPr>
                <a:t>3</a:t>
              </a:r>
              <a:endParaRPr lang="en-US" altLang="zh-CN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0" y="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663702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图形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713" y="403420"/>
            <a:ext cx="657886" cy="818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矩形: 圆角 55"/>
          <p:cNvSpPr/>
          <p:nvPr/>
        </p:nvSpPr>
        <p:spPr>
          <a:xfrm>
            <a:off x="1229360" y="638810"/>
            <a:ext cx="1404620" cy="503555"/>
          </a:xfrm>
          <a:prstGeom prst="roundRect">
            <a:avLst/>
          </a:prstGeom>
          <a:solidFill>
            <a:srgbClr val="475C49"/>
          </a:solidFill>
          <a:ln w="38100">
            <a:solidFill>
              <a:srgbClr val="A1774D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字魂59号-创粗黑" panose="00000500000000000000" pitchFamily="2" charset="-122"/>
              </a:rPr>
              <a:t>比一比</a:t>
            </a:r>
            <a:endParaRPr lang="zh-CN" altLang="en-US" sz="2800" b="1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1"/>
      <p:bldP spid="240" grpId="0" bldLvl="0" animBg="1"/>
      <p:bldP spid="109" grpId="0" bldLvl="0" animBg="1"/>
      <p:bldP spid="110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/>
      <p:grpSp>
        <p:nvGrpSpPr>
          <p:cNvPr id="31" name="组合 30"/>
          <p:cNvGrpSpPr/>
          <p:nvPr/>
        </p:nvGrpSpPr>
        <p:grpSpPr>
          <a:xfrm>
            <a:off x="3928805" y="2720975"/>
            <a:ext cx="5813365" cy="774065"/>
            <a:chOff x="6163" y="1405"/>
            <a:chExt cx="8554" cy="1219"/>
          </a:xfrm>
        </p:grpSpPr>
        <p:grpSp>
          <p:nvGrpSpPr>
            <p:cNvPr id="155" name="组合 154"/>
            <p:cNvGrpSpPr/>
            <p:nvPr/>
          </p:nvGrpSpPr>
          <p:grpSpPr>
            <a:xfrm>
              <a:off x="6163" y="1412"/>
              <a:ext cx="4678" cy="1212"/>
              <a:chOff x="10732" y="1884"/>
              <a:chExt cx="4678" cy="1212"/>
            </a:xfrm>
          </p:grpSpPr>
          <p:grpSp>
            <p:nvGrpSpPr>
              <p:cNvPr id="147" name="组合 146"/>
              <p:cNvGrpSpPr/>
              <p:nvPr/>
            </p:nvGrpSpPr>
            <p:grpSpPr>
              <a:xfrm>
                <a:off x="10732" y="1884"/>
                <a:ext cx="3276" cy="1212"/>
                <a:chOff x="9844" y="1884"/>
                <a:chExt cx="3276" cy="1212"/>
              </a:xfrm>
            </p:grpSpPr>
            <p:sp>
              <p:nvSpPr>
                <p:cNvPr id="144" name="文本框 143"/>
                <p:cNvSpPr txBox="1"/>
                <p:nvPr/>
              </p:nvSpPr>
              <p:spPr>
                <a:xfrm>
                  <a:off x="9844" y="2056"/>
                  <a:ext cx="3101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÷ 4 =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endParaRPr>
                </a:p>
              </p:txBody>
            </p:sp>
            <p:sp>
              <p:nvSpPr>
                <p:cNvPr id="145" name="矩形 144"/>
                <p:cNvSpPr/>
                <p:nvPr/>
              </p:nvSpPr>
              <p:spPr>
                <a:xfrm>
                  <a:off x="11947" y="1884"/>
                  <a:ext cx="1173" cy="1212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54" name="文本框 153"/>
              <p:cNvSpPr txBox="1"/>
              <p:nvPr/>
            </p:nvSpPr>
            <p:spPr>
              <a:xfrm>
                <a:off x="14008" y="2027"/>
                <a:ext cx="1402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(</a:t>
                </a:r>
                <a:r>
                  <a:rPr lang="zh-CN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个</a:t>
                </a:r>
                <a:r>
                  <a:rPr lang="zh-CN" altLang="zh-CN" sz="320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）</a:t>
                </a:r>
                <a:endParaRPr lang="zh-CN" altLang="zh-CN" sz="3200">
                  <a:latin typeface="楷体" panose="02010609060101010101" charset="-122"/>
                  <a:ea typeface="楷体" panose="02010609060101010101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2" name="文本框 151"/>
            <p:cNvSpPr txBox="1"/>
            <p:nvPr/>
          </p:nvSpPr>
          <p:spPr>
            <a:xfrm>
              <a:off x="10658" y="1528"/>
              <a:ext cx="1699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</a:rPr>
                <a:t>……</a:t>
              </a:r>
              <a:endParaRPr lang="en-US" altLang="zh-CN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57" name="文本框 156"/>
            <p:cNvSpPr txBox="1"/>
            <p:nvPr/>
          </p:nvSpPr>
          <p:spPr>
            <a:xfrm>
              <a:off x="13315" y="1581"/>
              <a:ext cx="140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(</a:t>
              </a:r>
              <a:r>
                <a:rPr lang="zh-CN" altLang="en-US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根</a:t>
              </a:r>
              <a:r>
                <a:rPr lang="zh-CN" altLang="zh-CN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）</a:t>
              </a:r>
              <a:endParaRPr lang="zh-CN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125" name="矩形 124"/>
            <p:cNvSpPr/>
            <p:nvPr/>
          </p:nvSpPr>
          <p:spPr>
            <a:xfrm>
              <a:off x="12082" y="1405"/>
              <a:ext cx="1212" cy="1212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018665" y="2499995"/>
            <a:ext cx="1770380" cy="751205"/>
            <a:chOff x="3179" y="2209"/>
            <a:chExt cx="2788" cy="1183"/>
          </a:xfrm>
        </p:grpSpPr>
        <p:pic>
          <p:nvPicPr>
            <p:cNvPr id="211" name="图片 210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179" y="2357"/>
              <a:ext cx="305" cy="865"/>
            </a:xfrm>
            <a:prstGeom prst="rect">
              <a:avLst/>
            </a:prstGeom>
          </p:spPr>
        </p:pic>
        <p:pic>
          <p:nvPicPr>
            <p:cNvPr id="43" name="图片 42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979" y="2474"/>
              <a:ext cx="305" cy="865"/>
            </a:xfrm>
            <a:prstGeom prst="rect">
              <a:avLst/>
            </a:prstGeom>
          </p:spPr>
        </p:pic>
        <p:pic>
          <p:nvPicPr>
            <p:cNvPr id="47" name="图片 46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579" y="2509"/>
              <a:ext cx="305" cy="865"/>
            </a:xfrm>
            <a:prstGeom prst="rect">
              <a:avLst/>
            </a:prstGeom>
          </p:spPr>
        </p:pic>
        <p:pic>
          <p:nvPicPr>
            <p:cNvPr id="48" name="图片 47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779" y="2357"/>
              <a:ext cx="305" cy="865"/>
            </a:xfrm>
            <a:prstGeom prst="rect">
              <a:avLst/>
            </a:prstGeom>
          </p:spPr>
        </p:pic>
        <p:pic>
          <p:nvPicPr>
            <p:cNvPr id="49" name="图片 48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474" y="2357"/>
              <a:ext cx="305" cy="865"/>
            </a:xfrm>
            <a:prstGeom prst="rect">
              <a:avLst/>
            </a:prstGeom>
          </p:spPr>
        </p:pic>
        <p:pic>
          <p:nvPicPr>
            <p:cNvPr id="53" name="图片 52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379" y="2474"/>
              <a:ext cx="305" cy="865"/>
            </a:xfrm>
            <a:prstGeom prst="rect">
              <a:avLst/>
            </a:prstGeom>
          </p:spPr>
        </p:pic>
        <p:pic>
          <p:nvPicPr>
            <p:cNvPr id="54" name="图片 53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579" y="2528"/>
              <a:ext cx="305" cy="865"/>
            </a:xfrm>
            <a:prstGeom prst="rect">
              <a:avLst/>
            </a:prstGeom>
          </p:spPr>
        </p:pic>
        <p:pic>
          <p:nvPicPr>
            <p:cNvPr id="58" name="图片 57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152" y="2474"/>
              <a:ext cx="305" cy="865"/>
            </a:xfrm>
            <a:prstGeom prst="rect">
              <a:avLst/>
            </a:prstGeom>
          </p:spPr>
        </p:pic>
        <p:pic>
          <p:nvPicPr>
            <p:cNvPr id="69" name="图片 68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899" y="2209"/>
              <a:ext cx="305" cy="865"/>
            </a:xfrm>
            <a:prstGeom prst="rect">
              <a:avLst/>
            </a:prstGeom>
          </p:spPr>
        </p:pic>
        <p:pic>
          <p:nvPicPr>
            <p:cNvPr id="70" name="图片 69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033" y="2357"/>
              <a:ext cx="305" cy="865"/>
            </a:xfrm>
            <a:prstGeom prst="rect">
              <a:avLst/>
            </a:prstGeom>
          </p:spPr>
        </p:pic>
        <p:pic>
          <p:nvPicPr>
            <p:cNvPr id="72" name="图片 71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420" y="2528"/>
              <a:ext cx="305" cy="865"/>
            </a:xfrm>
            <a:prstGeom prst="rect">
              <a:avLst/>
            </a:prstGeom>
          </p:spPr>
        </p:pic>
        <p:pic>
          <p:nvPicPr>
            <p:cNvPr id="76" name="图片 75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76" y="2474"/>
              <a:ext cx="305" cy="865"/>
            </a:xfrm>
            <a:prstGeom prst="rect">
              <a:avLst/>
            </a:prstGeom>
          </p:spPr>
        </p:pic>
        <p:pic>
          <p:nvPicPr>
            <p:cNvPr id="77" name="图片 76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663" y="2209"/>
              <a:ext cx="305" cy="865"/>
            </a:xfrm>
            <a:prstGeom prst="rect">
              <a:avLst/>
            </a:prstGeom>
          </p:spPr>
        </p:pic>
        <p:pic>
          <p:nvPicPr>
            <p:cNvPr id="80" name="图片 79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594" y="2209"/>
              <a:ext cx="305" cy="865"/>
            </a:xfrm>
            <a:prstGeom prst="rect">
              <a:avLst/>
            </a:prstGeom>
          </p:spPr>
        </p:pic>
        <p:pic>
          <p:nvPicPr>
            <p:cNvPr id="81" name="图片 80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292" y="2209"/>
              <a:ext cx="305" cy="865"/>
            </a:xfrm>
            <a:prstGeom prst="rect">
              <a:avLst/>
            </a:prstGeom>
          </p:spPr>
        </p:pic>
        <p:pic>
          <p:nvPicPr>
            <p:cNvPr id="83" name="图片 82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10" y="2209"/>
              <a:ext cx="305" cy="865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2018665" y="2709545"/>
            <a:ext cx="1770380" cy="812165"/>
            <a:chOff x="3179" y="2659"/>
            <a:chExt cx="2788" cy="1279"/>
          </a:xfrm>
        </p:grpSpPr>
        <p:pic>
          <p:nvPicPr>
            <p:cNvPr id="41" name="图片 40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179" y="2856"/>
              <a:ext cx="305" cy="865"/>
            </a:xfrm>
            <a:prstGeom prst="rect">
              <a:avLst/>
            </a:prstGeom>
          </p:spPr>
        </p:pic>
        <p:pic>
          <p:nvPicPr>
            <p:cNvPr id="42" name="图片 41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179" y="2659"/>
              <a:ext cx="305" cy="865"/>
            </a:xfrm>
            <a:prstGeom prst="rect">
              <a:avLst/>
            </a:prstGeom>
          </p:spPr>
        </p:pic>
        <p:pic>
          <p:nvPicPr>
            <p:cNvPr id="44" name="图片 43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179" y="2674"/>
              <a:ext cx="305" cy="865"/>
            </a:xfrm>
            <a:prstGeom prst="rect">
              <a:avLst/>
            </a:prstGeom>
          </p:spPr>
        </p:pic>
        <p:pic>
          <p:nvPicPr>
            <p:cNvPr id="45" name="图片 44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379" y="2874"/>
              <a:ext cx="305" cy="865"/>
            </a:xfrm>
            <a:prstGeom prst="rect">
              <a:avLst/>
            </a:prstGeom>
          </p:spPr>
        </p:pic>
        <p:pic>
          <p:nvPicPr>
            <p:cNvPr id="46" name="图片 45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579" y="3074"/>
              <a:ext cx="305" cy="865"/>
            </a:xfrm>
            <a:prstGeom prst="rect">
              <a:avLst/>
            </a:prstGeom>
          </p:spPr>
        </p:pic>
        <p:pic>
          <p:nvPicPr>
            <p:cNvPr id="50" name="图片 49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679" y="2874"/>
              <a:ext cx="305" cy="865"/>
            </a:xfrm>
            <a:prstGeom prst="rect">
              <a:avLst/>
            </a:prstGeom>
          </p:spPr>
        </p:pic>
        <p:pic>
          <p:nvPicPr>
            <p:cNvPr id="51" name="图片 50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827" y="2739"/>
              <a:ext cx="305" cy="865"/>
            </a:xfrm>
            <a:prstGeom prst="rect">
              <a:avLst/>
            </a:prstGeom>
          </p:spPr>
        </p:pic>
        <p:pic>
          <p:nvPicPr>
            <p:cNvPr id="52" name="图片 51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029" y="2874"/>
              <a:ext cx="305" cy="865"/>
            </a:xfrm>
            <a:prstGeom prst="rect">
              <a:avLst/>
            </a:prstGeom>
          </p:spPr>
        </p:pic>
        <p:pic>
          <p:nvPicPr>
            <p:cNvPr id="55" name="图片 54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79" y="2856"/>
              <a:ext cx="305" cy="865"/>
            </a:xfrm>
            <a:prstGeom prst="rect">
              <a:avLst/>
            </a:prstGeom>
          </p:spPr>
        </p:pic>
        <p:pic>
          <p:nvPicPr>
            <p:cNvPr id="56" name="图片 55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338" y="2712"/>
              <a:ext cx="305" cy="865"/>
            </a:xfrm>
            <a:prstGeom prst="rect">
              <a:avLst/>
            </a:prstGeom>
          </p:spPr>
        </p:pic>
        <p:pic>
          <p:nvPicPr>
            <p:cNvPr id="57" name="图片 56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524" y="2739"/>
              <a:ext cx="305" cy="865"/>
            </a:xfrm>
            <a:prstGeom prst="rect">
              <a:avLst/>
            </a:prstGeom>
          </p:spPr>
        </p:pic>
        <p:pic>
          <p:nvPicPr>
            <p:cNvPr id="59" name="图片 58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679" y="2659"/>
              <a:ext cx="305" cy="865"/>
            </a:xfrm>
            <a:prstGeom prst="rect">
              <a:avLst/>
            </a:prstGeom>
          </p:spPr>
        </p:pic>
        <p:pic>
          <p:nvPicPr>
            <p:cNvPr id="60" name="图片 59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379" y="2739"/>
              <a:ext cx="305" cy="865"/>
            </a:xfrm>
            <a:prstGeom prst="rect">
              <a:avLst/>
            </a:prstGeom>
          </p:spPr>
        </p:pic>
        <p:pic>
          <p:nvPicPr>
            <p:cNvPr id="61" name="图片 60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824" y="2856"/>
              <a:ext cx="305" cy="865"/>
            </a:xfrm>
            <a:prstGeom prst="rect">
              <a:avLst/>
            </a:prstGeom>
          </p:spPr>
        </p:pic>
        <p:pic>
          <p:nvPicPr>
            <p:cNvPr id="63" name="图片 62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180" y="3074"/>
              <a:ext cx="305" cy="865"/>
            </a:xfrm>
            <a:prstGeom prst="rect">
              <a:avLst/>
            </a:prstGeom>
          </p:spPr>
        </p:pic>
        <p:pic>
          <p:nvPicPr>
            <p:cNvPr id="64" name="图片 63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838" y="2874"/>
              <a:ext cx="305" cy="865"/>
            </a:xfrm>
            <a:prstGeom prst="rect">
              <a:avLst/>
            </a:prstGeom>
          </p:spPr>
        </p:pic>
        <p:pic>
          <p:nvPicPr>
            <p:cNvPr id="65" name="图片 64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725" y="2659"/>
              <a:ext cx="305" cy="865"/>
            </a:xfrm>
            <a:prstGeom prst="rect">
              <a:avLst/>
            </a:prstGeom>
          </p:spPr>
        </p:pic>
        <p:pic>
          <p:nvPicPr>
            <p:cNvPr id="71" name="图片 70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129" y="2674"/>
              <a:ext cx="305" cy="865"/>
            </a:xfrm>
            <a:prstGeom prst="rect">
              <a:avLst/>
            </a:prstGeom>
          </p:spPr>
        </p:pic>
        <p:pic>
          <p:nvPicPr>
            <p:cNvPr id="73" name="图片 72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663" y="2739"/>
              <a:ext cx="305" cy="865"/>
            </a:xfrm>
            <a:prstGeom prst="rect">
              <a:avLst/>
            </a:prstGeom>
          </p:spPr>
        </p:pic>
        <p:pic>
          <p:nvPicPr>
            <p:cNvPr id="74" name="图片 73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420" y="2739"/>
              <a:ext cx="305" cy="865"/>
            </a:xfrm>
            <a:prstGeom prst="rect">
              <a:avLst/>
            </a:prstGeom>
          </p:spPr>
        </p:pic>
        <p:pic>
          <p:nvPicPr>
            <p:cNvPr id="75" name="图片 74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420" y="3074"/>
              <a:ext cx="305" cy="865"/>
            </a:xfrm>
            <a:prstGeom prst="rect">
              <a:avLst/>
            </a:prstGeom>
          </p:spPr>
        </p:pic>
        <p:pic>
          <p:nvPicPr>
            <p:cNvPr id="78" name="图片 77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984" y="3074"/>
              <a:ext cx="305" cy="865"/>
            </a:xfrm>
            <a:prstGeom prst="rect">
              <a:avLst/>
            </a:prstGeom>
          </p:spPr>
        </p:pic>
        <p:pic>
          <p:nvPicPr>
            <p:cNvPr id="79" name="图片 78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49" y="2874"/>
              <a:ext cx="305" cy="865"/>
            </a:xfrm>
            <a:prstGeom prst="rect">
              <a:avLst/>
            </a:prstGeom>
          </p:spPr>
        </p:pic>
        <p:pic>
          <p:nvPicPr>
            <p:cNvPr id="82" name="图片 81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515" y="3074"/>
              <a:ext cx="305" cy="865"/>
            </a:xfrm>
            <a:prstGeom prst="rect">
              <a:avLst/>
            </a:prstGeom>
          </p:spPr>
        </p:pic>
        <p:pic>
          <p:nvPicPr>
            <p:cNvPr id="84" name="图片 83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484" y="2712"/>
              <a:ext cx="305" cy="865"/>
            </a:xfrm>
            <a:prstGeom prst="rect">
              <a:avLst/>
            </a:prstGeom>
          </p:spPr>
        </p:pic>
      </p:grpSp>
      <p:sp>
        <p:nvSpPr>
          <p:cNvPr id="128" name="文本框 127"/>
          <p:cNvSpPr txBox="1"/>
          <p:nvPr/>
        </p:nvSpPr>
        <p:spPr>
          <a:xfrm>
            <a:off x="7851140" y="3583305"/>
            <a:ext cx="21882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endParaRPr lang="en-US" altLang="zh-CN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4975225" y="4656455"/>
            <a:ext cx="6073775" cy="1988185"/>
            <a:chOff x="6323" y="5557"/>
            <a:chExt cx="9565" cy="3131"/>
          </a:xfrm>
        </p:grpSpPr>
        <p:sp>
          <p:nvSpPr>
            <p:cNvPr id="140" name="文本框 139"/>
            <p:cNvSpPr txBox="1"/>
            <p:nvPr/>
          </p:nvSpPr>
          <p:spPr>
            <a:xfrm>
              <a:off x="6323" y="5557"/>
              <a:ext cx="8958" cy="208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p>
              <a:r>
                <a:rPr lang="zh-CN" altLang="en-US" sz="40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一堆小棒摆正方形，如果有剩余，可能剩几根</a:t>
              </a:r>
              <a:endPara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26" name="文本框 25" descr="7b0a2020202022776f7264617274223a20227b5c2269645c223a32353030333230332c5c227469645c223a31333538317d220a7d0a"/>
            <p:cNvSpPr txBox="1"/>
            <p:nvPr/>
          </p:nvSpPr>
          <p:spPr>
            <a:xfrm rot="1500000">
              <a:off x="13967" y="5636"/>
              <a:ext cx="1921" cy="305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bliqueBottomRight">
                  <a:rot lat="0" lon="0" rev="0"/>
                </a:camera>
                <a:lightRig rig="flat" dir="t"/>
              </a:scene3d>
              <a:sp3d extrusionH="176185" contourW="22023" prstMaterial="matte">
                <a:extrusionClr>
                  <a:srgbClr val="FB5802"/>
                </a:extrusionClr>
                <a:contourClr>
                  <a:srgbClr val="FB5802"/>
                </a:contourClr>
              </a:sp3d>
            </a:bodyPr>
            <a:p>
              <a:r>
                <a:rPr lang="zh-CN" altLang="en-US" sz="12000">
                  <a:ln w="22023" cmpd="sng"/>
                  <a:solidFill>
                    <a:srgbClr val="F4DD64"/>
                  </a:solidFill>
                  <a:effectLst>
                    <a:reflection blurRad="26428" stA="54000" endA="900" endPos="58000" dist="50800" dir="5400000" sy="-100000" algn="bl" rotWithShape="0"/>
                  </a:effectLst>
                  <a:latin typeface="汉仪刚艺体-85W" panose="00020600040101010101" charset="-122"/>
                  <a:ea typeface="汉仪刚艺体-85W" panose="00020600040101010101" charset="-122"/>
                </a:rPr>
                <a:t>？</a:t>
              </a:r>
              <a:endParaRPr lang="zh-CN" altLang="en-US" sz="12000">
                <a:ln w="22023" cmpd="sng"/>
                <a:solidFill>
                  <a:srgbClr val="F4DD64"/>
                </a:solidFill>
                <a:effectLst>
                  <a:reflection blurRad="26428" stA="54000" endA="900" endPos="58000" dist="50800" dir="5400000" sy="-100000" algn="bl" rotWithShape="0"/>
                </a:effectLst>
                <a:latin typeface="汉仪刚艺体-85W" panose="00020600040101010101" charset="-122"/>
                <a:ea typeface="汉仪刚艺体-85W" panose="00020600040101010101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0" y="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663702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图形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13" y="403420"/>
            <a:ext cx="657886" cy="818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矩形: 圆角 55"/>
          <p:cNvSpPr/>
          <p:nvPr/>
        </p:nvSpPr>
        <p:spPr>
          <a:xfrm>
            <a:off x="1229360" y="638810"/>
            <a:ext cx="1404620" cy="503555"/>
          </a:xfrm>
          <a:prstGeom prst="roundRect">
            <a:avLst/>
          </a:prstGeom>
          <a:solidFill>
            <a:srgbClr val="475C49"/>
          </a:solidFill>
          <a:ln w="38100">
            <a:solidFill>
              <a:srgbClr val="A1774D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字魂59号-创粗黑" panose="00000500000000000000" pitchFamily="2" charset="-122"/>
              </a:rPr>
              <a:t>想一想</a:t>
            </a:r>
            <a:endParaRPr lang="zh-CN" altLang="en-US" sz="2800" b="1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字魂59号-创粗黑" panose="00000500000000000000" pitchFamily="2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/>
      <p:grpSp>
        <p:nvGrpSpPr>
          <p:cNvPr id="31" name="组合 30"/>
          <p:cNvGrpSpPr/>
          <p:nvPr/>
        </p:nvGrpSpPr>
        <p:grpSpPr>
          <a:xfrm>
            <a:off x="3928805" y="2720975"/>
            <a:ext cx="5813365" cy="774065"/>
            <a:chOff x="6163" y="1405"/>
            <a:chExt cx="8554" cy="1219"/>
          </a:xfrm>
        </p:grpSpPr>
        <p:grpSp>
          <p:nvGrpSpPr>
            <p:cNvPr id="155" name="组合 154"/>
            <p:cNvGrpSpPr/>
            <p:nvPr/>
          </p:nvGrpSpPr>
          <p:grpSpPr>
            <a:xfrm>
              <a:off x="6163" y="1412"/>
              <a:ext cx="4678" cy="1212"/>
              <a:chOff x="10732" y="1884"/>
              <a:chExt cx="4678" cy="1212"/>
            </a:xfrm>
          </p:grpSpPr>
          <p:grpSp>
            <p:nvGrpSpPr>
              <p:cNvPr id="147" name="组合 146"/>
              <p:cNvGrpSpPr/>
              <p:nvPr/>
            </p:nvGrpSpPr>
            <p:grpSpPr>
              <a:xfrm>
                <a:off x="10732" y="1884"/>
                <a:ext cx="3276" cy="1212"/>
                <a:chOff x="9844" y="1884"/>
                <a:chExt cx="3276" cy="1212"/>
              </a:xfrm>
            </p:grpSpPr>
            <p:sp>
              <p:nvSpPr>
                <p:cNvPr id="144" name="文本框 143"/>
                <p:cNvSpPr txBox="1"/>
                <p:nvPr/>
              </p:nvSpPr>
              <p:spPr>
                <a:xfrm>
                  <a:off x="9844" y="2056"/>
                  <a:ext cx="3101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÷ 3 =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endParaRPr>
                </a:p>
              </p:txBody>
            </p:sp>
            <p:sp>
              <p:nvSpPr>
                <p:cNvPr id="145" name="矩形 144"/>
                <p:cNvSpPr/>
                <p:nvPr/>
              </p:nvSpPr>
              <p:spPr>
                <a:xfrm>
                  <a:off x="11947" y="1884"/>
                  <a:ext cx="1173" cy="1212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54" name="文本框 153"/>
              <p:cNvSpPr txBox="1"/>
              <p:nvPr/>
            </p:nvSpPr>
            <p:spPr>
              <a:xfrm>
                <a:off x="14008" y="2027"/>
                <a:ext cx="1402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(</a:t>
                </a:r>
                <a:r>
                  <a:rPr lang="zh-CN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个</a:t>
                </a:r>
                <a:r>
                  <a:rPr lang="zh-CN" altLang="zh-CN" sz="320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）</a:t>
                </a:r>
                <a:endParaRPr lang="zh-CN" altLang="zh-CN" sz="3200">
                  <a:latin typeface="楷体" panose="02010609060101010101" charset="-122"/>
                  <a:ea typeface="楷体" panose="02010609060101010101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2" name="文本框 151"/>
            <p:cNvSpPr txBox="1"/>
            <p:nvPr/>
          </p:nvSpPr>
          <p:spPr>
            <a:xfrm>
              <a:off x="10658" y="1528"/>
              <a:ext cx="1699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</a:rPr>
                <a:t>……</a:t>
              </a:r>
              <a:endParaRPr lang="en-US" altLang="zh-CN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57" name="文本框 156"/>
            <p:cNvSpPr txBox="1"/>
            <p:nvPr/>
          </p:nvSpPr>
          <p:spPr>
            <a:xfrm>
              <a:off x="13315" y="1581"/>
              <a:ext cx="140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(</a:t>
              </a:r>
              <a:r>
                <a:rPr lang="zh-CN" altLang="en-US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根</a:t>
              </a:r>
              <a:r>
                <a:rPr lang="zh-CN" altLang="zh-CN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）</a:t>
              </a:r>
              <a:endParaRPr lang="zh-CN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125" name="矩形 124"/>
            <p:cNvSpPr/>
            <p:nvPr/>
          </p:nvSpPr>
          <p:spPr>
            <a:xfrm>
              <a:off x="12082" y="1405"/>
              <a:ext cx="1212" cy="1212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018665" y="2499995"/>
            <a:ext cx="1770380" cy="751205"/>
            <a:chOff x="3179" y="2209"/>
            <a:chExt cx="2788" cy="1183"/>
          </a:xfrm>
        </p:grpSpPr>
        <p:pic>
          <p:nvPicPr>
            <p:cNvPr id="211" name="图片 210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179" y="2357"/>
              <a:ext cx="305" cy="865"/>
            </a:xfrm>
            <a:prstGeom prst="rect">
              <a:avLst/>
            </a:prstGeom>
          </p:spPr>
        </p:pic>
        <p:pic>
          <p:nvPicPr>
            <p:cNvPr id="43" name="图片 42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979" y="2474"/>
              <a:ext cx="305" cy="865"/>
            </a:xfrm>
            <a:prstGeom prst="rect">
              <a:avLst/>
            </a:prstGeom>
          </p:spPr>
        </p:pic>
        <p:pic>
          <p:nvPicPr>
            <p:cNvPr id="47" name="图片 46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579" y="2509"/>
              <a:ext cx="305" cy="865"/>
            </a:xfrm>
            <a:prstGeom prst="rect">
              <a:avLst/>
            </a:prstGeom>
          </p:spPr>
        </p:pic>
        <p:pic>
          <p:nvPicPr>
            <p:cNvPr id="48" name="图片 47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779" y="2357"/>
              <a:ext cx="305" cy="865"/>
            </a:xfrm>
            <a:prstGeom prst="rect">
              <a:avLst/>
            </a:prstGeom>
          </p:spPr>
        </p:pic>
        <p:pic>
          <p:nvPicPr>
            <p:cNvPr id="49" name="图片 48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474" y="2357"/>
              <a:ext cx="305" cy="865"/>
            </a:xfrm>
            <a:prstGeom prst="rect">
              <a:avLst/>
            </a:prstGeom>
          </p:spPr>
        </p:pic>
        <p:pic>
          <p:nvPicPr>
            <p:cNvPr id="53" name="图片 52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379" y="2474"/>
              <a:ext cx="305" cy="865"/>
            </a:xfrm>
            <a:prstGeom prst="rect">
              <a:avLst/>
            </a:prstGeom>
          </p:spPr>
        </p:pic>
        <p:pic>
          <p:nvPicPr>
            <p:cNvPr id="54" name="图片 53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579" y="2528"/>
              <a:ext cx="305" cy="865"/>
            </a:xfrm>
            <a:prstGeom prst="rect">
              <a:avLst/>
            </a:prstGeom>
          </p:spPr>
        </p:pic>
        <p:pic>
          <p:nvPicPr>
            <p:cNvPr id="58" name="图片 57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152" y="2474"/>
              <a:ext cx="305" cy="865"/>
            </a:xfrm>
            <a:prstGeom prst="rect">
              <a:avLst/>
            </a:prstGeom>
          </p:spPr>
        </p:pic>
        <p:pic>
          <p:nvPicPr>
            <p:cNvPr id="69" name="图片 68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899" y="2209"/>
              <a:ext cx="305" cy="865"/>
            </a:xfrm>
            <a:prstGeom prst="rect">
              <a:avLst/>
            </a:prstGeom>
          </p:spPr>
        </p:pic>
        <p:pic>
          <p:nvPicPr>
            <p:cNvPr id="70" name="图片 69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033" y="2357"/>
              <a:ext cx="305" cy="865"/>
            </a:xfrm>
            <a:prstGeom prst="rect">
              <a:avLst/>
            </a:prstGeom>
          </p:spPr>
        </p:pic>
        <p:pic>
          <p:nvPicPr>
            <p:cNvPr id="72" name="图片 71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420" y="2528"/>
              <a:ext cx="305" cy="865"/>
            </a:xfrm>
            <a:prstGeom prst="rect">
              <a:avLst/>
            </a:prstGeom>
          </p:spPr>
        </p:pic>
        <p:pic>
          <p:nvPicPr>
            <p:cNvPr id="76" name="图片 75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76" y="2474"/>
              <a:ext cx="305" cy="865"/>
            </a:xfrm>
            <a:prstGeom prst="rect">
              <a:avLst/>
            </a:prstGeom>
          </p:spPr>
        </p:pic>
        <p:pic>
          <p:nvPicPr>
            <p:cNvPr id="77" name="图片 76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663" y="2209"/>
              <a:ext cx="305" cy="865"/>
            </a:xfrm>
            <a:prstGeom prst="rect">
              <a:avLst/>
            </a:prstGeom>
          </p:spPr>
        </p:pic>
        <p:pic>
          <p:nvPicPr>
            <p:cNvPr id="80" name="图片 79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594" y="2209"/>
              <a:ext cx="305" cy="865"/>
            </a:xfrm>
            <a:prstGeom prst="rect">
              <a:avLst/>
            </a:prstGeom>
          </p:spPr>
        </p:pic>
        <p:pic>
          <p:nvPicPr>
            <p:cNvPr id="81" name="图片 80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292" y="2209"/>
              <a:ext cx="305" cy="865"/>
            </a:xfrm>
            <a:prstGeom prst="rect">
              <a:avLst/>
            </a:prstGeom>
          </p:spPr>
        </p:pic>
        <p:pic>
          <p:nvPicPr>
            <p:cNvPr id="83" name="图片 82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10" y="2209"/>
              <a:ext cx="305" cy="865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2018665" y="2709545"/>
            <a:ext cx="1770380" cy="812165"/>
            <a:chOff x="3179" y="2659"/>
            <a:chExt cx="2788" cy="1279"/>
          </a:xfrm>
        </p:grpSpPr>
        <p:pic>
          <p:nvPicPr>
            <p:cNvPr id="41" name="图片 40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179" y="2856"/>
              <a:ext cx="305" cy="865"/>
            </a:xfrm>
            <a:prstGeom prst="rect">
              <a:avLst/>
            </a:prstGeom>
          </p:spPr>
        </p:pic>
        <p:pic>
          <p:nvPicPr>
            <p:cNvPr id="42" name="图片 41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179" y="2659"/>
              <a:ext cx="305" cy="865"/>
            </a:xfrm>
            <a:prstGeom prst="rect">
              <a:avLst/>
            </a:prstGeom>
          </p:spPr>
        </p:pic>
        <p:pic>
          <p:nvPicPr>
            <p:cNvPr id="44" name="图片 43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179" y="2674"/>
              <a:ext cx="305" cy="865"/>
            </a:xfrm>
            <a:prstGeom prst="rect">
              <a:avLst/>
            </a:prstGeom>
          </p:spPr>
        </p:pic>
        <p:pic>
          <p:nvPicPr>
            <p:cNvPr id="45" name="图片 44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379" y="2874"/>
              <a:ext cx="305" cy="865"/>
            </a:xfrm>
            <a:prstGeom prst="rect">
              <a:avLst/>
            </a:prstGeom>
          </p:spPr>
        </p:pic>
        <p:pic>
          <p:nvPicPr>
            <p:cNvPr id="46" name="图片 45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579" y="3074"/>
              <a:ext cx="305" cy="865"/>
            </a:xfrm>
            <a:prstGeom prst="rect">
              <a:avLst/>
            </a:prstGeom>
          </p:spPr>
        </p:pic>
        <p:pic>
          <p:nvPicPr>
            <p:cNvPr id="50" name="图片 49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679" y="2874"/>
              <a:ext cx="305" cy="865"/>
            </a:xfrm>
            <a:prstGeom prst="rect">
              <a:avLst/>
            </a:prstGeom>
          </p:spPr>
        </p:pic>
        <p:pic>
          <p:nvPicPr>
            <p:cNvPr id="51" name="图片 50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827" y="2739"/>
              <a:ext cx="305" cy="865"/>
            </a:xfrm>
            <a:prstGeom prst="rect">
              <a:avLst/>
            </a:prstGeom>
          </p:spPr>
        </p:pic>
        <p:pic>
          <p:nvPicPr>
            <p:cNvPr id="52" name="图片 51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029" y="2874"/>
              <a:ext cx="305" cy="865"/>
            </a:xfrm>
            <a:prstGeom prst="rect">
              <a:avLst/>
            </a:prstGeom>
          </p:spPr>
        </p:pic>
        <p:pic>
          <p:nvPicPr>
            <p:cNvPr id="55" name="图片 54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79" y="2856"/>
              <a:ext cx="305" cy="865"/>
            </a:xfrm>
            <a:prstGeom prst="rect">
              <a:avLst/>
            </a:prstGeom>
          </p:spPr>
        </p:pic>
        <p:pic>
          <p:nvPicPr>
            <p:cNvPr id="56" name="图片 55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338" y="2712"/>
              <a:ext cx="305" cy="865"/>
            </a:xfrm>
            <a:prstGeom prst="rect">
              <a:avLst/>
            </a:prstGeom>
          </p:spPr>
        </p:pic>
        <p:pic>
          <p:nvPicPr>
            <p:cNvPr id="57" name="图片 56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524" y="2739"/>
              <a:ext cx="305" cy="865"/>
            </a:xfrm>
            <a:prstGeom prst="rect">
              <a:avLst/>
            </a:prstGeom>
          </p:spPr>
        </p:pic>
        <p:pic>
          <p:nvPicPr>
            <p:cNvPr id="59" name="图片 58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679" y="2659"/>
              <a:ext cx="305" cy="865"/>
            </a:xfrm>
            <a:prstGeom prst="rect">
              <a:avLst/>
            </a:prstGeom>
          </p:spPr>
        </p:pic>
        <p:pic>
          <p:nvPicPr>
            <p:cNvPr id="60" name="图片 59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379" y="2739"/>
              <a:ext cx="305" cy="865"/>
            </a:xfrm>
            <a:prstGeom prst="rect">
              <a:avLst/>
            </a:prstGeom>
          </p:spPr>
        </p:pic>
        <p:pic>
          <p:nvPicPr>
            <p:cNvPr id="61" name="图片 60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824" y="2856"/>
              <a:ext cx="305" cy="865"/>
            </a:xfrm>
            <a:prstGeom prst="rect">
              <a:avLst/>
            </a:prstGeom>
          </p:spPr>
        </p:pic>
        <p:pic>
          <p:nvPicPr>
            <p:cNvPr id="63" name="图片 62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180" y="3074"/>
              <a:ext cx="305" cy="865"/>
            </a:xfrm>
            <a:prstGeom prst="rect">
              <a:avLst/>
            </a:prstGeom>
          </p:spPr>
        </p:pic>
        <p:pic>
          <p:nvPicPr>
            <p:cNvPr id="64" name="图片 63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838" y="2874"/>
              <a:ext cx="305" cy="865"/>
            </a:xfrm>
            <a:prstGeom prst="rect">
              <a:avLst/>
            </a:prstGeom>
          </p:spPr>
        </p:pic>
        <p:pic>
          <p:nvPicPr>
            <p:cNvPr id="65" name="图片 64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725" y="2659"/>
              <a:ext cx="305" cy="865"/>
            </a:xfrm>
            <a:prstGeom prst="rect">
              <a:avLst/>
            </a:prstGeom>
          </p:spPr>
        </p:pic>
        <p:pic>
          <p:nvPicPr>
            <p:cNvPr id="71" name="图片 70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129" y="2674"/>
              <a:ext cx="305" cy="865"/>
            </a:xfrm>
            <a:prstGeom prst="rect">
              <a:avLst/>
            </a:prstGeom>
          </p:spPr>
        </p:pic>
        <p:pic>
          <p:nvPicPr>
            <p:cNvPr id="73" name="图片 72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663" y="2739"/>
              <a:ext cx="305" cy="865"/>
            </a:xfrm>
            <a:prstGeom prst="rect">
              <a:avLst/>
            </a:prstGeom>
          </p:spPr>
        </p:pic>
        <p:pic>
          <p:nvPicPr>
            <p:cNvPr id="74" name="图片 73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420" y="2739"/>
              <a:ext cx="305" cy="865"/>
            </a:xfrm>
            <a:prstGeom prst="rect">
              <a:avLst/>
            </a:prstGeom>
          </p:spPr>
        </p:pic>
        <p:pic>
          <p:nvPicPr>
            <p:cNvPr id="75" name="图片 74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420" y="3074"/>
              <a:ext cx="305" cy="865"/>
            </a:xfrm>
            <a:prstGeom prst="rect">
              <a:avLst/>
            </a:prstGeom>
          </p:spPr>
        </p:pic>
        <p:pic>
          <p:nvPicPr>
            <p:cNvPr id="78" name="图片 77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984" y="3074"/>
              <a:ext cx="305" cy="865"/>
            </a:xfrm>
            <a:prstGeom prst="rect">
              <a:avLst/>
            </a:prstGeom>
          </p:spPr>
        </p:pic>
        <p:pic>
          <p:nvPicPr>
            <p:cNvPr id="79" name="图片 78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49" y="2874"/>
              <a:ext cx="305" cy="865"/>
            </a:xfrm>
            <a:prstGeom prst="rect">
              <a:avLst/>
            </a:prstGeom>
          </p:spPr>
        </p:pic>
        <p:pic>
          <p:nvPicPr>
            <p:cNvPr id="82" name="图片 81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515" y="3074"/>
              <a:ext cx="305" cy="865"/>
            </a:xfrm>
            <a:prstGeom prst="rect">
              <a:avLst/>
            </a:prstGeom>
          </p:spPr>
        </p:pic>
        <p:pic>
          <p:nvPicPr>
            <p:cNvPr id="84" name="图片 83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484" y="2712"/>
              <a:ext cx="305" cy="865"/>
            </a:xfrm>
            <a:prstGeom prst="rect">
              <a:avLst/>
            </a:prstGeom>
          </p:spPr>
        </p:pic>
      </p:grpSp>
      <p:sp>
        <p:nvSpPr>
          <p:cNvPr id="128" name="文本框 127"/>
          <p:cNvSpPr txBox="1"/>
          <p:nvPr/>
        </p:nvSpPr>
        <p:spPr>
          <a:xfrm>
            <a:off x="7851140" y="3583305"/>
            <a:ext cx="21882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endParaRPr lang="en-US" altLang="zh-CN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4975225" y="4656455"/>
            <a:ext cx="6073775" cy="1988185"/>
            <a:chOff x="6323" y="5557"/>
            <a:chExt cx="9565" cy="3131"/>
          </a:xfrm>
        </p:grpSpPr>
        <p:sp>
          <p:nvSpPr>
            <p:cNvPr id="140" name="文本框 139"/>
            <p:cNvSpPr txBox="1"/>
            <p:nvPr/>
          </p:nvSpPr>
          <p:spPr>
            <a:xfrm>
              <a:off x="6323" y="5557"/>
              <a:ext cx="8958" cy="208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p>
              <a:r>
                <a:rPr lang="zh-CN" altLang="en-US" sz="40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一堆小棒摆三角形，如果有剩余，可能剩几根</a:t>
              </a:r>
              <a:endPara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26" name="文本框 25" descr="7b0a2020202022776f7264617274223a20227b5c2269645c223a32353030333230332c5c227469645c223a31333538317d220a7d0a"/>
            <p:cNvSpPr txBox="1"/>
            <p:nvPr/>
          </p:nvSpPr>
          <p:spPr>
            <a:xfrm rot="1500000">
              <a:off x="13967" y="5636"/>
              <a:ext cx="1921" cy="305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bliqueBottomRight">
                  <a:rot lat="0" lon="0" rev="0"/>
                </a:camera>
                <a:lightRig rig="flat" dir="t"/>
              </a:scene3d>
              <a:sp3d extrusionH="176185" contourW="22023" prstMaterial="matte">
                <a:extrusionClr>
                  <a:srgbClr val="FB5802"/>
                </a:extrusionClr>
                <a:contourClr>
                  <a:srgbClr val="FB5802"/>
                </a:contourClr>
              </a:sp3d>
            </a:bodyPr>
            <a:p>
              <a:r>
                <a:rPr lang="zh-CN" altLang="en-US" sz="12000">
                  <a:ln w="22023" cmpd="sng"/>
                  <a:solidFill>
                    <a:srgbClr val="F4DD64"/>
                  </a:solidFill>
                  <a:effectLst>
                    <a:reflection blurRad="26428" stA="54000" endA="900" endPos="58000" dist="50800" dir="5400000" sy="-100000" algn="bl" rotWithShape="0"/>
                  </a:effectLst>
                  <a:latin typeface="汉仪刚艺体-85W" panose="00020600040101010101" charset="-122"/>
                  <a:ea typeface="汉仪刚艺体-85W" panose="00020600040101010101" charset="-122"/>
                </a:rPr>
                <a:t>？</a:t>
              </a:r>
              <a:endParaRPr lang="zh-CN" altLang="en-US" sz="12000">
                <a:ln w="22023" cmpd="sng"/>
                <a:solidFill>
                  <a:srgbClr val="F4DD64"/>
                </a:solidFill>
                <a:effectLst>
                  <a:reflection blurRad="26428" stA="54000" endA="900" endPos="58000" dist="50800" dir="5400000" sy="-100000" algn="bl" rotWithShape="0"/>
                </a:effectLst>
                <a:latin typeface="汉仪刚艺体-85W" panose="00020600040101010101" charset="-122"/>
                <a:ea typeface="汉仪刚艺体-85W" panose="00020600040101010101" charset="-122"/>
              </a:endParaRPr>
            </a:p>
          </p:txBody>
        </p:sp>
      </p:grpSp>
      <p:grpSp>
        <p:nvGrpSpPr>
          <p:cNvPr id="213" name="组合 212"/>
          <p:cNvGrpSpPr/>
          <p:nvPr/>
        </p:nvGrpSpPr>
        <p:grpSpPr>
          <a:xfrm>
            <a:off x="3140710" y="1359535"/>
            <a:ext cx="5446395" cy="655955"/>
            <a:chOff x="2954" y="437"/>
            <a:chExt cx="8577" cy="1033"/>
          </a:xfrm>
        </p:grpSpPr>
        <p:grpSp>
          <p:nvGrpSpPr>
            <p:cNvPr id="110" name="组合 109"/>
            <p:cNvGrpSpPr/>
            <p:nvPr/>
          </p:nvGrpSpPr>
          <p:grpSpPr>
            <a:xfrm>
              <a:off x="2954" y="437"/>
              <a:ext cx="913" cy="1025"/>
              <a:chOff x="1154" y="1997"/>
              <a:chExt cx="913" cy="1025"/>
            </a:xfrm>
          </p:grpSpPr>
          <p:grpSp>
            <p:nvGrpSpPr>
              <p:cNvPr id="94" name="组合 93"/>
              <p:cNvGrpSpPr/>
              <p:nvPr/>
            </p:nvGrpSpPr>
            <p:grpSpPr>
              <a:xfrm>
                <a:off x="1186" y="1997"/>
                <a:ext cx="881" cy="872"/>
                <a:chOff x="1186" y="3005"/>
                <a:chExt cx="881" cy="872"/>
              </a:xfrm>
            </p:grpSpPr>
            <p:pic>
              <p:nvPicPr>
                <p:cNvPr id="91" name="图片 90" descr="一根小棒.png"/>
                <p:cNvPicPr>
                  <a:picLocks noChangeAspect="1"/>
                </p:cNvPicPr>
                <p:nvPr/>
              </p:nvPicPr>
              <p:blipFill>
                <a:blip r:embed="rId1" cstate="print"/>
                <a:stretch>
                  <a:fillRect/>
                </a:stretch>
              </p:blipFill>
              <p:spPr>
                <a:xfrm rot="1620000">
                  <a:off x="1186" y="3005"/>
                  <a:ext cx="305" cy="865"/>
                </a:xfrm>
                <a:prstGeom prst="rect">
                  <a:avLst/>
                </a:prstGeom>
              </p:spPr>
            </p:pic>
            <p:pic>
              <p:nvPicPr>
                <p:cNvPr id="92" name="图片 91" descr="一根小棒.png"/>
                <p:cNvPicPr>
                  <a:picLocks noChangeAspect="1"/>
                </p:cNvPicPr>
                <p:nvPr/>
              </p:nvPicPr>
              <p:blipFill>
                <a:blip r:embed="rId1" cstate="print"/>
                <a:stretch>
                  <a:fillRect/>
                </a:stretch>
              </p:blipFill>
              <p:spPr>
                <a:xfrm rot="19020000">
                  <a:off x="1763" y="3013"/>
                  <a:ext cx="305" cy="865"/>
                </a:xfrm>
                <a:prstGeom prst="rect">
                  <a:avLst/>
                </a:prstGeom>
              </p:spPr>
            </p:pic>
          </p:grpSp>
          <p:pic>
            <p:nvPicPr>
              <p:cNvPr id="93" name="图片 92" descr="一根小棒.png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 rot="4740000">
                <a:off x="1434" y="2437"/>
                <a:ext cx="305" cy="865"/>
              </a:xfrm>
              <a:prstGeom prst="rect">
                <a:avLst/>
              </a:prstGeom>
            </p:spPr>
          </p:pic>
        </p:grpSp>
        <p:grpSp>
          <p:nvGrpSpPr>
            <p:cNvPr id="111" name="组合 110"/>
            <p:cNvGrpSpPr/>
            <p:nvPr/>
          </p:nvGrpSpPr>
          <p:grpSpPr>
            <a:xfrm>
              <a:off x="4426" y="445"/>
              <a:ext cx="913" cy="1025"/>
              <a:chOff x="1154" y="1997"/>
              <a:chExt cx="913" cy="1025"/>
            </a:xfrm>
          </p:grpSpPr>
          <p:grpSp>
            <p:nvGrpSpPr>
              <p:cNvPr id="192" name="组合 191"/>
              <p:cNvGrpSpPr/>
              <p:nvPr/>
            </p:nvGrpSpPr>
            <p:grpSpPr>
              <a:xfrm>
                <a:off x="1186" y="1997"/>
                <a:ext cx="881" cy="872"/>
                <a:chOff x="1186" y="3005"/>
                <a:chExt cx="881" cy="872"/>
              </a:xfrm>
            </p:grpSpPr>
            <p:pic>
              <p:nvPicPr>
                <p:cNvPr id="193" name="图片 192" descr="一根小棒.png"/>
                <p:cNvPicPr>
                  <a:picLocks noChangeAspect="1"/>
                </p:cNvPicPr>
                <p:nvPr/>
              </p:nvPicPr>
              <p:blipFill>
                <a:blip r:embed="rId1" cstate="print"/>
                <a:stretch>
                  <a:fillRect/>
                </a:stretch>
              </p:blipFill>
              <p:spPr>
                <a:xfrm rot="1620000">
                  <a:off x="1186" y="3005"/>
                  <a:ext cx="305" cy="865"/>
                </a:xfrm>
                <a:prstGeom prst="rect">
                  <a:avLst/>
                </a:prstGeom>
              </p:spPr>
            </p:pic>
            <p:pic>
              <p:nvPicPr>
                <p:cNvPr id="194" name="图片 193" descr="一根小棒.png"/>
                <p:cNvPicPr>
                  <a:picLocks noChangeAspect="1"/>
                </p:cNvPicPr>
                <p:nvPr/>
              </p:nvPicPr>
              <p:blipFill>
                <a:blip r:embed="rId1" cstate="print"/>
                <a:stretch>
                  <a:fillRect/>
                </a:stretch>
              </p:blipFill>
              <p:spPr>
                <a:xfrm rot="19020000">
                  <a:off x="1763" y="3013"/>
                  <a:ext cx="305" cy="865"/>
                </a:xfrm>
                <a:prstGeom prst="rect">
                  <a:avLst/>
                </a:prstGeom>
              </p:spPr>
            </p:pic>
          </p:grpSp>
          <p:pic>
            <p:nvPicPr>
              <p:cNvPr id="195" name="图片 194" descr="一根小棒.png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 rot="4740000">
                <a:off x="1434" y="2437"/>
                <a:ext cx="305" cy="865"/>
              </a:xfrm>
              <a:prstGeom prst="rect">
                <a:avLst/>
              </a:prstGeom>
            </p:spPr>
          </p:pic>
        </p:grpSp>
        <p:grpSp>
          <p:nvGrpSpPr>
            <p:cNvPr id="196" name="组合 195"/>
            <p:cNvGrpSpPr/>
            <p:nvPr/>
          </p:nvGrpSpPr>
          <p:grpSpPr>
            <a:xfrm>
              <a:off x="5978" y="437"/>
              <a:ext cx="913" cy="1025"/>
              <a:chOff x="1154" y="1997"/>
              <a:chExt cx="913" cy="1025"/>
            </a:xfrm>
          </p:grpSpPr>
          <p:grpSp>
            <p:nvGrpSpPr>
              <p:cNvPr id="197" name="组合 196"/>
              <p:cNvGrpSpPr/>
              <p:nvPr/>
            </p:nvGrpSpPr>
            <p:grpSpPr>
              <a:xfrm>
                <a:off x="1186" y="1997"/>
                <a:ext cx="881" cy="872"/>
                <a:chOff x="1186" y="3005"/>
                <a:chExt cx="881" cy="872"/>
              </a:xfrm>
            </p:grpSpPr>
            <p:pic>
              <p:nvPicPr>
                <p:cNvPr id="198" name="图片 197" descr="一根小棒.png"/>
                <p:cNvPicPr>
                  <a:picLocks noChangeAspect="1"/>
                </p:cNvPicPr>
                <p:nvPr/>
              </p:nvPicPr>
              <p:blipFill>
                <a:blip r:embed="rId1" cstate="print"/>
                <a:stretch>
                  <a:fillRect/>
                </a:stretch>
              </p:blipFill>
              <p:spPr>
                <a:xfrm rot="1620000">
                  <a:off x="1186" y="3005"/>
                  <a:ext cx="305" cy="865"/>
                </a:xfrm>
                <a:prstGeom prst="rect">
                  <a:avLst/>
                </a:prstGeom>
              </p:spPr>
            </p:pic>
            <p:pic>
              <p:nvPicPr>
                <p:cNvPr id="199" name="图片 198" descr="一根小棒.png"/>
                <p:cNvPicPr>
                  <a:picLocks noChangeAspect="1"/>
                </p:cNvPicPr>
                <p:nvPr/>
              </p:nvPicPr>
              <p:blipFill>
                <a:blip r:embed="rId1" cstate="print"/>
                <a:stretch>
                  <a:fillRect/>
                </a:stretch>
              </p:blipFill>
              <p:spPr>
                <a:xfrm rot="19020000">
                  <a:off x="1763" y="3013"/>
                  <a:ext cx="305" cy="865"/>
                </a:xfrm>
                <a:prstGeom prst="rect">
                  <a:avLst/>
                </a:prstGeom>
              </p:spPr>
            </p:pic>
          </p:grpSp>
          <p:pic>
            <p:nvPicPr>
              <p:cNvPr id="200" name="图片 199" descr="一根小棒.png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 rot="4740000">
                <a:off x="1434" y="2437"/>
                <a:ext cx="305" cy="865"/>
              </a:xfrm>
              <a:prstGeom prst="rect">
                <a:avLst/>
              </a:prstGeom>
            </p:spPr>
          </p:pic>
        </p:grpSp>
        <p:grpSp>
          <p:nvGrpSpPr>
            <p:cNvPr id="201" name="组合 200"/>
            <p:cNvGrpSpPr/>
            <p:nvPr/>
          </p:nvGrpSpPr>
          <p:grpSpPr>
            <a:xfrm>
              <a:off x="7538" y="437"/>
              <a:ext cx="913" cy="1025"/>
              <a:chOff x="1154" y="1997"/>
              <a:chExt cx="913" cy="1025"/>
            </a:xfrm>
          </p:grpSpPr>
          <p:grpSp>
            <p:nvGrpSpPr>
              <p:cNvPr id="202" name="组合 201"/>
              <p:cNvGrpSpPr/>
              <p:nvPr/>
            </p:nvGrpSpPr>
            <p:grpSpPr>
              <a:xfrm>
                <a:off x="1186" y="1997"/>
                <a:ext cx="881" cy="872"/>
                <a:chOff x="1186" y="3005"/>
                <a:chExt cx="881" cy="872"/>
              </a:xfrm>
            </p:grpSpPr>
            <p:pic>
              <p:nvPicPr>
                <p:cNvPr id="203" name="图片 202" descr="一根小棒.png"/>
                <p:cNvPicPr>
                  <a:picLocks noChangeAspect="1"/>
                </p:cNvPicPr>
                <p:nvPr/>
              </p:nvPicPr>
              <p:blipFill>
                <a:blip r:embed="rId1" cstate="print"/>
                <a:stretch>
                  <a:fillRect/>
                </a:stretch>
              </p:blipFill>
              <p:spPr>
                <a:xfrm rot="1620000">
                  <a:off x="1186" y="3005"/>
                  <a:ext cx="305" cy="865"/>
                </a:xfrm>
                <a:prstGeom prst="rect">
                  <a:avLst/>
                </a:prstGeom>
              </p:spPr>
            </p:pic>
            <p:pic>
              <p:nvPicPr>
                <p:cNvPr id="204" name="图片 203" descr="一根小棒.png"/>
                <p:cNvPicPr>
                  <a:picLocks noChangeAspect="1"/>
                </p:cNvPicPr>
                <p:nvPr/>
              </p:nvPicPr>
              <p:blipFill>
                <a:blip r:embed="rId1" cstate="print"/>
                <a:stretch>
                  <a:fillRect/>
                </a:stretch>
              </p:blipFill>
              <p:spPr>
                <a:xfrm rot="19020000">
                  <a:off x="1763" y="3013"/>
                  <a:ext cx="305" cy="865"/>
                </a:xfrm>
                <a:prstGeom prst="rect">
                  <a:avLst/>
                </a:prstGeom>
              </p:spPr>
            </p:pic>
          </p:grpSp>
          <p:pic>
            <p:nvPicPr>
              <p:cNvPr id="205" name="图片 204" descr="一根小棒.png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 rot="4740000">
                <a:off x="1434" y="2437"/>
                <a:ext cx="305" cy="865"/>
              </a:xfrm>
              <a:prstGeom prst="rect">
                <a:avLst/>
              </a:prstGeom>
            </p:spPr>
          </p:pic>
        </p:grpSp>
        <p:sp>
          <p:nvSpPr>
            <p:cNvPr id="206" name="文本框 205"/>
            <p:cNvSpPr txBox="1"/>
            <p:nvPr/>
          </p:nvSpPr>
          <p:spPr>
            <a:xfrm>
              <a:off x="8793" y="522"/>
              <a:ext cx="1699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</a:rPr>
                <a:t>……</a:t>
              </a:r>
              <a:endParaRPr lang="en-US" altLang="zh-CN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grpSp>
          <p:nvGrpSpPr>
            <p:cNvPr id="207" name="组合 206"/>
            <p:cNvGrpSpPr/>
            <p:nvPr/>
          </p:nvGrpSpPr>
          <p:grpSpPr>
            <a:xfrm>
              <a:off x="10618" y="445"/>
              <a:ext cx="913" cy="1025"/>
              <a:chOff x="1154" y="1997"/>
              <a:chExt cx="913" cy="1025"/>
            </a:xfrm>
          </p:grpSpPr>
          <p:grpSp>
            <p:nvGrpSpPr>
              <p:cNvPr id="208" name="组合 207"/>
              <p:cNvGrpSpPr/>
              <p:nvPr/>
            </p:nvGrpSpPr>
            <p:grpSpPr>
              <a:xfrm>
                <a:off x="1186" y="1997"/>
                <a:ext cx="881" cy="872"/>
                <a:chOff x="1186" y="3005"/>
                <a:chExt cx="881" cy="872"/>
              </a:xfrm>
            </p:grpSpPr>
            <p:pic>
              <p:nvPicPr>
                <p:cNvPr id="209" name="图片 208" descr="一根小棒.png"/>
                <p:cNvPicPr>
                  <a:picLocks noChangeAspect="1"/>
                </p:cNvPicPr>
                <p:nvPr/>
              </p:nvPicPr>
              <p:blipFill>
                <a:blip r:embed="rId1" cstate="print"/>
                <a:stretch>
                  <a:fillRect/>
                </a:stretch>
              </p:blipFill>
              <p:spPr>
                <a:xfrm rot="1620000">
                  <a:off x="1186" y="3005"/>
                  <a:ext cx="305" cy="865"/>
                </a:xfrm>
                <a:prstGeom prst="rect">
                  <a:avLst/>
                </a:prstGeom>
              </p:spPr>
            </p:pic>
            <p:pic>
              <p:nvPicPr>
                <p:cNvPr id="210" name="图片 209" descr="一根小棒.png"/>
                <p:cNvPicPr>
                  <a:picLocks noChangeAspect="1"/>
                </p:cNvPicPr>
                <p:nvPr/>
              </p:nvPicPr>
              <p:blipFill>
                <a:blip r:embed="rId1" cstate="print"/>
                <a:stretch>
                  <a:fillRect/>
                </a:stretch>
              </p:blipFill>
              <p:spPr>
                <a:xfrm rot="19020000">
                  <a:off x="1763" y="3013"/>
                  <a:ext cx="305" cy="865"/>
                </a:xfrm>
                <a:prstGeom prst="rect">
                  <a:avLst/>
                </a:prstGeom>
              </p:spPr>
            </p:pic>
          </p:grpSp>
          <p:pic>
            <p:nvPicPr>
              <p:cNvPr id="212" name="图片 211" descr="一根小棒.png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 rot="4740000">
                <a:off x="1434" y="2437"/>
                <a:ext cx="305" cy="865"/>
              </a:xfrm>
              <a:prstGeom prst="rect">
                <a:avLst/>
              </a:prstGeom>
            </p:spPr>
          </p:pic>
        </p:grpSp>
      </p:grpSp>
      <p:sp>
        <p:nvSpPr>
          <p:cNvPr id="7" name="矩形 6"/>
          <p:cNvSpPr/>
          <p:nvPr/>
        </p:nvSpPr>
        <p:spPr>
          <a:xfrm>
            <a:off x="0" y="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663702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图形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13" y="403420"/>
            <a:ext cx="657886" cy="818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矩形: 圆角 55"/>
          <p:cNvSpPr/>
          <p:nvPr/>
        </p:nvSpPr>
        <p:spPr>
          <a:xfrm>
            <a:off x="1229360" y="638810"/>
            <a:ext cx="1404620" cy="503555"/>
          </a:xfrm>
          <a:prstGeom prst="roundRect">
            <a:avLst/>
          </a:prstGeom>
          <a:solidFill>
            <a:srgbClr val="475C49"/>
          </a:solidFill>
          <a:ln w="38100">
            <a:solidFill>
              <a:srgbClr val="A1774D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字魂59号-创粗黑" panose="00000500000000000000" pitchFamily="2" charset="-122"/>
              </a:rPr>
              <a:t>想一想</a:t>
            </a:r>
            <a:endParaRPr lang="zh-CN" altLang="en-US" sz="2800" b="1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字魂59号-创粗黑" panose="00000500000000000000" pitchFamily="2" charset="-122"/>
            </a:endParaRPr>
          </a:p>
        </p:txBody>
      </p:sp>
      <p:pic>
        <p:nvPicPr>
          <p:cNvPr id="2" name="图片 1" descr="一根小棒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1620000">
            <a:off x="9106535" y="1369695"/>
            <a:ext cx="193675" cy="549275"/>
          </a:xfrm>
          <a:prstGeom prst="rect">
            <a:avLst/>
          </a:prstGeom>
        </p:spPr>
      </p:pic>
      <p:pic>
        <p:nvPicPr>
          <p:cNvPr id="4" name="图片 3" descr="一根小棒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4740000">
            <a:off x="9264015" y="1644650"/>
            <a:ext cx="193675" cy="549275"/>
          </a:xfrm>
          <a:prstGeom prst="rect">
            <a:avLst/>
          </a:prstGeom>
        </p:spPr>
      </p:pic>
      <p:pic>
        <p:nvPicPr>
          <p:cNvPr id="5" name="图片 4" descr="一根小棒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19020000">
            <a:off x="9478645" y="1405890"/>
            <a:ext cx="193675" cy="5492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/>
      <p:grpSp>
        <p:nvGrpSpPr>
          <p:cNvPr id="31" name="组合 30"/>
          <p:cNvGrpSpPr/>
          <p:nvPr/>
        </p:nvGrpSpPr>
        <p:grpSpPr>
          <a:xfrm>
            <a:off x="3928805" y="2720975"/>
            <a:ext cx="5813365" cy="774065"/>
            <a:chOff x="6163" y="1405"/>
            <a:chExt cx="8554" cy="1219"/>
          </a:xfrm>
        </p:grpSpPr>
        <p:grpSp>
          <p:nvGrpSpPr>
            <p:cNvPr id="155" name="组合 154"/>
            <p:cNvGrpSpPr/>
            <p:nvPr/>
          </p:nvGrpSpPr>
          <p:grpSpPr>
            <a:xfrm>
              <a:off x="6163" y="1412"/>
              <a:ext cx="4678" cy="1212"/>
              <a:chOff x="10732" y="1884"/>
              <a:chExt cx="4678" cy="1212"/>
            </a:xfrm>
          </p:grpSpPr>
          <p:grpSp>
            <p:nvGrpSpPr>
              <p:cNvPr id="147" name="组合 146"/>
              <p:cNvGrpSpPr/>
              <p:nvPr/>
            </p:nvGrpSpPr>
            <p:grpSpPr>
              <a:xfrm>
                <a:off x="10732" y="1884"/>
                <a:ext cx="3276" cy="1212"/>
                <a:chOff x="9844" y="1884"/>
                <a:chExt cx="3276" cy="1212"/>
              </a:xfrm>
            </p:grpSpPr>
            <p:sp>
              <p:nvSpPr>
                <p:cNvPr id="144" name="文本框 143"/>
                <p:cNvSpPr txBox="1"/>
                <p:nvPr/>
              </p:nvSpPr>
              <p:spPr>
                <a:xfrm>
                  <a:off x="9844" y="2056"/>
                  <a:ext cx="3101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÷ 5 =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endParaRPr>
                </a:p>
              </p:txBody>
            </p:sp>
            <p:sp>
              <p:nvSpPr>
                <p:cNvPr id="145" name="矩形 144"/>
                <p:cNvSpPr/>
                <p:nvPr/>
              </p:nvSpPr>
              <p:spPr>
                <a:xfrm>
                  <a:off x="11947" y="1884"/>
                  <a:ext cx="1173" cy="1212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54" name="文本框 153"/>
              <p:cNvSpPr txBox="1"/>
              <p:nvPr/>
            </p:nvSpPr>
            <p:spPr>
              <a:xfrm>
                <a:off x="14008" y="2027"/>
                <a:ext cx="1402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(</a:t>
                </a:r>
                <a:r>
                  <a:rPr lang="zh-CN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个</a:t>
                </a:r>
                <a:r>
                  <a:rPr lang="zh-CN" altLang="zh-CN" sz="320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）</a:t>
                </a:r>
                <a:endParaRPr lang="zh-CN" altLang="zh-CN" sz="3200">
                  <a:latin typeface="楷体" panose="02010609060101010101" charset="-122"/>
                  <a:ea typeface="楷体" panose="02010609060101010101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52" name="文本框 151"/>
            <p:cNvSpPr txBox="1"/>
            <p:nvPr/>
          </p:nvSpPr>
          <p:spPr>
            <a:xfrm>
              <a:off x="10658" y="1528"/>
              <a:ext cx="1699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</a:rPr>
                <a:t>……</a:t>
              </a:r>
              <a:endParaRPr lang="en-US" altLang="zh-CN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57" name="文本框 156"/>
            <p:cNvSpPr txBox="1"/>
            <p:nvPr/>
          </p:nvSpPr>
          <p:spPr>
            <a:xfrm>
              <a:off x="13315" y="1581"/>
              <a:ext cx="140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(</a:t>
              </a:r>
              <a:r>
                <a:rPr lang="zh-CN" altLang="en-US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根</a:t>
              </a:r>
              <a:r>
                <a:rPr lang="zh-CN" altLang="zh-CN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）</a:t>
              </a:r>
              <a:endParaRPr lang="zh-CN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125" name="矩形 124"/>
            <p:cNvSpPr/>
            <p:nvPr/>
          </p:nvSpPr>
          <p:spPr>
            <a:xfrm>
              <a:off x="12082" y="1405"/>
              <a:ext cx="1212" cy="1212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018665" y="2499995"/>
            <a:ext cx="1770380" cy="751205"/>
            <a:chOff x="3179" y="2209"/>
            <a:chExt cx="2788" cy="1183"/>
          </a:xfrm>
        </p:grpSpPr>
        <p:pic>
          <p:nvPicPr>
            <p:cNvPr id="211" name="图片 210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179" y="2357"/>
              <a:ext cx="305" cy="865"/>
            </a:xfrm>
            <a:prstGeom prst="rect">
              <a:avLst/>
            </a:prstGeom>
          </p:spPr>
        </p:pic>
        <p:pic>
          <p:nvPicPr>
            <p:cNvPr id="43" name="图片 42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979" y="2474"/>
              <a:ext cx="305" cy="865"/>
            </a:xfrm>
            <a:prstGeom prst="rect">
              <a:avLst/>
            </a:prstGeom>
          </p:spPr>
        </p:pic>
        <p:pic>
          <p:nvPicPr>
            <p:cNvPr id="47" name="图片 46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579" y="2509"/>
              <a:ext cx="305" cy="865"/>
            </a:xfrm>
            <a:prstGeom prst="rect">
              <a:avLst/>
            </a:prstGeom>
          </p:spPr>
        </p:pic>
        <p:pic>
          <p:nvPicPr>
            <p:cNvPr id="48" name="图片 47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779" y="2357"/>
              <a:ext cx="305" cy="865"/>
            </a:xfrm>
            <a:prstGeom prst="rect">
              <a:avLst/>
            </a:prstGeom>
          </p:spPr>
        </p:pic>
        <p:pic>
          <p:nvPicPr>
            <p:cNvPr id="49" name="图片 48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474" y="2357"/>
              <a:ext cx="305" cy="865"/>
            </a:xfrm>
            <a:prstGeom prst="rect">
              <a:avLst/>
            </a:prstGeom>
          </p:spPr>
        </p:pic>
        <p:pic>
          <p:nvPicPr>
            <p:cNvPr id="53" name="图片 52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379" y="2474"/>
              <a:ext cx="305" cy="865"/>
            </a:xfrm>
            <a:prstGeom prst="rect">
              <a:avLst/>
            </a:prstGeom>
          </p:spPr>
        </p:pic>
        <p:pic>
          <p:nvPicPr>
            <p:cNvPr id="54" name="图片 53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579" y="2528"/>
              <a:ext cx="305" cy="865"/>
            </a:xfrm>
            <a:prstGeom prst="rect">
              <a:avLst/>
            </a:prstGeom>
          </p:spPr>
        </p:pic>
        <p:pic>
          <p:nvPicPr>
            <p:cNvPr id="58" name="图片 57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152" y="2474"/>
              <a:ext cx="305" cy="865"/>
            </a:xfrm>
            <a:prstGeom prst="rect">
              <a:avLst/>
            </a:prstGeom>
          </p:spPr>
        </p:pic>
        <p:pic>
          <p:nvPicPr>
            <p:cNvPr id="69" name="图片 68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899" y="2209"/>
              <a:ext cx="305" cy="865"/>
            </a:xfrm>
            <a:prstGeom prst="rect">
              <a:avLst/>
            </a:prstGeom>
          </p:spPr>
        </p:pic>
        <p:pic>
          <p:nvPicPr>
            <p:cNvPr id="70" name="图片 69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033" y="2357"/>
              <a:ext cx="305" cy="865"/>
            </a:xfrm>
            <a:prstGeom prst="rect">
              <a:avLst/>
            </a:prstGeom>
          </p:spPr>
        </p:pic>
        <p:pic>
          <p:nvPicPr>
            <p:cNvPr id="72" name="图片 71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420" y="2528"/>
              <a:ext cx="305" cy="865"/>
            </a:xfrm>
            <a:prstGeom prst="rect">
              <a:avLst/>
            </a:prstGeom>
          </p:spPr>
        </p:pic>
        <p:pic>
          <p:nvPicPr>
            <p:cNvPr id="76" name="图片 75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76" y="2474"/>
              <a:ext cx="305" cy="865"/>
            </a:xfrm>
            <a:prstGeom prst="rect">
              <a:avLst/>
            </a:prstGeom>
          </p:spPr>
        </p:pic>
        <p:pic>
          <p:nvPicPr>
            <p:cNvPr id="77" name="图片 76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663" y="2209"/>
              <a:ext cx="305" cy="865"/>
            </a:xfrm>
            <a:prstGeom prst="rect">
              <a:avLst/>
            </a:prstGeom>
          </p:spPr>
        </p:pic>
        <p:pic>
          <p:nvPicPr>
            <p:cNvPr id="80" name="图片 79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594" y="2209"/>
              <a:ext cx="305" cy="865"/>
            </a:xfrm>
            <a:prstGeom prst="rect">
              <a:avLst/>
            </a:prstGeom>
          </p:spPr>
        </p:pic>
        <p:pic>
          <p:nvPicPr>
            <p:cNvPr id="81" name="图片 80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292" y="2209"/>
              <a:ext cx="305" cy="865"/>
            </a:xfrm>
            <a:prstGeom prst="rect">
              <a:avLst/>
            </a:prstGeom>
          </p:spPr>
        </p:pic>
        <p:pic>
          <p:nvPicPr>
            <p:cNvPr id="83" name="图片 82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10" y="2209"/>
              <a:ext cx="305" cy="865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2018665" y="2709545"/>
            <a:ext cx="1770380" cy="812165"/>
            <a:chOff x="3179" y="2659"/>
            <a:chExt cx="2788" cy="1279"/>
          </a:xfrm>
        </p:grpSpPr>
        <p:pic>
          <p:nvPicPr>
            <p:cNvPr id="41" name="图片 40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179" y="2856"/>
              <a:ext cx="305" cy="865"/>
            </a:xfrm>
            <a:prstGeom prst="rect">
              <a:avLst/>
            </a:prstGeom>
          </p:spPr>
        </p:pic>
        <p:pic>
          <p:nvPicPr>
            <p:cNvPr id="42" name="图片 41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179" y="2659"/>
              <a:ext cx="305" cy="865"/>
            </a:xfrm>
            <a:prstGeom prst="rect">
              <a:avLst/>
            </a:prstGeom>
          </p:spPr>
        </p:pic>
        <p:pic>
          <p:nvPicPr>
            <p:cNvPr id="44" name="图片 43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179" y="2674"/>
              <a:ext cx="305" cy="865"/>
            </a:xfrm>
            <a:prstGeom prst="rect">
              <a:avLst/>
            </a:prstGeom>
          </p:spPr>
        </p:pic>
        <p:pic>
          <p:nvPicPr>
            <p:cNvPr id="45" name="图片 44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379" y="2874"/>
              <a:ext cx="305" cy="865"/>
            </a:xfrm>
            <a:prstGeom prst="rect">
              <a:avLst/>
            </a:prstGeom>
          </p:spPr>
        </p:pic>
        <p:pic>
          <p:nvPicPr>
            <p:cNvPr id="46" name="图片 45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579" y="3074"/>
              <a:ext cx="305" cy="865"/>
            </a:xfrm>
            <a:prstGeom prst="rect">
              <a:avLst/>
            </a:prstGeom>
          </p:spPr>
        </p:pic>
        <p:pic>
          <p:nvPicPr>
            <p:cNvPr id="50" name="图片 49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679" y="2874"/>
              <a:ext cx="305" cy="865"/>
            </a:xfrm>
            <a:prstGeom prst="rect">
              <a:avLst/>
            </a:prstGeom>
          </p:spPr>
        </p:pic>
        <p:pic>
          <p:nvPicPr>
            <p:cNvPr id="51" name="图片 50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827" y="2739"/>
              <a:ext cx="305" cy="865"/>
            </a:xfrm>
            <a:prstGeom prst="rect">
              <a:avLst/>
            </a:prstGeom>
          </p:spPr>
        </p:pic>
        <p:pic>
          <p:nvPicPr>
            <p:cNvPr id="52" name="图片 51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029" y="2874"/>
              <a:ext cx="305" cy="865"/>
            </a:xfrm>
            <a:prstGeom prst="rect">
              <a:avLst/>
            </a:prstGeom>
          </p:spPr>
        </p:pic>
        <p:pic>
          <p:nvPicPr>
            <p:cNvPr id="55" name="图片 54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779" y="2856"/>
              <a:ext cx="305" cy="865"/>
            </a:xfrm>
            <a:prstGeom prst="rect">
              <a:avLst/>
            </a:prstGeom>
          </p:spPr>
        </p:pic>
        <p:pic>
          <p:nvPicPr>
            <p:cNvPr id="56" name="图片 55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338" y="2712"/>
              <a:ext cx="305" cy="865"/>
            </a:xfrm>
            <a:prstGeom prst="rect">
              <a:avLst/>
            </a:prstGeom>
          </p:spPr>
        </p:pic>
        <p:pic>
          <p:nvPicPr>
            <p:cNvPr id="57" name="图片 56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524" y="2739"/>
              <a:ext cx="305" cy="865"/>
            </a:xfrm>
            <a:prstGeom prst="rect">
              <a:avLst/>
            </a:prstGeom>
          </p:spPr>
        </p:pic>
        <p:pic>
          <p:nvPicPr>
            <p:cNvPr id="59" name="图片 58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679" y="2659"/>
              <a:ext cx="305" cy="865"/>
            </a:xfrm>
            <a:prstGeom prst="rect">
              <a:avLst/>
            </a:prstGeom>
          </p:spPr>
        </p:pic>
        <p:pic>
          <p:nvPicPr>
            <p:cNvPr id="60" name="图片 59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379" y="2739"/>
              <a:ext cx="305" cy="865"/>
            </a:xfrm>
            <a:prstGeom prst="rect">
              <a:avLst/>
            </a:prstGeom>
          </p:spPr>
        </p:pic>
        <p:pic>
          <p:nvPicPr>
            <p:cNvPr id="61" name="图片 60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824" y="2856"/>
              <a:ext cx="305" cy="865"/>
            </a:xfrm>
            <a:prstGeom prst="rect">
              <a:avLst/>
            </a:prstGeom>
          </p:spPr>
        </p:pic>
        <p:pic>
          <p:nvPicPr>
            <p:cNvPr id="63" name="图片 62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180" y="3074"/>
              <a:ext cx="305" cy="865"/>
            </a:xfrm>
            <a:prstGeom prst="rect">
              <a:avLst/>
            </a:prstGeom>
          </p:spPr>
        </p:pic>
        <p:pic>
          <p:nvPicPr>
            <p:cNvPr id="64" name="图片 63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838" y="2874"/>
              <a:ext cx="305" cy="865"/>
            </a:xfrm>
            <a:prstGeom prst="rect">
              <a:avLst/>
            </a:prstGeom>
          </p:spPr>
        </p:pic>
        <p:pic>
          <p:nvPicPr>
            <p:cNvPr id="65" name="图片 64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725" y="2659"/>
              <a:ext cx="305" cy="865"/>
            </a:xfrm>
            <a:prstGeom prst="rect">
              <a:avLst/>
            </a:prstGeom>
          </p:spPr>
        </p:pic>
        <p:pic>
          <p:nvPicPr>
            <p:cNvPr id="71" name="图片 70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129" y="2674"/>
              <a:ext cx="305" cy="865"/>
            </a:xfrm>
            <a:prstGeom prst="rect">
              <a:avLst/>
            </a:prstGeom>
          </p:spPr>
        </p:pic>
        <p:pic>
          <p:nvPicPr>
            <p:cNvPr id="73" name="图片 72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663" y="2739"/>
              <a:ext cx="305" cy="865"/>
            </a:xfrm>
            <a:prstGeom prst="rect">
              <a:avLst/>
            </a:prstGeom>
          </p:spPr>
        </p:pic>
        <p:pic>
          <p:nvPicPr>
            <p:cNvPr id="74" name="图片 73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420" y="2739"/>
              <a:ext cx="305" cy="865"/>
            </a:xfrm>
            <a:prstGeom prst="rect">
              <a:avLst/>
            </a:prstGeom>
          </p:spPr>
        </p:pic>
        <p:pic>
          <p:nvPicPr>
            <p:cNvPr id="75" name="图片 74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420" y="3074"/>
              <a:ext cx="305" cy="865"/>
            </a:xfrm>
            <a:prstGeom prst="rect">
              <a:avLst/>
            </a:prstGeom>
          </p:spPr>
        </p:pic>
        <p:pic>
          <p:nvPicPr>
            <p:cNvPr id="78" name="图片 77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984" y="3074"/>
              <a:ext cx="305" cy="865"/>
            </a:xfrm>
            <a:prstGeom prst="rect">
              <a:avLst/>
            </a:prstGeom>
          </p:spPr>
        </p:pic>
        <p:pic>
          <p:nvPicPr>
            <p:cNvPr id="79" name="图片 78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249" y="2874"/>
              <a:ext cx="305" cy="865"/>
            </a:xfrm>
            <a:prstGeom prst="rect">
              <a:avLst/>
            </a:prstGeom>
          </p:spPr>
        </p:pic>
        <p:pic>
          <p:nvPicPr>
            <p:cNvPr id="82" name="图片 81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5515" y="3074"/>
              <a:ext cx="305" cy="865"/>
            </a:xfrm>
            <a:prstGeom prst="rect">
              <a:avLst/>
            </a:prstGeom>
          </p:spPr>
        </p:pic>
        <p:pic>
          <p:nvPicPr>
            <p:cNvPr id="84" name="图片 83" descr="一根小棒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3484" y="2712"/>
              <a:ext cx="305" cy="865"/>
            </a:xfrm>
            <a:prstGeom prst="rect">
              <a:avLst/>
            </a:prstGeom>
          </p:spPr>
        </p:pic>
      </p:grpSp>
      <p:sp>
        <p:nvSpPr>
          <p:cNvPr id="128" name="文本框 127"/>
          <p:cNvSpPr txBox="1"/>
          <p:nvPr/>
        </p:nvSpPr>
        <p:spPr>
          <a:xfrm>
            <a:off x="7851140" y="3583305"/>
            <a:ext cx="2641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</a:t>
            </a:r>
            <a:endParaRPr lang="en-US" altLang="zh-CN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4975225" y="4656455"/>
            <a:ext cx="6073775" cy="1988185"/>
            <a:chOff x="6323" y="5557"/>
            <a:chExt cx="9565" cy="3131"/>
          </a:xfrm>
        </p:grpSpPr>
        <p:sp>
          <p:nvSpPr>
            <p:cNvPr id="140" name="文本框 139"/>
            <p:cNvSpPr txBox="1"/>
            <p:nvPr/>
          </p:nvSpPr>
          <p:spPr>
            <a:xfrm>
              <a:off x="6323" y="5557"/>
              <a:ext cx="8958" cy="208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p>
              <a:r>
                <a:rPr lang="zh-CN" altLang="en-US" sz="40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一堆小棒摆五边形，如果有剩余，可能剩几根</a:t>
              </a:r>
              <a:endPara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sp>
          <p:nvSpPr>
            <p:cNvPr id="26" name="文本框 25" descr="7b0a2020202022776f7264617274223a20227b5c2269645c223a32353030333230332c5c227469645c223a31333538317d220a7d0a"/>
            <p:cNvSpPr txBox="1"/>
            <p:nvPr/>
          </p:nvSpPr>
          <p:spPr>
            <a:xfrm rot="1500000">
              <a:off x="13967" y="5636"/>
              <a:ext cx="1921" cy="305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bliqueBottomRight">
                  <a:rot lat="0" lon="0" rev="0"/>
                </a:camera>
                <a:lightRig rig="flat" dir="t"/>
              </a:scene3d>
              <a:sp3d extrusionH="176185" contourW="22023" prstMaterial="matte">
                <a:extrusionClr>
                  <a:srgbClr val="FB5802"/>
                </a:extrusionClr>
                <a:contourClr>
                  <a:srgbClr val="FB5802"/>
                </a:contourClr>
              </a:sp3d>
            </a:bodyPr>
            <a:p>
              <a:r>
                <a:rPr lang="zh-CN" altLang="en-US" sz="12000">
                  <a:ln w="22023" cmpd="sng"/>
                  <a:solidFill>
                    <a:srgbClr val="F4DD64"/>
                  </a:solidFill>
                  <a:effectLst>
                    <a:reflection blurRad="26428" stA="54000" endA="900" endPos="58000" dist="50800" dir="5400000" sy="-100000" algn="bl" rotWithShape="0"/>
                  </a:effectLst>
                  <a:latin typeface="汉仪刚艺体-85W" panose="00020600040101010101" charset="-122"/>
                  <a:ea typeface="汉仪刚艺体-85W" panose="00020600040101010101" charset="-122"/>
                </a:rPr>
                <a:t>？</a:t>
              </a:r>
              <a:endParaRPr lang="zh-CN" altLang="en-US" sz="12000">
                <a:ln w="22023" cmpd="sng"/>
                <a:solidFill>
                  <a:srgbClr val="F4DD64"/>
                </a:solidFill>
                <a:effectLst>
                  <a:reflection blurRad="26428" stA="54000" endA="900" endPos="58000" dist="50800" dir="5400000" sy="-100000" algn="bl" rotWithShape="0"/>
                </a:effectLst>
                <a:latin typeface="汉仪刚艺体-85W" panose="00020600040101010101" charset="-122"/>
                <a:ea typeface="汉仪刚艺体-85W" panose="00020600040101010101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2877185" y="1343660"/>
            <a:ext cx="6492240" cy="876300"/>
            <a:chOff x="4531" y="2116"/>
            <a:chExt cx="10224" cy="1380"/>
          </a:xfrm>
        </p:grpSpPr>
        <p:grpSp>
          <p:nvGrpSpPr>
            <p:cNvPr id="12" name="组合 11"/>
            <p:cNvGrpSpPr/>
            <p:nvPr/>
          </p:nvGrpSpPr>
          <p:grpSpPr>
            <a:xfrm>
              <a:off x="4531" y="2156"/>
              <a:ext cx="1648" cy="1341"/>
              <a:chOff x="1421" y="5172"/>
              <a:chExt cx="1648" cy="1341"/>
            </a:xfrm>
          </p:grpSpPr>
          <p:pic>
            <p:nvPicPr>
              <p:cNvPr id="7" name="图片 6" descr="一根小棒.png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 rot="2820000">
                <a:off x="1701" y="4892"/>
                <a:ext cx="305" cy="865"/>
              </a:xfrm>
              <a:prstGeom prst="rect">
                <a:avLst/>
              </a:prstGeom>
            </p:spPr>
          </p:pic>
          <p:pic>
            <p:nvPicPr>
              <p:cNvPr id="8" name="图片 7" descr="一根小棒.png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 rot="17460000">
                <a:off x="2485" y="4897"/>
                <a:ext cx="305" cy="865"/>
              </a:xfrm>
              <a:prstGeom prst="rect">
                <a:avLst/>
              </a:prstGeom>
            </p:spPr>
          </p:pic>
          <p:pic>
            <p:nvPicPr>
              <p:cNvPr id="9" name="图片 8" descr="一根小棒.png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 rot="19320000">
                <a:off x="1469" y="5534"/>
                <a:ext cx="305" cy="865"/>
              </a:xfrm>
              <a:prstGeom prst="rect">
                <a:avLst/>
              </a:prstGeom>
            </p:spPr>
          </p:pic>
          <p:pic>
            <p:nvPicPr>
              <p:cNvPr id="10" name="图片 9" descr="一根小棒.png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 rot="960000">
                <a:off x="2729" y="5493"/>
                <a:ext cx="305" cy="865"/>
              </a:xfrm>
              <a:prstGeom prst="rect">
                <a:avLst/>
              </a:prstGeom>
            </p:spPr>
          </p:pic>
          <p:pic>
            <p:nvPicPr>
              <p:cNvPr id="11" name="图片 10" descr="一根小棒.png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 rot="15540000">
                <a:off x="2110" y="5929"/>
                <a:ext cx="305" cy="865"/>
              </a:xfrm>
              <a:prstGeom prst="rect">
                <a:avLst/>
              </a:prstGeom>
            </p:spPr>
          </p:pic>
        </p:grpSp>
        <p:grpSp>
          <p:nvGrpSpPr>
            <p:cNvPr id="13" name="组合 12"/>
            <p:cNvGrpSpPr/>
            <p:nvPr/>
          </p:nvGrpSpPr>
          <p:grpSpPr>
            <a:xfrm>
              <a:off x="6507" y="2140"/>
              <a:ext cx="1648" cy="1341"/>
              <a:chOff x="1421" y="5172"/>
              <a:chExt cx="1648" cy="1341"/>
            </a:xfrm>
          </p:grpSpPr>
          <p:pic>
            <p:nvPicPr>
              <p:cNvPr id="14" name="图片 13" descr="一根小棒.png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 rot="2820000">
                <a:off x="1701" y="4892"/>
                <a:ext cx="305" cy="865"/>
              </a:xfrm>
              <a:prstGeom prst="rect">
                <a:avLst/>
              </a:prstGeom>
            </p:spPr>
          </p:pic>
          <p:pic>
            <p:nvPicPr>
              <p:cNvPr id="15" name="图片 14" descr="一根小棒.png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 rot="17460000">
                <a:off x="2485" y="4897"/>
                <a:ext cx="305" cy="865"/>
              </a:xfrm>
              <a:prstGeom prst="rect">
                <a:avLst/>
              </a:prstGeom>
            </p:spPr>
          </p:pic>
          <p:pic>
            <p:nvPicPr>
              <p:cNvPr id="16" name="图片 15" descr="一根小棒.png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 rot="19320000">
                <a:off x="1469" y="5534"/>
                <a:ext cx="305" cy="865"/>
              </a:xfrm>
              <a:prstGeom prst="rect">
                <a:avLst/>
              </a:prstGeom>
            </p:spPr>
          </p:pic>
          <p:pic>
            <p:nvPicPr>
              <p:cNvPr id="17" name="图片 16" descr="一根小棒.png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 rot="960000">
                <a:off x="2729" y="5493"/>
                <a:ext cx="305" cy="865"/>
              </a:xfrm>
              <a:prstGeom prst="rect">
                <a:avLst/>
              </a:prstGeom>
            </p:spPr>
          </p:pic>
          <p:pic>
            <p:nvPicPr>
              <p:cNvPr id="18" name="图片 17" descr="一根小棒.png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 rot="15540000">
                <a:off x="2110" y="5929"/>
                <a:ext cx="305" cy="865"/>
              </a:xfrm>
              <a:prstGeom prst="rect">
                <a:avLst/>
              </a:prstGeom>
            </p:spPr>
          </p:pic>
        </p:grpSp>
        <p:grpSp>
          <p:nvGrpSpPr>
            <p:cNvPr id="19" name="组合 18"/>
            <p:cNvGrpSpPr/>
            <p:nvPr/>
          </p:nvGrpSpPr>
          <p:grpSpPr>
            <a:xfrm>
              <a:off x="8475" y="2116"/>
              <a:ext cx="1648" cy="1341"/>
              <a:chOff x="1421" y="5172"/>
              <a:chExt cx="1648" cy="1341"/>
            </a:xfrm>
          </p:grpSpPr>
          <p:pic>
            <p:nvPicPr>
              <p:cNvPr id="20" name="图片 19" descr="一根小棒.png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 rot="2820000">
                <a:off x="1701" y="4892"/>
                <a:ext cx="305" cy="865"/>
              </a:xfrm>
              <a:prstGeom prst="rect">
                <a:avLst/>
              </a:prstGeom>
            </p:spPr>
          </p:pic>
          <p:pic>
            <p:nvPicPr>
              <p:cNvPr id="21" name="图片 20" descr="一根小棒.png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 rot="17460000">
                <a:off x="2485" y="4897"/>
                <a:ext cx="305" cy="865"/>
              </a:xfrm>
              <a:prstGeom prst="rect">
                <a:avLst/>
              </a:prstGeom>
            </p:spPr>
          </p:pic>
          <p:pic>
            <p:nvPicPr>
              <p:cNvPr id="22" name="图片 21" descr="一根小棒.png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 rot="19320000">
                <a:off x="1469" y="5534"/>
                <a:ext cx="305" cy="865"/>
              </a:xfrm>
              <a:prstGeom prst="rect">
                <a:avLst/>
              </a:prstGeom>
            </p:spPr>
          </p:pic>
          <p:pic>
            <p:nvPicPr>
              <p:cNvPr id="23" name="图片 22" descr="一根小棒.png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 rot="960000">
                <a:off x="2729" y="5493"/>
                <a:ext cx="305" cy="865"/>
              </a:xfrm>
              <a:prstGeom prst="rect">
                <a:avLst/>
              </a:prstGeom>
            </p:spPr>
          </p:pic>
          <p:pic>
            <p:nvPicPr>
              <p:cNvPr id="24" name="图片 23" descr="一根小棒.png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 rot="15540000">
                <a:off x="2110" y="5929"/>
                <a:ext cx="305" cy="865"/>
              </a:xfrm>
              <a:prstGeom prst="rect">
                <a:avLst/>
              </a:prstGeom>
            </p:spPr>
          </p:pic>
        </p:grpSp>
        <p:grpSp>
          <p:nvGrpSpPr>
            <p:cNvPr id="25" name="组合 24"/>
            <p:cNvGrpSpPr/>
            <p:nvPr/>
          </p:nvGrpSpPr>
          <p:grpSpPr>
            <a:xfrm>
              <a:off x="13107" y="2140"/>
              <a:ext cx="1648" cy="1341"/>
              <a:chOff x="1421" y="5172"/>
              <a:chExt cx="1648" cy="1341"/>
            </a:xfrm>
          </p:grpSpPr>
          <p:pic>
            <p:nvPicPr>
              <p:cNvPr id="28" name="图片 27" descr="一根小棒.png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 rot="2820000">
                <a:off x="1701" y="4892"/>
                <a:ext cx="305" cy="865"/>
              </a:xfrm>
              <a:prstGeom prst="rect">
                <a:avLst/>
              </a:prstGeom>
            </p:spPr>
          </p:pic>
          <p:pic>
            <p:nvPicPr>
              <p:cNvPr id="29" name="图片 28" descr="一根小棒.png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 rot="17460000">
                <a:off x="2485" y="4897"/>
                <a:ext cx="305" cy="865"/>
              </a:xfrm>
              <a:prstGeom prst="rect">
                <a:avLst/>
              </a:prstGeom>
            </p:spPr>
          </p:pic>
          <p:pic>
            <p:nvPicPr>
              <p:cNvPr id="30" name="图片 29" descr="一根小棒.png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 rot="19320000">
                <a:off x="1469" y="5534"/>
                <a:ext cx="305" cy="865"/>
              </a:xfrm>
              <a:prstGeom prst="rect">
                <a:avLst/>
              </a:prstGeom>
            </p:spPr>
          </p:pic>
          <p:pic>
            <p:nvPicPr>
              <p:cNvPr id="32" name="图片 31" descr="一根小棒.png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 rot="960000">
                <a:off x="2729" y="5493"/>
                <a:ext cx="305" cy="865"/>
              </a:xfrm>
              <a:prstGeom prst="rect">
                <a:avLst/>
              </a:prstGeom>
            </p:spPr>
          </p:pic>
          <p:pic>
            <p:nvPicPr>
              <p:cNvPr id="33" name="图片 32" descr="一根小棒.png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 rot="15540000">
                <a:off x="2110" y="5929"/>
                <a:ext cx="305" cy="865"/>
              </a:xfrm>
              <a:prstGeom prst="rect">
                <a:avLst/>
              </a:prstGeom>
            </p:spPr>
          </p:pic>
        </p:grpSp>
        <p:sp>
          <p:nvSpPr>
            <p:cNvPr id="34" name="文本框 33"/>
            <p:cNvSpPr txBox="1"/>
            <p:nvPr/>
          </p:nvSpPr>
          <p:spPr>
            <a:xfrm>
              <a:off x="10814" y="2256"/>
              <a:ext cx="181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</a:rPr>
                <a:t>……</a:t>
              </a:r>
              <a:endParaRPr lang="en-US" altLang="zh-CN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0" y="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0" y="663702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8" name="图形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13" y="403420"/>
            <a:ext cx="657886" cy="818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矩形: 圆角 55"/>
          <p:cNvSpPr/>
          <p:nvPr/>
        </p:nvSpPr>
        <p:spPr>
          <a:xfrm>
            <a:off x="1229360" y="638810"/>
            <a:ext cx="1404620" cy="503555"/>
          </a:xfrm>
          <a:prstGeom prst="roundRect">
            <a:avLst/>
          </a:prstGeom>
          <a:solidFill>
            <a:srgbClr val="475C49"/>
          </a:solidFill>
          <a:ln w="38100">
            <a:solidFill>
              <a:srgbClr val="A1774D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字魂59号-创粗黑" panose="00000500000000000000" pitchFamily="2" charset="-122"/>
              </a:rPr>
              <a:t>想一想</a:t>
            </a:r>
            <a:endParaRPr lang="zh-CN" altLang="en-US" sz="2800" b="1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字魂59号-创粗黑" panose="00000500000000000000" pitchFamily="2" charset="-122"/>
            </a:endParaRPr>
          </a:p>
        </p:txBody>
      </p:sp>
      <p:pic>
        <p:nvPicPr>
          <p:cNvPr id="2" name="图片 1" descr="一根小棒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2820000">
            <a:off x="9862185" y="1216660"/>
            <a:ext cx="193675" cy="549275"/>
          </a:xfrm>
          <a:prstGeom prst="rect">
            <a:avLst/>
          </a:prstGeom>
        </p:spPr>
      </p:pic>
      <p:pic>
        <p:nvPicPr>
          <p:cNvPr id="4" name="图片 3" descr="一根小棒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19320000">
            <a:off x="9775825" y="1639570"/>
            <a:ext cx="193675" cy="549275"/>
          </a:xfrm>
          <a:prstGeom prst="rect">
            <a:avLst/>
          </a:prstGeom>
        </p:spPr>
      </p:pic>
      <p:pic>
        <p:nvPicPr>
          <p:cNvPr id="5" name="图片 4" descr="一根小棒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15540000">
            <a:off x="10182860" y="1859915"/>
            <a:ext cx="193675" cy="549275"/>
          </a:xfrm>
          <a:prstGeom prst="rect">
            <a:avLst/>
          </a:prstGeom>
        </p:spPr>
      </p:pic>
      <p:pic>
        <p:nvPicPr>
          <p:cNvPr id="40" name="图片 39" descr="一根小棒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17460000">
            <a:off x="10360025" y="1219835"/>
            <a:ext cx="193675" cy="549275"/>
          </a:xfrm>
          <a:prstGeom prst="rect">
            <a:avLst/>
          </a:prstGeom>
        </p:spPr>
      </p:pic>
      <p:pic>
        <p:nvPicPr>
          <p:cNvPr id="62" name="图片 61" descr="一根小棒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rot="540000">
            <a:off x="10545445" y="1598295"/>
            <a:ext cx="193675" cy="5492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文本框 239"/>
          <p:cNvSpPr txBox="1"/>
          <p:nvPr/>
        </p:nvSpPr>
        <p:spPr>
          <a:xfrm>
            <a:off x="4438015" y="1468755"/>
            <a:ext cx="558165" cy="3209925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vert="eaVert" wrap="square" rtlCol="0">
            <a:noAutofit/>
          </a:bodyPr>
          <a:p>
            <a:endParaRPr lang="zh-CN" altLang="en-US"/>
          </a:p>
        </p:txBody>
      </p:sp>
      <p:sp>
        <p:nvSpPr>
          <p:cNvPr id="128" name="文本框 127"/>
          <p:cNvSpPr txBox="1"/>
          <p:nvPr/>
        </p:nvSpPr>
        <p:spPr>
          <a:xfrm>
            <a:off x="7851140" y="3171825"/>
            <a:ext cx="21882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endParaRPr lang="en-US" altLang="zh-CN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851140" y="1906905"/>
            <a:ext cx="21882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endParaRPr lang="en-US" altLang="zh-CN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851140" y="4573905"/>
            <a:ext cx="24847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、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</a:t>
            </a:r>
            <a:endParaRPr lang="en-US" altLang="zh-CN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4586605" y="1937385"/>
            <a:ext cx="4397375" cy="638810"/>
            <a:chOff x="7951" y="4627"/>
            <a:chExt cx="6925" cy="1006"/>
          </a:xfrm>
        </p:grpSpPr>
        <p:sp>
          <p:nvSpPr>
            <p:cNvPr id="36" name="空心弧 35"/>
            <p:cNvSpPr/>
            <p:nvPr/>
          </p:nvSpPr>
          <p:spPr>
            <a:xfrm rot="10800000">
              <a:off x="7951" y="5116"/>
              <a:ext cx="5957" cy="517"/>
            </a:xfrm>
            <a:prstGeom prst="blockArc">
              <a:avLst/>
            </a:prstGeom>
            <a:solidFill>
              <a:srgbClr val="0070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8944" y="4627"/>
              <a:ext cx="593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余数都比</a:t>
              </a:r>
              <a:r>
                <a:rPr lang="en-US" altLang="zh-CN" sz="32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3</a:t>
              </a:r>
              <a:r>
                <a:rPr lang="zh-CN" altLang="en-US" sz="32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小</a:t>
              </a:r>
              <a:endPara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3394710" y="1361440"/>
            <a:ext cx="6011545" cy="638810"/>
            <a:chOff x="5346" y="2000"/>
            <a:chExt cx="9467" cy="1006"/>
          </a:xfrm>
        </p:grpSpPr>
        <p:grpSp>
          <p:nvGrpSpPr>
            <p:cNvPr id="16" name="组合 15"/>
            <p:cNvGrpSpPr/>
            <p:nvPr/>
          </p:nvGrpSpPr>
          <p:grpSpPr>
            <a:xfrm rot="0">
              <a:off x="6187" y="2000"/>
              <a:ext cx="8627" cy="1007"/>
              <a:chOff x="6163" y="1496"/>
              <a:chExt cx="8061" cy="1007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6163" y="1496"/>
                <a:ext cx="5558" cy="1007"/>
                <a:chOff x="10732" y="1968"/>
                <a:chExt cx="5558" cy="1007"/>
              </a:xfrm>
            </p:grpSpPr>
            <p:sp>
              <p:nvSpPr>
                <p:cNvPr id="19" name="文本框 18"/>
                <p:cNvSpPr txBox="1"/>
                <p:nvPr/>
              </p:nvSpPr>
              <p:spPr>
                <a:xfrm>
                  <a:off x="10732" y="2056"/>
                  <a:ext cx="3101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÷ 3 =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endParaRPr>
                </a:p>
              </p:txBody>
            </p:sp>
            <p:sp>
              <p:nvSpPr>
                <p:cNvPr id="21" name="文本框 20"/>
                <p:cNvSpPr txBox="1"/>
                <p:nvPr/>
              </p:nvSpPr>
              <p:spPr>
                <a:xfrm>
                  <a:off x="13778" y="1968"/>
                  <a:ext cx="251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(</a:t>
                  </a:r>
                  <a:r>
                    <a:rPr lang="zh-CN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个</a:t>
                  </a:r>
                  <a:r>
                    <a:rPr lang="zh-CN" altLang="zh-CN" sz="3200">
                      <a:latin typeface="楷体" panose="02010609060101010101" charset="-122"/>
                      <a:ea typeface="楷体" panose="02010609060101010101" charset="-122"/>
                      <a:cs typeface="Arial" panose="020B0604020202020204" pitchFamily="34" charset="0"/>
                    </a:rPr>
                    <a:t>）</a:t>
                  </a:r>
                  <a:endParaRPr lang="zh-CN" altLang="zh-CN" sz="320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2" name="文本框 21"/>
              <p:cNvSpPr txBox="1"/>
              <p:nvPr/>
            </p:nvSpPr>
            <p:spPr>
              <a:xfrm>
                <a:off x="10658" y="1528"/>
                <a:ext cx="1699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</a:rPr>
                  <a:t>……</a:t>
                </a:r>
                <a:endParaRPr lang="en-US" altLang="zh-CN" sz="3200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12822" y="1549"/>
                <a:ext cx="1402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(</a:t>
                </a:r>
                <a:r>
                  <a:rPr lang="zh-CN" altLang="en-US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根</a:t>
                </a:r>
                <a:r>
                  <a:rPr lang="zh-CN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）</a:t>
                </a:r>
                <a:endParaRPr lang="zh-CN" altLang="zh-CN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endParaRPr>
              </a:p>
            </p:txBody>
          </p:sp>
        </p:grpSp>
        <p:sp>
          <p:nvSpPr>
            <p:cNvPr id="77" name="矩形 76"/>
            <p:cNvSpPr/>
            <p:nvPr/>
          </p:nvSpPr>
          <p:spPr>
            <a:xfrm>
              <a:off x="5346" y="2168"/>
              <a:ext cx="841" cy="83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/>
            </a:p>
          </p:txBody>
        </p:sp>
        <p:sp>
          <p:nvSpPr>
            <p:cNvPr id="44" name="矩形 43"/>
            <p:cNvSpPr/>
            <p:nvPr/>
          </p:nvSpPr>
          <p:spPr>
            <a:xfrm>
              <a:off x="8426" y="2152"/>
              <a:ext cx="841" cy="83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/>
            </a:p>
          </p:txBody>
        </p:sp>
        <p:sp>
          <p:nvSpPr>
            <p:cNvPr id="45" name="矩形 44"/>
            <p:cNvSpPr/>
            <p:nvPr/>
          </p:nvSpPr>
          <p:spPr>
            <a:xfrm>
              <a:off x="12610" y="2136"/>
              <a:ext cx="841" cy="836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/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3399790" y="2631440"/>
            <a:ext cx="6011545" cy="638810"/>
            <a:chOff x="5346" y="2000"/>
            <a:chExt cx="9467" cy="1006"/>
          </a:xfrm>
        </p:grpSpPr>
        <p:grpSp>
          <p:nvGrpSpPr>
            <p:cNvPr id="48" name="组合 47"/>
            <p:cNvGrpSpPr/>
            <p:nvPr/>
          </p:nvGrpSpPr>
          <p:grpSpPr>
            <a:xfrm rot="0">
              <a:off x="6187" y="2000"/>
              <a:ext cx="8627" cy="1007"/>
              <a:chOff x="6163" y="1496"/>
              <a:chExt cx="8061" cy="1007"/>
            </a:xfrm>
          </p:grpSpPr>
          <p:grpSp>
            <p:nvGrpSpPr>
              <p:cNvPr id="49" name="组合 48"/>
              <p:cNvGrpSpPr/>
              <p:nvPr/>
            </p:nvGrpSpPr>
            <p:grpSpPr>
              <a:xfrm>
                <a:off x="6163" y="1496"/>
                <a:ext cx="5558" cy="1007"/>
                <a:chOff x="10732" y="1968"/>
                <a:chExt cx="5558" cy="1007"/>
              </a:xfrm>
            </p:grpSpPr>
            <p:sp>
              <p:nvSpPr>
                <p:cNvPr id="50" name="文本框 49"/>
                <p:cNvSpPr txBox="1"/>
                <p:nvPr/>
              </p:nvSpPr>
              <p:spPr>
                <a:xfrm>
                  <a:off x="10732" y="2056"/>
                  <a:ext cx="3101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÷ 4 =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endParaRPr>
                </a:p>
              </p:txBody>
            </p:sp>
            <p:sp>
              <p:nvSpPr>
                <p:cNvPr id="51" name="文本框 50"/>
                <p:cNvSpPr txBox="1"/>
                <p:nvPr/>
              </p:nvSpPr>
              <p:spPr>
                <a:xfrm>
                  <a:off x="13778" y="1968"/>
                  <a:ext cx="251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(</a:t>
                  </a:r>
                  <a:r>
                    <a:rPr lang="zh-CN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个</a:t>
                  </a:r>
                  <a:r>
                    <a:rPr lang="zh-CN" altLang="zh-CN" sz="3200">
                      <a:latin typeface="楷体" panose="02010609060101010101" charset="-122"/>
                      <a:ea typeface="楷体" panose="02010609060101010101" charset="-122"/>
                      <a:cs typeface="Arial" panose="020B0604020202020204" pitchFamily="34" charset="0"/>
                    </a:rPr>
                    <a:t>）</a:t>
                  </a:r>
                  <a:endParaRPr lang="zh-CN" altLang="zh-CN" sz="320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2" name="文本框 51"/>
              <p:cNvSpPr txBox="1"/>
              <p:nvPr/>
            </p:nvSpPr>
            <p:spPr>
              <a:xfrm>
                <a:off x="10658" y="1528"/>
                <a:ext cx="1699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</a:rPr>
                  <a:t>……</a:t>
                </a:r>
                <a:endParaRPr lang="en-US" altLang="zh-CN" sz="3200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12822" y="1549"/>
                <a:ext cx="1402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(</a:t>
                </a:r>
                <a:r>
                  <a:rPr lang="zh-CN" altLang="en-US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根</a:t>
                </a:r>
                <a:r>
                  <a:rPr lang="zh-CN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）</a:t>
                </a:r>
                <a:endParaRPr lang="zh-CN" altLang="zh-CN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endParaRPr>
              </a:p>
            </p:txBody>
          </p:sp>
        </p:grpSp>
        <p:sp>
          <p:nvSpPr>
            <p:cNvPr id="54" name="矩形 53"/>
            <p:cNvSpPr/>
            <p:nvPr/>
          </p:nvSpPr>
          <p:spPr>
            <a:xfrm>
              <a:off x="5346" y="2168"/>
              <a:ext cx="841" cy="83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/>
            </a:p>
          </p:txBody>
        </p:sp>
        <p:sp>
          <p:nvSpPr>
            <p:cNvPr id="55" name="矩形 54"/>
            <p:cNvSpPr/>
            <p:nvPr/>
          </p:nvSpPr>
          <p:spPr>
            <a:xfrm>
              <a:off x="8426" y="2152"/>
              <a:ext cx="841" cy="83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/>
            </a:p>
          </p:txBody>
        </p:sp>
        <p:sp>
          <p:nvSpPr>
            <p:cNvPr id="56" name="矩形 55"/>
            <p:cNvSpPr/>
            <p:nvPr/>
          </p:nvSpPr>
          <p:spPr>
            <a:xfrm>
              <a:off x="12610" y="2136"/>
              <a:ext cx="841" cy="836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3404870" y="4038600"/>
            <a:ext cx="6011545" cy="638810"/>
            <a:chOff x="5346" y="2000"/>
            <a:chExt cx="9467" cy="1006"/>
          </a:xfrm>
        </p:grpSpPr>
        <p:grpSp>
          <p:nvGrpSpPr>
            <p:cNvPr id="58" name="组合 57"/>
            <p:cNvGrpSpPr/>
            <p:nvPr/>
          </p:nvGrpSpPr>
          <p:grpSpPr>
            <a:xfrm rot="0">
              <a:off x="6187" y="2000"/>
              <a:ext cx="8627" cy="1007"/>
              <a:chOff x="6163" y="1496"/>
              <a:chExt cx="8061" cy="1007"/>
            </a:xfrm>
          </p:grpSpPr>
          <p:grpSp>
            <p:nvGrpSpPr>
              <p:cNvPr id="59" name="组合 58"/>
              <p:cNvGrpSpPr/>
              <p:nvPr/>
            </p:nvGrpSpPr>
            <p:grpSpPr>
              <a:xfrm>
                <a:off x="6163" y="1496"/>
                <a:ext cx="5558" cy="1007"/>
                <a:chOff x="10732" y="1968"/>
                <a:chExt cx="5558" cy="1007"/>
              </a:xfrm>
            </p:grpSpPr>
            <p:sp>
              <p:nvSpPr>
                <p:cNvPr id="60" name="文本框 59"/>
                <p:cNvSpPr txBox="1"/>
                <p:nvPr/>
              </p:nvSpPr>
              <p:spPr>
                <a:xfrm>
                  <a:off x="10732" y="2056"/>
                  <a:ext cx="3101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÷ 5 =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endParaRPr>
                </a:p>
              </p:txBody>
            </p:sp>
            <p:sp>
              <p:nvSpPr>
                <p:cNvPr id="61" name="文本框 60"/>
                <p:cNvSpPr txBox="1"/>
                <p:nvPr/>
              </p:nvSpPr>
              <p:spPr>
                <a:xfrm>
                  <a:off x="13778" y="1968"/>
                  <a:ext cx="251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(</a:t>
                  </a:r>
                  <a:r>
                    <a:rPr lang="zh-CN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个</a:t>
                  </a:r>
                  <a:r>
                    <a:rPr lang="zh-CN" altLang="zh-CN" sz="3200">
                      <a:latin typeface="楷体" panose="02010609060101010101" charset="-122"/>
                      <a:ea typeface="楷体" panose="02010609060101010101" charset="-122"/>
                      <a:cs typeface="Arial" panose="020B0604020202020204" pitchFamily="34" charset="0"/>
                    </a:rPr>
                    <a:t>）</a:t>
                  </a:r>
                  <a:endParaRPr lang="zh-CN" altLang="zh-CN" sz="320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2" name="文本框 61"/>
              <p:cNvSpPr txBox="1"/>
              <p:nvPr/>
            </p:nvSpPr>
            <p:spPr>
              <a:xfrm>
                <a:off x="10658" y="1528"/>
                <a:ext cx="1699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</a:rPr>
                  <a:t>……</a:t>
                </a:r>
                <a:endParaRPr lang="en-US" altLang="zh-CN" sz="3200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63" name="文本框 62"/>
              <p:cNvSpPr txBox="1"/>
              <p:nvPr/>
            </p:nvSpPr>
            <p:spPr>
              <a:xfrm>
                <a:off x="12822" y="1549"/>
                <a:ext cx="1402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(</a:t>
                </a:r>
                <a:r>
                  <a:rPr lang="zh-CN" altLang="en-US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根</a:t>
                </a:r>
                <a:r>
                  <a:rPr lang="zh-CN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）</a:t>
                </a:r>
                <a:endParaRPr lang="zh-CN" altLang="zh-CN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endParaRPr>
              </a:p>
            </p:txBody>
          </p:sp>
        </p:grpSp>
        <p:sp>
          <p:nvSpPr>
            <p:cNvPr id="64" name="矩形 63"/>
            <p:cNvSpPr/>
            <p:nvPr/>
          </p:nvSpPr>
          <p:spPr>
            <a:xfrm>
              <a:off x="5346" y="2168"/>
              <a:ext cx="841" cy="83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/>
            </a:p>
          </p:txBody>
        </p:sp>
        <p:sp>
          <p:nvSpPr>
            <p:cNvPr id="65" name="矩形 64"/>
            <p:cNvSpPr/>
            <p:nvPr/>
          </p:nvSpPr>
          <p:spPr>
            <a:xfrm>
              <a:off x="8426" y="2152"/>
              <a:ext cx="841" cy="83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/>
            </a:p>
          </p:txBody>
        </p:sp>
        <p:sp>
          <p:nvSpPr>
            <p:cNvPr id="66" name="矩形 65"/>
            <p:cNvSpPr/>
            <p:nvPr/>
          </p:nvSpPr>
          <p:spPr>
            <a:xfrm>
              <a:off x="12610" y="2136"/>
              <a:ext cx="841" cy="836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/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4591685" y="3192145"/>
            <a:ext cx="4397375" cy="638810"/>
            <a:chOff x="7951" y="4627"/>
            <a:chExt cx="6925" cy="1006"/>
          </a:xfrm>
        </p:grpSpPr>
        <p:sp>
          <p:nvSpPr>
            <p:cNvPr id="68" name="空心弧 67"/>
            <p:cNvSpPr/>
            <p:nvPr/>
          </p:nvSpPr>
          <p:spPr>
            <a:xfrm rot="10800000">
              <a:off x="7951" y="5116"/>
              <a:ext cx="5957" cy="517"/>
            </a:xfrm>
            <a:prstGeom prst="blockArc">
              <a:avLst/>
            </a:prstGeom>
            <a:solidFill>
              <a:srgbClr val="0070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8944" y="4627"/>
              <a:ext cx="593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余数都比</a:t>
              </a:r>
              <a:r>
                <a:rPr lang="en-US" altLang="zh-CN" sz="32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4</a:t>
              </a:r>
              <a:r>
                <a:rPr lang="zh-CN" altLang="en-US" sz="32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小</a:t>
              </a:r>
              <a:endPara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4576445" y="4624705"/>
            <a:ext cx="4397375" cy="638810"/>
            <a:chOff x="7951" y="4627"/>
            <a:chExt cx="6925" cy="1006"/>
          </a:xfrm>
        </p:grpSpPr>
        <p:sp>
          <p:nvSpPr>
            <p:cNvPr id="71" name="空心弧 70"/>
            <p:cNvSpPr/>
            <p:nvPr/>
          </p:nvSpPr>
          <p:spPr>
            <a:xfrm rot="10800000">
              <a:off x="7951" y="5116"/>
              <a:ext cx="5957" cy="517"/>
            </a:xfrm>
            <a:prstGeom prst="blockArc">
              <a:avLst/>
            </a:prstGeom>
            <a:solidFill>
              <a:srgbClr val="0070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8944" y="4627"/>
              <a:ext cx="593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余数都比</a:t>
              </a:r>
              <a:r>
                <a:rPr lang="en-US" altLang="zh-CN" sz="32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5</a:t>
              </a:r>
              <a:r>
                <a:rPr lang="zh-CN" altLang="en-US" sz="320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小</a:t>
              </a:r>
              <a:endPara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sp>
        <p:nvSpPr>
          <p:cNvPr id="73" name="文本框 72"/>
          <p:cNvSpPr txBox="1"/>
          <p:nvPr/>
        </p:nvSpPr>
        <p:spPr>
          <a:xfrm rot="5400000">
            <a:off x="5525682" y="5471160"/>
            <a:ext cx="115465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20" name="文本框 219"/>
          <p:cNvSpPr txBox="1"/>
          <p:nvPr/>
        </p:nvSpPr>
        <p:spPr>
          <a:xfrm>
            <a:off x="5119370" y="737870"/>
            <a:ext cx="3139440" cy="5835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余数都比除数小</a:t>
            </a:r>
            <a:endParaRPr lang="zh-CN" altLang="en-US" sz="32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0" y="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0" y="663702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图形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713" y="403420"/>
            <a:ext cx="657886" cy="818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矩形: 圆角 55"/>
          <p:cNvSpPr/>
          <p:nvPr/>
        </p:nvSpPr>
        <p:spPr>
          <a:xfrm>
            <a:off x="1229360" y="638810"/>
            <a:ext cx="1404620" cy="503555"/>
          </a:xfrm>
          <a:prstGeom prst="roundRect">
            <a:avLst/>
          </a:prstGeom>
          <a:solidFill>
            <a:srgbClr val="475C49"/>
          </a:solidFill>
          <a:ln w="38100">
            <a:solidFill>
              <a:srgbClr val="A1774D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字魂59号-创粗黑" panose="00000500000000000000" pitchFamily="2" charset="-122"/>
              </a:rPr>
              <a:t>想一想</a:t>
            </a:r>
            <a:endParaRPr lang="zh-CN" altLang="en-US" sz="2800" b="1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1"/>
      <p:bldP spid="29" grpId="1"/>
      <p:bldP spid="30" grpId="1"/>
      <p:bldP spid="73" grpId="0"/>
      <p:bldP spid="73" grpId="1"/>
      <p:bldP spid="220" grpId="0" bldLvl="0" animBg="1"/>
      <p:bldP spid="220" grpId="1"/>
      <p:bldP spid="240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朵拉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180000">
            <a:off x="7891145" y="901700"/>
            <a:ext cx="3276600" cy="4385310"/>
          </a:xfrm>
          <a:prstGeom prst="rect">
            <a:avLst/>
          </a:prstGeom>
        </p:spPr>
      </p:pic>
      <p:pic>
        <p:nvPicPr>
          <p:cNvPr id="2" name="图片 1" descr="OI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40000">
            <a:off x="3896360" y="1565910"/>
            <a:ext cx="3008630" cy="3057525"/>
          </a:xfrm>
          <a:prstGeom prst="rect">
            <a:avLst/>
          </a:prstGeom>
        </p:spPr>
      </p:pic>
      <p:pic>
        <p:nvPicPr>
          <p:cNvPr id="3" name="图片 2" descr="OI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0100000">
            <a:off x="5133340" y="2177415"/>
            <a:ext cx="3008630" cy="3057525"/>
          </a:xfrm>
          <a:prstGeom prst="rect">
            <a:avLst/>
          </a:prstGeom>
        </p:spPr>
      </p:pic>
      <p:sp>
        <p:nvSpPr>
          <p:cNvPr id="82" name="矩形 81"/>
          <p:cNvSpPr/>
          <p:nvPr/>
        </p:nvSpPr>
        <p:spPr>
          <a:xfrm>
            <a:off x="0" y="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0" y="663702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-635" y="635"/>
            <a:ext cx="12192635" cy="6857365"/>
            <a:chOff x="2063" y="1538"/>
            <a:chExt cx="15169" cy="7730"/>
          </a:xfrm>
        </p:grpSpPr>
        <p:pic>
          <p:nvPicPr>
            <p:cNvPr id="88" name="图片 87" descr="25-1P32116300Q15"/>
            <p:cNvPicPr>
              <a:picLocks noChangeAspect="1"/>
            </p:cNvPicPr>
            <p:nvPr/>
          </p:nvPicPr>
          <p:blipFill>
            <a:blip r:embed="rId2"/>
            <a:srcRect l="5663" b="5585"/>
            <a:stretch>
              <a:fillRect/>
            </a:stretch>
          </p:blipFill>
          <p:spPr>
            <a:xfrm>
              <a:off x="2063" y="1538"/>
              <a:ext cx="15169" cy="7730"/>
            </a:xfrm>
            <a:prstGeom prst="round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8EC63F">
                    <a:alpha val="100000"/>
                  </a:srgbClr>
                </a:clrFrom>
                <a:clrTo>
                  <a:srgbClr val="8EC63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445" y="1956"/>
              <a:ext cx="1065" cy="1200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2950210" y="1207031"/>
            <a:ext cx="1713865" cy="1748925"/>
            <a:chOff x="9699" y="2178"/>
            <a:chExt cx="2699" cy="2836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822" y="2178"/>
              <a:ext cx="2160" cy="1898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9699" y="4076"/>
              <a:ext cx="2699" cy="938"/>
            </a:xfrm>
            <a:prstGeom prst="roundRect">
              <a:avLst/>
            </a:prstGeom>
            <a:solidFill>
              <a:srgbClr val="475C49"/>
            </a:solidFill>
          </p:spPr>
          <p:txBody>
            <a:bodyPr wrap="square" rtlCol="0">
              <a:spAutoFit/>
            </a:bodyPr>
            <a:p>
              <a:r>
                <a:rPr lang="zh-CN" altLang="zh-CN" sz="2800" b="1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</a:rPr>
                <a:t>鲜花工坊</a:t>
              </a:r>
              <a:endParaRPr lang="zh-CN" altLang="zh-CN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723255" y="4771390"/>
            <a:ext cx="1852930" cy="1884680"/>
            <a:chOff x="8843" y="7499"/>
            <a:chExt cx="2918" cy="296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2533" t="7128" r="9467" b="1372"/>
            <a:stretch>
              <a:fillRect/>
            </a:stretch>
          </p:blipFill>
          <p:spPr>
            <a:xfrm>
              <a:off x="8843" y="7499"/>
              <a:ext cx="2918" cy="1993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8911" y="9556"/>
              <a:ext cx="2659" cy="911"/>
            </a:xfrm>
            <a:prstGeom prst="roundRect">
              <a:avLst/>
            </a:prstGeom>
            <a:solidFill>
              <a:srgbClr val="475C49"/>
            </a:solidFill>
          </p:spPr>
          <p:txBody>
            <a:bodyPr wrap="square" rtlCol="0">
              <a:spAutoFit/>
            </a:bodyPr>
            <a:p>
              <a:r>
                <a:rPr lang="zh-CN" altLang="zh-CN" sz="2800" b="1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</a:rPr>
                <a:t>草莓小镇</a:t>
              </a:r>
              <a:endParaRPr lang="zh-CN" altLang="zh-CN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443345" y="2471420"/>
            <a:ext cx="2116455" cy="2066925"/>
            <a:chOff x="10147" y="3892"/>
            <a:chExt cx="3333" cy="3255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514" y="3892"/>
              <a:ext cx="2416" cy="2436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0147" y="6230"/>
              <a:ext cx="3333" cy="917"/>
            </a:xfrm>
            <a:prstGeom prst="roundRect">
              <a:avLst/>
            </a:prstGeom>
            <a:solidFill>
              <a:srgbClr val="475C49"/>
            </a:solidFill>
          </p:spPr>
          <p:txBody>
            <a:bodyPr wrap="square" rtlCol="0">
              <a:spAutoFit/>
            </a:bodyPr>
            <a:p>
              <a:r>
                <a:rPr lang="zh-CN" altLang="zh-CN" sz="2800" b="1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</a:rPr>
                <a:t>趣味图形屋</a:t>
              </a:r>
              <a:endParaRPr lang="zh-CN" altLang="zh-CN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pic>
        <p:nvPicPr>
          <p:cNvPr id="9" name="图片 8" descr="OIP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 t="11097" r="12948"/>
          <a:stretch>
            <a:fillRect/>
          </a:stretch>
        </p:blipFill>
        <p:spPr>
          <a:xfrm>
            <a:off x="7268845" y="5302250"/>
            <a:ext cx="909320" cy="895350"/>
          </a:xfrm>
          <a:prstGeom prst="rect">
            <a:avLst/>
          </a:prstGeom>
        </p:spPr>
      </p:pic>
      <p:pic>
        <p:nvPicPr>
          <p:cNvPr id="17" name="图片 16" descr="OIP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 t="4792" r="17264"/>
          <a:stretch>
            <a:fillRect/>
          </a:stretch>
        </p:blipFill>
        <p:spPr>
          <a:xfrm>
            <a:off x="7967980" y="2869565"/>
            <a:ext cx="864235" cy="958850"/>
          </a:xfrm>
          <a:prstGeom prst="rect">
            <a:avLst/>
          </a:prstGeom>
        </p:spPr>
      </p:pic>
      <p:pic>
        <p:nvPicPr>
          <p:cNvPr id="18" name="图片 17" descr="OIP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8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 t="2699" r="15418"/>
          <a:stretch>
            <a:fillRect/>
          </a:stretch>
        </p:blipFill>
        <p:spPr>
          <a:xfrm>
            <a:off x="4326255" y="1315720"/>
            <a:ext cx="860425" cy="98425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6470650" y="893445"/>
            <a:ext cx="2068195" cy="1537335"/>
            <a:chOff x="3841443" y="2259829"/>
            <a:chExt cx="2505075" cy="2505077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1443" y="2259829"/>
              <a:ext cx="2505075" cy="2505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7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07" t="23092" r="53279" b="71876"/>
            <a:stretch>
              <a:fillRect/>
            </a:stretch>
          </p:blipFill>
          <p:spPr bwMode="auto">
            <a:xfrm rot="19983847">
              <a:off x="4533824" y="3146293"/>
              <a:ext cx="305945" cy="247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图片 3" descr="朵拉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180000">
            <a:off x="6328410" y="2358390"/>
            <a:ext cx="1045210" cy="1398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9276 -0.125833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" y="-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82" name="矩形 81"/>
          <p:cNvSpPr/>
          <p:nvPr/>
        </p:nvSpPr>
        <p:spPr>
          <a:xfrm>
            <a:off x="0" y="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0" y="663702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形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4713" y="403420"/>
            <a:ext cx="657886" cy="818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矩形: 圆角 55"/>
          <p:cNvSpPr/>
          <p:nvPr/>
        </p:nvSpPr>
        <p:spPr>
          <a:xfrm>
            <a:off x="1229360" y="638810"/>
            <a:ext cx="1404620" cy="503555"/>
          </a:xfrm>
          <a:prstGeom prst="roundRect">
            <a:avLst/>
          </a:prstGeom>
          <a:solidFill>
            <a:srgbClr val="475C49"/>
          </a:solidFill>
          <a:ln w="38100">
            <a:solidFill>
              <a:srgbClr val="A1774D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字魂59号-创粗黑" panose="00000500000000000000" pitchFamily="2" charset="-122"/>
              </a:rPr>
              <a:t>练一</a:t>
            </a:r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字魂59号-创粗黑" panose="00000500000000000000" pitchFamily="2" charset="-122"/>
              </a:rPr>
              <a:t>练</a:t>
            </a:r>
            <a:endParaRPr lang="zh-CN" altLang="en-US" sz="2800" b="1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字魂59号-创粗黑" panose="00000500000000000000" pitchFamily="2" charset="-122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1229360" y="1327150"/>
            <a:ext cx="9597390" cy="1921510"/>
            <a:chOff x="1936" y="2090"/>
            <a:chExt cx="15114" cy="3026"/>
          </a:xfrm>
        </p:grpSpPr>
        <p:grpSp>
          <p:nvGrpSpPr>
            <p:cNvPr id="44" name="组合 43"/>
            <p:cNvGrpSpPr/>
            <p:nvPr/>
          </p:nvGrpSpPr>
          <p:grpSpPr>
            <a:xfrm>
              <a:off x="1936" y="2090"/>
              <a:ext cx="12107" cy="2844"/>
              <a:chOff x="1670" y="1979"/>
              <a:chExt cx="10167" cy="2476"/>
            </a:xfrm>
          </p:grpSpPr>
          <p:pic>
            <p:nvPicPr>
              <p:cNvPr id="45" name="图片 44" descr="3－第2题花1瓶.png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670" y="2012"/>
                <a:ext cx="3423" cy="2443"/>
              </a:xfrm>
              <a:prstGeom prst="rect">
                <a:avLst/>
              </a:prstGeom>
            </p:spPr>
          </p:pic>
          <p:pic>
            <p:nvPicPr>
              <p:cNvPr id="46" name="图片 45" descr="3－第2题花1瓶.png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990" y="1979"/>
                <a:ext cx="3468" cy="2475"/>
              </a:xfrm>
              <a:prstGeom prst="rect">
                <a:avLst/>
              </a:prstGeom>
            </p:spPr>
          </p:pic>
          <p:pic>
            <p:nvPicPr>
              <p:cNvPr id="47" name="图片 46" descr="3－第2题花1瓶.png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403" y="2003"/>
                <a:ext cx="3434" cy="2451"/>
              </a:xfrm>
              <a:prstGeom prst="rect">
                <a:avLst/>
              </a:prstGeom>
            </p:spPr>
          </p:pic>
        </p:grpSp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" y="2274"/>
              <a:ext cx="3007" cy="2843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2282190" y="3381375"/>
            <a:ext cx="8173720" cy="619760"/>
            <a:chOff x="3594" y="5325"/>
            <a:chExt cx="12872" cy="976"/>
          </a:xfrm>
        </p:grpSpPr>
        <p:grpSp>
          <p:nvGrpSpPr>
            <p:cNvPr id="65" name="组合 64"/>
            <p:cNvGrpSpPr/>
            <p:nvPr/>
          </p:nvGrpSpPr>
          <p:grpSpPr>
            <a:xfrm>
              <a:off x="3594" y="5355"/>
              <a:ext cx="12872" cy="919"/>
              <a:chOff x="3801" y="5355"/>
              <a:chExt cx="12872" cy="919"/>
            </a:xfrm>
          </p:grpSpPr>
          <p:sp>
            <p:nvSpPr>
              <p:cNvPr id="60" name="文本框 59"/>
              <p:cNvSpPr txBox="1"/>
              <p:nvPr/>
            </p:nvSpPr>
            <p:spPr>
              <a:xfrm>
                <a:off x="3801" y="5355"/>
                <a:ext cx="12872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13 </a:t>
                </a:r>
                <a:r>
                  <a:rPr lang="en-US" altLang="zh-CN" sz="3200" dirty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  <a:sym typeface="宋体" panose="02010600030101010101" pitchFamily="2" charset="-122"/>
                  </a:rPr>
                  <a:t>÷    =   </a:t>
                </a:r>
                <a:r>
                  <a:rPr lang="zh-CN" altLang="en-US" sz="3200" dirty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  <a:sym typeface="宋体" panose="02010600030101010101" pitchFamily="2" charset="-122"/>
                  </a:rPr>
                  <a:t>（瓶）</a:t>
                </a:r>
                <a:r>
                  <a:rPr lang="en-US" altLang="zh-CN" sz="3200" dirty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  <a:sym typeface="宋体" panose="02010600030101010101" pitchFamily="2" charset="-122"/>
                  </a:rPr>
                  <a:t>……  </a:t>
                </a:r>
                <a:r>
                  <a:rPr lang="zh-CN" altLang="en-US" sz="3200" dirty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  <a:sym typeface="宋体" panose="02010600030101010101" pitchFamily="2" charset="-122"/>
                  </a:rPr>
                  <a:t>（朵）</a:t>
                </a:r>
                <a:endParaRPr lang="zh-CN" altLang="en-US" sz="3200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宋体" panose="02010600030101010101" pitchFamily="2" charset="-122"/>
                </a:endParaRPr>
              </a:p>
            </p:txBody>
          </p:sp>
          <p:grpSp>
            <p:nvGrpSpPr>
              <p:cNvPr id="63" name="组合 62"/>
              <p:cNvGrpSpPr/>
              <p:nvPr/>
            </p:nvGrpSpPr>
            <p:grpSpPr>
              <a:xfrm>
                <a:off x="5614" y="5355"/>
                <a:ext cx="6549" cy="887"/>
                <a:chOff x="5614" y="5355"/>
                <a:chExt cx="6549" cy="887"/>
              </a:xfrm>
            </p:grpSpPr>
            <p:sp>
              <p:nvSpPr>
                <p:cNvPr id="64" name="矩形 63"/>
                <p:cNvSpPr/>
                <p:nvPr/>
              </p:nvSpPr>
              <p:spPr>
                <a:xfrm>
                  <a:off x="5614" y="5391"/>
                  <a:ext cx="841" cy="836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 altLang="zh-CN"/>
                </a:p>
              </p:txBody>
            </p:sp>
            <p:sp>
              <p:nvSpPr>
                <p:cNvPr id="61" name="矩形 60"/>
                <p:cNvSpPr/>
                <p:nvPr/>
              </p:nvSpPr>
              <p:spPr>
                <a:xfrm>
                  <a:off x="7519" y="5406"/>
                  <a:ext cx="841" cy="836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 altLang="zh-CN"/>
                </a:p>
              </p:txBody>
            </p:sp>
            <p:sp>
              <p:nvSpPr>
                <p:cNvPr id="62" name="矩形 61"/>
                <p:cNvSpPr/>
                <p:nvPr/>
              </p:nvSpPr>
              <p:spPr>
                <a:xfrm>
                  <a:off x="11322" y="5355"/>
                  <a:ext cx="841" cy="836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 altLang="zh-CN"/>
                </a:p>
              </p:txBody>
            </p:sp>
          </p:grpSp>
        </p:grpSp>
        <p:sp>
          <p:nvSpPr>
            <p:cNvPr id="146" name="文本框 145"/>
            <p:cNvSpPr txBox="1"/>
            <p:nvPr/>
          </p:nvSpPr>
          <p:spPr>
            <a:xfrm>
              <a:off x="7352" y="5325"/>
              <a:ext cx="98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</a:rPr>
                <a:t>3</a:t>
              </a:r>
              <a:endParaRPr lang="en-US" altLang="zh-CN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5407" y="5382"/>
              <a:ext cx="98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</a:rPr>
                <a:t>4</a:t>
              </a:r>
              <a:endParaRPr lang="en-US" altLang="zh-CN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11092" y="5348"/>
              <a:ext cx="98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</a:rPr>
                <a:t>1</a:t>
              </a:r>
              <a:endParaRPr lang="en-US" altLang="zh-CN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740150" y="330200"/>
            <a:ext cx="6022340" cy="9518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2292350" y="4428490"/>
            <a:ext cx="8173720" cy="648970"/>
            <a:chOff x="3610" y="6974"/>
            <a:chExt cx="12872" cy="1022"/>
          </a:xfrm>
        </p:grpSpPr>
        <p:grpSp>
          <p:nvGrpSpPr>
            <p:cNvPr id="9" name="组合 8"/>
            <p:cNvGrpSpPr/>
            <p:nvPr/>
          </p:nvGrpSpPr>
          <p:grpSpPr>
            <a:xfrm>
              <a:off x="3610" y="7004"/>
              <a:ext cx="12872" cy="919"/>
              <a:chOff x="3801" y="5355"/>
              <a:chExt cx="12872" cy="919"/>
            </a:xfrm>
          </p:grpSpPr>
          <p:sp>
            <p:nvSpPr>
              <p:cNvPr id="10" name="文本框 9"/>
              <p:cNvSpPr txBox="1"/>
              <p:nvPr/>
            </p:nvSpPr>
            <p:spPr>
              <a:xfrm>
                <a:off x="3801" y="5355"/>
                <a:ext cx="12872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13 </a:t>
                </a:r>
                <a:r>
                  <a:rPr lang="en-US" altLang="zh-CN" sz="3200" dirty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  <a:sym typeface="宋体" panose="02010600030101010101" pitchFamily="2" charset="-122"/>
                  </a:rPr>
                  <a:t>÷    =   </a:t>
                </a:r>
                <a:r>
                  <a:rPr lang="zh-CN" altLang="en-US" sz="3200" dirty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  <a:sym typeface="宋体" panose="02010600030101010101" pitchFamily="2" charset="-122"/>
                  </a:rPr>
                  <a:t>（朵）</a:t>
                </a:r>
                <a:r>
                  <a:rPr lang="en-US" altLang="zh-CN" sz="3200" dirty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  <a:sym typeface="宋体" panose="02010600030101010101" pitchFamily="2" charset="-122"/>
                  </a:rPr>
                  <a:t>……  </a:t>
                </a:r>
                <a:r>
                  <a:rPr lang="zh-CN" altLang="en-US" sz="3200" dirty="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  <a:sym typeface="宋体" panose="02010600030101010101" pitchFamily="2" charset="-122"/>
                  </a:rPr>
                  <a:t>（朵）</a:t>
                </a:r>
                <a:endParaRPr lang="zh-CN" altLang="en-US" sz="3200" dirty="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  <a:sym typeface="宋体" panose="02010600030101010101" pitchFamily="2" charset="-122"/>
                </a:endParaRPr>
              </a:p>
            </p:txBody>
          </p:sp>
          <p:grpSp>
            <p:nvGrpSpPr>
              <p:cNvPr id="11" name="组合 10"/>
              <p:cNvGrpSpPr/>
              <p:nvPr/>
            </p:nvGrpSpPr>
            <p:grpSpPr>
              <a:xfrm>
                <a:off x="5614" y="5355"/>
                <a:ext cx="6549" cy="919"/>
                <a:chOff x="5614" y="5355"/>
                <a:chExt cx="6549" cy="919"/>
              </a:xfrm>
            </p:grpSpPr>
            <p:sp>
              <p:nvSpPr>
                <p:cNvPr id="12" name="矩形 11"/>
                <p:cNvSpPr/>
                <p:nvPr/>
              </p:nvSpPr>
              <p:spPr>
                <a:xfrm>
                  <a:off x="5614" y="5438"/>
                  <a:ext cx="841" cy="836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 altLang="zh-CN"/>
                </a:p>
              </p:txBody>
            </p:sp>
            <p:sp>
              <p:nvSpPr>
                <p:cNvPr id="13" name="矩形 12"/>
                <p:cNvSpPr/>
                <p:nvPr/>
              </p:nvSpPr>
              <p:spPr>
                <a:xfrm>
                  <a:off x="7519" y="5406"/>
                  <a:ext cx="841" cy="836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 altLang="zh-CN"/>
                </a:p>
              </p:txBody>
            </p:sp>
            <p:sp>
              <p:nvSpPr>
                <p:cNvPr id="14" name="矩形 13"/>
                <p:cNvSpPr/>
                <p:nvPr/>
              </p:nvSpPr>
              <p:spPr>
                <a:xfrm>
                  <a:off x="11322" y="5355"/>
                  <a:ext cx="841" cy="836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 altLang="zh-CN"/>
                </a:p>
              </p:txBody>
            </p:sp>
          </p:grpSp>
        </p:grpSp>
        <p:sp>
          <p:nvSpPr>
            <p:cNvPr id="15" name="文本框 14"/>
            <p:cNvSpPr txBox="1"/>
            <p:nvPr/>
          </p:nvSpPr>
          <p:spPr>
            <a:xfrm>
              <a:off x="7355" y="7078"/>
              <a:ext cx="98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</a:rPr>
                <a:t>4</a:t>
              </a:r>
              <a:endParaRPr lang="en-US" altLang="zh-CN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5423" y="7032"/>
              <a:ext cx="98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</a:rPr>
                <a:t>3</a:t>
              </a:r>
              <a:endParaRPr lang="en-US" altLang="zh-CN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1108" y="6974"/>
              <a:ext cx="98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</a:rPr>
                <a:t>1</a:t>
              </a:r>
              <a:endParaRPr lang="en-US" altLang="zh-CN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3740785" y="5351780"/>
            <a:ext cx="6148705" cy="11842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2" name="矩形 81"/>
          <p:cNvSpPr/>
          <p:nvPr/>
        </p:nvSpPr>
        <p:spPr>
          <a:xfrm>
            <a:off x="0" y="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0" y="663702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220980"/>
            <a:ext cx="12192000" cy="64147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8" name="图形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4713" y="403420"/>
            <a:ext cx="657886" cy="818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矩形: 圆角 55"/>
          <p:cNvSpPr/>
          <p:nvPr/>
        </p:nvSpPr>
        <p:spPr>
          <a:xfrm>
            <a:off x="1229360" y="638810"/>
            <a:ext cx="1404620" cy="503555"/>
          </a:xfrm>
          <a:prstGeom prst="roundRect">
            <a:avLst/>
          </a:prstGeom>
          <a:solidFill>
            <a:srgbClr val="475C49"/>
          </a:solidFill>
          <a:ln w="38100">
            <a:solidFill>
              <a:srgbClr val="A1774D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字魂59号-创粗黑" panose="00000500000000000000" pitchFamily="2" charset="-122"/>
              </a:rPr>
              <a:t>练一</a:t>
            </a:r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字魂59号-创粗黑" panose="00000500000000000000" pitchFamily="2" charset="-122"/>
              </a:rPr>
              <a:t>练</a:t>
            </a:r>
            <a:endParaRPr lang="zh-CN" altLang="en-US" sz="2800" b="1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字魂59号-创粗黑" panose="00000500000000000000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676390" y="4375785"/>
            <a:ext cx="271780" cy="5365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1266825" y="4961890"/>
            <a:ext cx="6891020" cy="1520190"/>
            <a:chOff x="1995" y="7046"/>
            <a:chExt cx="10852" cy="2394"/>
          </a:xfrm>
        </p:grpSpPr>
        <p:sp>
          <p:nvSpPr>
            <p:cNvPr id="19" name="文本框 18"/>
            <p:cNvSpPr txBox="1"/>
            <p:nvPr/>
          </p:nvSpPr>
          <p:spPr>
            <a:xfrm>
              <a:off x="1995" y="7720"/>
              <a:ext cx="80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</a:rPr>
                <a:t>③</a:t>
              </a:r>
              <a:endParaRPr lang="en-US" altLang="zh-CN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grpSp>
          <p:nvGrpSpPr>
            <p:cNvPr id="59" name="组合 58"/>
            <p:cNvGrpSpPr/>
            <p:nvPr/>
          </p:nvGrpSpPr>
          <p:grpSpPr>
            <a:xfrm rot="0">
              <a:off x="3205" y="7046"/>
              <a:ext cx="9642" cy="2395"/>
              <a:chOff x="3189" y="745"/>
              <a:chExt cx="9875" cy="2453"/>
            </a:xfrm>
          </p:grpSpPr>
          <p:pic>
            <p:nvPicPr>
              <p:cNvPr id="16" name="图片 15" descr="3－第3题球1盒.png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189" y="768"/>
                <a:ext cx="3405" cy="2430"/>
              </a:xfrm>
              <a:prstGeom prst="rect">
                <a:avLst/>
              </a:prstGeom>
            </p:spPr>
          </p:pic>
          <p:pic>
            <p:nvPicPr>
              <p:cNvPr id="18" name="图片 17" descr="3－第3题球1盒.png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594" y="745"/>
                <a:ext cx="3405" cy="2430"/>
              </a:xfrm>
              <a:prstGeom prst="rect">
                <a:avLst/>
              </a:prstGeom>
            </p:spPr>
          </p:pic>
          <p:pic>
            <p:nvPicPr>
              <p:cNvPr id="58" name="图片 57" descr="3－第3题球1个.png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999" y="850"/>
                <a:ext cx="3065" cy="2187"/>
              </a:xfrm>
              <a:prstGeom prst="rect">
                <a:avLst/>
              </a:prstGeom>
            </p:spPr>
          </p:pic>
        </p:grpSp>
      </p:grpSp>
      <p:grpSp>
        <p:nvGrpSpPr>
          <p:cNvPr id="4" name="组合 3"/>
          <p:cNvGrpSpPr/>
          <p:nvPr/>
        </p:nvGrpSpPr>
        <p:grpSpPr>
          <a:xfrm>
            <a:off x="1280795" y="1590675"/>
            <a:ext cx="7990840" cy="1488440"/>
            <a:chOff x="2017" y="2505"/>
            <a:chExt cx="12584" cy="2344"/>
          </a:xfrm>
        </p:grpSpPr>
        <p:sp>
          <p:nvSpPr>
            <p:cNvPr id="15" name="文本框 14"/>
            <p:cNvSpPr txBox="1"/>
            <p:nvPr/>
          </p:nvSpPr>
          <p:spPr>
            <a:xfrm>
              <a:off x="2017" y="3418"/>
              <a:ext cx="80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</a:rPr>
                <a:t>①</a:t>
              </a:r>
              <a:endParaRPr lang="en-US" altLang="zh-CN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 rot="0">
              <a:off x="2923" y="2505"/>
              <a:ext cx="11679" cy="2345"/>
              <a:chOff x="3298" y="5066"/>
              <a:chExt cx="12626" cy="2402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416"/>
              <a:stretch>
                <a:fillRect/>
              </a:stretch>
            </p:blipFill>
            <p:spPr bwMode="auto">
              <a:xfrm>
                <a:off x="3298" y="5088"/>
                <a:ext cx="3216" cy="23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26" y="5066"/>
                <a:ext cx="9299" cy="23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5" name="组合 4"/>
          <p:cNvGrpSpPr/>
          <p:nvPr/>
        </p:nvGrpSpPr>
        <p:grpSpPr>
          <a:xfrm>
            <a:off x="1275715" y="3122295"/>
            <a:ext cx="8246745" cy="1535471"/>
            <a:chOff x="2009" y="4776"/>
            <a:chExt cx="12987" cy="2271"/>
          </a:xfrm>
        </p:grpSpPr>
        <p:sp>
          <p:nvSpPr>
            <p:cNvPr id="17" name="文本框 16"/>
            <p:cNvSpPr txBox="1"/>
            <p:nvPr/>
          </p:nvSpPr>
          <p:spPr>
            <a:xfrm>
              <a:off x="2009" y="5362"/>
              <a:ext cx="803" cy="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</a:rPr>
                <a:t>②</a:t>
              </a:r>
              <a:endParaRPr lang="en-US" altLang="zh-CN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grpSp>
          <p:nvGrpSpPr>
            <p:cNvPr id="56" name="组合 55"/>
            <p:cNvGrpSpPr/>
            <p:nvPr/>
          </p:nvGrpSpPr>
          <p:grpSpPr>
            <a:xfrm rot="0">
              <a:off x="2940" y="4776"/>
              <a:ext cx="12056" cy="2271"/>
              <a:chOff x="2192" y="4867"/>
              <a:chExt cx="13947" cy="3172"/>
            </a:xfrm>
          </p:grpSpPr>
          <p:pic>
            <p:nvPicPr>
              <p:cNvPr id="50" name="Picture 2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21" t="-15230" r="66036" b="22860"/>
              <a:stretch>
                <a:fillRect/>
              </a:stretch>
            </p:blipFill>
            <p:spPr bwMode="auto">
              <a:xfrm>
                <a:off x="15373" y="4867"/>
                <a:ext cx="766" cy="31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2" name="图片 5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90" y="5383"/>
                <a:ext cx="2560" cy="2288"/>
              </a:xfrm>
              <a:prstGeom prst="rect">
                <a:avLst/>
              </a:prstGeom>
            </p:spPr>
          </p:pic>
          <p:pic>
            <p:nvPicPr>
              <p:cNvPr id="53" name="图片 5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92" y="5409"/>
                <a:ext cx="2560" cy="2288"/>
              </a:xfrm>
              <a:prstGeom prst="rect">
                <a:avLst/>
              </a:prstGeom>
            </p:spPr>
          </p:pic>
          <p:pic>
            <p:nvPicPr>
              <p:cNvPr id="54" name="图片 5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25" y="5399"/>
                <a:ext cx="2560" cy="2288"/>
              </a:xfrm>
              <a:prstGeom prst="rect">
                <a:avLst/>
              </a:prstGeom>
            </p:spPr>
          </p:pic>
          <p:pic>
            <p:nvPicPr>
              <p:cNvPr id="55" name="图片 5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981" y="5399"/>
                <a:ext cx="2560" cy="2288"/>
              </a:xfrm>
              <a:prstGeom prst="rect">
                <a:avLst/>
              </a:prstGeom>
            </p:spPr>
          </p:pic>
        </p:grpSp>
      </p:grpSp>
      <p:sp>
        <p:nvSpPr>
          <p:cNvPr id="57" name="文本框 56"/>
          <p:cNvSpPr txBox="1"/>
          <p:nvPr/>
        </p:nvSpPr>
        <p:spPr>
          <a:xfrm>
            <a:off x="3714750" y="741045"/>
            <a:ext cx="81737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13 </a:t>
            </a:r>
            <a:r>
              <a:rPr lang="en-US" altLang="zh-CN" sz="40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÷ 4 =3 …… 1</a:t>
            </a:r>
            <a:endParaRPr lang="zh-CN" altLang="en-US" sz="40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98240" y="2874645"/>
            <a:ext cx="4888230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13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÷4 =3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(</a:t>
            </a:r>
            <a:r>
              <a:rPr lang="zh-CN" altLang="zh-CN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盘）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……1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（块）</a:t>
            </a:r>
            <a:endParaRPr lang="zh-CN" altLang="en-US" sz="2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98875" y="4499610"/>
            <a:ext cx="4888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13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÷4 =3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(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人</a:t>
            </a:r>
            <a:r>
              <a:rPr lang="zh-CN" altLang="zh-CN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）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……1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（人）</a:t>
            </a:r>
            <a:endParaRPr lang="zh-CN" altLang="en-US" sz="2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宋体" panose="02010600030101010101" pitchFamily="2" charset="-122"/>
            </a:endParaRPr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/>
      <p:bldP spid="7" grpId="0"/>
      <p:bldP spid="7" grpId="1"/>
      <p:bldP spid="57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82" name="矩形 81"/>
          <p:cNvSpPr/>
          <p:nvPr/>
        </p:nvSpPr>
        <p:spPr>
          <a:xfrm>
            <a:off x="0" y="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0" y="663702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形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14713" y="403420"/>
            <a:ext cx="657886" cy="818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矩形: 圆角 55"/>
          <p:cNvSpPr/>
          <p:nvPr/>
        </p:nvSpPr>
        <p:spPr>
          <a:xfrm>
            <a:off x="1229360" y="638810"/>
            <a:ext cx="1404620" cy="503555"/>
          </a:xfrm>
          <a:prstGeom prst="roundRect">
            <a:avLst/>
          </a:prstGeom>
          <a:solidFill>
            <a:srgbClr val="475C49"/>
          </a:solidFill>
          <a:ln w="38100">
            <a:solidFill>
              <a:srgbClr val="A1774D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字魂59号-创粗黑" panose="00000500000000000000" pitchFamily="2" charset="-122"/>
              </a:rPr>
              <a:t>练一</a:t>
            </a:r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字魂59号-创粗黑" panose="00000500000000000000" pitchFamily="2" charset="-122"/>
              </a:rPr>
              <a:t>练</a:t>
            </a:r>
            <a:endParaRPr lang="zh-CN" altLang="en-US" sz="2800" b="1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字魂59号-创粗黑" panose="00000500000000000000" pitchFamily="2" charset="-122"/>
            </a:endParaRPr>
          </a:p>
        </p:txBody>
      </p:sp>
      <p:pic>
        <p:nvPicPr>
          <p:cNvPr id="16" name="图片 15" descr="3－第3题球1盒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9580" y="1477010"/>
            <a:ext cx="2455545" cy="1966595"/>
          </a:xfrm>
          <a:prstGeom prst="rect">
            <a:avLst/>
          </a:prstGeom>
        </p:spPr>
      </p:pic>
      <p:pic>
        <p:nvPicPr>
          <p:cNvPr id="2" name="图片 1" descr="3－第3题球1个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34910" y="1695110"/>
            <a:ext cx="1543910" cy="1235874"/>
          </a:xfrm>
          <a:prstGeom prst="rect">
            <a:avLst/>
          </a:prstGeom>
        </p:spPr>
      </p:pic>
      <p:pic>
        <p:nvPicPr>
          <p:cNvPr id="3" name="图片 2" descr="3－第3题球1盒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51045" y="1492250"/>
            <a:ext cx="2455545" cy="19665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633980" y="3556000"/>
            <a:ext cx="5669280" cy="8172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13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÷6 =2</a:t>
            </a:r>
            <a:r>
              <a:rPr lang="en-US" altLang="zh-CN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(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盒</a:t>
            </a:r>
            <a:r>
              <a:rPr lang="zh-CN" altLang="zh-CN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）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……1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（个）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633980" y="4702810"/>
            <a:ext cx="48882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13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÷2 =6</a:t>
            </a:r>
            <a:r>
              <a:rPr lang="en-US" altLang="zh-CN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(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个</a:t>
            </a:r>
            <a:r>
              <a:rPr lang="zh-CN" altLang="zh-CN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）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……1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宋体" panose="02010600030101010101" pitchFamily="2" charset="-122"/>
              </a:rPr>
              <a:t>（个）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30600" y="358140"/>
            <a:ext cx="8392795" cy="13373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14655" y="5285740"/>
            <a:ext cx="11508740" cy="1125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1"/>
            </p:custDataLst>
          </p:nvPr>
        </p:nvGrpSpPr>
        <p:grpSpPr>
          <a:xfrm>
            <a:off x="-635" y="635"/>
            <a:ext cx="12192635" cy="6857365"/>
            <a:chOff x="2063" y="1538"/>
            <a:chExt cx="15169" cy="7730"/>
          </a:xfrm>
        </p:grpSpPr>
        <p:pic>
          <p:nvPicPr>
            <p:cNvPr id="88" name="图片 87" descr="25-1P32116300Q15"/>
            <p:cNvPicPr>
              <a:picLocks noChangeAspect="1"/>
            </p:cNvPicPr>
            <p:nvPr/>
          </p:nvPicPr>
          <p:blipFill>
            <a:blip r:embed="rId2"/>
            <a:srcRect l="5663" b="5585"/>
            <a:stretch>
              <a:fillRect/>
            </a:stretch>
          </p:blipFill>
          <p:spPr>
            <a:xfrm>
              <a:off x="2063" y="1538"/>
              <a:ext cx="15169" cy="7730"/>
            </a:xfrm>
            <a:prstGeom prst="round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8EC63F">
                    <a:alpha val="100000"/>
                  </a:srgbClr>
                </a:clrFrom>
                <a:clrTo>
                  <a:srgbClr val="8EC63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445" y="1956"/>
              <a:ext cx="1065" cy="1200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2875280" y="1207031"/>
            <a:ext cx="1720215" cy="1788393"/>
            <a:chOff x="9581" y="2178"/>
            <a:chExt cx="2709" cy="290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822" y="2178"/>
              <a:ext cx="2160" cy="1898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9581" y="4133"/>
              <a:ext cx="2709" cy="945"/>
            </a:xfrm>
            <a:prstGeom prst="roundRect">
              <a:avLst/>
            </a:prstGeom>
            <a:solidFill>
              <a:srgbClr val="475C49"/>
            </a:solidFill>
          </p:spPr>
          <p:txBody>
            <a:bodyPr wrap="square" rtlCol="0">
              <a:spAutoFit/>
            </a:bodyPr>
            <a:p>
              <a:r>
                <a:rPr lang="zh-CN" altLang="zh-CN" sz="2800" b="1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</a:rPr>
                <a:t>鲜花工坊</a:t>
              </a:r>
              <a:endParaRPr lang="zh-CN" altLang="zh-CN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723255" y="4771390"/>
            <a:ext cx="1905000" cy="1825625"/>
            <a:chOff x="8843" y="7499"/>
            <a:chExt cx="3000" cy="2875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2533" t="7128" r="9467" b="1372"/>
            <a:stretch>
              <a:fillRect/>
            </a:stretch>
          </p:blipFill>
          <p:spPr>
            <a:xfrm>
              <a:off x="8843" y="7499"/>
              <a:ext cx="2918" cy="1993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8843" y="9472"/>
              <a:ext cx="3000" cy="902"/>
            </a:xfrm>
            <a:prstGeom prst="roundRect">
              <a:avLst/>
            </a:prstGeom>
            <a:solidFill>
              <a:srgbClr val="475C49"/>
            </a:solidFill>
          </p:spPr>
          <p:txBody>
            <a:bodyPr wrap="square" rtlCol="0">
              <a:spAutoFit/>
            </a:bodyPr>
            <a:p>
              <a:r>
                <a:rPr lang="zh-CN" altLang="zh-CN" sz="2800" b="1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</a:rPr>
                <a:t>草莓小镇</a:t>
              </a:r>
              <a:endParaRPr lang="zh-CN" altLang="zh-CN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470650" y="2471420"/>
            <a:ext cx="2068830" cy="2061845"/>
            <a:chOff x="10190" y="3892"/>
            <a:chExt cx="3258" cy="3247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514" y="3892"/>
              <a:ext cx="2416" cy="2436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10190" y="6228"/>
              <a:ext cx="3258" cy="911"/>
            </a:xfrm>
            <a:prstGeom prst="roundRect">
              <a:avLst/>
            </a:prstGeom>
            <a:solidFill>
              <a:srgbClr val="475C49"/>
            </a:solidFill>
          </p:spPr>
          <p:txBody>
            <a:bodyPr wrap="square" rtlCol="0">
              <a:spAutoFit/>
            </a:bodyPr>
            <a:p>
              <a:r>
                <a:rPr lang="zh-CN" altLang="zh-CN" sz="2800" b="1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</a:rPr>
                <a:t>趣味图形屋</a:t>
              </a:r>
              <a:endParaRPr lang="zh-CN" altLang="zh-CN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pic>
        <p:nvPicPr>
          <p:cNvPr id="13" name="图片 12" descr="朵拉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616835" y="5198745"/>
            <a:ext cx="1156970" cy="1264920"/>
          </a:xfrm>
          <a:prstGeom prst="rect">
            <a:avLst/>
          </a:prstGeom>
        </p:spPr>
      </p:pic>
      <p:pic>
        <p:nvPicPr>
          <p:cNvPr id="9" name="图片 8" descr="OIP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 t="11097" r="12948"/>
          <a:stretch>
            <a:fillRect/>
          </a:stretch>
        </p:blipFill>
        <p:spPr>
          <a:xfrm>
            <a:off x="7268845" y="5302250"/>
            <a:ext cx="909320" cy="895350"/>
          </a:xfrm>
          <a:prstGeom prst="rect">
            <a:avLst/>
          </a:prstGeom>
        </p:spPr>
      </p:pic>
      <p:pic>
        <p:nvPicPr>
          <p:cNvPr id="17" name="图片 16" descr="OIP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 t="4792" r="17264"/>
          <a:stretch>
            <a:fillRect/>
          </a:stretch>
        </p:blipFill>
        <p:spPr>
          <a:xfrm>
            <a:off x="7967980" y="2869565"/>
            <a:ext cx="864235" cy="958850"/>
          </a:xfrm>
          <a:prstGeom prst="rect">
            <a:avLst/>
          </a:prstGeom>
        </p:spPr>
      </p:pic>
      <p:pic>
        <p:nvPicPr>
          <p:cNvPr id="18" name="图片 17" descr="OIP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0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rcRect t="2699" r="15418"/>
          <a:stretch>
            <a:fillRect/>
          </a:stretch>
        </p:blipFill>
        <p:spPr>
          <a:xfrm>
            <a:off x="4326255" y="1315720"/>
            <a:ext cx="860425" cy="98425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6470650" y="893445"/>
            <a:ext cx="2068195" cy="1537335"/>
            <a:chOff x="3841443" y="2259829"/>
            <a:chExt cx="2505075" cy="2505077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1443" y="2259829"/>
              <a:ext cx="2505075" cy="2505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7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07" t="23092" r="53279" b="71876"/>
            <a:stretch>
              <a:fillRect/>
            </a:stretch>
          </p:blipFill>
          <p:spPr bwMode="auto">
            <a:xfrm rot="19983847">
              <a:off x="4533824" y="3146293"/>
              <a:ext cx="305945" cy="247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87187 -0.0341667 " pathEditMode="relative" ptsTypes="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朵拉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180000" flipH="1">
            <a:off x="630555" y="1918970"/>
            <a:ext cx="3276600" cy="4385310"/>
          </a:xfrm>
          <a:prstGeom prst="rect">
            <a:avLst/>
          </a:prstGeom>
        </p:spPr>
      </p:pic>
      <p:pic>
        <p:nvPicPr>
          <p:cNvPr id="2" name="图片 1" descr="OI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720000">
            <a:off x="4180205" y="1775460"/>
            <a:ext cx="3008630" cy="3057525"/>
          </a:xfrm>
          <a:prstGeom prst="rect">
            <a:avLst/>
          </a:prstGeom>
        </p:spPr>
      </p:pic>
      <p:pic>
        <p:nvPicPr>
          <p:cNvPr id="3" name="图片 2" descr="OI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0100000">
            <a:off x="5086350" y="2399665"/>
            <a:ext cx="3008630" cy="3057525"/>
          </a:xfrm>
          <a:prstGeom prst="rect">
            <a:avLst/>
          </a:prstGeom>
        </p:spPr>
      </p:pic>
      <p:pic>
        <p:nvPicPr>
          <p:cNvPr id="5" name="图片 4" descr="OIP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800000">
            <a:off x="3902075" y="547370"/>
            <a:ext cx="3008630" cy="3057525"/>
          </a:xfrm>
          <a:prstGeom prst="rect">
            <a:avLst/>
          </a:prstGeom>
        </p:spPr>
      </p:pic>
      <p:sp>
        <p:nvSpPr>
          <p:cNvPr id="82" name="矩形 81"/>
          <p:cNvSpPr/>
          <p:nvPr/>
        </p:nvSpPr>
        <p:spPr>
          <a:xfrm>
            <a:off x="0" y="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0" y="663702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8090535" y="4152265"/>
            <a:ext cx="3744595" cy="2896235"/>
            <a:chOff x="4066818" y="2637202"/>
            <a:chExt cx="2013690" cy="2013923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6818" y="2637202"/>
              <a:ext cx="2013690" cy="2013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7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07" t="23092" r="53279" b="71876"/>
            <a:stretch>
              <a:fillRect/>
            </a:stretch>
          </p:blipFill>
          <p:spPr bwMode="auto">
            <a:xfrm rot="19983847">
              <a:off x="4533824" y="3146293"/>
              <a:ext cx="305945" cy="247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矩形 81"/>
          <p:cNvSpPr/>
          <p:nvPr/>
        </p:nvSpPr>
        <p:spPr>
          <a:xfrm>
            <a:off x="0" y="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0" y="663702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5" descr="0ffa9a65dd5b82cee45030f7c33a3f8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6310" t="4210" r="11779" b="10635"/>
          <a:stretch>
            <a:fillRect/>
          </a:stretch>
        </p:blipFill>
        <p:spPr>
          <a:xfrm>
            <a:off x="8599805" y="2978785"/>
            <a:ext cx="3293110" cy="350901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 rot="18720000">
            <a:off x="2625725" y="387985"/>
            <a:ext cx="5362575" cy="5396230"/>
            <a:chOff x="3480" y="2472"/>
            <a:chExt cx="3776" cy="398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rcRect l="14358" r="14358"/>
            <a:stretch>
              <a:fillRect/>
            </a:stretch>
          </p:blipFill>
          <p:spPr>
            <a:xfrm rot="19380000">
              <a:off x="3480" y="2484"/>
              <a:ext cx="1659" cy="2328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rcRect l="14358" r="14358"/>
            <a:stretch>
              <a:fillRect/>
            </a:stretch>
          </p:blipFill>
          <p:spPr>
            <a:xfrm rot="19920000">
              <a:off x="3779" y="2472"/>
              <a:ext cx="1659" cy="2328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rcRect l="14358" r="14358"/>
            <a:stretch>
              <a:fillRect/>
            </a:stretch>
          </p:blipFill>
          <p:spPr>
            <a:xfrm rot="21000000">
              <a:off x="4039" y="2543"/>
              <a:ext cx="1659" cy="2328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rcRect l="14358" r="14358"/>
            <a:stretch>
              <a:fillRect/>
            </a:stretch>
          </p:blipFill>
          <p:spPr>
            <a:xfrm rot="300000">
              <a:off x="4357" y="2591"/>
              <a:ext cx="1659" cy="2328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rcRect l="14358" r="14358"/>
            <a:stretch>
              <a:fillRect/>
            </a:stretch>
          </p:blipFill>
          <p:spPr>
            <a:xfrm rot="1200000">
              <a:off x="4607" y="2737"/>
              <a:ext cx="1659" cy="232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rcRect l="14358" r="14358"/>
            <a:stretch>
              <a:fillRect/>
            </a:stretch>
          </p:blipFill>
          <p:spPr>
            <a:xfrm rot="1920000">
              <a:off x="4906" y="2946"/>
              <a:ext cx="1659" cy="2328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/>
            <a:srcRect l="14358" r="14358"/>
            <a:stretch>
              <a:fillRect/>
            </a:stretch>
          </p:blipFill>
          <p:spPr>
            <a:xfrm rot="2640000">
              <a:off x="5162" y="3127"/>
              <a:ext cx="1659" cy="2328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/>
            <a:srcRect l="14358" r="14358"/>
            <a:stretch>
              <a:fillRect/>
            </a:stretch>
          </p:blipFill>
          <p:spPr>
            <a:xfrm rot="3600000">
              <a:off x="5179" y="3499"/>
              <a:ext cx="1659" cy="2328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/>
            <a:srcRect l="14358" r="14358"/>
            <a:stretch>
              <a:fillRect/>
            </a:stretch>
          </p:blipFill>
          <p:spPr>
            <a:xfrm rot="4500000">
              <a:off x="5263" y="3697"/>
              <a:ext cx="1659" cy="2328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/>
            <a:srcRect l="14358" r="14358"/>
            <a:stretch>
              <a:fillRect/>
            </a:stretch>
          </p:blipFill>
          <p:spPr>
            <a:xfrm rot="5160000">
              <a:off x="5191" y="3964"/>
              <a:ext cx="1659" cy="2328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3"/>
            <a:srcRect l="14358" r="14358"/>
            <a:stretch>
              <a:fillRect/>
            </a:stretch>
          </p:blipFill>
          <p:spPr>
            <a:xfrm rot="6120000">
              <a:off x="5079" y="4188"/>
              <a:ext cx="1659" cy="2328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rcRect l="14358" r="14358"/>
            <a:stretch>
              <a:fillRect/>
            </a:stretch>
          </p:blipFill>
          <p:spPr>
            <a:xfrm rot="6780000">
              <a:off x="4906" y="4465"/>
              <a:ext cx="1659" cy="232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1786890" y="1332865"/>
            <a:ext cx="8568055" cy="2589530"/>
            <a:chOff x="2814" y="2253"/>
            <a:chExt cx="13493" cy="4078"/>
          </a:xfrm>
        </p:grpSpPr>
        <p:grpSp>
          <p:nvGrpSpPr>
            <p:cNvPr id="35" name="组合 34"/>
            <p:cNvGrpSpPr/>
            <p:nvPr/>
          </p:nvGrpSpPr>
          <p:grpSpPr>
            <a:xfrm>
              <a:off x="2814" y="2253"/>
              <a:ext cx="13493" cy="1598"/>
              <a:chOff x="1410" y="2230"/>
              <a:chExt cx="15708" cy="2040"/>
            </a:xfrm>
          </p:grpSpPr>
          <p:grpSp>
            <p:nvGrpSpPr>
              <p:cNvPr id="26" name="组合 25"/>
              <p:cNvGrpSpPr/>
              <p:nvPr/>
            </p:nvGrpSpPr>
            <p:grpSpPr>
              <a:xfrm>
                <a:off x="2682" y="2246"/>
                <a:ext cx="6604" cy="2024"/>
                <a:chOff x="2682" y="2246"/>
                <a:chExt cx="6604" cy="2024"/>
              </a:xfrm>
            </p:grpSpPr>
            <p:pic>
              <p:nvPicPr>
                <p:cNvPr id="16" name="图片 15"/>
                <p:cNvPicPr>
                  <a:picLocks noChangeAspect="1"/>
                </p:cNvPicPr>
                <p:nvPr/>
              </p:nvPicPr>
              <p:blipFill>
                <a:blip r:embed="rId1"/>
                <a:srcRect l="14358" r="14358"/>
                <a:stretch>
                  <a:fillRect/>
                </a:stretch>
              </p:blipFill>
              <p:spPr>
                <a:xfrm>
                  <a:off x="2682" y="2246"/>
                  <a:ext cx="1340" cy="2016"/>
                </a:xfrm>
                <a:prstGeom prst="rect">
                  <a:avLst/>
                </a:prstGeom>
              </p:spPr>
            </p:pic>
            <p:pic>
              <p:nvPicPr>
                <p:cNvPr id="22" name="图片 21"/>
                <p:cNvPicPr>
                  <a:picLocks noChangeAspect="1"/>
                </p:cNvPicPr>
                <p:nvPr/>
              </p:nvPicPr>
              <p:blipFill>
                <a:blip r:embed="rId1"/>
                <a:srcRect l="14358" r="14358"/>
                <a:stretch>
                  <a:fillRect/>
                </a:stretch>
              </p:blipFill>
              <p:spPr>
                <a:xfrm>
                  <a:off x="3986" y="2254"/>
                  <a:ext cx="1340" cy="2016"/>
                </a:xfrm>
                <a:prstGeom prst="rect">
                  <a:avLst/>
                </a:prstGeom>
              </p:spPr>
            </p:pic>
            <p:pic>
              <p:nvPicPr>
                <p:cNvPr id="23" name="图片 22"/>
                <p:cNvPicPr>
                  <a:picLocks noChangeAspect="1"/>
                </p:cNvPicPr>
                <p:nvPr/>
              </p:nvPicPr>
              <p:blipFill>
                <a:blip r:embed="rId1"/>
                <a:srcRect l="14358" r="14358"/>
                <a:stretch>
                  <a:fillRect/>
                </a:stretch>
              </p:blipFill>
              <p:spPr>
                <a:xfrm>
                  <a:off x="5306" y="2254"/>
                  <a:ext cx="1340" cy="2016"/>
                </a:xfrm>
                <a:prstGeom prst="rect">
                  <a:avLst/>
                </a:prstGeom>
              </p:spPr>
            </p:pic>
            <p:pic>
              <p:nvPicPr>
                <p:cNvPr id="24" name="图片 23"/>
                <p:cNvPicPr>
                  <a:picLocks noChangeAspect="1"/>
                </p:cNvPicPr>
                <p:nvPr/>
              </p:nvPicPr>
              <p:blipFill>
                <a:blip r:embed="rId1"/>
                <a:srcRect l="14358" r="14358"/>
                <a:stretch>
                  <a:fillRect/>
                </a:stretch>
              </p:blipFill>
              <p:spPr>
                <a:xfrm>
                  <a:off x="6626" y="2254"/>
                  <a:ext cx="1340" cy="2016"/>
                </a:xfrm>
                <a:prstGeom prst="rect">
                  <a:avLst/>
                </a:prstGeom>
              </p:spPr>
            </p:pic>
            <p:pic>
              <p:nvPicPr>
                <p:cNvPr id="25" name="图片 24"/>
                <p:cNvPicPr>
                  <a:picLocks noChangeAspect="1"/>
                </p:cNvPicPr>
                <p:nvPr/>
              </p:nvPicPr>
              <p:blipFill>
                <a:blip r:embed="rId1"/>
                <a:srcRect l="14358" r="14358"/>
                <a:stretch>
                  <a:fillRect/>
                </a:stretch>
              </p:blipFill>
              <p:spPr>
                <a:xfrm>
                  <a:off x="7946" y="2254"/>
                  <a:ext cx="1340" cy="2016"/>
                </a:xfrm>
                <a:prstGeom prst="rect">
                  <a:avLst/>
                </a:prstGeom>
              </p:spPr>
            </p:pic>
          </p:grpSp>
          <p:grpSp>
            <p:nvGrpSpPr>
              <p:cNvPr id="27" name="组合 26"/>
              <p:cNvGrpSpPr/>
              <p:nvPr/>
            </p:nvGrpSpPr>
            <p:grpSpPr>
              <a:xfrm>
                <a:off x="9242" y="2230"/>
                <a:ext cx="6604" cy="2024"/>
                <a:chOff x="2682" y="2246"/>
                <a:chExt cx="6604" cy="2024"/>
              </a:xfrm>
            </p:grpSpPr>
            <p:pic>
              <p:nvPicPr>
                <p:cNvPr id="28" name="图片 27"/>
                <p:cNvPicPr>
                  <a:picLocks noChangeAspect="1"/>
                </p:cNvPicPr>
                <p:nvPr/>
              </p:nvPicPr>
              <p:blipFill>
                <a:blip r:embed="rId1"/>
                <a:srcRect l="14358" r="14358"/>
                <a:stretch>
                  <a:fillRect/>
                </a:stretch>
              </p:blipFill>
              <p:spPr>
                <a:xfrm>
                  <a:off x="2682" y="2246"/>
                  <a:ext cx="1340" cy="2016"/>
                </a:xfrm>
                <a:prstGeom prst="rect">
                  <a:avLst/>
                </a:prstGeom>
              </p:spPr>
            </p:pic>
            <p:pic>
              <p:nvPicPr>
                <p:cNvPr id="29" name="图片 28"/>
                <p:cNvPicPr>
                  <a:picLocks noChangeAspect="1"/>
                </p:cNvPicPr>
                <p:nvPr/>
              </p:nvPicPr>
              <p:blipFill>
                <a:blip r:embed="rId1"/>
                <a:srcRect l="14358" r="14358"/>
                <a:stretch>
                  <a:fillRect/>
                </a:stretch>
              </p:blipFill>
              <p:spPr>
                <a:xfrm>
                  <a:off x="3986" y="2254"/>
                  <a:ext cx="1340" cy="2016"/>
                </a:xfrm>
                <a:prstGeom prst="rect">
                  <a:avLst/>
                </a:prstGeom>
              </p:spPr>
            </p:pic>
            <p:pic>
              <p:nvPicPr>
                <p:cNvPr id="30" name="图片 29"/>
                <p:cNvPicPr>
                  <a:picLocks noChangeAspect="1"/>
                </p:cNvPicPr>
                <p:nvPr/>
              </p:nvPicPr>
              <p:blipFill>
                <a:blip r:embed="rId1"/>
                <a:srcRect l="14358" r="14358"/>
                <a:stretch>
                  <a:fillRect/>
                </a:stretch>
              </p:blipFill>
              <p:spPr>
                <a:xfrm>
                  <a:off x="5306" y="2254"/>
                  <a:ext cx="1340" cy="2016"/>
                </a:xfrm>
                <a:prstGeom prst="rect">
                  <a:avLst/>
                </a:prstGeom>
              </p:spPr>
            </p:pic>
            <p:pic>
              <p:nvPicPr>
                <p:cNvPr id="31" name="图片 30"/>
                <p:cNvPicPr>
                  <a:picLocks noChangeAspect="1"/>
                </p:cNvPicPr>
                <p:nvPr/>
              </p:nvPicPr>
              <p:blipFill>
                <a:blip r:embed="rId1"/>
                <a:srcRect l="14358" r="14358"/>
                <a:stretch>
                  <a:fillRect/>
                </a:stretch>
              </p:blipFill>
              <p:spPr>
                <a:xfrm>
                  <a:off x="6626" y="2254"/>
                  <a:ext cx="1340" cy="2016"/>
                </a:xfrm>
                <a:prstGeom prst="rect">
                  <a:avLst/>
                </a:prstGeom>
              </p:spPr>
            </p:pic>
            <p:pic>
              <p:nvPicPr>
                <p:cNvPr id="32" name="图片 31"/>
                <p:cNvPicPr>
                  <a:picLocks noChangeAspect="1"/>
                </p:cNvPicPr>
                <p:nvPr/>
              </p:nvPicPr>
              <p:blipFill>
                <a:blip r:embed="rId1"/>
                <a:srcRect l="14358" r="14358"/>
                <a:stretch>
                  <a:fillRect/>
                </a:stretch>
              </p:blipFill>
              <p:spPr>
                <a:xfrm>
                  <a:off x="7946" y="2254"/>
                  <a:ext cx="1340" cy="2016"/>
                </a:xfrm>
                <a:prstGeom prst="rect">
                  <a:avLst/>
                </a:prstGeom>
              </p:spPr>
            </p:pic>
          </p:grpSp>
          <p:pic>
            <p:nvPicPr>
              <p:cNvPr id="33" name="图片 32"/>
              <p:cNvPicPr>
                <a:picLocks noChangeAspect="1"/>
              </p:cNvPicPr>
              <p:nvPr/>
            </p:nvPicPr>
            <p:blipFill>
              <a:blip r:embed="rId1"/>
              <a:srcRect l="14358" r="14358"/>
              <a:stretch>
                <a:fillRect/>
              </a:stretch>
            </p:blipFill>
            <p:spPr>
              <a:xfrm>
                <a:off x="15778" y="2238"/>
                <a:ext cx="1340" cy="2016"/>
              </a:xfrm>
              <a:prstGeom prst="rect">
                <a:avLst/>
              </a:prstGeom>
            </p:spPr>
          </p:pic>
          <p:pic>
            <p:nvPicPr>
              <p:cNvPr id="34" name="图片 33"/>
              <p:cNvPicPr>
                <a:picLocks noChangeAspect="1"/>
              </p:cNvPicPr>
              <p:nvPr/>
            </p:nvPicPr>
            <p:blipFill>
              <a:blip r:embed="rId1"/>
              <a:srcRect l="14358" r="14358"/>
              <a:stretch>
                <a:fillRect/>
              </a:stretch>
            </p:blipFill>
            <p:spPr>
              <a:xfrm>
                <a:off x="1410" y="2246"/>
                <a:ext cx="1340" cy="2016"/>
              </a:xfrm>
              <a:prstGeom prst="rect">
                <a:avLst/>
              </a:prstGeom>
            </p:spPr>
          </p:pic>
        </p:grpSp>
        <p:sp>
          <p:nvSpPr>
            <p:cNvPr id="36" name="文本框 35"/>
            <p:cNvSpPr txBox="1"/>
            <p:nvPr/>
          </p:nvSpPr>
          <p:spPr>
            <a:xfrm>
              <a:off x="2814" y="3861"/>
              <a:ext cx="13493" cy="2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12</a:t>
              </a:r>
              <a:r>
                <a:rPr lang="zh-CN" altLang="en-US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本《格林童话》，平均分给一些小朋友，还有剩余，平均分给（</a:t>
              </a:r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</a:t>
              </a:r>
              <a:r>
                <a:rPr lang="zh-CN" altLang="en-US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）个小朋友，每人（</a:t>
              </a:r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</a:t>
              </a:r>
              <a:r>
                <a:rPr lang="zh-CN" altLang="en-US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）本，还剩（</a:t>
              </a:r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 </a:t>
              </a:r>
              <a:r>
                <a:rPr lang="zh-CN" altLang="en-US" sz="32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）本。</a:t>
              </a:r>
              <a:endPara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3400673" y="3868420"/>
            <a:ext cx="6016377" cy="619760"/>
            <a:chOff x="5339" y="2032"/>
            <a:chExt cx="9475" cy="976"/>
          </a:xfrm>
        </p:grpSpPr>
        <p:grpSp>
          <p:nvGrpSpPr>
            <p:cNvPr id="58" name="组合 57"/>
            <p:cNvGrpSpPr/>
            <p:nvPr/>
          </p:nvGrpSpPr>
          <p:grpSpPr>
            <a:xfrm rot="0">
              <a:off x="5339" y="2032"/>
              <a:ext cx="9475" cy="975"/>
              <a:chOff x="5371" y="1528"/>
              <a:chExt cx="8853" cy="975"/>
            </a:xfrm>
          </p:grpSpPr>
          <p:grpSp>
            <p:nvGrpSpPr>
              <p:cNvPr id="59" name="组合 58"/>
              <p:cNvGrpSpPr/>
              <p:nvPr/>
            </p:nvGrpSpPr>
            <p:grpSpPr>
              <a:xfrm>
                <a:off x="5371" y="1584"/>
                <a:ext cx="6350" cy="919"/>
                <a:chOff x="9940" y="2056"/>
                <a:chExt cx="6350" cy="919"/>
              </a:xfrm>
            </p:grpSpPr>
            <p:sp>
              <p:nvSpPr>
                <p:cNvPr id="60" name="文本框 59"/>
                <p:cNvSpPr txBox="1"/>
                <p:nvPr/>
              </p:nvSpPr>
              <p:spPr>
                <a:xfrm>
                  <a:off x="9940" y="2056"/>
                  <a:ext cx="3101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8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12÷</a:t>
                  </a:r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    </a:t>
                  </a:r>
                  <a:r>
                    <a:rPr lang="en-US" altLang="zh-CN" sz="28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=</a:t>
                  </a:r>
                  <a:endParaRPr lang="en-US" altLang="zh-CN" sz="28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endParaRPr>
                </a:p>
              </p:txBody>
            </p:sp>
            <p:sp>
              <p:nvSpPr>
                <p:cNvPr id="61" name="文本框 60"/>
                <p:cNvSpPr txBox="1"/>
                <p:nvPr/>
              </p:nvSpPr>
              <p:spPr>
                <a:xfrm>
                  <a:off x="13778" y="2087"/>
                  <a:ext cx="2512" cy="7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28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(</a:t>
                  </a:r>
                  <a:r>
                    <a:rPr lang="zh-CN" altLang="en-US" sz="2800">
                      <a:latin typeface="楷体" panose="02010609060101010101" charset="-122"/>
                      <a:ea typeface="楷体" panose="02010609060101010101" charset="-122"/>
                      <a:cs typeface="楷体" panose="02010609060101010101" charset="-122"/>
                    </a:rPr>
                    <a:t>本</a:t>
                  </a:r>
                  <a:r>
                    <a:rPr lang="zh-CN" altLang="zh-CN" sz="2800">
                      <a:latin typeface="楷体" panose="02010609060101010101" charset="-122"/>
                      <a:ea typeface="楷体" panose="02010609060101010101" charset="-122"/>
                      <a:cs typeface="Arial" panose="020B0604020202020204" pitchFamily="34" charset="0"/>
                    </a:rPr>
                    <a:t>）</a:t>
                  </a:r>
                  <a:endParaRPr lang="zh-CN" altLang="zh-CN" sz="280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2" name="文本框 61"/>
              <p:cNvSpPr txBox="1"/>
              <p:nvPr/>
            </p:nvSpPr>
            <p:spPr>
              <a:xfrm>
                <a:off x="10658" y="1528"/>
                <a:ext cx="1699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800">
                    <a:latin typeface="楷体" panose="02010609060101010101" charset="-122"/>
                    <a:ea typeface="楷体" panose="02010609060101010101" charset="-122"/>
                  </a:rPr>
                  <a:t>……</a:t>
                </a:r>
                <a:endParaRPr lang="en-US" altLang="zh-CN" sz="2800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  <p:sp>
            <p:nvSpPr>
              <p:cNvPr id="63" name="文本框 62"/>
              <p:cNvSpPr txBox="1"/>
              <p:nvPr/>
            </p:nvSpPr>
            <p:spPr>
              <a:xfrm>
                <a:off x="12822" y="1645"/>
                <a:ext cx="140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8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(</a:t>
                </a:r>
                <a:r>
                  <a:rPr lang="zh-CN" altLang="en-US" sz="28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本</a:t>
                </a:r>
                <a:r>
                  <a:rPr lang="zh-CN" altLang="zh-CN" sz="2800">
                    <a:latin typeface="楷体" panose="02010609060101010101" charset="-122"/>
                    <a:ea typeface="楷体" panose="02010609060101010101" charset="-122"/>
                    <a:cs typeface="楷体" panose="02010609060101010101" charset="-122"/>
                  </a:rPr>
                  <a:t>）</a:t>
                </a:r>
                <a:endParaRPr lang="zh-CN" altLang="zh-CN" sz="28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endParaRPr>
              </a:p>
            </p:txBody>
          </p:sp>
        </p:grpSp>
        <p:sp>
          <p:nvSpPr>
            <p:cNvPr id="64" name="矩形 63"/>
            <p:cNvSpPr/>
            <p:nvPr/>
          </p:nvSpPr>
          <p:spPr>
            <a:xfrm>
              <a:off x="6915" y="2172"/>
              <a:ext cx="841" cy="83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/>
            </a:p>
          </p:txBody>
        </p:sp>
        <p:sp>
          <p:nvSpPr>
            <p:cNvPr id="65" name="矩形 64"/>
            <p:cNvSpPr/>
            <p:nvPr/>
          </p:nvSpPr>
          <p:spPr>
            <a:xfrm>
              <a:off x="8426" y="2152"/>
              <a:ext cx="841" cy="83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/>
            </a:p>
          </p:txBody>
        </p:sp>
        <p:sp>
          <p:nvSpPr>
            <p:cNvPr id="66" name="矩形 65"/>
            <p:cNvSpPr/>
            <p:nvPr/>
          </p:nvSpPr>
          <p:spPr>
            <a:xfrm>
              <a:off x="12610" y="2160"/>
              <a:ext cx="841" cy="836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/>
            </a:p>
          </p:txBody>
        </p:sp>
      </p:grpSp>
      <p:sp>
        <p:nvSpPr>
          <p:cNvPr id="82" name="矩形 81"/>
          <p:cNvSpPr/>
          <p:nvPr/>
        </p:nvSpPr>
        <p:spPr>
          <a:xfrm>
            <a:off x="0" y="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0" y="663702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形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13" y="403420"/>
            <a:ext cx="657886" cy="818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矩形: 圆角 55"/>
          <p:cNvSpPr/>
          <p:nvPr/>
        </p:nvSpPr>
        <p:spPr>
          <a:xfrm>
            <a:off x="1229360" y="638810"/>
            <a:ext cx="1737995" cy="503555"/>
          </a:xfrm>
          <a:prstGeom prst="roundRect">
            <a:avLst/>
          </a:prstGeom>
          <a:solidFill>
            <a:srgbClr val="475C49"/>
          </a:solidFill>
          <a:ln w="38100">
            <a:solidFill>
              <a:srgbClr val="A1774D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字魂59号-创粗黑" panose="00000500000000000000" pitchFamily="2" charset="-122"/>
              </a:rPr>
              <a:t>思维冲</a:t>
            </a:r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字魂59号-创粗黑" panose="00000500000000000000" pitchFamily="2" charset="-122"/>
              </a:rPr>
              <a:t>浪</a:t>
            </a:r>
            <a:endParaRPr lang="zh-CN" altLang="en-US" sz="2800" b="1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字魂59号-创粗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等腰三角形 21"/>
          <p:cNvSpPr/>
          <p:nvPr/>
        </p:nvSpPr>
        <p:spPr>
          <a:xfrm>
            <a:off x="10822375" y="5412263"/>
            <a:ext cx="1370001" cy="1445071"/>
          </a:xfrm>
          <a:prstGeom prst="triangle">
            <a:avLst>
              <a:gd name="adj" fmla="val 100000"/>
            </a:avLst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等腰三角形 14"/>
          <p:cNvSpPr/>
          <p:nvPr/>
        </p:nvSpPr>
        <p:spPr>
          <a:xfrm rot="5400000" flipH="1">
            <a:off x="37535" y="-47891"/>
            <a:ext cx="1370001" cy="1445071"/>
          </a:xfrm>
          <a:prstGeom prst="triangle">
            <a:avLst>
              <a:gd name="adj" fmla="val 100000"/>
            </a:avLst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44000" y="117000"/>
            <a:ext cx="11904000" cy="6624000"/>
          </a:xfrm>
          <a:prstGeom prst="rect">
            <a:avLst/>
          </a:prstGeom>
          <a:noFill/>
          <a:ln>
            <a:solidFill>
              <a:srgbClr val="00BF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7" name="图片 76" descr="C:/Users/Dell/AppData/Local/Temp/picturecompress_20211103201124/output_1.pngoutput_1"/>
          <p:cNvPicPr>
            <a:picLocks noChangeAspect="1"/>
          </p:cNvPicPr>
          <p:nvPr/>
        </p:nvPicPr>
        <p:blipFill>
          <a:blip r:embed="rId1"/>
          <a:srcRect l="10030" t="9485" r="13382" b="5478"/>
          <a:stretch>
            <a:fillRect/>
          </a:stretch>
        </p:blipFill>
        <p:spPr>
          <a:xfrm>
            <a:off x="10360660" y="116840"/>
            <a:ext cx="1593850" cy="1770380"/>
          </a:xfrm>
          <a:prstGeom prst="rect">
            <a:avLst/>
          </a:prstGeom>
          <a:effectLst>
            <a:outerShdw blurRad="152400" dist="1270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36" name="组合 35"/>
          <p:cNvGrpSpPr/>
          <p:nvPr/>
        </p:nvGrpSpPr>
        <p:grpSpPr>
          <a:xfrm>
            <a:off x="191770" y="4846320"/>
            <a:ext cx="2449195" cy="2011045"/>
            <a:chOff x="13914" y="6517"/>
            <a:chExt cx="4802" cy="3900"/>
          </a:xfrm>
        </p:grpSpPr>
        <p:pic>
          <p:nvPicPr>
            <p:cNvPr id="5" name="图片 4" descr="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14" y="6517"/>
              <a:ext cx="4803" cy="3901"/>
            </a:xfrm>
            <a:prstGeom prst="rect">
              <a:avLst/>
            </a:prstGeom>
          </p:spPr>
        </p:pic>
        <p:grpSp>
          <p:nvGrpSpPr>
            <p:cNvPr id="31" name="组合 30"/>
            <p:cNvGrpSpPr/>
            <p:nvPr/>
          </p:nvGrpSpPr>
          <p:grpSpPr>
            <a:xfrm>
              <a:off x="15886" y="8932"/>
              <a:ext cx="1893" cy="1463"/>
              <a:chOff x="4256" y="7034"/>
              <a:chExt cx="4492" cy="3142"/>
            </a:xfrm>
          </p:grpSpPr>
          <p:grpSp>
            <p:nvGrpSpPr>
              <p:cNvPr id="7" name="组合 6"/>
              <p:cNvGrpSpPr/>
              <p:nvPr/>
            </p:nvGrpSpPr>
            <p:grpSpPr>
              <a:xfrm rot="6000000">
                <a:off x="3580" y="7710"/>
                <a:ext cx="3142" cy="1791"/>
                <a:chOff x="8510587" y="13255626"/>
                <a:chExt cx="3071813" cy="1751013"/>
              </a:xfrm>
            </p:grpSpPr>
            <p:sp>
              <p:nvSpPr>
                <p:cNvPr id="8" name="Freeform 105"/>
                <p:cNvSpPr>
                  <a:spLocks noEditPoints="1"/>
                </p:cNvSpPr>
                <p:nvPr/>
              </p:nvSpPr>
              <p:spPr bwMode="auto">
                <a:xfrm>
                  <a:off x="8569325" y="13255626"/>
                  <a:ext cx="3013075" cy="1616075"/>
                </a:xfrm>
                <a:custGeom>
                  <a:avLst/>
                  <a:gdLst>
                    <a:gd name="T0" fmla="*/ 0 w 711"/>
                    <a:gd name="T1" fmla="*/ 82 h 381"/>
                    <a:gd name="T2" fmla="*/ 675 w 711"/>
                    <a:gd name="T3" fmla="*/ 381 h 381"/>
                    <a:gd name="T4" fmla="*/ 711 w 711"/>
                    <a:gd name="T5" fmla="*/ 299 h 381"/>
                    <a:gd name="T6" fmla="*/ 36 w 711"/>
                    <a:gd name="T7" fmla="*/ 0 h 381"/>
                    <a:gd name="T8" fmla="*/ 0 w 711"/>
                    <a:gd name="T9" fmla="*/ 82 h 381"/>
                    <a:gd name="T10" fmla="*/ 641 w 711"/>
                    <a:gd name="T11" fmla="*/ 317 h 381"/>
                    <a:gd name="T12" fmla="*/ 662 w 711"/>
                    <a:gd name="T13" fmla="*/ 308 h 381"/>
                    <a:gd name="T14" fmla="*/ 671 w 711"/>
                    <a:gd name="T15" fmla="*/ 330 h 381"/>
                    <a:gd name="T16" fmla="*/ 649 w 711"/>
                    <a:gd name="T17" fmla="*/ 338 h 381"/>
                    <a:gd name="T18" fmla="*/ 641 w 711"/>
                    <a:gd name="T19" fmla="*/ 317 h 3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11" h="381">
                      <a:moveTo>
                        <a:pt x="0" y="82"/>
                      </a:moveTo>
                      <a:cubicBezTo>
                        <a:pt x="675" y="381"/>
                        <a:pt x="675" y="381"/>
                        <a:pt x="675" y="381"/>
                      </a:cubicBezTo>
                      <a:cubicBezTo>
                        <a:pt x="711" y="299"/>
                        <a:pt x="711" y="299"/>
                        <a:pt x="711" y="299"/>
                      </a:cubicBezTo>
                      <a:cubicBezTo>
                        <a:pt x="36" y="0"/>
                        <a:pt x="36" y="0"/>
                        <a:pt x="36" y="0"/>
                      </a:cubicBezTo>
                      <a:lnTo>
                        <a:pt x="0" y="82"/>
                      </a:lnTo>
                      <a:close/>
                      <a:moveTo>
                        <a:pt x="641" y="317"/>
                      </a:moveTo>
                      <a:cubicBezTo>
                        <a:pt x="644" y="308"/>
                        <a:pt x="654" y="305"/>
                        <a:pt x="662" y="308"/>
                      </a:cubicBezTo>
                      <a:cubicBezTo>
                        <a:pt x="671" y="312"/>
                        <a:pt x="674" y="322"/>
                        <a:pt x="671" y="330"/>
                      </a:cubicBezTo>
                      <a:cubicBezTo>
                        <a:pt x="667" y="338"/>
                        <a:pt x="657" y="342"/>
                        <a:pt x="649" y="338"/>
                      </a:cubicBezTo>
                      <a:cubicBezTo>
                        <a:pt x="641" y="335"/>
                        <a:pt x="637" y="325"/>
                        <a:pt x="641" y="317"/>
                      </a:cubicBezTo>
                      <a:close/>
                    </a:path>
                  </a:pathLst>
                </a:custGeom>
                <a:solidFill>
                  <a:srgbClr val="00D3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" name="Freeform 106"/>
                <p:cNvSpPr/>
                <p:nvPr/>
              </p:nvSpPr>
              <p:spPr bwMode="auto">
                <a:xfrm>
                  <a:off x="10102850" y="13903326"/>
                  <a:ext cx="149225" cy="217488"/>
                </a:xfrm>
                <a:custGeom>
                  <a:avLst/>
                  <a:gdLst>
                    <a:gd name="T0" fmla="*/ 0 w 94"/>
                    <a:gd name="T1" fmla="*/ 118 h 137"/>
                    <a:gd name="T2" fmla="*/ 43 w 94"/>
                    <a:gd name="T3" fmla="*/ 137 h 137"/>
                    <a:gd name="T4" fmla="*/ 94 w 94"/>
                    <a:gd name="T5" fmla="*/ 19 h 137"/>
                    <a:gd name="T6" fmla="*/ 54 w 94"/>
                    <a:gd name="T7" fmla="*/ 0 h 137"/>
                    <a:gd name="T8" fmla="*/ 0 w 94"/>
                    <a:gd name="T9" fmla="*/ 118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137">
                      <a:moveTo>
                        <a:pt x="0" y="118"/>
                      </a:moveTo>
                      <a:lnTo>
                        <a:pt x="43" y="137"/>
                      </a:lnTo>
                      <a:lnTo>
                        <a:pt x="94" y="19"/>
                      </a:lnTo>
                      <a:lnTo>
                        <a:pt x="54" y="0"/>
                      </a:lnTo>
                      <a:lnTo>
                        <a:pt x="0" y="11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" name="Freeform 107"/>
                <p:cNvSpPr/>
                <p:nvPr/>
              </p:nvSpPr>
              <p:spPr bwMode="auto">
                <a:xfrm>
                  <a:off x="9934575" y="13827126"/>
                  <a:ext cx="147638" cy="217488"/>
                </a:xfrm>
                <a:custGeom>
                  <a:avLst/>
                  <a:gdLst>
                    <a:gd name="T0" fmla="*/ 0 w 93"/>
                    <a:gd name="T1" fmla="*/ 118 h 137"/>
                    <a:gd name="T2" fmla="*/ 42 w 93"/>
                    <a:gd name="T3" fmla="*/ 137 h 137"/>
                    <a:gd name="T4" fmla="*/ 93 w 93"/>
                    <a:gd name="T5" fmla="*/ 19 h 137"/>
                    <a:gd name="T6" fmla="*/ 50 w 93"/>
                    <a:gd name="T7" fmla="*/ 0 h 137"/>
                    <a:gd name="T8" fmla="*/ 0 w 93"/>
                    <a:gd name="T9" fmla="*/ 118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137">
                      <a:moveTo>
                        <a:pt x="0" y="118"/>
                      </a:moveTo>
                      <a:lnTo>
                        <a:pt x="42" y="137"/>
                      </a:lnTo>
                      <a:lnTo>
                        <a:pt x="93" y="19"/>
                      </a:lnTo>
                      <a:lnTo>
                        <a:pt x="50" y="0"/>
                      </a:lnTo>
                      <a:lnTo>
                        <a:pt x="0" y="11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1" name="Freeform 108"/>
                <p:cNvSpPr/>
                <p:nvPr/>
              </p:nvSpPr>
              <p:spPr bwMode="auto">
                <a:xfrm>
                  <a:off x="9764712" y="13750926"/>
                  <a:ext cx="147638" cy="217488"/>
                </a:xfrm>
                <a:custGeom>
                  <a:avLst/>
                  <a:gdLst>
                    <a:gd name="T0" fmla="*/ 0 w 93"/>
                    <a:gd name="T1" fmla="*/ 118 h 137"/>
                    <a:gd name="T2" fmla="*/ 43 w 93"/>
                    <a:gd name="T3" fmla="*/ 137 h 137"/>
                    <a:gd name="T4" fmla="*/ 93 w 93"/>
                    <a:gd name="T5" fmla="*/ 19 h 137"/>
                    <a:gd name="T6" fmla="*/ 51 w 93"/>
                    <a:gd name="T7" fmla="*/ 0 h 137"/>
                    <a:gd name="T8" fmla="*/ 0 w 93"/>
                    <a:gd name="T9" fmla="*/ 118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137">
                      <a:moveTo>
                        <a:pt x="0" y="118"/>
                      </a:moveTo>
                      <a:lnTo>
                        <a:pt x="43" y="137"/>
                      </a:lnTo>
                      <a:lnTo>
                        <a:pt x="93" y="19"/>
                      </a:lnTo>
                      <a:lnTo>
                        <a:pt x="51" y="0"/>
                      </a:lnTo>
                      <a:lnTo>
                        <a:pt x="0" y="11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2" name="Freeform 109"/>
                <p:cNvSpPr/>
                <p:nvPr/>
              </p:nvSpPr>
              <p:spPr bwMode="auto">
                <a:xfrm>
                  <a:off x="9594850" y="13679489"/>
                  <a:ext cx="149225" cy="211138"/>
                </a:xfrm>
                <a:custGeom>
                  <a:avLst/>
                  <a:gdLst>
                    <a:gd name="T0" fmla="*/ 0 w 94"/>
                    <a:gd name="T1" fmla="*/ 115 h 133"/>
                    <a:gd name="T2" fmla="*/ 40 w 94"/>
                    <a:gd name="T3" fmla="*/ 133 h 133"/>
                    <a:gd name="T4" fmla="*/ 94 w 94"/>
                    <a:gd name="T5" fmla="*/ 19 h 133"/>
                    <a:gd name="T6" fmla="*/ 51 w 94"/>
                    <a:gd name="T7" fmla="*/ 0 h 133"/>
                    <a:gd name="T8" fmla="*/ 0 w 94"/>
                    <a:gd name="T9" fmla="*/ 115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133">
                      <a:moveTo>
                        <a:pt x="0" y="115"/>
                      </a:moveTo>
                      <a:lnTo>
                        <a:pt x="40" y="133"/>
                      </a:lnTo>
                      <a:lnTo>
                        <a:pt x="94" y="19"/>
                      </a:lnTo>
                      <a:lnTo>
                        <a:pt x="51" y="0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3" name="Freeform 110"/>
                <p:cNvSpPr/>
                <p:nvPr/>
              </p:nvSpPr>
              <p:spPr bwMode="auto">
                <a:xfrm>
                  <a:off x="9421812" y="13603289"/>
                  <a:ext cx="147638" cy="211138"/>
                </a:xfrm>
                <a:custGeom>
                  <a:avLst/>
                  <a:gdLst>
                    <a:gd name="T0" fmla="*/ 0 w 93"/>
                    <a:gd name="T1" fmla="*/ 115 h 133"/>
                    <a:gd name="T2" fmla="*/ 42 w 93"/>
                    <a:gd name="T3" fmla="*/ 133 h 133"/>
                    <a:gd name="T4" fmla="*/ 93 w 93"/>
                    <a:gd name="T5" fmla="*/ 18 h 133"/>
                    <a:gd name="T6" fmla="*/ 53 w 93"/>
                    <a:gd name="T7" fmla="*/ 0 h 133"/>
                    <a:gd name="T8" fmla="*/ 0 w 93"/>
                    <a:gd name="T9" fmla="*/ 115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133">
                      <a:moveTo>
                        <a:pt x="0" y="115"/>
                      </a:moveTo>
                      <a:lnTo>
                        <a:pt x="42" y="133"/>
                      </a:lnTo>
                      <a:lnTo>
                        <a:pt x="93" y="18"/>
                      </a:lnTo>
                      <a:lnTo>
                        <a:pt x="53" y="0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6" name="Freeform 111"/>
                <p:cNvSpPr/>
                <p:nvPr/>
              </p:nvSpPr>
              <p:spPr bwMode="auto">
                <a:xfrm>
                  <a:off x="9251950" y="13527089"/>
                  <a:ext cx="147638" cy="215900"/>
                </a:xfrm>
                <a:custGeom>
                  <a:avLst/>
                  <a:gdLst>
                    <a:gd name="T0" fmla="*/ 0 w 93"/>
                    <a:gd name="T1" fmla="*/ 117 h 136"/>
                    <a:gd name="T2" fmla="*/ 43 w 93"/>
                    <a:gd name="T3" fmla="*/ 136 h 136"/>
                    <a:gd name="T4" fmla="*/ 93 w 93"/>
                    <a:gd name="T5" fmla="*/ 18 h 136"/>
                    <a:gd name="T6" fmla="*/ 53 w 93"/>
                    <a:gd name="T7" fmla="*/ 0 h 136"/>
                    <a:gd name="T8" fmla="*/ 0 w 93"/>
                    <a:gd name="T9" fmla="*/ 117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136">
                      <a:moveTo>
                        <a:pt x="0" y="117"/>
                      </a:moveTo>
                      <a:lnTo>
                        <a:pt x="43" y="136"/>
                      </a:lnTo>
                      <a:lnTo>
                        <a:pt x="93" y="18"/>
                      </a:lnTo>
                      <a:lnTo>
                        <a:pt x="53" y="0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7" name="Freeform 112"/>
                <p:cNvSpPr/>
                <p:nvPr/>
              </p:nvSpPr>
              <p:spPr bwMode="auto">
                <a:xfrm>
                  <a:off x="9082087" y="13450889"/>
                  <a:ext cx="149225" cy="215900"/>
                </a:xfrm>
                <a:custGeom>
                  <a:avLst/>
                  <a:gdLst>
                    <a:gd name="T0" fmla="*/ 0 w 94"/>
                    <a:gd name="T1" fmla="*/ 117 h 136"/>
                    <a:gd name="T2" fmla="*/ 43 w 94"/>
                    <a:gd name="T3" fmla="*/ 136 h 136"/>
                    <a:gd name="T4" fmla="*/ 94 w 94"/>
                    <a:gd name="T5" fmla="*/ 18 h 136"/>
                    <a:gd name="T6" fmla="*/ 51 w 94"/>
                    <a:gd name="T7" fmla="*/ 0 h 136"/>
                    <a:gd name="T8" fmla="*/ 0 w 94"/>
                    <a:gd name="T9" fmla="*/ 117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136">
                      <a:moveTo>
                        <a:pt x="0" y="117"/>
                      </a:moveTo>
                      <a:lnTo>
                        <a:pt x="43" y="136"/>
                      </a:lnTo>
                      <a:lnTo>
                        <a:pt x="94" y="18"/>
                      </a:lnTo>
                      <a:lnTo>
                        <a:pt x="51" y="0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Freeform 113"/>
                <p:cNvSpPr/>
                <p:nvPr/>
              </p:nvSpPr>
              <p:spPr bwMode="auto">
                <a:xfrm>
                  <a:off x="8912225" y="13374689"/>
                  <a:ext cx="149225" cy="215900"/>
                </a:xfrm>
                <a:custGeom>
                  <a:avLst/>
                  <a:gdLst>
                    <a:gd name="T0" fmla="*/ 0 w 94"/>
                    <a:gd name="T1" fmla="*/ 117 h 136"/>
                    <a:gd name="T2" fmla="*/ 43 w 94"/>
                    <a:gd name="T3" fmla="*/ 136 h 136"/>
                    <a:gd name="T4" fmla="*/ 94 w 94"/>
                    <a:gd name="T5" fmla="*/ 18 h 136"/>
                    <a:gd name="T6" fmla="*/ 51 w 94"/>
                    <a:gd name="T7" fmla="*/ 0 h 136"/>
                    <a:gd name="T8" fmla="*/ 0 w 94"/>
                    <a:gd name="T9" fmla="*/ 117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136">
                      <a:moveTo>
                        <a:pt x="0" y="117"/>
                      </a:moveTo>
                      <a:lnTo>
                        <a:pt x="43" y="136"/>
                      </a:lnTo>
                      <a:lnTo>
                        <a:pt x="94" y="18"/>
                      </a:lnTo>
                      <a:lnTo>
                        <a:pt x="51" y="0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Freeform 114"/>
                <p:cNvSpPr/>
                <p:nvPr/>
              </p:nvSpPr>
              <p:spPr bwMode="auto">
                <a:xfrm>
                  <a:off x="8743950" y="13301664"/>
                  <a:ext cx="147638" cy="212725"/>
                </a:xfrm>
                <a:custGeom>
                  <a:avLst/>
                  <a:gdLst>
                    <a:gd name="T0" fmla="*/ 0 w 93"/>
                    <a:gd name="T1" fmla="*/ 115 h 134"/>
                    <a:gd name="T2" fmla="*/ 40 w 93"/>
                    <a:gd name="T3" fmla="*/ 134 h 134"/>
                    <a:gd name="T4" fmla="*/ 93 w 93"/>
                    <a:gd name="T5" fmla="*/ 19 h 134"/>
                    <a:gd name="T6" fmla="*/ 50 w 93"/>
                    <a:gd name="T7" fmla="*/ 0 h 134"/>
                    <a:gd name="T8" fmla="*/ 0 w 93"/>
                    <a:gd name="T9" fmla="*/ 115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134">
                      <a:moveTo>
                        <a:pt x="0" y="115"/>
                      </a:moveTo>
                      <a:lnTo>
                        <a:pt x="40" y="134"/>
                      </a:lnTo>
                      <a:lnTo>
                        <a:pt x="93" y="19"/>
                      </a:lnTo>
                      <a:lnTo>
                        <a:pt x="50" y="0"/>
                      </a:lnTo>
                      <a:lnTo>
                        <a:pt x="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Freeform 115"/>
                <p:cNvSpPr/>
                <p:nvPr/>
              </p:nvSpPr>
              <p:spPr bwMode="auto">
                <a:xfrm>
                  <a:off x="10955337" y="14281151"/>
                  <a:ext cx="147638" cy="215900"/>
                </a:xfrm>
                <a:custGeom>
                  <a:avLst/>
                  <a:gdLst>
                    <a:gd name="T0" fmla="*/ 0 w 93"/>
                    <a:gd name="T1" fmla="*/ 118 h 136"/>
                    <a:gd name="T2" fmla="*/ 43 w 93"/>
                    <a:gd name="T3" fmla="*/ 136 h 136"/>
                    <a:gd name="T4" fmla="*/ 93 w 93"/>
                    <a:gd name="T5" fmla="*/ 19 h 136"/>
                    <a:gd name="T6" fmla="*/ 53 w 93"/>
                    <a:gd name="T7" fmla="*/ 0 h 136"/>
                    <a:gd name="T8" fmla="*/ 0 w 93"/>
                    <a:gd name="T9" fmla="*/ 118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136">
                      <a:moveTo>
                        <a:pt x="0" y="118"/>
                      </a:moveTo>
                      <a:lnTo>
                        <a:pt x="43" y="136"/>
                      </a:lnTo>
                      <a:lnTo>
                        <a:pt x="93" y="19"/>
                      </a:lnTo>
                      <a:lnTo>
                        <a:pt x="53" y="0"/>
                      </a:lnTo>
                      <a:lnTo>
                        <a:pt x="0" y="11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Freeform 116"/>
                <p:cNvSpPr/>
                <p:nvPr/>
              </p:nvSpPr>
              <p:spPr bwMode="auto">
                <a:xfrm>
                  <a:off x="10785475" y="14204951"/>
                  <a:ext cx="147638" cy="215900"/>
                </a:xfrm>
                <a:custGeom>
                  <a:avLst/>
                  <a:gdLst>
                    <a:gd name="T0" fmla="*/ 0 w 93"/>
                    <a:gd name="T1" fmla="*/ 118 h 136"/>
                    <a:gd name="T2" fmla="*/ 43 w 93"/>
                    <a:gd name="T3" fmla="*/ 136 h 136"/>
                    <a:gd name="T4" fmla="*/ 93 w 93"/>
                    <a:gd name="T5" fmla="*/ 19 h 136"/>
                    <a:gd name="T6" fmla="*/ 51 w 93"/>
                    <a:gd name="T7" fmla="*/ 0 h 136"/>
                    <a:gd name="T8" fmla="*/ 0 w 93"/>
                    <a:gd name="T9" fmla="*/ 118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136">
                      <a:moveTo>
                        <a:pt x="0" y="118"/>
                      </a:moveTo>
                      <a:lnTo>
                        <a:pt x="43" y="136"/>
                      </a:lnTo>
                      <a:lnTo>
                        <a:pt x="93" y="19"/>
                      </a:lnTo>
                      <a:lnTo>
                        <a:pt x="51" y="0"/>
                      </a:lnTo>
                      <a:lnTo>
                        <a:pt x="0" y="11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Freeform 117"/>
                <p:cNvSpPr/>
                <p:nvPr/>
              </p:nvSpPr>
              <p:spPr bwMode="auto">
                <a:xfrm>
                  <a:off x="10615612" y="14128751"/>
                  <a:ext cx="149225" cy="215900"/>
                </a:xfrm>
                <a:custGeom>
                  <a:avLst/>
                  <a:gdLst>
                    <a:gd name="T0" fmla="*/ 0 w 94"/>
                    <a:gd name="T1" fmla="*/ 118 h 136"/>
                    <a:gd name="T2" fmla="*/ 43 w 94"/>
                    <a:gd name="T3" fmla="*/ 136 h 136"/>
                    <a:gd name="T4" fmla="*/ 94 w 94"/>
                    <a:gd name="T5" fmla="*/ 19 h 136"/>
                    <a:gd name="T6" fmla="*/ 51 w 94"/>
                    <a:gd name="T7" fmla="*/ 0 h 136"/>
                    <a:gd name="T8" fmla="*/ 0 w 94"/>
                    <a:gd name="T9" fmla="*/ 118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136">
                      <a:moveTo>
                        <a:pt x="0" y="118"/>
                      </a:moveTo>
                      <a:lnTo>
                        <a:pt x="43" y="136"/>
                      </a:lnTo>
                      <a:lnTo>
                        <a:pt x="94" y="19"/>
                      </a:lnTo>
                      <a:lnTo>
                        <a:pt x="51" y="0"/>
                      </a:lnTo>
                      <a:lnTo>
                        <a:pt x="0" y="11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Freeform 118"/>
                <p:cNvSpPr/>
                <p:nvPr/>
              </p:nvSpPr>
              <p:spPr bwMode="auto">
                <a:xfrm>
                  <a:off x="10447337" y="14057314"/>
                  <a:ext cx="147638" cy="211138"/>
                </a:xfrm>
                <a:custGeom>
                  <a:avLst/>
                  <a:gdLst>
                    <a:gd name="T0" fmla="*/ 0 w 93"/>
                    <a:gd name="T1" fmla="*/ 114 h 133"/>
                    <a:gd name="T2" fmla="*/ 40 w 93"/>
                    <a:gd name="T3" fmla="*/ 133 h 133"/>
                    <a:gd name="T4" fmla="*/ 93 w 93"/>
                    <a:gd name="T5" fmla="*/ 18 h 133"/>
                    <a:gd name="T6" fmla="*/ 50 w 93"/>
                    <a:gd name="T7" fmla="*/ 0 h 133"/>
                    <a:gd name="T8" fmla="*/ 0 w 93"/>
                    <a:gd name="T9" fmla="*/ 114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3" h="133">
                      <a:moveTo>
                        <a:pt x="0" y="114"/>
                      </a:moveTo>
                      <a:lnTo>
                        <a:pt x="40" y="133"/>
                      </a:lnTo>
                      <a:lnTo>
                        <a:pt x="93" y="18"/>
                      </a:lnTo>
                      <a:lnTo>
                        <a:pt x="50" y="0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Freeform 119"/>
                <p:cNvSpPr/>
                <p:nvPr/>
              </p:nvSpPr>
              <p:spPr bwMode="auto">
                <a:xfrm>
                  <a:off x="10272712" y="13981114"/>
                  <a:ext cx="149225" cy="211138"/>
                </a:xfrm>
                <a:custGeom>
                  <a:avLst/>
                  <a:gdLst>
                    <a:gd name="T0" fmla="*/ 0 w 94"/>
                    <a:gd name="T1" fmla="*/ 114 h 133"/>
                    <a:gd name="T2" fmla="*/ 43 w 94"/>
                    <a:gd name="T3" fmla="*/ 133 h 133"/>
                    <a:gd name="T4" fmla="*/ 94 w 94"/>
                    <a:gd name="T5" fmla="*/ 18 h 133"/>
                    <a:gd name="T6" fmla="*/ 53 w 94"/>
                    <a:gd name="T7" fmla="*/ 0 h 133"/>
                    <a:gd name="T8" fmla="*/ 0 w 94"/>
                    <a:gd name="T9" fmla="*/ 114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133">
                      <a:moveTo>
                        <a:pt x="0" y="114"/>
                      </a:moveTo>
                      <a:lnTo>
                        <a:pt x="43" y="133"/>
                      </a:lnTo>
                      <a:lnTo>
                        <a:pt x="94" y="18"/>
                      </a:lnTo>
                      <a:lnTo>
                        <a:pt x="53" y="0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Freeform 120"/>
                <p:cNvSpPr/>
                <p:nvPr/>
              </p:nvSpPr>
              <p:spPr bwMode="auto">
                <a:xfrm>
                  <a:off x="8510587" y="13603289"/>
                  <a:ext cx="2919413" cy="1403350"/>
                </a:xfrm>
                <a:custGeom>
                  <a:avLst/>
                  <a:gdLst>
                    <a:gd name="T0" fmla="*/ 0 w 1839"/>
                    <a:gd name="T1" fmla="*/ 85 h 884"/>
                    <a:gd name="T2" fmla="*/ 1801 w 1839"/>
                    <a:gd name="T3" fmla="*/ 884 h 884"/>
                    <a:gd name="T4" fmla="*/ 1839 w 1839"/>
                    <a:gd name="T5" fmla="*/ 799 h 884"/>
                    <a:gd name="T6" fmla="*/ 40 w 1839"/>
                    <a:gd name="T7" fmla="*/ 0 h 884"/>
                    <a:gd name="T8" fmla="*/ 0 w 1839"/>
                    <a:gd name="T9" fmla="*/ 85 h 8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39" h="884">
                      <a:moveTo>
                        <a:pt x="0" y="85"/>
                      </a:moveTo>
                      <a:lnTo>
                        <a:pt x="1801" y="884"/>
                      </a:lnTo>
                      <a:lnTo>
                        <a:pt x="1839" y="799"/>
                      </a:lnTo>
                      <a:lnTo>
                        <a:pt x="40" y="0"/>
                      </a:lnTo>
                      <a:lnTo>
                        <a:pt x="0" y="85"/>
                      </a:lnTo>
                      <a:close/>
                    </a:path>
                  </a:pathLst>
                </a:custGeom>
                <a:solidFill>
                  <a:srgbClr val="009A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0" name="组合 29"/>
              <p:cNvGrpSpPr>
                <a:grpSpLocks noChangeAspect="1"/>
              </p:cNvGrpSpPr>
              <p:nvPr/>
            </p:nvGrpSpPr>
            <p:grpSpPr>
              <a:xfrm rot="1440000">
                <a:off x="4500" y="8753"/>
                <a:ext cx="4248" cy="579"/>
                <a:chOff x="7840662" y="3743961"/>
                <a:chExt cx="3330575" cy="454025"/>
              </a:xfrm>
            </p:grpSpPr>
            <p:sp>
              <p:nvSpPr>
                <p:cNvPr id="32" name="Freeform 97"/>
                <p:cNvSpPr/>
                <p:nvPr/>
              </p:nvSpPr>
              <p:spPr bwMode="auto">
                <a:xfrm>
                  <a:off x="8485187" y="3761424"/>
                  <a:ext cx="1995488" cy="381000"/>
                </a:xfrm>
                <a:custGeom>
                  <a:avLst/>
                  <a:gdLst>
                    <a:gd name="T0" fmla="*/ 2 w 1257"/>
                    <a:gd name="T1" fmla="*/ 0 h 240"/>
                    <a:gd name="T2" fmla="*/ 0 w 1257"/>
                    <a:gd name="T3" fmla="*/ 219 h 240"/>
                    <a:gd name="T4" fmla="*/ 1254 w 1257"/>
                    <a:gd name="T5" fmla="*/ 240 h 240"/>
                    <a:gd name="T6" fmla="*/ 1257 w 1257"/>
                    <a:gd name="T7" fmla="*/ 21 h 240"/>
                    <a:gd name="T8" fmla="*/ 2 w 1257"/>
                    <a:gd name="T9" fmla="*/ 0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57" h="240">
                      <a:moveTo>
                        <a:pt x="2" y="0"/>
                      </a:moveTo>
                      <a:lnTo>
                        <a:pt x="0" y="219"/>
                      </a:lnTo>
                      <a:lnTo>
                        <a:pt x="1254" y="240"/>
                      </a:lnTo>
                      <a:lnTo>
                        <a:pt x="1257" y="2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E79C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Freeform 98"/>
                <p:cNvSpPr/>
                <p:nvPr/>
              </p:nvSpPr>
              <p:spPr bwMode="auto">
                <a:xfrm>
                  <a:off x="8485187" y="3761424"/>
                  <a:ext cx="1995488" cy="381000"/>
                </a:xfrm>
                <a:custGeom>
                  <a:avLst/>
                  <a:gdLst>
                    <a:gd name="T0" fmla="*/ 2 w 1257"/>
                    <a:gd name="T1" fmla="*/ 0 h 240"/>
                    <a:gd name="T2" fmla="*/ 0 w 1257"/>
                    <a:gd name="T3" fmla="*/ 219 h 240"/>
                    <a:gd name="T4" fmla="*/ 1254 w 1257"/>
                    <a:gd name="T5" fmla="*/ 240 h 240"/>
                    <a:gd name="T6" fmla="*/ 1257 w 1257"/>
                    <a:gd name="T7" fmla="*/ 21 h 240"/>
                    <a:gd name="T8" fmla="*/ 2 w 1257"/>
                    <a:gd name="T9" fmla="*/ 0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57" h="240">
                      <a:moveTo>
                        <a:pt x="2" y="0"/>
                      </a:moveTo>
                      <a:lnTo>
                        <a:pt x="0" y="219"/>
                      </a:lnTo>
                      <a:lnTo>
                        <a:pt x="1254" y="240"/>
                      </a:lnTo>
                      <a:lnTo>
                        <a:pt x="1257" y="21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Freeform 99"/>
                <p:cNvSpPr/>
                <p:nvPr/>
              </p:nvSpPr>
              <p:spPr bwMode="auto">
                <a:xfrm>
                  <a:off x="10844212" y="3743961"/>
                  <a:ext cx="327025" cy="454025"/>
                </a:xfrm>
                <a:custGeom>
                  <a:avLst/>
                  <a:gdLst>
                    <a:gd name="T0" fmla="*/ 1 w 77"/>
                    <a:gd name="T1" fmla="*/ 19 h 107"/>
                    <a:gd name="T2" fmla="*/ 0 w 77"/>
                    <a:gd name="T3" fmla="*/ 91 h 107"/>
                    <a:gd name="T4" fmla="*/ 74 w 77"/>
                    <a:gd name="T5" fmla="*/ 53 h 107"/>
                    <a:gd name="T6" fmla="*/ 1 w 77"/>
                    <a:gd name="T7" fmla="*/ 19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7" h="107">
                      <a:moveTo>
                        <a:pt x="1" y="19"/>
                      </a:moveTo>
                      <a:cubicBezTo>
                        <a:pt x="0" y="91"/>
                        <a:pt x="0" y="91"/>
                        <a:pt x="0" y="91"/>
                      </a:cubicBezTo>
                      <a:cubicBezTo>
                        <a:pt x="0" y="91"/>
                        <a:pt x="72" y="107"/>
                        <a:pt x="74" y="53"/>
                      </a:cubicBezTo>
                      <a:cubicBezTo>
                        <a:pt x="77" y="0"/>
                        <a:pt x="1" y="19"/>
                        <a:pt x="1" y="19"/>
                      </a:cubicBezTo>
                      <a:close/>
                    </a:path>
                  </a:pathLst>
                </a:custGeom>
                <a:solidFill>
                  <a:srgbClr val="F2798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pic>
              <p:nvPicPr>
                <p:cNvPr id="37" name="Picture 100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67725" y="3824924"/>
                  <a:ext cx="2033588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8" name="Freeform 101"/>
                <p:cNvSpPr/>
                <p:nvPr/>
              </p:nvSpPr>
              <p:spPr bwMode="auto">
                <a:xfrm>
                  <a:off x="10463212" y="3782061"/>
                  <a:ext cx="431800" cy="381000"/>
                </a:xfrm>
                <a:custGeom>
                  <a:avLst/>
                  <a:gdLst>
                    <a:gd name="T0" fmla="*/ 0 w 272"/>
                    <a:gd name="T1" fmla="*/ 235 h 240"/>
                    <a:gd name="T2" fmla="*/ 270 w 272"/>
                    <a:gd name="T3" fmla="*/ 240 h 240"/>
                    <a:gd name="T4" fmla="*/ 272 w 272"/>
                    <a:gd name="T5" fmla="*/ 5 h 240"/>
                    <a:gd name="T6" fmla="*/ 3 w 272"/>
                    <a:gd name="T7" fmla="*/ 0 h 240"/>
                    <a:gd name="T8" fmla="*/ 0 w 272"/>
                    <a:gd name="T9" fmla="*/ 235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2" h="240">
                      <a:moveTo>
                        <a:pt x="0" y="235"/>
                      </a:moveTo>
                      <a:lnTo>
                        <a:pt x="270" y="240"/>
                      </a:lnTo>
                      <a:lnTo>
                        <a:pt x="272" y="5"/>
                      </a:lnTo>
                      <a:lnTo>
                        <a:pt x="3" y="0"/>
                      </a:lnTo>
                      <a:lnTo>
                        <a:pt x="0" y="235"/>
                      </a:lnTo>
                      <a:close/>
                    </a:path>
                  </a:pathLst>
                </a:custGeom>
                <a:solidFill>
                  <a:srgbClr val="85937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Freeform 102"/>
                <p:cNvSpPr/>
                <p:nvPr/>
              </p:nvSpPr>
              <p:spPr bwMode="auto">
                <a:xfrm>
                  <a:off x="10475912" y="3943986"/>
                  <a:ext cx="415925" cy="185738"/>
                </a:xfrm>
                <a:custGeom>
                  <a:avLst/>
                  <a:gdLst>
                    <a:gd name="T0" fmla="*/ 0 w 262"/>
                    <a:gd name="T1" fmla="*/ 114 h 117"/>
                    <a:gd name="T2" fmla="*/ 262 w 262"/>
                    <a:gd name="T3" fmla="*/ 117 h 117"/>
                    <a:gd name="T4" fmla="*/ 262 w 262"/>
                    <a:gd name="T5" fmla="*/ 5 h 117"/>
                    <a:gd name="T6" fmla="*/ 3 w 262"/>
                    <a:gd name="T7" fmla="*/ 0 h 117"/>
                    <a:gd name="T8" fmla="*/ 0 w 262"/>
                    <a:gd name="T9" fmla="*/ 114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2" h="117">
                      <a:moveTo>
                        <a:pt x="0" y="114"/>
                      </a:moveTo>
                      <a:lnTo>
                        <a:pt x="262" y="117"/>
                      </a:lnTo>
                      <a:lnTo>
                        <a:pt x="262" y="5"/>
                      </a:lnTo>
                      <a:lnTo>
                        <a:pt x="3" y="0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rgbClr val="9DA59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Freeform 103"/>
                <p:cNvSpPr/>
                <p:nvPr/>
              </p:nvSpPr>
              <p:spPr bwMode="auto">
                <a:xfrm>
                  <a:off x="8091487" y="3761424"/>
                  <a:ext cx="396875" cy="347663"/>
                </a:xfrm>
                <a:custGeom>
                  <a:avLst/>
                  <a:gdLst>
                    <a:gd name="T0" fmla="*/ 0 w 250"/>
                    <a:gd name="T1" fmla="*/ 133 h 219"/>
                    <a:gd name="T2" fmla="*/ 248 w 250"/>
                    <a:gd name="T3" fmla="*/ 219 h 219"/>
                    <a:gd name="T4" fmla="*/ 250 w 250"/>
                    <a:gd name="T5" fmla="*/ 0 h 219"/>
                    <a:gd name="T6" fmla="*/ 0 w 250"/>
                    <a:gd name="T7" fmla="*/ 64 h 219"/>
                    <a:gd name="T8" fmla="*/ 0 w 250"/>
                    <a:gd name="T9" fmla="*/ 133 h 2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0" h="219">
                      <a:moveTo>
                        <a:pt x="0" y="133"/>
                      </a:moveTo>
                      <a:lnTo>
                        <a:pt x="248" y="219"/>
                      </a:lnTo>
                      <a:lnTo>
                        <a:pt x="250" y="0"/>
                      </a:lnTo>
                      <a:lnTo>
                        <a:pt x="0" y="64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solidFill>
                  <a:srgbClr val="F4B6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Freeform 104"/>
                <p:cNvSpPr/>
                <p:nvPr/>
              </p:nvSpPr>
              <p:spPr bwMode="auto">
                <a:xfrm>
                  <a:off x="7840662" y="3853499"/>
                  <a:ext cx="250825" cy="119063"/>
                </a:xfrm>
                <a:custGeom>
                  <a:avLst/>
                  <a:gdLst>
                    <a:gd name="T0" fmla="*/ 0 w 59"/>
                    <a:gd name="T1" fmla="*/ 13 h 28"/>
                    <a:gd name="T2" fmla="*/ 59 w 59"/>
                    <a:gd name="T3" fmla="*/ 28 h 28"/>
                    <a:gd name="T4" fmla="*/ 59 w 59"/>
                    <a:gd name="T5" fmla="*/ 2 h 28"/>
                    <a:gd name="T6" fmla="*/ 0 w 59"/>
                    <a:gd name="T7" fmla="*/ 13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9" h="28">
                      <a:moveTo>
                        <a:pt x="0" y="13"/>
                      </a:moveTo>
                      <a:cubicBezTo>
                        <a:pt x="0" y="26"/>
                        <a:pt x="59" y="28"/>
                        <a:pt x="59" y="28"/>
                      </a:cubicBezTo>
                      <a:cubicBezTo>
                        <a:pt x="59" y="2"/>
                        <a:pt x="59" y="2"/>
                        <a:pt x="59" y="2"/>
                      </a:cubicBezTo>
                      <a:cubicBezTo>
                        <a:pt x="59" y="2"/>
                        <a:pt x="0" y="0"/>
                        <a:pt x="0" y="13"/>
                      </a:cubicBezTo>
                      <a:close/>
                    </a:path>
                  </a:pathLst>
                </a:custGeom>
                <a:solidFill>
                  <a:srgbClr val="5D5D5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pic>
        <p:nvPicPr>
          <p:cNvPr id="3" name="图片 2" descr="1668861660_128766"/>
          <p:cNvPicPr>
            <a:picLocks noChangeAspect="1"/>
          </p:cNvPicPr>
          <p:nvPr/>
        </p:nvPicPr>
        <p:blipFill>
          <a:blip r:embed="rId4"/>
          <a:srcRect r="18544"/>
          <a:stretch>
            <a:fillRect/>
          </a:stretch>
        </p:blipFill>
        <p:spPr>
          <a:xfrm>
            <a:off x="1727200" y="2098675"/>
            <a:ext cx="9177655" cy="1943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fill="hold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6570" y="1962150"/>
            <a:ext cx="718185" cy="7162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1947545"/>
            <a:ext cx="718185" cy="7162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87700" y="1946910"/>
            <a:ext cx="718185" cy="7162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5885" y="1946910"/>
            <a:ext cx="718185" cy="71628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33595" y="1977390"/>
            <a:ext cx="718185" cy="7162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51780" y="1951990"/>
            <a:ext cx="718185" cy="71628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73775" y="1952625"/>
            <a:ext cx="718185" cy="71628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88150" y="1962150"/>
            <a:ext cx="718185" cy="71628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19035" y="1946910"/>
            <a:ext cx="718185" cy="71628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49920" y="1946910"/>
            <a:ext cx="718185" cy="71628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845820" y="2770505"/>
            <a:ext cx="10333990" cy="805815"/>
            <a:chOff x="1332" y="3124"/>
            <a:chExt cx="16274" cy="1269"/>
          </a:xfrm>
        </p:grpSpPr>
        <p:sp>
          <p:nvSpPr>
            <p:cNvPr id="17" name="文本框 16"/>
            <p:cNvSpPr txBox="1"/>
            <p:nvPr/>
          </p:nvSpPr>
          <p:spPr>
            <a:xfrm>
              <a:off x="1332" y="3281"/>
              <a:ext cx="16274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40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10</a:t>
              </a:r>
              <a:r>
                <a:rPr lang="zh-CN" altLang="en-US" sz="40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颗</a:t>
              </a:r>
              <a:r>
                <a:rPr lang="en-US" altLang="zh-CN" sz="40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   </a:t>
              </a:r>
              <a:r>
                <a:rPr lang="zh-CN" altLang="en-US" sz="40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，每人分</a:t>
              </a:r>
              <a:r>
                <a:rPr lang="en-US" altLang="zh-CN" sz="40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2</a:t>
              </a:r>
              <a:r>
                <a:rPr lang="zh-CN" altLang="en-US" sz="4000"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颗，可以分给几人？</a:t>
              </a:r>
              <a:endParaRPr lang="zh-CN" altLang="en-US" sz="4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368" y="3124"/>
              <a:ext cx="1131" cy="1128"/>
            </a:xfrm>
            <a:prstGeom prst="rect">
              <a:avLst/>
            </a:prstGeom>
          </p:spPr>
        </p:pic>
      </p:grpSp>
      <p:sp>
        <p:nvSpPr>
          <p:cNvPr id="100" name="圆角矩形 99"/>
          <p:cNvSpPr/>
          <p:nvPr/>
        </p:nvSpPr>
        <p:spPr>
          <a:xfrm>
            <a:off x="1751330" y="1946910"/>
            <a:ext cx="1445895" cy="766445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圆角矩形 22"/>
          <p:cNvSpPr/>
          <p:nvPr/>
        </p:nvSpPr>
        <p:spPr>
          <a:xfrm>
            <a:off x="3211830" y="1955165"/>
            <a:ext cx="1445895" cy="766445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/>
        </p:nvSpPr>
        <p:spPr>
          <a:xfrm>
            <a:off x="4650105" y="1955165"/>
            <a:ext cx="1445895" cy="766445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圆角矩形 33"/>
          <p:cNvSpPr/>
          <p:nvPr/>
        </p:nvSpPr>
        <p:spPr>
          <a:xfrm>
            <a:off x="6097905" y="1935480"/>
            <a:ext cx="1445895" cy="766445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圆角矩形 34"/>
          <p:cNvSpPr/>
          <p:nvPr/>
        </p:nvSpPr>
        <p:spPr>
          <a:xfrm>
            <a:off x="7536180" y="1940560"/>
            <a:ext cx="1445895" cy="766445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0" y="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663702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形 1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4713" y="403420"/>
            <a:ext cx="657886" cy="818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矩形: 圆角 55"/>
          <p:cNvSpPr/>
          <p:nvPr/>
        </p:nvSpPr>
        <p:spPr>
          <a:xfrm>
            <a:off x="1229360" y="638810"/>
            <a:ext cx="1404620" cy="503555"/>
          </a:xfrm>
          <a:prstGeom prst="roundRect">
            <a:avLst/>
          </a:prstGeom>
          <a:solidFill>
            <a:srgbClr val="475C49"/>
          </a:solidFill>
          <a:ln w="38100">
            <a:solidFill>
              <a:srgbClr val="A1774D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字魂59号-创粗黑" panose="00000500000000000000" pitchFamily="2" charset="-122"/>
              </a:rPr>
              <a:t>圈一圈</a:t>
            </a:r>
            <a:endParaRPr lang="zh-CN" altLang="en-US" sz="2800" b="1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字魂59号-创粗黑" panose="00000500000000000000" pitchFamily="2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  <p:bldP spid="100" grpId="1" animBg="1"/>
      <p:bldP spid="23" grpId="0" bldLvl="0" animBg="1"/>
      <p:bldP spid="23" grpId="1" animBg="1"/>
      <p:bldP spid="24" grpId="0" bldLvl="0" animBg="1"/>
      <p:bldP spid="24" grpId="1" animBg="1"/>
      <p:bldP spid="34" grpId="0" bldLvl="0" animBg="1"/>
      <p:bldP spid="34" grpId="1" animBg="1"/>
      <p:bldP spid="35" grpId="0" bldLvl="0" animBg="1"/>
      <p:bldP spid="3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文本框 80"/>
          <p:cNvSpPr txBox="1"/>
          <p:nvPr/>
        </p:nvSpPr>
        <p:spPr>
          <a:xfrm>
            <a:off x="9134475" y="2324735"/>
            <a:ext cx="1986915" cy="2948305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vert="eaVert" wrap="square" rtlCol="0">
            <a:noAutofit/>
          </a:bodyPr>
          <a:p>
            <a:endParaRPr lang="zh-CN" altLang="en-US"/>
          </a:p>
        </p:txBody>
      </p:sp>
      <p:sp>
        <p:nvSpPr>
          <p:cNvPr id="116" name="文本框 115"/>
          <p:cNvSpPr txBox="1"/>
          <p:nvPr/>
        </p:nvSpPr>
        <p:spPr>
          <a:xfrm>
            <a:off x="7257415" y="2319655"/>
            <a:ext cx="1877060" cy="2948305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vert="eaVert" wrap="square" rtlCol="0">
            <a:noAutofit/>
          </a:bodyPr>
          <a:p>
            <a:endParaRPr lang="zh-CN" altLang="en-US"/>
          </a:p>
        </p:txBody>
      </p:sp>
      <p:pic>
        <p:nvPicPr>
          <p:cNvPr id="2" name="图形 13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14713" y="403420"/>
            <a:ext cx="657886" cy="818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: 圆角 55"/>
          <p:cNvSpPr/>
          <p:nvPr/>
        </p:nvSpPr>
        <p:spPr>
          <a:xfrm>
            <a:off x="1229360" y="638810"/>
            <a:ext cx="1404620" cy="503555"/>
          </a:xfrm>
          <a:prstGeom prst="roundRect">
            <a:avLst/>
          </a:prstGeom>
          <a:solidFill>
            <a:srgbClr val="475C49"/>
          </a:solidFill>
          <a:ln w="38100">
            <a:solidFill>
              <a:srgbClr val="A1774D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字魂59号-创粗黑" panose="00000500000000000000" pitchFamily="2" charset="-122"/>
              </a:rPr>
              <a:t>圈一圈</a:t>
            </a:r>
            <a:endParaRPr lang="zh-CN" altLang="en-US" sz="2800" b="1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字魂59号-创粗黑" panose="00000500000000000000" pitchFamily="2" charset="-122"/>
            </a:endParaRPr>
          </a:p>
        </p:txBody>
      </p:sp>
      <p:graphicFrame>
        <p:nvGraphicFramePr>
          <p:cNvPr id="59" name="表格 58"/>
          <p:cNvGraphicFramePr/>
          <p:nvPr>
            <p:custDataLst>
              <p:tags r:id="rId3"/>
            </p:custDataLst>
          </p:nvPr>
        </p:nvGraphicFramePr>
        <p:xfrm>
          <a:off x="1072515" y="1591310"/>
          <a:ext cx="10048875" cy="36918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16730"/>
                <a:gridCol w="1877060"/>
                <a:gridCol w="1882140"/>
                <a:gridCol w="1972945"/>
              </a:tblGrid>
              <a:tr h="732790"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32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10</a:t>
                      </a:r>
                      <a:r>
                        <a:rPr lang="zh-CN" altLang="en-US" sz="32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颗草莓</a:t>
                      </a:r>
                      <a:endParaRPr lang="zh-CN" altLang="en-US" sz="32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>
                    <a:solidFill>
                      <a:schemeClr val="accent6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3200" b="1">
                          <a:latin typeface="楷体" panose="02010609060101010101" charset="-122"/>
                          <a:ea typeface="楷体" panose="02010609060101010101" charset="-122"/>
                        </a:rPr>
                        <a:t>每人几颗</a:t>
                      </a:r>
                      <a:endParaRPr lang="zh-CN" altLang="en-US" sz="32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>
                    <a:solidFill>
                      <a:schemeClr val="accent6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3200" b="1">
                          <a:latin typeface="楷体" panose="02010609060101010101" charset="-122"/>
                          <a:ea typeface="楷体" panose="02010609060101010101" charset="-122"/>
                        </a:rPr>
                        <a:t>分给几人</a:t>
                      </a:r>
                      <a:endParaRPr lang="zh-CN" altLang="en-US" sz="32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>
                    <a:solidFill>
                      <a:schemeClr val="accent6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2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3200" b="1">
                          <a:latin typeface="楷体" panose="02010609060101010101" charset="-122"/>
                          <a:ea typeface="楷体" panose="02010609060101010101" charset="-122"/>
                        </a:rPr>
                        <a:t>还剩几颗</a:t>
                      </a:r>
                      <a:endParaRPr lang="zh-CN" altLang="en-US" sz="3200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>
                    <a:solidFill>
                      <a:schemeClr val="accent6">
                        <a:alpha val="50000"/>
                      </a:schemeClr>
                    </a:solidFill>
                  </a:tcPr>
                </a:tc>
              </a:tr>
              <a:tr h="7366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739775"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72707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75565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3" name="组合 52"/>
          <p:cNvGrpSpPr/>
          <p:nvPr/>
        </p:nvGrpSpPr>
        <p:grpSpPr>
          <a:xfrm>
            <a:off x="1122045" y="2423795"/>
            <a:ext cx="4183380" cy="561340"/>
            <a:chOff x="1767" y="3817"/>
            <a:chExt cx="6588" cy="884"/>
          </a:xfrm>
        </p:grpSpPr>
        <p:grpSp>
          <p:nvGrpSpPr>
            <p:cNvPr id="16" name="组合 15"/>
            <p:cNvGrpSpPr/>
            <p:nvPr/>
          </p:nvGrpSpPr>
          <p:grpSpPr>
            <a:xfrm>
              <a:off x="1803" y="3817"/>
              <a:ext cx="6552" cy="884"/>
              <a:chOff x="2782" y="1983"/>
              <a:chExt cx="11339" cy="1156"/>
            </a:xfrm>
          </p:grpSpPr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82" y="2011"/>
                <a:ext cx="1131" cy="1128"/>
              </a:xfrm>
              <a:prstGeom prst="rect">
                <a:avLst/>
              </a:prstGeom>
            </p:spPr>
          </p:pic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13" y="2011"/>
                <a:ext cx="1131" cy="1128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44" y="2011"/>
                <a:ext cx="1131" cy="1128"/>
              </a:xfrm>
              <a:prstGeom prst="rect">
                <a:avLst/>
              </a:prstGeom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90" y="1983"/>
                <a:ext cx="1131" cy="1128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06" y="2011"/>
                <a:ext cx="1131" cy="1128"/>
              </a:xfrm>
              <a:prstGeom prst="rect">
                <a:avLst/>
              </a:prstGeom>
            </p:spPr>
          </p:pic>
          <p:pic>
            <p:nvPicPr>
              <p:cNvPr id="26" name="图片 2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67" y="1996"/>
                <a:ext cx="1131" cy="1128"/>
              </a:xfrm>
              <a:prstGeom prst="rect">
                <a:avLst/>
              </a:prstGeom>
            </p:spPr>
          </p:pic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98" y="2001"/>
                <a:ext cx="1131" cy="1128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99" y="1983"/>
                <a:ext cx="1131" cy="1128"/>
              </a:xfrm>
              <a:prstGeom prst="rect">
                <a:avLst/>
              </a:prstGeom>
            </p:spPr>
          </p:pic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830" y="2011"/>
                <a:ext cx="1131" cy="1128"/>
              </a:xfrm>
              <a:prstGeom prst="rect">
                <a:avLst/>
              </a:prstGeom>
            </p:spPr>
          </p:pic>
          <p:pic>
            <p:nvPicPr>
              <p:cNvPr id="33" name="图片 3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991" y="2011"/>
                <a:ext cx="1131" cy="1128"/>
              </a:xfrm>
              <a:prstGeom prst="rect">
                <a:avLst/>
              </a:prstGeom>
            </p:spPr>
          </p:pic>
        </p:grpSp>
        <p:sp>
          <p:nvSpPr>
            <p:cNvPr id="100" name="圆角矩形 99"/>
            <p:cNvSpPr/>
            <p:nvPr/>
          </p:nvSpPr>
          <p:spPr>
            <a:xfrm>
              <a:off x="1767" y="3908"/>
              <a:ext cx="1307" cy="732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9" name="圆角矩形 48"/>
            <p:cNvSpPr/>
            <p:nvPr/>
          </p:nvSpPr>
          <p:spPr>
            <a:xfrm>
              <a:off x="3092" y="3913"/>
              <a:ext cx="1307" cy="732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0" name="圆角矩形 49"/>
            <p:cNvSpPr/>
            <p:nvPr/>
          </p:nvSpPr>
          <p:spPr>
            <a:xfrm>
              <a:off x="4411" y="3906"/>
              <a:ext cx="1307" cy="732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1" name="圆角矩形 50"/>
            <p:cNvSpPr/>
            <p:nvPr/>
          </p:nvSpPr>
          <p:spPr>
            <a:xfrm>
              <a:off x="5717" y="3913"/>
              <a:ext cx="1307" cy="732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2" name="圆角矩形 51"/>
            <p:cNvSpPr/>
            <p:nvPr/>
          </p:nvSpPr>
          <p:spPr>
            <a:xfrm>
              <a:off x="7022" y="3913"/>
              <a:ext cx="1307" cy="732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54" name="文本框 53"/>
          <p:cNvSpPr txBox="1"/>
          <p:nvPr/>
        </p:nvSpPr>
        <p:spPr>
          <a:xfrm>
            <a:off x="5963285" y="2331720"/>
            <a:ext cx="5588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400">
                <a:latin typeface="楷体" panose="02010609060101010101" charset="-122"/>
                <a:ea typeface="楷体" panose="02010609060101010101" charset="-122"/>
              </a:rPr>
              <a:t>2</a:t>
            </a:r>
            <a:endParaRPr lang="en-US" altLang="zh-CN" sz="44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7947660" y="2334895"/>
            <a:ext cx="5588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400">
                <a:latin typeface="楷体" panose="02010609060101010101" charset="-122"/>
                <a:ea typeface="楷体" panose="02010609060101010101" charset="-122"/>
              </a:rPr>
              <a:t>5</a:t>
            </a:r>
            <a:endParaRPr lang="en-US" altLang="zh-CN" sz="4400"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56" name="直接连接符 55"/>
          <p:cNvCxnSpPr/>
          <p:nvPr/>
        </p:nvCxnSpPr>
        <p:spPr>
          <a:xfrm>
            <a:off x="9680575" y="2702560"/>
            <a:ext cx="735965" cy="95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组合 57"/>
          <p:cNvGrpSpPr/>
          <p:nvPr/>
        </p:nvGrpSpPr>
        <p:grpSpPr>
          <a:xfrm>
            <a:off x="1148080" y="3049270"/>
            <a:ext cx="5377180" cy="768350"/>
            <a:chOff x="1808" y="4802"/>
            <a:chExt cx="8468" cy="1210"/>
          </a:xfrm>
        </p:grpSpPr>
        <p:grpSp>
          <p:nvGrpSpPr>
            <p:cNvPr id="3" name="组合 2"/>
            <p:cNvGrpSpPr/>
            <p:nvPr/>
          </p:nvGrpSpPr>
          <p:grpSpPr>
            <a:xfrm>
              <a:off x="1808" y="4977"/>
              <a:ext cx="6552" cy="884"/>
              <a:chOff x="2782" y="1983"/>
              <a:chExt cx="11339" cy="1156"/>
            </a:xfrm>
          </p:grpSpPr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82" y="2011"/>
                <a:ext cx="1131" cy="1128"/>
              </a:xfrm>
              <a:prstGeom prst="rect">
                <a:avLst/>
              </a:prstGeom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13" y="2011"/>
                <a:ext cx="1131" cy="1128"/>
              </a:xfrm>
              <a:prstGeom prst="rect">
                <a:avLst/>
              </a:prstGeom>
            </p:spPr>
          </p:pic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44" y="2011"/>
                <a:ext cx="1131" cy="1128"/>
              </a:xfrm>
              <a:prstGeom prst="rect">
                <a:avLst/>
              </a:prstGeom>
            </p:spPr>
          </p:pic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90" y="1983"/>
                <a:ext cx="1131" cy="1128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06" y="2011"/>
                <a:ext cx="1131" cy="1128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67" y="1996"/>
                <a:ext cx="1131" cy="1128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98" y="2001"/>
                <a:ext cx="1131" cy="1128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99" y="1983"/>
                <a:ext cx="1131" cy="1128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830" y="2011"/>
                <a:ext cx="1131" cy="1128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991" y="2011"/>
                <a:ext cx="1131" cy="1128"/>
              </a:xfrm>
              <a:prstGeom prst="rect">
                <a:avLst/>
              </a:prstGeom>
            </p:spPr>
          </p:pic>
        </p:grpSp>
        <p:sp>
          <p:nvSpPr>
            <p:cNvPr id="57" name="文本框 56"/>
            <p:cNvSpPr txBox="1"/>
            <p:nvPr/>
          </p:nvSpPr>
          <p:spPr>
            <a:xfrm>
              <a:off x="9396" y="4802"/>
              <a:ext cx="880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4400">
                  <a:latin typeface="楷体" panose="02010609060101010101" charset="-122"/>
                  <a:ea typeface="楷体" panose="02010609060101010101" charset="-122"/>
                </a:rPr>
                <a:t>3</a:t>
              </a:r>
              <a:endParaRPr lang="en-US" altLang="zh-CN" sz="44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1141730" y="3792220"/>
            <a:ext cx="5383530" cy="768350"/>
            <a:chOff x="1798" y="5972"/>
            <a:chExt cx="8478" cy="1210"/>
          </a:xfrm>
        </p:grpSpPr>
        <p:grpSp>
          <p:nvGrpSpPr>
            <p:cNvPr id="22" name="组合 21"/>
            <p:cNvGrpSpPr/>
            <p:nvPr/>
          </p:nvGrpSpPr>
          <p:grpSpPr>
            <a:xfrm>
              <a:off x="1798" y="6152"/>
              <a:ext cx="6552" cy="884"/>
              <a:chOff x="2782" y="1983"/>
              <a:chExt cx="11339" cy="1156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82" y="2011"/>
                <a:ext cx="1131" cy="1128"/>
              </a:xfrm>
              <a:prstGeom prst="rect">
                <a:avLst/>
              </a:prstGeom>
            </p:spPr>
          </p:pic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13" y="2011"/>
                <a:ext cx="1131" cy="1128"/>
              </a:xfrm>
              <a:prstGeom prst="rect">
                <a:avLst/>
              </a:prstGeom>
            </p:spPr>
          </p:pic>
          <p:pic>
            <p:nvPicPr>
              <p:cNvPr id="25" name="图片 2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44" y="2011"/>
                <a:ext cx="1131" cy="1128"/>
              </a:xfrm>
              <a:prstGeom prst="rect">
                <a:avLst/>
              </a:prstGeom>
            </p:spPr>
          </p:pic>
          <p:pic>
            <p:nvPicPr>
              <p:cNvPr id="27" name="图片 2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90" y="1983"/>
                <a:ext cx="1131" cy="1128"/>
              </a:xfrm>
              <a:prstGeom prst="rect">
                <a:avLst/>
              </a:prstGeom>
            </p:spPr>
          </p:pic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06" y="2011"/>
                <a:ext cx="1131" cy="1128"/>
              </a:xfrm>
              <a:prstGeom prst="rect">
                <a:avLst/>
              </a:prstGeom>
            </p:spPr>
          </p:pic>
          <p:pic>
            <p:nvPicPr>
              <p:cNvPr id="29" name="图片 2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67" y="1996"/>
                <a:ext cx="1131" cy="1128"/>
              </a:xfrm>
              <a:prstGeom prst="rect">
                <a:avLst/>
              </a:prstGeom>
            </p:spPr>
          </p:pic>
          <p:pic>
            <p:nvPicPr>
              <p:cNvPr id="34" name="图片 3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98" y="2001"/>
                <a:ext cx="1131" cy="1128"/>
              </a:xfrm>
              <a:prstGeom prst="rect">
                <a:avLst/>
              </a:prstGeom>
            </p:spPr>
          </p:pic>
          <p:pic>
            <p:nvPicPr>
              <p:cNvPr id="35" name="图片 3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99" y="1983"/>
                <a:ext cx="1131" cy="1128"/>
              </a:xfrm>
              <a:prstGeom prst="rect">
                <a:avLst/>
              </a:prstGeom>
            </p:spPr>
          </p:pic>
          <p:pic>
            <p:nvPicPr>
              <p:cNvPr id="36" name="图片 3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830" y="2011"/>
                <a:ext cx="1131" cy="1128"/>
              </a:xfrm>
              <a:prstGeom prst="rect">
                <a:avLst/>
              </a:prstGeom>
            </p:spPr>
          </p:pic>
          <p:pic>
            <p:nvPicPr>
              <p:cNvPr id="37" name="图片 3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991" y="2011"/>
                <a:ext cx="1131" cy="1128"/>
              </a:xfrm>
              <a:prstGeom prst="rect">
                <a:avLst/>
              </a:prstGeom>
            </p:spPr>
          </p:pic>
        </p:grpSp>
        <p:sp>
          <p:nvSpPr>
            <p:cNvPr id="60" name="文本框 59"/>
            <p:cNvSpPr txBox="1"/>
            <p:nvPr/>
          </p:nvSpPr>
          <p:spPr>
            <a:xfrm>
              <a:off x="9396" y="5972"/>
              <a:ext cx="880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4400">
                  <a:latin typeface="楷体" panose="02010609060101010101" charset="-122"/>
                  <a:ea typeface="楷体" panose="02010609060101010101" charset="-122"/>
                </a:rPr>
                <a:t>4</a:t>
              </a:r>
              <a:endParaRPr lang="en-US" altLang="zh-CN" sz="44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1151255" y="4516120"/>
            <a:ext cx="5374005" cy="768350"/>
            <a:chOff x="1813" y="7112"/>
            <a:chExt cx="8463" cy="1210"/>
          </a:xfrm>
        </p:grpSpPr>
        <p:grpSp>
          <p:nvGrpSpPr>
            <p:cNvPr id="38" name="组合 37"/>
            <p:cNvGrpSpPr/>
            <p:nvPr/>
          </p:nvGrpSpPr>
          <p:grpSpPr>
            <a:xfrm>
              <a:off x="1813" y="7292"/>
              <a:ext cx="6552" cy="884"/>
              <a:chOff x="2782" y="1983"/>
              <a:chExt cx="11339" cy="1156"/>
            </a:xfrm>
          </p:grpSpPr>
          <p:pic>
            <p:nvPicPr>
              <p:cNvPr id="39" name="图片 3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82" y="2011"/>
                <a:ext cx="1131" cy="1128"/>
              </a:xfrm>
              <a:prstGeom prst="rect">
                <a:avLst/>
              </a:prstGeom>
            </p:spPr>
          </p:pic>
          <p:pic>
            <p:nvPicPr>
              <p:cNvPr id="40" name="图片 3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13" y="2011"/>
                <a:ext cx="1131" cy="1128"/>
              </a:xfrm>
              <a:prstGeom prst="rect">
                <a:avLst/>
              </a:prstGeom>
            </p:spPr>
          </p:pic>
          <p:pic>
            <p:nvPicPr>
              <p:cNvPr id="41" name="图片 4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44" y="2011"/>
                <a:ext cx="1131" cy="1128"/>
              </a:xfrm>
              <a:prstGeom prst="rect">
                <a:avLst/>
              </a:prstGeom>
            </p:spPr>
          </p:pic>
          <p:pic>
            <p:nvPicPr>
              <p:cNvPr id="42" name="图片 4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90" y="1983"/>
                <a:ext cx="1131" cy="1128"/>
              </a:xfrm>
              <a:prstGeom prst="rect">
                <a:avLst/>
              </a:prstGeom>
            </p:spPr>
          </p:pic>
          <p:pic>
            <p:nvPicPr>
              <p:cNvPr id="43" name="图片 4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06" y="2011"/>
                <a:ext cx="1131" cy="1128"/>
              </a:xfrm>
              <a:prstGeom prst="rect">
                <a:avLst/>
              </a:prstGeom>
            </p:spPr>
          </p:pic>
          <p:pic>
            <p:nvPicPr>
              <p:cNvPr id="44" name="图片 4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67" y="1996"/>
                <a:ext cx="1131" cy="1128"/>
              </a:xfrm>
              <a:prstGeom prst="rect">
                <a:avLst/>
              </a:prstGeom>
            </p:spPr>
          </p:pic>
          <p:pic>
            <p:nvPicPr>
              <p:cNvPr id="45" name="图片 4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98" y="2001"/>
                <a:ext cx="1131" cy="1128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99" y="1983"/>
                <a:ext cx="1131" cy="1128"/>
              </a:xfrm>
              <a:prstGeom prst="rect">
                <a:avLst/>
              </a:prstGeom>
            </p:spPr>
          </p:pic>
          <p:pic>
            <p:nvPicPr>
              <p:cNvPr id="47" name="图片 4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830" y="2011"/>
                <a:ext cx="1131" cy="1128"/>
              </a:xfrm>
              <a:prstGeom prst="rect">
                <a:avLst/>
              </a:prstGeom>
            </p:spPr>
          </p:pic>
          <p:pic>
            <p:nvPicPr>
              <p:cNvPr id="48" name="图片 4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991" y="2011"/>
                <a:ext cx="1131" cy="1128"/>
              </a:xfrm>
              <a:prstGeom prst="rect">
                <a:avLst/>
              </a:prstGeom>
            </p:spPr>
          </p:pic>
        </p:grpSp>
        <p:sp>
          <p:nvSpPr>
            <p:cNvPr id="62" name="文本框 61"/>
            <p:cNvSpPr txBox="1"/>
            <p:nvPr/>
          </p:nvSpPr>
          <p:spPr>
            <a:xfrm>
              <a:off x="9396" y="7112"/>
              <a:ext cx="880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4400">
                  <a:latin typeface="楷体" panose="02010609060101010101" charset="-122"/>
                  <a:ea typeface="楷体" panose="02010609060101010101" charset="-122"/>
                </a:rPr>
                <a:t>5</a:t>
              </a:r>
              <a:endParaRPr lang="en-US" altLang="zh-CN" sz="44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64" name="文本框 63"/>
          <p:cNvSpPr txBox="1"/>
          <p:nvPr/>
        </p:nvSpPr>
        <p:spPr>
          <a:xfrm>
            <a:off x="7950835" y="3033395"/>
            <a:ext cx="5588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400">
                <a:latin typeface="楷体" panose="02010609060101010101" charset="-122"/>
                <a:ea typeface="楷体" panose="02010609060101010101" charset="-122"/>
              </a:rPr>
              <a:t>3</a:t>
            </a:r>
            <a:endParaRPr lang="en-US" altLang="zh-CN" sz="44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9754235" y="3036570"/>
            <a:ext cx="5588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400">
                <a:latin typeface="楷体" panose="02010609060101010101" charset="-122"/>
                <a:ea typeface="楷体" panose="02010609060101010101" charset="-122"/>
              </a:rPr>
              <a:t>1</a:t>
            </a:r>
            <a:endParaRPr lang="en-US" altLang="zh-CN" sz="44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7963535" y="3760470"/>
            <a:ext cx="5588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400">
                <a:latin typeface="楷体" panose="02010609060101010101" charset="-122"/>
                <a:ea typeface="楷体" panose="02010609060101010101" charset="-122"/>
              </a:rPr>
              <a:t>2</a:t>
            </a:r>
            <a:endParaRPr lang="en-US" altLang="zh-CN" sz="44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9766935" y="3754120"/>
            <a:ext cx="5588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400">
                <a:latin typeface="楷体" panose="02010609060101010101" charset="-122"/>
                <a:ea typeface="楷体" panose="02010609060101010101" charset="-122"/>
              </a:rPr>
              <a:t>2</a:t>
            </a:r>
            <a:endParaRPr lang="en-US" altLang="zh-CN" sz="44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7976235" y="4516120"/>
            <a:ext cx="5588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400">
                <a:latin typeface="楷体" panose="02010609060101010101" charset="-122"/>
                <a:ea typeface="楷体" panose="02010609060101010101" charset="-122"/>
              </a:rPr>
              <a:t>2</a:t>
            </a:r>
            <a:endParaRPr lang="en-US" altLang="zh-CN" sz="4400"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69" name="直接连接符 68"/>
          <p:cNvCxnSpPr/>
          <p:nvPr/>
        </p:nvCxnSpPr>
        <p:spPr>
          <a:xfrm>
            <a:off x="9712325" y="4877435"/>
            <a:ext cx="735965" cy="95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组合 73"/>
          <p:cNvGrpSpPr/>
          <p:nvPr/>
        </p:nvGrpSpPr>
        <p:grpSpPr>
          <a:xfrm>
            <a:off x="1134745" y="3211830"/>
            <a:ext cx="3760470" cy="474345"/>
            <a:chOff x="1787" y="5058"/>
            <a:chExt cx="5922" cy="747"/>
          </a:xfrm>
        </p:grpSpPr>
        <p:sp>
          <p:nvSpPr>
            <p:cNvPr id="71" name="圆角矩形 70"/>
            <p:cNvSpPr/>
            <p:nvPr/>
          </p:nvSpPr>
          <p:spPr>
            <a:xfrm>
              <a:off x="1787" y="5068"/>
              <a:ext cx="1972" cy="732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2" name="圆角矩形 71"/>
            <p:cNvSpPr/>
            <p:nvPr/>
          </p:nvSpPr>
          <p:spPr>
            <a:xfrm>
              <a:off x="3757" y="5058"/>
              <a:ext cx="1972" cy="732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3" name="圆角矩形 72"/>
            <p:cNvSpPr/>
            <p:nvPr/>
          </p:nvSpPr>
          <p:spPr>
            <a:xfrm>
              <a:off x="5737" y="5073"/>
              <a:ext cx="1972" cy="732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1147445" y="3948430"/>
            <a:ext cx="3296920" cy="471170"/>
            <a:chOff x="1807" y="6218"/>
            <a:chExt cx="5192" cy="742"/>
          </a:xfrm>
        </p:grpSpPr>
        <p:sp>
          <p:nvSpPr>
            <p:cNvPr id="75" name="圆角矩形 74"/>
            <p:cNvSpPr/>
            <p:nvPr/>
          </p:nvSpPr>
          <p:spPr>
            <a:xfrm>
              <a:off x="1807" y="6228"/>
              <a:ext cx="2592" cy="732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6" name="圆角矩形 75"/>
            <p:cNvSpPr/>
            <p:nvPr/>
          </p:nvSpPr>
          <p:spPr>
            <a:xfrm>
              <a:off x="4407" y="6218"/>
              <a:ext cx="2592" cy="732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1150620" y="4681855"/>
            <a:ext cx="4125595" cy="467995"/>
            <a:chOff x="1812" y="7373"/>
            <a:chExt cx="6497" cy="737"/>
          </a:xfrm>
        </p:grpSpPr>
        <p:sp>
          <p:nvSpPr>
            <p:cNvPr id="78" name="圆角矩形 77"/>
            <p:cNvSpPr/>
            <p:nvPr/>
          </p:nvSpPr>
          <p:spPr>
            <a:xfrm>
              <a:off x="1812" y="7373"/>
              <a:ext cx="3253" cy="732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9" name="圆角矩形 78"/>
            <p:cNvSpPr/>
            <p:nvPr/>
          </p:nvSpPr>
          <p:spPr>
            <a:xfrm>
              <a:off x="5057" y="7378"/>
              <a:ext cx="3253" cy="732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82" name="矩形 81"/>
          <p:cNvSpPr/>
          <p:nvPr/>
        </p:nvSpPr>
        <p:spPr>
          <a:xfrm>
            <a:off x="0" y="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0" y="663702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6" name="1~2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88395" y="502920"/>
            <a:ext cx="619125" cy="619125"/>
          </a:xfrm>
          <a:prstGeom prst="rect">
            <a:avLst/>
          </a:prstGeom>
        </p:spPr>
      </p:pic>
      <p:pic>
        <p:nvPicPr>
          <p:cNvPr id="70" name="图片 69" descr="朵拉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180000">
            <a:off x="10838815" y="285750"/>
            <a:ext cx="1160145" cy="1553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7" dur="12075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  <p:bldLst>
      <p:bldP spid="54" grpId="1"/>
      <p:bldP spid="55" grpId="0"/>
      <p:bldP spid="55" grpId="1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116" grpId="0" bldLvl="0" animBg="1"/>
      <p:bldP spid="116" grpId="1" animBg="1"/>
      <p:bldP spid="81" grpId="0" bldLvl="0" animBg="1"/>
      <p:bldP spid="8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0" name="文本框 19"/>
          <p:cNvSpPr txBox="1"/>
          <p:nvPr>
            <p:custDataLst>
              <p:tags r:id="rId1"/>
            </p:custDataLst>
          </p:nvPr>
        </p:nvSpPr>
        <p:spPr>
          <a:xfrm>
            <a:off x="5015963" y="668258"/>
            <a:ext cx="187337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平均分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88" name="组合 187"/>
          <p:cNvGrpSpPr/>
          <p:nvPr/>
        </p:nvGrpSpPr>
        <p:grpSpPr>
          <a:xfrm>
            <a:off x="2482850" y="1362710"/>
            <a:ext cx="7235825" cy="786130"/>
            <a:chOff x="3910" y="2146"/>
            <a:chExt cx="11395" cy="1238"/>
          </a:xfrm>
        </p:grpSpPr>
        <p:grpSp>
          <p:nvGrpSpPr>
            <p:cNvPr id="139" name="组合 138"/>
            <p:cNvGrpSpPr/>
            <p:nvPr/>
          </p:nvGrpSpPr>
          <p:grpSpPr>
            <a:xfrm>
              <a:off x="3910" y="2162"/>
              <a:ext cx="11340" cy="1222"/>
              <a:chOff x="3910" y="1970"/>
              <a:chExt cx="11340" cy="1222"/>
            </a:xfrm>
          </p:grpSpPr>
          <p:sp>
            <p:nvSpPr>
              <p:cNvPr id="13" name="圆角矩形 12"/>
              <p:cNvSpPr/>
              <p:nvPr/>
            </p:nvSpPr>
            <p:spPr>
              <a:xfrm>
                <a:off x="3910" y="1986"/>
                <a:ext cx="2277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4" name="圆角矩形 13"/>
              <p:cNvSpPr/>
              <p:nvPr/>
            </p:nvSpPr>
            <p:spPr>
              <a:xfrm>
                <a:off x="6174" y="1970"/>
                <a:ext cx="2277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5" name="圆角矩形 14"/>
              <p:cNvSpPr/>
              <p:nvPr/>
            </p:nvSpPr>
            <p:spPr>
              <a:xfrm>
                <a:off x="8430" y="1970"/>
                <a:ext cx="2277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6" name="圆角矩形 15"/>
              <p:cNvSpPr/>
              <p:nvPr/>
            </p:nvSpPr>
            <p:spPr>
              <a:xfrm>
                <a:off x="10710" y="1970"/>
                <a:ext cx="2277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7" name="圆角矩形 16"/>
              <p:cNvSpPr/>
              <p:nvPr/>
            </p:nvSpPr>
            <p:spPr>
              <a:xfrm>
                <a:off x="12974" y="1978"/>
                <a:ext cx="2277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44" name="组合 143"/>
            <p:cNvGrpSpPr/>
            <p:nvPr/>
          </p:nvGrpSpPr>
          <p:grpSpPr>
            <a:xfrm>
              <a:off x="3918" y="2146"/>
              <a:ext cx="11387" cy="1176"/>
              <a:chOff x="3886" y="3314"/>
              <a:chExt cx="11387" cy="1176"/>
            </a:xfrm>
          </p:grpSpPr>
          <p:pic>
            <p:nvPicPr>
              <p:cNvPr id="145" name="图片 144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4142" y="3316"/>
                <a:ext cx="1131" cy="1128"/>
              </a:xfrm>
              <a:prstGeom prst="rect">
                <a:avLst/>
              </a:prstGeom>
            </p:spPr>
          </p:pic>
          <p:pic>
            <p:nvPicPr>
              <p:cNvPr id="146" name="图片 145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86" y="3321"/>
                <a:ext cx="1131" cy="1128"/>
              </a:xfrm>
              <a:prstGeom prst="rect">
                <a:avLst/>
              </a:prstGeom>
            </p:spPr>
          </p:pic>
          <p:pic>
            <p:nvPicPr>
              <p:cNvPr id="147" name="图片 146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062" y="3334"/>
                <a:ext cx="1131" cy="1128"/>
              </a:xfrm>
              <a:prstGeom prst="rect">
                <a:avLst/>
              </a:prstGeom>
            </p:spPr>
          </p:pic>
          <p:pic>
            <p:nvPicPr>
              <p:cNvPr id="148" name="图片 147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174" y="3338"/>
                <a:ext cx="1131" cy="1128"/>
              </a:xfrm>
              <a:prstGeom prst="rect">
                <a:avLst/>
              </a:prstGeom>
            </p:spPr>
          </p:pic>
          <p:pic>
            <p:nvPicPr>
              <p:cNvPr id="149" name="图片 148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302" y="3338"/>
                <a:ext cx="1131" cy="1128"/>
              </a:xfrm>
              <a:prstGeom prst="rect">
                <a:avLst/>
              </a:prstGeom>
            </p:spPr>
          </p:pic>
          <p:pic>
            <p:nvPicPr>
              <p:cNvPr id="150" name="图片 149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430" y="3362"/>
                <a:ext cx="1131" cy="1128"/>
              </a:xfrm>
              <a:prstGeom prst="rect">
                <a:avLst/>
              </a:prstGeom>
            </p:spPr>
          </p:pic>
          <p:pic>
            <p:nvPicPr>
              <p:cNvPr id="151" name="图片 150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582" y="3314"/>
                <a:ext cx="1131" cy="1128"/>
              </a:xfrm>
              <a:prstGeom prst="rect">
                <a:avLst/>
              </a:prstGeom>
            </p:spPr>
          </p:pic>
          <p:pic>
            <p:nvPicPr>
              <p:cNvPr id="152" name="图片 151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710" y="3314"/>
                <a:ext cx="1131" cy="1128"/>
              </a:xfrm>
              <a:prstGeom prst="rect">
                <a:avLst/>
              </a:prstGeom>
            </p:spPr>
          </p:pic>
          <p:pic>
            <p:nvPicPr>
              <p:cNvPr id="153" name="图片 152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862" y="3338"/>
                <a:ext cx="1131" cy="1128"/>
              </a:xfrm>
              <a:prstGeom prst="rect">
                <a:avLst/>
              </a:prstGeom>
            </p:spPr>
          </p:pic>
          <p:pic>
            <p:nvPicPr>
              <p:cNvPr id="154" name="图片 153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990" y="3314"/>
                <a:ext cx="1131" cy="1128"/>
              </a:xfrm>
              <a:prstGeom prst="rect">
                <a:avLst/>
              </a:prstGeom>
            </p:spPr>
          </p:pic>
        </p:grpSp>
      </p:grpSp>
      <p:grpSp>
        <p:nvGrpSpPr>
          <p:cNvPr id="191" name="组合 190"/>
          <p:cNvGrpSpPr/>
          <p:nvPr/>
        </p:nvGrpSpPr>
        <p:grpSpPr>
          <a:xfrm>
            <a:off x="2466340" y="2434590"/>
            <a:ext cx="7272655" cy="775970"/>
            <a:chOff x="3884" y="3834"/>
            <a:chExt cx="11453" cy="1222"/>
          </a:xfrm>
        </p:grpSpPr>
        <p:grpSp>
          <p:nvGrpSpPr>
            <p:cNvPr id="142" name="组合 141"/>
            <p:cNvGrpSpPr/>
            <p:nvPr/>
          </p:nvGrpSpPr>
          <p:grpSpPr>
            <a:xfrm>
              <a:off x="3884" y="3834"/>
              <a:ext cx="10220" cy="1222"/>
              <a:chOff x="3884" y="3618"/>
              <a:chExt cx="10220" cy="1222"/>
            </a:xfrm>
          </p:grpSpPr>
          <p:sp>
            <p:nvSpPr>
              <p:cNvPr id="121" name="圆角矩形 120"/>
              <p:cNvSpPr/>
              <p:nvPr/>
            </p:nvSpPr>
            <p:spPr>
              <a:xfrm>
                <a:off x="3884" y="3626"/>
                <a:ext cx="3381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22" name="圆角矩形 121"/>
              <p:cNvSpPr/>
              <p:nvPr/>
            </p:nvSpPr>
            <p:spPr>
              <a:xfrm>
                <a:off x="7286" y="3634"/>
                <a:ext cx="3403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23" name="圆角矩形 122"/>
              <p:cNvSpPr/>
              <p:nvPr/>
            </p:nvSpPr>
            <p:spPr>
              <a:xfrm>
                <a:off x="10702" y="3618"/>
                <a:ext cx="3403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55" name="组合 154"/>
            <p:cNvGrpSpPr/>
            <p:nvPr/>
          </p:nvGrpSpPr>
          <p:grpSpPr>
            <a:xfrm>
              <a:off x="3950" y="3834"/>
              <a:ext cx="11387" cy="1176"/>
              <a:chOff x="3886" y="2402"/>
              <a:chExt cx="11387" cy="1176"/>
            </a:xfrm>
          </p:grpSpPr>
          <p:pic>
            <p:nvPicPr>
              <p:cNvPr id="156" name="图片 155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4142" y="2428"/>
                <a:ext cx="1131" cy="1128"/>
              </a:xfrm>
              <a:prstGeom prst="rect">
                <a:avLst/>
              </a:prstGeom>
            </p:spPr>
          </p:pic>
          <p:pic>
            <p:nvPicPr>
              <p:cNvPr id="157" name="图片 156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86" y="2421"/>
                <a:ext cx="1131" cy="1128"/>
              </a:xfrm>
              <a:prstGeom prst="rect">
                <a:avLst/>
              </a:prstGeom>
            </p:spPr>
          </p:pic>
          <p:pic>
            <p:nvPicPr>
              <p:cNvPr id="158" name="图片 157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062" y="2418"/>
                <a:ext cx="1131" cy="1128"/>
              </a:xfrm>
              <a:prstGeom prst="rect">
                <a:avLst/>
              </a:prstGeom>
            </p:spPr>
          </p:pic>
          <p:pic>
            <p:nvPicPr>
              <p:cNvPr id="159" name="图片 158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174" y="2402"/>
                <a:ext cx="1131" cy="1128"/>
              </a:xfrm>
              <a:prstGeom prst="rect">
                <a:avLst/>
              </a:prstGeom>
            </p:spPr>
          </p:pic>
          <p:pic>
            <p:nvPicPr>
              <p:cNvPr id="160" name="图片 159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302" y="2426"/>
                <a:ext cx="1131" cy="1128"/>
              </a:xfrm>
              <a:prstGeom prst="rect">
                <a:avLst/>
              </a:prstGeom>
            </p:spPr>
          </p:pic>
          <p:pic>
            <p:nvPicPr>
              <p:cNvPr id="161" name="图片 160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430" y="2426"/>
                <a:ext cx="1131" cy="1128"/>
              </a:xfrm>
              <a:prstGeom prst="rect">
                <a:avLst/>
              </a:prstGeom>
            </p:spPr>
          </p:pic>
          <p:pic>
            <p:nvPicPr>
              <p:cNvPr id="162" name="图片 161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582" y="2450"/>
                <a:ext cx="1131" cy="1128"/>
              </a:xfrm>
              <a:prstGeom prst="rect">
                <a:avLst/>
              </a:prstGeom>
            </p:spPr>
          </p:pic>
          <p:pic>
            <p:nvPicPr>
              <p:cNvPr id="163" name="图片 162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710" y="2426"/>
                <a:ext cx="1131" cy="1128"/>
              </a:xfrm>
              <a:prstGeom prst="rect">
                <a:avLst/>
              </a:prstGeom>
            </p:spPr>
          </p:pic>
          <p:pic>
            <p:nvPicPr>
              <p:cNvPr id="164" name="图片 163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862" y="2426"/>
                <a:ext cx="1131" cy="1128"/>
              </a:xfrm>
              <a:prstGeom prst="rect">
                <a:avLst/>
              </a:prstGeom>
            </p:spPr>
          </p:pic>
          <p:pic>
            <p:nvPicPr>
              <p:cNvPr id="165" name="图片 164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990" y="2426"/>
                <a:ext cx="1131" cy="1128"/>
              </a:xfrm>
              <a:prstGeom prst="rect">
                <a:avLst/>
              </a:prstGeom>
            </p:spPr>
          </p:pic>
        </p:grpSp>
      </p:grpSp>
      <p:grpSp>
        <p:nvGrpSpPr>
          <p:cNvPr id="190" name="组合 189"/>
          <p:cNvGrpSpPr/>
          <p:nvPr/>
        </p:nvGrpSpPr>
        <p:grpSpPr>
          <a:xfrm>
            <a:off x="2482850" y="3542030"/>
            <a:ext cx="7210425" cy="791210"/>
            <a:chOff x="3910" y="5578"/>
            <a:chExt cx="11355" cy="1246"/>
          </a:xfrm>
        </p:grpSpPr>
        <p:grpSp>
          <p:nvGrpSpPr>
            <p:cNvPr id="141" name="组合 140"/>
            <p:cNvGrpSpPr/>
            <p:nvPr/>
          </p:nvGrpSpPr>
          <p:grpSpPr>
            <a:xfrm>
              <a:off x="3910" y="5586"/>
              <a:ext cx="9102" cy="1238"/>
              <a:chOff x="3910" y="5202"/>
              <a:chExt cx="9102" cy="1238"/>
            </a:xfrm>
          </p:grpSpPr>
          <p:sp>
            <p:nvSpPr>
              <p:cNvPr id="124" name="圆角矩形 123"/>
              <p:cNvSpPr/>
              <p:nvPr/>
            </p:nvSpPr>
            <p:spPr>
              <a:xfrm>
                <a:off x="3910" y="5202"/>
                <a:ext cx="4510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25" name="圆角矩形 124"/>
              <p:cNvSpPr/>
              <p:nvPr/>
            </p:nvSpPr>
            <p:spPr>
              <a:xfrm>
                <a:off x="8430" y="5234"/>
                <a:ext cx="4583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66" name="组合 165"/>
            <p:cNvGrpSpPr/>
            <p:nvPr/>
          </p:nvGrpSpPr>
          <p:grpSpPr>
            <a:xfrm>
              <a:off x="3926" y="5578"/>
              <a:ext cx="11339" cy="1232"/>
              <a:chOff x="3886" y="2442"/>
              <a:chExt cx="11339" cy="1232"/>
            </a:xfrm>
          </p:grpSpPr>
          <p:pic>
            <p:nvPicPr>
              <p:cNvPr id="167" name="图片 166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4094" y="2476"/>
                <a:ext cx="1131" cy="1128"/>
              </a:xfrm>
              <a:prstGeom prst="rect">
                <a:avLst/>
              </a:prstGeom>
            </p:spPr>
          </p:pic>
          <p:pic>
            <p:nvPicPr>
              <p:cNvPr id="168" name="图片 167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86" y="2492"/>
                <a:ext cx="1131" cy="1128"/>
              </a:xfrm>
              <a:prstGeom prst="rect">
                <a:avLst/>
              </a:prstGeom>
            </p:spPr>
          </p:pic>
          <p:pic>
            <p:nvPicPr>
              <p:cNvPr id="169" name="图片 168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062" y="2442"/>
                <a:ext cx="1131" cy="1128"/>
              </a:xfrm>
              <a:prstGeom prst="rect">
                <a:avLst/>
              </a:prstGeom>
            </p:spPr>
          </p:pic>
          <p:pic>
            <p:nvPicPr>
              <p:cNvPr id="170" name="图片 169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174" y="2474"/>
                <a:ext cx="1131" cy="1128"/>
              </a:xfrm>
              <a:prstGeom prst="rect">
                <a:avLst/>
              </a:prstGeom>
            </p:spPr>
          </p:pic>
          <p:pic>
            <p:nvPicPr>
              <p:cNvPr id="171" name="图片 170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302" y="2474"/>
                <a:ext cx="1131" cy="1128"/>
              </a:xfrm>
              <a:prstGeom prst="rect">
                <a:avLst/>
              </a:prstGeom>
            </p:spPr>
          </p:pic>
          <p:pic>
            <p:nvPicPr>
              <p:cNvPr id="172" name="图片 171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430" y="2498"/>
                <a:ext cx="1131" cy="1128"/>
              </a:xfrm>
              <a:prstGeom prst="rect">
                <a:avLst/>
              </a:prstGeom>
            </p:spPr>
          </p:pic>
          <p:pic>
            <p:nvPicPr>
              <p:cNvPr id="173" name="图片 172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582" y="2498"/>
                <a:ext cx="1131" cy="1128"/>
              </a:xfrm>
              <a:prstGeom prst="rect">
                <a:avLst/>
              </a:prstGeom>
            </p:spPr>
          </p:pic>
          <p:pic>
            <p:nvPicPr>
              <p:cNvPr id="174" name="图片 173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710" y="2498"/>
                <a:ext cx="1131" cy="1128"/>
              </a:xfrm>
              <a:prstGeom prst="rect">
                <a:avLst/>
              </a:prstGeom>
            </p:spPr>
          </p:pic>
          <p:pic>
            <p:nvPicPr>
              <p:cNvPr id="175" name="图片 174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862" y="2546"/>
                <a:ext cx="1131" cy="1128"/>
              </a:xfrm>
              <a:prstGeom prst="rect">
                <a:avLst/>
              </a:prstGeom>
            </p:spPr>
          </p:pic>
          <p:pic>
            <p:nvPicPr>
              <p:cNvPr id="176" name="图片 175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990" y="2498"/>
                <a:ext cx="1131" cy="1128"/>
              </a:xfrm>
              <a:prstGeom prst="rect">
                <a:avLst/>
              </a:prstGeom>
            </p:spPr>
          </p:pic>
        </p:grpSp>
      </p:grpSp>
      <p:grpSp>
        <p:nvGrpSpPr>
          <p:cNvPr id="189" name="组合 188"/>
          <p:cNvGrpSpPr/>
          <p:nvPr/>
        </p:nvGrpSpPr>
        <p:grpSpPr>
          <a:xfrm>
            <a:off x="2487930" y="4691380"/>
            <a:ext cx="7235825" cy="774700"/>
            <a:chOff x="3918" y="7388"/>
            <a:chExt cx="11395" cy="1220"/>
          </a:xfrm>
        </p:grpSpPr>
        <p:grpSp>
          <p:nvGrpSpPr>
            <p:cNvPr id="140" name="组合 139"/>
            <p:cNvGrpSpPr/>
            <p:nvPr/>
          </p:nvGrpSpPr>
          <p:grpSpPr>
            <a:xfrm>
              <a:off x="3918" y="7394"/>
              <a:ext cx="11290" cy="1214"/>
              <a:chOff x="3918" y="6818"/>
              <a:chExt cx="11290" cy="1214"/>
            </a:xfrm>
            <a:solidFill>
              <a:schemeClr val="accent6">
                <a:lumMod val="20000"/>
                <a:lumOff val="80000"/>
                <a:alpha val="50000"/>
              </a:schemeClr>
            </a:solidFill>
          </p:grpSpPr>
          <p:sp>
            <p:nvSpPr>
              <p:cNvPr id="137" name="圆角矩形 136"/>
              <p:cNvSpPr/>
              <p:nvPr/>
            </p:nvSpPr>
            <p:spPr>
              <a:xfrm>
                <a:off x="3918" y="6818"/>
                <a:ext cx="5643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38" name="圆角矩形 137"/>
              <p:cNvSpPr/>
              <p:nvPr/>
            </p:nvSpPr>
            <p:spPr>
              <a:xfrm>
                <a:off x="9566" y="6826"/>
                <a:ext cx="5643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77" name="组合 176"/>
            <p:cNvGrpSpPr/>
            <p:nvPr/>
          </p:nvGrpSpPr>
          <p:grpSpPr>
            <a:xfrm>
              <a:off x="3926" y="7388"/>
              <a:ext cx="11387" cy="1174"/>
              <a:chOff x="3886" y="2404"/>
              <a:chExt cx="11387" cy="1174"/>
            </a:xfrm>
          </p:grpSpPr>
          <p:pic>
            <p:nvPicPr>
              <p:cNvPr id="178" name="图片 177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4142" y="2404"/>
                <a:ext cx="1131" cy="1128"/>
              </a:xfrm>
              <a:prstGeom prst="rect">
                <a:avLst/>
              </a:prstGeom>
            </p:spPr>
          </p:pic>
          <p:pic>
            <p:nvPicPr>
              <p:cNvPr id="179" name="图片 178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86" y="2445"/>
                <a:ext cx="1131" cy="1128"/>
              </a:xfrm>
              <a:prstGeom prst="rect">
                <a:avLst/>
              </a:prstGeom>
            </p:spPr>
          </p:pic>
          <p:pic>
            <p:nvPicPr>
              <p:cNvPr id="180" name="图片 179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062" y="2418"/>
                <a:ext cx="1131" cy="1128"/>
              </a:xfrm>
              <a:prstGeom prst="rect">
                <a:avLst/>
              </a:prstGeom>
            </p:spPr>
          </p:pic>
          <p:pic>
            <p:nvPicPr>
              <p:cNvPr id="181" name="图片 180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174" y="2450"/>
                <a:ext cx="1131" cy="1128"/>
              </a:xfrm>
              <a:prstGeom prst="rect">
                <a:avLst/>
              </a:prstGeom>
            </p:spPr>
          </p:pic>
          <p:pic>
            <p:nvPicPr>
              <p:cNvPr id="182" name="图片 181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302" y="2426"/>
                <a:ext cx="1131" cy="1128"/>
              </a:xfrm>
              <a:prstGeom prst="rect">
                <a:avLst/>
              </a:prstGeom>
            </p:spPr>
          </p:pic>
          <p:pic>
            <p:nvPicPr>
              <p:cNvPr id="183" name="图片 182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430" y="2426"/>
                <a:ext cx="1131" cy="1128"/>
              </a:xfrm>
              <a:prstGeom prst="rect">
                <a:avLst/>
              </a:prstGeom>
            </p:spPr>
          </p:pic>
          <p:pic>
            <p:nvPicPr>
              <p:cNvPr id="184" name="图片 183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582" y="2426"/>
                <a:ext cx="1131" cy="1128"/>
              </a:xfrm>
              <a:prstGeom prst="rect">
                <a:avLst/>
              </a:prstGeom>
            </p:spPr>
          </p:pic>
          <p:pic>
            <p:nvPicPr>
              <p:cNvPr id="185" name="图片 184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710" y="2450"/>
                <a:ext cx="1131" cy="1128"/>
              </a:xfrm>
              <a:prstGeom prst="rect">
                <a:avLst/>
              </a:prstGeom>
            </p:spPr>
          </p:pic>
          <p:pic>
            <p:nvPicPr>
              <p:cNvPr id="186" name="图片 185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862" y="2450"/>
                <a:ext cx="1131" cy="1128"/>
              </a:xfrm>
              <a:prstGeom prst="rect">
                <a:avLst/>
              </a:prstGeom>
            </p:spPr>
          </p:pic>
          <p:pic>
            <p:nvPicPr>
              <p:cNvPr id="187" name="图片 186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990" y="2450"/>
                <a:ext cx="1131" cy="1128"/>
              </a:xfrm>
              <a:prstGeom prst="rect">
                <a:avLst/>
              </a:prstGeom>
            </p:spPr>
          </p:pic>
        </p:grpSp>
      </p:grpSp>
      <p:sp>
        <p:nvSpPr>
          <p:cNvPr id="5" name="矩形 4"/>
          <p:cNvSpPr/>
          <p:nvPr/>
        </p:nvSpPr>
        <p:spPr>
          <a:xfrm>
            <a:off x="0" y="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3702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形 1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4713" y="403420"/>
            <a:ext cx="657886" cy="818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5"/>
          <p:cNvSpPr/>
          <p:nvPr/>
        </p:nvSpPr>
        <p:spPr>
          <a:xfrm>
            <a:off x="1229360" y="638810"/>
            <a:ext cx="1404620" cy="503555"/>
          </a:xfrm>
          <a:prstGeom prst="roundRect">
            <a:avLst/>
          </a:prstGeom>
          <a:solidFill>
            <a:srgbClr val="475C49"/>
          </a:solidFill>
          <a:ln w="38100">
            <a:solidFill>
              <a:srgbClr val="A1774D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字魂59号-创粗黑" panose="00000500000000000000" pitchFamily="2" charset="-122"/>
              </a:rPr>
              <a:t>分一分</a:t>
            </a:r>
            <a:endParaRPr lang="zh-CN" altLang="en-US" sz="2800" b="1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字魂59号-创粗黑" panose="00000500000000000000" pitchFamily="2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07292 0.0752778 L -0.237552 0.0980556 " pathEditMode="relative" ptsTypes="">
                                      <p:cBhvr>
                                        <p:cTn id="6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8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1875 -0.0718518 L -0.239219 -0.167685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4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8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292 0.077037 L 0.175104 -0.0597222 " pathEditMode="relative" ptsTypes="">
                                      <p:cBhvr>
                                        <p:cTn id="14" dur="2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9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2708 0.0716667 L 0.178906 0.00555556 " pathEditMode="relative" rAng="0" ptsTypes="">
                                      <p:cBhvr>
                                        <p:cTn id="18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" y="-3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9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0" name="文本框 19"/>
          <p:cNvSpPr txBox="1"/>
          <p:nvPr>
            <p:custDataLst>
              <p:tags r:id="rId1"/>
            </p:custDataLst>
          </p:nvPr>
        </p:nvSpPr>
        <p:spPr>
          <a:xfrm>
            <a:off x="5198843" y="668258"/>
            <a:ext cx="187337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平均分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88" name="组合 187"/>
          <p:cNvGrpSpPr/>
          <p:nvPr/>
        </p:nvGrpSpPr>
        <p:grpSpPr>
          <a:xfrm>
            <a:off x="1067435" y="2044065"/>
            <a:ext cx="4305300" cy="595630"/>
            <a:chOff x="3910" y="2146"/>
            <a:chExt cx="11395" cy="1238"/>
          </a:xfrm>
        </p:grpSpPr>
        <p:grpSp>
          <p:nvGrpSpPr>
            <p:cNvPr id="139" name="组合 138"/>
            <p:cNvGrpSpPr/>
            <p:nvPr/>
          </p:nvGrpSpPr>
          <p:grpSpPr>
            <a:xfrm>
              <a:off x="3910" y="2162"/>
              <a:ext cx="11340" cy="1222"/>
              <a:chOff x="3910" y="1970"/>
              <a:chExt cx="11340" cy="1222"/>
            </a:xfrm>
          </p:grpSpPr>
          <p:sp>
            <p:nvSpPr>
              <p:cNvPr id="13" name="圆角矩形 12"/>
              <p:cNvSpPr/>
              <p:nvPr/>
            </p:nvSpPr>
            <p:spPr>
              <a:xfrm>
                <a:off x="3910" y="1986"/>
                <a:ext cx="2277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4" name="圆角矩形 13"/>
              <p:cNvSpPr/>
              <p:nvPr/>
            </p:nvSpPr>
            <p:spPr>
              <a:xfrm>
                <a:off x="6174" y="1970"/>
                <a:ext cx="2277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5" name="圆角矩形 14"/>
              <p:cNvSpPr/>
              <p:nvPr/>
            </p:nvSpPr>
            <p:spPr>
              <a:xfrm>
                <a:off x="8430" y="1970"/>
                <a:ext cx="2277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6" name="圆角矩形 15"/>
              <p:cNvSpPr/>
              <p:nvPr/>
            </p:nvSpPr>
            <p:spPr>
              <a:xfrm>
                <a:off x="10710" y="1970"/>
                <a:ext cx="2277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7" name="圆角矩形 16"/>
              <p:cNvSpPr/>
              <p:nvPr/>
            </p:nvSpPr>
            <p:spPr>
              <a:xfrm>
                <a:off x="12974" y="1978"/>
                <a:ext cx="2277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44" name="组合 143"/>
            <p:cNvGrpSpPr/>
            <p:nvPr/>
          </p:nvGrpSpPr>
          <p:grpSpPr>
            <a:xfrm>
              <a:off x="3918" y="2146"/>
              <a:ext cx="11387" cy="1176"/>
              <a:chOff x="3886" y="3314"/>
              <a:chExt cx="11387" cy="1176"/>
            </a:xfrm>
          </p:grpSpPr>
          <p:pic>
            <p:nvPicPr>
              <p:cNvPr id="145" name="图片 144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4142" y="3316"/>
                <a:ext cx="1131" cy="1128"/>
              </a:xfrm>
              <a:prstGeom prst="rect">
                <a:avLst/>
              </a:prstGeom>
            </p:spPr>
          </p:pic>
          <p:pic>
            <p:nvPicPr>
              <p:cNvPr id="146" name="图片 145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86" y="3321"/>
                <a:ext cx="1131" cy="1128"/>
              </a:xfrm>
              <a:prstGeom prst="rect">
                <a:avLst/>
              </a:prstGeom>
            </p:spPr>
          </p:pic>
          <p:pic>
            <p:nvPicPr>
              <p:cNvPr id="147" name="图片 146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062" y="3334"/>
                <a:ext cx="1131" cy="1128"/>
              </a:xfrm>
              <a:prstGeom prst="rect">
                <a:avLst/>
              </a:prstGeom>
            </p:spPr>
          </p:pic>
          <p:pic>
            <p:nvPicPr>
              <p:cNvPr id="148" name="图片 147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174" y="3338"/>
                <a:ext cx="1131" cy="1128"/>
              </a:xfrm>
              <a:prstGeom prst="rect">
                <a:avLst/>
              </a:prstGeom>
            </p:spPr>
          </p:pic>
          <p:pic>
            <p:nvPicPr>
              <p:cNvPr id="149" name="图片 148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302" y="3338"/>
                <a:ext cx="1131" cy="1128"/>
              </a:xfrm>
              <a:prstGeom prst="rect">
                <a:avLst/>
              </a:prstGeom>
            </p:spPr>
          </p:pic>
          <p:pic>
            <p:nvPicPr>
              <p:cNvPr id="150" name="图片 149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430" y="3362"/>
                <a:ext cx="1131" cy="1128"/>
              </a:xfrm>
              <a:prstGeom prst="rect">
                <a:avLst/>
              </a:prstGeom>
            </p:spPr>
          </p:pic>
          <p:pic>
            <p:nvPicPr>
              <p:cNvPr id="151" name="图片 150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582" y="3314"/>
                <a:ext cx="1131" cy="1128"/>
              </a:xfrm>
              <a:prstGeom prst="rect">
                <a:avLst/>
              </a:prstGeom>
            </p:spPr>
          </p:pic>
          <p:pic>
            <p:nvPicPr>
              <p:cNvPr id="152" name="图片 151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710" y="3314"/>
                <a:ext cx="1131" cy="1128"/>
              </a:xfrm>
              <a:prstGeom prst="rect">
                <a:avLst/>
              </a:prstGeom>
            </p:spPr>
          </p:pic>
          <p:pic>
            <p:nvPicPr>
              <p:cNvPr id="153" name="图片 152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862" y="3338"/>
                <a:ext cx="1131" cy="1128"/>
              </a:xfrm>
              <a:prstGeom prst="rect">
                <a:avLst/>
              </a:prstGeom>
            </p:spPr>
          </p:pic>
          <p:pic>
            <p:nvPicPr>
              <p:cNvPr id="154" name="图片 153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990" y="3314"/>
                <a:ext cx="1131" cy="1128"/>
              </a:xfrm>
              <a:prstGeom prst="rect">
                <a:avLst/>
              </a:prstGeom>
            </p:spPr>
          </p:pic>
        </p:grpSp>
      </p:grpSp>
      <p:grpSp>
        <p:nvGrpSpPr>
          <p:cNvPr id="191" name="组合 190"/>
          <p:cNvGrpSpPr/>
          <p:nvPr/>
        </p:nvGrpSpPr>
        <p:grpSpPr>
          <a:xfrm>
            <a:off x="6507480" y="2035810"/>
            <a:ext cx="4305935" cy="595630"/>
            <a:chOff x="3884" y="3834"/>
            <a:chExt cx="11453" cy="1222"/>
          </a:xfrm>
        </p:grpSpPr>
        <p:grpSp>
          <p:nvGrpSpPr>
            <p:cNvPr id="142" name="组合 141"/>
            <p:cNvGrpSpPr/>
            <p:nvPr/>
          </p:nvGrpSpPr>
          <p:grpSpPr>
            <a:xfrm>
              <a:off x="3884" y="3834"/>
              <a:ext cx="10220" cy="1222"/>
              <a:chOff x="3884" y="3618"/>
              <a:chExt cx="10220" cy="1222"/>
            </a:xfrm>
          </p:grpSpPr>
          <p:sp>
            <p:nvSpPr>
              <p:cNvPr id="121" name="圆角矩形 120"/>
              <p:cNvSpPr/>
              <p:nvPr/>
            </p:nvSpPr>
            <p:spPr>
              <a:xfrm>
                <a:off x="3884" y="3626"/>
                <a:ext cx="3381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22" name="圆角矩形 121"/>
              <p:cNvSpPr/>
              <p:nvPr/>
            </p:nvSpPr>
            <p:spPr>
              <a:xfrm>
                <a:off x="7286" y="3634"/>
                <a:ext cx="3403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23" name="圆角矩形 122"/>
              <p:cNvSpPr/>
              <p:nvPr/>
            </p:nvSpPr>
            <p:spPr>
              <a:xfrm>
                <a:off x="10702" y="3618"/>
                <a:ext cx="3403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55" name="组合 154"/>
            <p:cNvGrpSpPr/>
            <p:nvPr/>
          </p:nvGrpSpPr>
          <p:grpSpPr>
            <a:xfrm>
              <a:off x="3950" y="3834"/>
              <a:ext cx="11387" cy="1176"/>
              <a:chOff x="3886" y="2402"/>
              <a:chExt cx="11387" cy="1176"/>
            </a:xfrm>
          </p:grpSpPr>
          <p:pic>
            <p:nvPicPr>
              <p:cNvPr id="156" name="图片 155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4142" y="2428"/>
                <a:ext cx="1131" cy="1128"/>
              </a:xfrm>
              <a:prstGeom prst="rect">
                <a:avLst/>
              </a:prstGeom>
            </p:spPr>
          </p:pic>
          <p:pic>
            <p:nvPicPr>
              <p:cNvPr id="157" name="图片 156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86" y="2421"/>
                <a:ext cx="1131" cy="1128"/>
              </a:xfrm>
              <a:prstGeom prst="rect">
                <a:avLst/>
              </a:prstGeom>
            </p:spPr>
          </p:pic>
          <p:pic>
            <p:nvPicPr>
              <p:cNvPr id="158" name="图片 157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062" y="2418"/>
                <a:ext cx="1131" cy="1128"/>
              </a:xfrm>
              <a:prstGeom prst="rect">
                <a:avLst/>
              </a:prstGeom>
            </p:spPr>
          </p:pic>
          <p:pic>
            <p:nvPicPr>
              <p:cNvPr id="159" name="图片 158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174" y="2402"/>
                <a:ext cx="1131" cy="1128"/>
              </a:xfrm>
              <a:prstGeom prst="rect">
                <a:avLst/>
              </a:prstGeom>
            </p:spPr>
          </p:pic>
          <p:pic>
            <p:nvPicPr>
              <p:cNvPr id="160" name="图片 159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302" y="2426"/>
                <a:ext cx="1131" cy="1128"/>
              </a:xfrm>
              <a:prstGeom prst="rect">
                <a:avLst/>
              </a:prstGeom>
            </p:spPr>
          </p:pic>
          <p:pic>
            <p:nvPicPr>
              <p:cNvPr id="161" name="图片 160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430" y="2426"/>
                <a:ext cx="1131" cy="1128"/>
              </a:xfrm>
              <a:prstGeom prst="rect">
                <a:avLst/>
              </a:prstGeom>
            </p:spPr>
          </p:pic>
          <p:pic>
            <p:nvPicPr>
              <p:cNvPr id="162" name="图片 161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582" y="2450"/>
                <a:ext cx="1131" cy="1128"/>
              </a:xfrm>
              <a:prstGeom prst="rect">
                <a:avLst/>
              </a:prstGeom>
            </p:spPr>
          </p:pic>
          <p:pic>
            <p:nvPicPr>
              <p:cNvPr id="163" name="图片 162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710" y="2426"/>
                <a:ext cx="1131" cy="1128"/>
              </a:xfrm>
              <a:prstGeom prst="rect">
                <a:avLst/>
              </a:prstGeom>
            </p:spPr>
          </p:pic>
          <p:pic>
            <p:nvPicPr>
              <p:cNvPr id="164" name="图片 163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862" y="2426"/>
                <a:ext cx="1131" cy="1128"/>
              </a:xfrm>
              <a:prstGeom prst="rect">
                <a:avLst/>
              </a:prstGeom>
            </p:spPr>
          </p:pic>
          <p:pic>
            <p:nvPicPr>
              <p:cNvPr id="165" name="图片 164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990" y="2426"/>
                <a:ext cx="1131" cy="1128"/>
              </a:xfrm>
              <a:prstGeom prst="rect">
                <a:avLst/>
              </a:prstGeom>
            </p:spPr>
          </p:pic>
        </p:grpSp>
      </p:grpSp>
      <p:grpSp>
        <p:nvGrpSpPr>
          <p:cNvPr id="190" name="组合 189"/>
          <p:cNvGrpSpPr/>
          <p:nvPr/>
        </p:nvGrpSpPr>
        <p:grpSpPr>
          <a:xfrm>
            <a:off x="6562725" y="3712845"/>
            <a:ext cx="4259580" cy="603250"/>
            <a:chOff x="3910" y="5578"/>
            <a:chExt cx="11355" cy="1246"/>
          </a:xfrm>
        </p:grpSpPr>
        <p:grpSp>
          <p:nvGrpSpPr>
            <p:cNvPr id="141" name="组合 140"/>
            <p:cNvGrpSpPr/>
            <p:nvPr/>
          </p:nvGrpSpPr>
          <p:grpSpPr>
            <a:xfrm>
              <a:off x="3910" y="5586"/>
              <a:ext cx="9102" cy="1238"/>
              <a:chOff x="3910" y="5202"/>
              <a:chExt cx="9102" cy="1238"/>
            </a:xfrm>
          </p:grpSpPr>
          <p:sp>
            <p:nvSpPr>
              <p:cNvPr id="124" name="圆角矩形 123"/>
              <p:cNvSpPr/>
              <p:nvPr/>
            </p:nvSpPr>
            <p:spPr>
              <a:xfrm>
                <a:off x="3910" y="5202"/>
                <a:ext cx="4510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25" name="圆角矩形 124"/>
              <p:cNvSpPr/>
              <p:nvPr/>
            </p:nvSpPr>
            <p:spPr>
              <a:xfrm>
                <a:off x="8430" y="5234"/>
                <a:ext cx="4583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66" name="组合 165"/>
            <p:cNvGrpSpPr/>
            <p:nvPr/>
          </p:nvGrpSpPr>
          <p:grpSpPr>
            <a:xfrm>
              <a:off x="3926" y="5578"/>
              <a:ext cx="11339" cy="1232"/>
              <a:chOff x="3886" y="2442"/>
              <a:chExt cx="11339" cy="1232"/>
            </a:xfrm>
          </p:grpSpPr>
          <p:pic>
            <p:nvPicPr>
              <p:cNvPr id="167" name="图片 166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4094" y="2476"/>
                <a:ext cx="1131" cy="1128"/>
              </a:xfrm>
              <a:prstGeom prst="rect">
                <a:avLst/>
              </a:prstGeom>
            </p:spPr>
          </p:pic>
          <p:pic>
            <p:nvPicPr>
              <p:cNvPr id="168" name="图片 167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86" y="2492"/>
                <a:ext cx="1131" cy="1128"/>
              </a:xfrm>
              <a:prstGeom prst="rect">
                <a:avLst/>
              </a:prstGeom>
            </p:spPr>
          </p:pic>
          <p:pic>
            <p:nvPicPr>
              <p:cNvPr id="169" name="图片 168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062" y="2442"/>
                <a:ext cx="1131" cy="1128"/>
              </a:xfrm>
              <a:prstGeom prst="rect">
                <a:avLst/>
              </a:prstGeom>
            </p:spPr>
          </p:pic>
          <p:pic>
            <p:nvPicPr>
              <p:cNvPr id="170" name="图片 169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174" y="2474"/>
                <a:ext cx="1131" cy="1128"/>
              </a:xfrm>
              <a:prstGeom prst="rect">
                <a:avLst/>
              </a:prstGeom>
            </p:spPr>
          </p:pic>
          <p:pic>
            <p:nvPicPr>
              <p:cNvPr id="171" name="图片 170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302" y="2474"/>
                <a:ext cx="1131" cy="1128"/>
              </a:xfrm>
              <a:prstGeom prst="rect">
                <a:avLst/>
              </a:prstGeom>
            </p:spPr>
          </p:pic>
          <p:pic>
            <p:nvPicPr>
              <p:cNvPr id="172" name="图片 171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430" y="2498"/>
                <a:ext cx="1131" cy="1128"/>
              </a:xfrm>
              <a:prstGeom prst="rect">
                <a:avLst/>
              </a:prstGeom>
            </p:spPr>
          </p:pic>
          <p:pic>
            <p:nvPicPr>
              <p:cNvPr id="173" name="图片 172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582" y="2498"/>
                <a:ext cx="1131" cy="1128"/>
              </a:xfrm>
              <a:prstGeom prst="rect">
                <a:avLst/>
              </a:prstGeom>
            </p:spPr>
          </p:pic>
          <p:pic>
            <p:nvPicPr>
              <p:cNvPr id="174" name="图片 173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710" y="2498"/>
                <a:ext cx="1131" cy="1128"/>
              </a:xfrm>
              <a:prstGeom prst="rect">
                <a:avLst/>
              </a:prstGeom>
            </p:spPr>
          </p:pic>
          <p:pic>
            <p:nvPicPr>
              <p:cNvPr id="175" name="图片 174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862" y="2546"/>
                <a:ext cx="1131" cy="1128"/>
              </a:xfrm>
              <a:prstGeom prst="rect">
                <a:avLst/>
              </a:prstGeom>
            </p:spPr>
          </p:pic>
          <p:pic>
            <p:nvPicPr>
              <p:cNvPr id="176" name="图片 175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990" y="2498"/>
                <a:ext cx="1131" cy="1128"/>
              </a:xfrm>
              <a:prstGeom prst="rect">
                <a:avLst/>
              </a:prstGeom>
            </p:spPr>
          </p:pic>
        </p:grpSp>
      </p:grpSp>
      <p:grpSp>
        <p:nvGrpSpPr>
          <p:cNvPr id="189" name="组合 188"/>
          <p:cNvGrpSpPr/>
          <p:nvPr/>
        </p:nvGrpSpPr>
        <p:grpSpPr>
          <a:xfrm>
            <a:off x="1085850" y="3686810"/>
            <a:ext cx="4275455" cy="617855"/>
            <a:chOff x="3918" y="7388"/>
            <a:chExt cx="11395" cy="1220"/>
          </a:xfrm>
        </p:grpSpPr>
        <p:grpSp>
          <p:nvGrpSpPr>
            <p:cNvPr id="140" name="组合 139"/>
            <p:cNvGrpSpPr/>
            <p:nvPr/>
          </p:nvGrpSpPr>
          <p:grpSpPr>
            <a:xfrm>
              <a:off x="3918" y="7394"/>
              <a:ext cx="11290" cy="1214"/>
              <a:chOff x="3918" y="6818"/>
              <a:chExt cx="11290" cy="1214"/>
            </a:xfrm>
            <a:solidFill>
              <a:schemeClr val="accent6">
                <a:lumMod val="20000"/>
                <a:lumOff val="80000"/>
                <a:alpha val="50000"/>
              </a:schemeClr>
            </a:solidFill>
          </p:grpSpPr>
          <p:sp>
            <p:nvSpPr>
              <p:cNvPr id="137" name="圆角矩形 136"/>
              <p:cNvSpPr/>
              <p:nvPr/>
            </p:nvSpPr>
            <p:spPr>
              <a:xfrm>
                <a:off x="3918" y="6818"/>
                <a:ext cx="5643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38" name="圆角矩形 137"/>
              <p:cNvSpPr/>
              <p:nvPr/>
            </p:nvSpPr>
            <p:spPr>
              <a:xfrm>
                <a:off x="9566" y="6826"/>
                <a:ext cx="5643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77" name="组合 176"/>
            <p:cNvGrpSpPr/>
            <p:nvPr/>
          </p:nvGrpSpPr>
          <p:grpSpPr>
            <a:xfrm>
              <a:off x="3926" y="7388"/>
              <a:ext cx="11387" cy="1174"/>
              <a:chOff x="3886" y="2404"/>
              <a:chExt cx="11387" cy="1174"/>
            </a:xfrm>
          </p:grpSpPr>
          <p:pic>
            <p:nvPicPr>
              <p:cNvPr id="178" name="图片 177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4142" y="2404"/>
                <a:ext cx="1131" cy="1128"/>
              </a:xfrm>
              <a:prstGeom prst="rect">
                <a:avLst/>
              </a:prstGeom>
            </p:spPr>
          </p:pic>
          <p:pic>
            <p:nvPicPr>
              <p:cNvPr id="179" name="图片 178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86" y="2445"/>
                <a:ext cx="1131" cy="1128"/>
              </a:xfrm>
              <a:prstGeom prst="rect">
                <a:avLst/>
              </a:prstGeom>
            </p:spPr>
          </p:pic>
          <p:pic>
            <p:nvPicPr>
              <p:cNvPr id="180" name="图片 179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062" y="2418"/>
                <a:ext cx="1131" cy="1128"/>
              </a:xfrm>
              <a:prstGeom prst="rect">
                <a:avLst/>
              </a:prstGeom>
            </p:spPr>
          </p:pic>
          <p:pic>
            <p:nvPicPr>
              <p:cNvPr id="181" name="图片 180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174" y="2450"/>
                <a:ext cx="1131" cy="1128"/>
              </a:xfrm>
              <a:prstGeom prst="rect">
                <a:avLst/>
              </a:prstGeom>
            </p:spPr>
          </p:pic>
          <p:pic>
            <p:nvPicPr>
              <p:cNvPr id="182" name="图片 181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302" y="2426"/>
                <a:ext cx="1131" cy="1128"/>
              </a:xfrm>
              <a:prstGeom prst="rect">
                <a:avLst/>
              </a:prstGeom>
            </p:spPr>
          </p:pic>
          <p:pic>
            <p:nvPicPr>
              <p:cNvPr id="183" name="图片 182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430" y="2426"/>
                <a:ext cx="1131" cy="1128"/>
              </a:xfrm>
              <a:prstGeom prst="rect">
                <a:avLst/>
              </a:prstGeom>
            </p:spPr>
          </p:pic>
          <p:pic>
            <p:nvPicPr>
              <p:cNvPr id="184" name="图片 183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582" y="2426"/>
                <a:ext cx="1131" cy="1128"/>
              </a:xfrm>
              <a:prstGeom prst="rect">
                <a:avLst/>
              </a:prstGeom>
            </p:spPr>
          </p:pic>
          <p:pic>
            <p:nvPicPr>
              <p:cNvPr id="185" name="图片 184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710" y="2450"/>
                <a:ext cx="1131" cy="1128"/>
              </a:xfrm>
              <a:prstGeom prst="rect">
                <a:avLst/>
              </a:prstGeom>
            </p:spPr>
          </p:pic>
          <p:pic>
            <p:nvPicPr>
              <p:cNvPr id="186" name="图片 185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862" y="2450"/>
                <a:ext cx="1131" cy="1128"/>
              </a:xfrm>
              <a:prstGeom prst="rect">
                <a:avLst/>
              </a:prstGeom>
            </p:spPr>
          </p:pic>
          <p:pic>
            <p:nvPicPr>
              <p:cNvPr id="187" name="图片 186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990" y="2450"/>
                <a:ext cx="1131" cy="1128"/>
              </a:xfrm>
              <a:prstGeom prst="rect">
                <a:avLst/>
              </a:prstGeom>
            </p:spPr>
          </p:pic>
        </p:grpSp>
      </p:grpSp>
      <p:grpSp>
        <p:nvGrpSpPr>
          <p:cNvPr id="2" name="组合 1"/>
          <p:cNvGrpSpPr/>
          <p:nvPr/>
        </p:nvGrpSpPr>
        <p:grpSpPr>
          <a:xfrm rot="0">
            <a:off x="788035" y="1233170"/>
            <a:ext cx="5053330" cy="4138930"/>
            <a:chOff x="1241" y="1942"/>
            <a:chExt cx="7958" cy="5730"/>
          </a:xfrm>
        </p:grpSpPr>
        <p:sp>
          <p:nvSpPr>
            <p:cNvPr id="9" name="矩形 8"/>
            <p:cNvSpPr/>
            <p:nvPr/>
          </p:nvSpPr>
          <p:spPr>
            <a:xfrm>
              <a:off x="1241" y="2834"/>
              <a:ext cx="7958" cy="4838"/>
            </a:xfrm>
            <a:prstGeom prst="rect">
              <a:avLst/>
            </a:prstGeom>
            <a:noFill/>
            <a:ln w="25400">
              <a:solidFill>
                <a:srgbClr val="2B946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3283" y="1942"/>
              <a:ext cx="3433" cy="80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en-US" sz="3200" b="1">
                  <a:latin typeface="楷体" panose="02010609060101010101" charset="-122"/>
                  <a:ea typeface="楷体" panose="02010609060101010101" charset="-122"/>
                </a:rPr>
                <a:t>正好分完</a:t>
              </a:r>
              <a:endParaRPr lang="zh-CN" altLang="en-US" sz="32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 rot="0">
            <a:off x="5841365" y="1238250"/>
            <a:ext cx="5461635" cy="4133215"/>
            <a:chOff x="695" y="1942"/>
            <a:chExt cx="8601" cy="5730"/>
          </a:xfrm>
        </p:grpSpPr>
        <p:sp>
          <p:nvSpPr>
            <p:cNvPr id="5" name="矩形 4"/>
            <p:cNvSpPr/>
            <p:nvPr/>
          </p:nvSpPr>
          <p:spPr>
            <a:xfrm>
              <a:off x="695" y="2828"/>
              <a:ext cx="8601" cy="4844"/>
            </a:xfrm>
            <a:prstGeom prst="rect">
              <a:avLst/>
            </a:prstGeom>
            <a:noFill/>
            <a:ln w="25400">
              <a:solidFill>
                <a:srgbClr val="2B946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475" y="1942"/>
              <a:ext cx="3433" cy="80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zh-CN" sz="3200" b="1">
                  <a:latin typeface="楷体" panose="02010609060101010101" charset="-122"/>
                  <a:ea typeface="楷体" panose="02010609060101010101" charset="-122"/>
                </a:rPr>
                <a:t>还有剩余</a:t>
              </a:r>
              <a:endParaRPr lang="zh-CN" altLang="zh-CN" sz="32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0" y="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663702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0" name="图形 1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4713" y="403420"/>
            <a:ext cx="657886" cy="818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矩形: 圆角 55"/>
          <p:cNvSpPr/>
          <p:nvPr/>
        </p:nvSpPr>
        <p:spPr>
          <a:xfrm>
            <a:off x="1229360" y="638810"/>
            <a:ext cx="1404620" cy="503555"/>
          </a:xfrm>
          <a:prstGeom prst="roundRect">
            <a:avLst/>
          </a:prstGeom>
          <a:solidFill>
            <a:srgbClr val="475C49"/>
          </a:solidFill>
          <a:ln w="38100">
            <a:solidFill>
              <a:srgbClr val="A1774D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字魂59号-创粗黑" panose="00000500000000000000" pitchFamily="2" charset="-122"/>
              </a:rPr>
              <a:t>分一分</a:t>
            </a:r>
            <a:endParaRPr lang="zh-CN" altLang="en-US" sz="2800" b="1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字魂59号-创粗黑" panose="00000500000000000000" pitchFamily="2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0" name="文本框 19"/>
          <p:cNvSpPr txBox="1"/>
          <p:nvPr>
            <p:custDataLst>
              <p:tags r:id="rId1"/>
            </p:custDataLst>
          </p:nvPr>
        </p:nvSpPr>
        <p:spPr>
          <a:xfrm>
            <a:off x="5198843" y="668258"/>
            <a:ext cx="187337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平均分</a:t>
            </a:r>
            <a:endParaRPr lang="zh-CN" altLang="en-US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88" name="组合 187"/>
          <p:cNvGrpSpPr/>
          <p:nvPr/>
        </p:nvGrpSpPr>
        <p:grpSpPr>
          <a:xfrm>
            <a:off x="1067435" y="2044065"/>
            <a:ext cx="4305300" cy="595630"/>
            <a:chOff x="3910" y="2146"/>
            <a:chExt cx="11395" cy="1238"/>
          </a:xfrm>
        </p:grpSpPr>
        <p:grpSp>
          <p:nvGrpSpPr>
            <p:cNvPr id="139" name="组合 138"/>
            <p:cNvGrpSpPr/>
            <p:nvPr/>
          </p:nvGrpSpPr>
          <p:grpSpPr>
            <a:xfrm>
              <a:off x="3910" y="2162"/>
              <a:ext cx="11340" cy="1222"/>
              <a:chOff x="3910" y="1970"/>
              <a:chExt cx="11340" cy="1222"/>
            </a:xfrm>
          </p:grpSpPr>
          <p:sp>
            <p:nvSpPr>
              <p:cNvPr id="13" name="圆角矩形 12"/>
              <p:cNvSpPr/>
              <p:nvPr/>
            </p:nvSpPr>
            <p:spPr>
              <a:xfrm>
                <a:off x="3910" y="1986"/>
                <a:ext cx="2277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4" name="圆角矩形 13"/>
              <p:cNvSpPr/>
              <p:nvPr/>
            </p:nvSpPr>
            <p:spPr>
              <a:xfrm>
                <a:off x="6174" y="1970"/>
                <a:ext cx="2277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5" name="圆角矩形 14"/>
              <p:cNvSpPr/>
              <p:nvPr/>
            </p:nvSpPr>
            <p:spPr>
              <a:xfrm>
                <a:off x="8430" y="1970"/>
                <a:ext cx="2277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6" name="圆角矩形 15"/>
              <p:cNvSpPr/>
              <p:nvPr/>
            </p:nvSpPr>
            <p:spPr>
              <a:xfrm>
                <a:off x="10710" y="1970"/>
                <a:ext cx="2277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7" name="圆角矩形 16"/>
              <p:cNvSpPr/>
              <p:nvPr/>
            </p:nvSpPr>
            <p:spPr>
              <a:xfrm>
                <a:off x="12974" y="1978"/>
                <a:ext cx="2277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44" name="组合 143"/>
            <p:cNvGrpSpPr/>
            <p:nvPr/>
          </p:nvGrpSpPr>
          <p:grpSpPr>
            <a:xfrm>
              <a:off x="3918" y="2146"/>
              <a:ext cx="11387" cy="1176"/>
              <a:chOff x="3886" y="3314"/>
              <a:chExt cx="11387" cy="1176"/>
            </a:xfrm>
          </p:grpSpPr>
          <p:pic>
            <p:nvPicPr>
              <p:cNvPr id="145" name="图片 144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4142" y="3316"/>
                <a:ext cx="1131" cy="1128"/>
              </a:xfrm>
              <a:prstGeom prst="rect">
                <a:avLst/>
              </a:prstGeom>
            </p:spPr>
          </p:pic>
          <p:pic>
            <p:nvPicPr>
              <p:cNvPr id="146" name="图片 145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86" y="3321"/>
                <a:ext cx="1131" cy="1128"/>
              </a:xfrm>
              <a:prstGeom prst="rect">
                <a:avLst/>
              </a:prstGeom>
            </p:spPr>
          </p:pic>
          <p:pic>
            <p:nvPicPr>
              <p:cNvPr id="147" name="图片 146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062" y="3334"/>
                <a:ext cx="1131" cy="1128"/>
              </a:xfrm>
              <a:prstGeom prst="rect">
                <a:avLst/>
              </a:prstGeom>
            </p:spPr>
          </p:pic>
          <p:pic>
            <p:nvPicPr>
              <p:cNvPr id="148" name="图片 147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174" y="3338"/>
                <a:ext cx="1131" cy="1128"/>
              </a:xfrm>
              <a:prstGeom prst="rect">
                <a:avLst/>
              </a:prstGeom>
            </p:spPr>
          </p:pic>
          <p:pic>
            <p:nvPicPr>
              <p:cNvPr id="149" name="图片 148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302" y="3338"/>
                <a:ext cx="1131" cy="1128"/>
              </a:xfrm>
              <a:prstGeom prst="rect">
                <a:avLst/>
              </a:prstGeom>
            </p:spPr>
          </p:pic>
          <p:pic>
            <p:nvPicPr>
              <p:cNvPr id="150" name="图片 149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430" y="3362"/>
                <a:ext cx="1131" cy="1128"/>
              </a:xfrm>
              <a:prstGeom prst="rect">
                <a:avLst/>
              </a:prstGeom>
            </p:spPr>
          </p:pic>
          <p:pic>
            <p:nvPicPr>
              <p:cNvPr id="151" name="图片 150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582" y="3314"/>
                <a:ext cx="1131" cy="1128"/>
              </a:xfrm>
              <a:prstGeom prst="rect">
                <a:avLst/>
              </a:prstGeom>
            </p:spPr>
          </p:pic>
          <p:pic>
            <p:nvPicPr>
              <p:cNvPr id="152" name="图片 151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710" y="3314"/>
                <a:ext cx="1131" cy="1128"/>
              </a:xfrm>
              <a:prstGeom prst="rect">
                <a:avLst/>
              </a:prstGeom>
            </p:spPr>
          </p:pic>
          <p:pic>
            <p:nvPicPr>
              <p:cNvPr id="153" name="图片 152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862" y="3338"/>
                <a:ext cx="1131" cy="1128"/>
              </a:xfrm>
              <a:prstGeom prst="rect">
                <a:avLst/>
              </a:prstGeom>
            </p:spPr>
          </p:pic>
          <p:pic>
            <p:nvPicPr>
              <p:cNvPr id="154" name="图片 153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990" y="3314"/>
                <a:ext cx="1131" cy="1128"/>
              </a:xfrm>
              <a:prstGeom prst="rect">
                <a:avLst/>
              </a:prstGeom>
            </p:spPr>
          </p:pic>
        </p:grpSp>
      </p:grpSp>
      <p:grpSp>
        <p:nvGrpSpPr>
          <p:cNvPr id="191" name="组合 190"/>
          <p:cNvGrpSpPr/>
          <p:nvPr/>
        </p:nvGrpSpPr>
        <p:grpSpPr>
          <a:xfrm>
            <a:off x="6507480" y="2035810"/>
            <a:ext cx="4305935" cy="595630"/>
            <a:chOff x="3884" y="3834"/>
            <a:chExt cx="11453" cy="1222"/>
          </a:xfrm>
        </p:grpSpPr>
        <p:grpSp>
          <p:nvGrpSpPr>
            <p:cNvPr id="142" name="组合 141"/>
            <p:cNvGrpSpPr/>
            <p:nvPr/>
          </p:nvGrpSpPr>
          <p:grpSpPr>
            <a:xfrm>
              <a:off x="3884" y="3834"/>
              <a:ext cx="10220" cy="1222"/>
              <a:chOff x="3884" y="3618"/>
              <a:chExt cx="10220" cy="1222"/>
            </a:xfrm>
          </p:grpSpPr>
          <p:sp>
            <p:nvSpPr>
              <p:cNvPr id="121" name="圆角矩形 120"/>
              <p:cNvSpPr/>
              <p:nvPr/>
            </p:nvSpPr>
            <p:spPr>
              <a:xfrm>
                <a:off x="3884" y="3626"/>
                <a:ext cx="3381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22" name="圆角矩形 121"/>
              <p:cNvSpPr/>
              <p:nvPr/>
            </p:nvSpPr>
            <p:spPr>
              <a:xfrm>
                <a:off x="7286" y="3634"/>
                <a:ext cx="3403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23" name="圆角矩形 122"/>
              <p:cNvSpPr/>
              <p:nvPr/>
            </p:nvSpPr>
            <p:spPr>
              <a:xfrm>
                <a:off x="10702" y="3618"/>
                <a:ext cx="3403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55" name="组合 154"/>
            <p:cNvGrpSpPr/>
            <p:nvPr/>
          </p:nvGrpSpPr>
          <p:grpSpPr>
            <a:xfrm>
              <a:off x="3950" y="3834"/>
              <a:ext cx="11387" cy="1176"/>
              <a:chOff x="3886" y="2402"/>
              <a:chExt cx="11387" cy="1176"/>
            </a:xfrm>
          </p:grpSpPr>
          <p:pic>
            <p:nvPicPr>
              <p:cNvPr id="156" name="图片 155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4142" y="2428"/>
                <a:ext cx="1131" cy="1128"/>
              </a:xfrm>
              <a:prstGeom prst="rect">
                <a:avLst/>
              </a:prstGeom>
            </p:spPr>
          </p:pic>
          <p:pic>
            <p:nvPicPr>
              <p:cNvPr id="157" name="图片 156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86" y="2421"/>
                <a:ext cx="1131" cy="1128"/>
              </a:xfrm>
              <a:prstGeom prst="rect">
                <a:avLst/>
              </a:prstGeom>
            </p:spPr>
          </p:pic>
          <p:pic>
            <p:nvPicPr>
              <p:cNvPr id="158" name="图片 157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062" y="2418"/>
                <a:ext cx="1131" cy="1128"/>
              </a:xfrm>
              <a:prstGeom prst="rect">
                <a:avLst/>
              </a:prstGeom>
            </p:spPr>
          </p:pic>
          <p:pic>
            <p:nvPicPr>
              <p:cNvPr id="159" name="图片 158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174" y="2402"/>
                <a:ext cx="1131" cy="1128"/>
              </a:xfrm>
              <a:prstGeom prst="rect">
                <a:avLst/>
              </a:prstGeom>
            </p:spPr>
          </p:pic>
          <p:pic>
            <p:nvPicPr>
              <p:cNvPr id="160" name="图片 159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302" y="2426"/>
                <a:ext cx="1131" cy="1128"/>
              </a:xfrm>
              <a:prstGeom prst="rect">
                <a:avLst/>
              </a:prstGeom>
            </p:spPr>
          </p:pic>
          <p:pic>
            <p:nvPicPr>
              <p:cNvPr id="161" name="图片 160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430" y="2426"/>
                <a:ext cx="1131" cy="1128"/>
              </a:xfrm>
              <a:prstGeom prst="rect">
                <a:avLst/>
              </a:prstGeom>
            </p:spPr>
          </p:pic>
          <p:pic>
            <p:nvPicPr>
              <p:cNvPr id="162" name="图片 161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582" y="2450"/>
                <a:ext cx="1131" cy="1128"/>
              </a:xfrm>
              <a:prstGeom prst="rect">
                <a:avLst/>
              </a:prstGeom>
            </p:spPr>
          </p:pic>
          <p:pic>
            <p:nvPicPr>
              <p:cNvPr id="163" name="图片 162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710" y="2426"/>
                <a:ext cx="1131" cy="1128"/>
              </a:xfrm>
              <a:prstGeom prst="rect">
                <a:avLst/>
              </a:prstGeom>
            </p:spPr>
          </p:pic>
          <p:pic>
            <p:nvPicPr>
              <p:cNvPr id="164" name="图片 163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862" y="2426"/>
                <a:ext cx="1131" cy="1128"/>
              </a:xfrm>
              <a:prstGeom prst="rect">
                <a:avLst/>
              </a:prstGeom>
            </p:spPr>
          </p:pic>
          <p:pic>
            <p:nvPicPr>
              <p:cNvPr id="165" name="图片 164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990" y="2426"/>
                <a:ext cx="1131" cy="1128"/>
              </a:xfrm>
              <a:prstGeom prst="rect">
                <a:avLst/>
              </a:prstGeom>
            </p:spPr>
          </p:pic>
        </p:grpSp>
      </p:grpSp>
      <p:grpSp>
        <p:nvGrpSpPr>
          <p:cNvPr id="190" name="组合 189"/>
          <p:cNvGrpSpPr/>
          <p:nvPr/>
        </p:nvGrpSpPr>
        <p:grpSpPr>
          <a:xfrm>
            <a:off x="6562725" y="3712845"/>
            <a:ext cx="4259580" cy="603250"/>
            <a:chOff x="3910" y="5578"/>
            <a:chExt cx="11355" cy="1246"/>
          </a:xfrm>
        </p:grpSpPr>
        <p:grpSp>
          <p:nvGrpSpPr>
            <p:cNvPr id="141" name="组合 140"/>
            <p:cNvGrpSpPr/>
            <p:nvPr/>
          </p:nvGrpSpPr>
          <p:grpSpPr>
            <a:xfrm>
              <a:off x="3910" y="5586"/>
              <a:ext cx="9102" cy="1238"/>
              <a:chOff x="3910" y="5202"/>
              <a:chExt cx="9102" cy="1238"/>
            </a:xfrm>
          </p:grpSpPr>
          <p:sp>
            <p:nvSpPr>
              <p:cNvPr id="124" name="圆角矩形 123"/>
              <p:cNvSpPr/>
              <p:nvPr/>
            </p:nvSpPr>
            <p:spPr>
              <a:xfrm>
                <a:off x="3910" y="5202"/>
                <a:ext cx="4510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25" name="圆角矩形 124"/>
              <p:cNvSpPr/>
              <p:nvPr/>
            </p:nvSpPr>
            <p:spPr>
              <a:xfrm>
                <a:off x="8430" y="5234"/>
                <a:ext cx="4583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66" name="组合 165"/>
            <p:cNvGrpSpPr/>
            <p:nvPr/>
          </p:nvGrpSpPr>
          <p:grpSpPr>
            <a:xfrm>
              <a:off x="3926" y="5578"/>
              <a:ext cx="11339" cy="1232"/>
              <a:chOff x="3886" y="2442"/>
              <a:chExt cx="11339" cy="1232"/>
            </a:xfrm>
          </p:grpSpPr>
          <p:pic>
            <p:nvPicPr>
              <p:cNvPr id="167" name="图片 166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4094" y="2476"/>
                <a:ext cx="1131" cy="1128"/>
              </a:xfrm>
              <a:prstGeom prst="rect">
                <a:avLst/>
              </a:prstGeom>
            </p:spPr>
          </p:pic>
          <p:pic>
            <p:nvPicPr>
              <p:cNvPr id="168" name="图片 167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86" y="2492"/>
                <a:ext cx="1131" cy="1128"/>
              </a:xfrm>
              <a:prstGeom prst="rect">
                <a:avLst/>
              </a:prstGeom>
            </p:spPr>
          </p:pic>
          <p:pic>
            <p:nvPicPr>
              <p:cNvPr id="169" name="图片 168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062" y="2442"/>
                <a:ext cx="1131" cy="1128"/>
              </a:xfrm>
              <a:prstGeom prst="rect">
                <a:avLst/>
              </a:prstGeom>
            </p:spPr>
          </p:pic>
          <p:pic>
            <p:nvPicPr>
              <p:cNvPr id="170" name="图片 169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174" y="2474"/>
                <a:ext cx="1131" cy="1128"/>
              </a:xfrm>
              <a:prstGeom prst="rect">
                <a:avLst/>
              </a:prstGeom>
            </p:spPr>
          </p:pic>
          <p:pic>
            <p:nvPicPr>
              <p:cNvPr id="171" name="图片 170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302" y="2474"/>
                <a:ext cx="1131" cy="1128"/>
              </a:xfrm>
              <a:prstGeom prst="rect">
                <a:avLst/>
              </a:prstGeom>
            </p:spPr>
          </p:pic>
          <p:pic>
            <p:nvPicPr>
              <p:cNvPr id="172" name="图片 171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430" y="2498"/>
                <a:ext cx="1131" cy="1128"/>
              </a:xfrm>
              <a:prstGeom prst="rect">
                <a:avLst/>
              </a:prstGeom>
            </p:spPr>
          </p:pic>
          <p:pic>
            <p:nvPicPr>
              <p:cNvPr id="173" name="图片 172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582" y="2498"/>
                <a:ext cx="1131" cy="1128"/>
              </a:xfrm>
              <a:prstGeom prst="rect">
                <a:avLst/>
              </a:prstGeom>
            </p:spPr>
          </p:pic>
          <p:pic>
            <p:nvPicPr>
              <p:cNvPr id="174" name="图片 173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710" y="2498"/>
                <a:ext cx="1131" cy="1128"/>
              </a:xfrm>
              <a:prstGeom prst="rect">
                <a:avLst/>
              </a:prstGeom>
            </p:spPr>
          </p:pic>
          <p:pic>
            <p:nvPicPr>
              <p:cNvPr id="175" name="图片 174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862" y="2546"/>
                <a:ext cx="1131" cy="1128"/>
              </a:xfrm>
              <a:prstGeom prst="rect">
                <a:avLst/>
              </a:prstGeom>
            </p:spPr>
          </p:pic>
          <p:pic>
            <p:nvPicPr>
              <p:cNvPr id="176" name="图片 175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990" y="2498"/>
                <a:ext cx="1131" cy="1128"/>
              </a:xfrm>
              <a:prstGeom prst="rect">
                <a:avLst/>
              </a:prstGeom>
            </p:spPr>
          </p:pic>
        </p:grpSp>
      </p:grpSp>
      <p:grpSp>
        <p:nvGrpSpPr>
          <p:cNvPr id="189" name="组合 188"/>
          <p:cNvGrpSpPr/>
          <p:nvPr/>
        </p:nvGrpSpPr>
        <p:grpSpPr>
          <a:xfrm>
            <a:off x="1085850" y="3686810"/>
            <a:ext cx="4275455" cy="617855"/>
            <a:chOff x="3918" y="7388"/>
            <a:chExt cx="11395" cy="1220"/>
          </a:xfrm>
        </p:grpSpPr>
        <p:grpSp>
          <p:nvGrpSpPr>
            <p:cNvPr id="140" name="组合 139"/>
            <p:cNvGrpSpPr/>
            <p:nvPr/>
          </p:nvGrpSpPr>
          <p:grpSpPr>
            <a:xfrm>
              <a:off x="3918" y="7394"/>
              <a:ext cx="11290" cy="1214"/>
              <a:chOff x="3918" y="6818"/>
              <a:chExt cx="11290" cy="1214"/>
            </a:xfrm>
            <a:solidFill>
              <a:schemeClr val="accent6">
                <a:lumMod val="20000"/>
                <a:lumOff val="80000"/>
                <a:alpha val="50000"/>
              </a:schemeClr>
            </a:solidFill>
          </p:grpSpPr>
          <p:sp>
            <p:nvSpPr>
              <p:cNvPr id="137" name="圆角矩形 136"/>
              <p:cNvSpPr/>
              <p:nvPr/>
            </p:nvSpPr>
            <p:spPr>
              <a:xfrm>
                <a:off x="3918" y="6818"/>
                <a:ext cx="5643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38" name="圆角矩形 137"/>
              <p:cNvSpPr/>
              <p:nvPr/>
            </p:nvSpPr>
            <p:spPr>
              <a:xfrm>
                <a:off x="9566" y="6826"/>
                <a:ext cx="5643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77" name="组合 176"/>
            <p:cNvGrpSpPr/>
            <p:nvPr/>
          </p:nvGrpSpPr>
          <p:grpSpPr>
            <a:xfrm>
              <a:off x="3926" y="7388"/>
              <a:ext cx="11387" cy="1174"/>
              <a:chOff x="3886" y="2404"/>
              <a:chExt cx="11387" cy="1174"/>
            </a:xfrm>
          </p:grpSpPr>
          <p:pic>
            <p:nvPicPr>
              <p:cNvPr id="178" name="图片 177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4142" y="2404"/>
                <a:ext cx="1131" cy="1128"/>
              </a:xfrm>
              <a:prstGeom prst="rect">
                <a:avLst/>
              </a:prstGeom>
            </p:spPr>
          </p:pic>
          <p:pic>
            <p:nvPicPr>
              <p:cNvPr id="179" name="图片 178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86" y="2445"/>
                <a:ext cx="1131" cy="1128"/>
              </a:xfrm>
              <a:prstGeom prst="rect">
                <a:avLst/>
              </a:prstGeom>
            </p:spPr>
          </p:pic>
          <p:pic>
            <p:nvPicPr>
              <p:cNvPr id="180" name="图片 179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062" y="2418"/>
                <a:ext cx="1131" cy="1128"/>
              </a:xfrm>
              <a:prstGeom prst="rect">
                <a:avLst/>
              </a:prstGeom>
            </p:spPr>
          </p:pic>
          <p:pic>
            <p:nvPicPr>
              <p:cNvPr id="181" name="图片 180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174" y="2450"/>
                <a:ext cx="1131" cy="1128"/>
              </a:xfrm>
              <a:prstGeom prst="rect">
                <a:avLst/>
              </a:prstGeom>
            </p:spPr>
          </p:pic>
          <p:pic>
            <p:nvPicPr>
              <p:cNvPr id="182" name="图片 181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302" y="2426"/>
                <a:ext cx="1131" cy="1128"/>
              </a:xfrm>
              <a:prstGeom prst="rect">
                <a:avLst/>
              </a:prstGeom>
            </p:spPr>
          </p:pic>
          <p:pic>
            <p:nvPicPr>
              <p:cNvPr id="183" name="图片 182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430" y="2426"/>
                <a:ext cx="1131" cy="1128"/>
              </a:xfrm>
              <a:prstGeom prst="rect">
                <a:avLst/>
              </a:prstGeom>
            </p:spPr>
          </p:pic>
          <p:pic>
            <p:nvPicPr>
              <p:cNvPr id="184" name="图片 183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582" y="2426"/>
                <a:ext cx="1131" cy="1128"/>
              </a:xfrm>
              <a:prstGeom prst="rect">
                <a:avLst/>
              </a:prstGeom>
            </p:spPr>
          </p:pic>
          <p:pic>
            <p:nvPicPr>
              <p:cNvPr id="185" name="图片 184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710" y="2450"/>
                <a:ext cx="1131" cy="1128"/>
              </a:xfrm>
              <a:prstGeom prst="rect">
                <a:avLst/>
              </a:prstGeom>
            </p:spPr>
          </p:pic>
          <p:pic>
            <p:nvPicPr>
              <p:cNvPr id="186" name="图片 185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862" y="2450"/>
                <a:ext cx="1131" cy="1128"/>
              </a:xfrm>
              <a:prstGeom prst="rect">
                <a:avLst/>
              </a:prstGeom>
            </p:spPr>
          </p:pic>
          <p:pic>
            <p:nvPicPr>
              <p:cNvPr id="187" name="图片 186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990" y="2450"/>
                <a:ext cx="1131" cy="1128"/>
              </a:xfrm>
              <a:prstGeom prst="rect">
                <a:avLst/>
              </a:prstGeom>
            </p:spPr>
          </p:pic>
        </p:grpSp>
      </p:grpSp>
      <p:sp>
        <p:nvSpPr>
          <p:cNvPr id="9" name="矩形 8"/>
          <p:cNvSpPr/>
          <p:nvPr/>
        </p:nvSpPr>
        <p:spPr>
          <a:xfrm>
            <a:off x="741680" y="1877695"/>
            <a:ext cx="5129530" cy="3494405"/>
          </a:xfrm>
          <a:prstGeom prst="rect">
            <a:avLst/>
          </a:prstGeom>
          <a:noFill/>
          <a:ln w="25400">
            <a:solidFill>
              <a:srgbClr val="2B946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sym typeface="字魂59号-创粗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84705" y="1233170"/>
            <a:ext cx="2179955" cy="5835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正好分完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 rot="0">
            <a:off x="5871210" y="1238250"/>
            <a:ext cx="5432425" cy="4133215"/>
            <a:chOff x="742" y="1942"/>
            <a:chExt cx="8555" cy="5730"/>
          </a:xfrm>
        </p:grpSpPr>
        <p:sp>
          <p:nvSpPr>
            <p:cNvPr id="5" name="矩形 4"/>
            <p:cNvSpPr/>
            <p:nvPr/>
          </p:nvSpPr>
          <p:spPr>
            <a:xfrm>
              <a:off x="742" y="2828"/>
              <a:ext cx="8555" cy="4844"/>
            </a:xfrm>
            <a:prstGeom prst="rect">
              <a:avLst/>
            </a:prstGeom>
            <a:noFill/>
            <a:ln w="25400">
              <a:solidFill>
                <a:srgbClr val="2B946B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475" y="1942"/>
              <a:ext cx="3433" cy="809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p>
              <a:pPr algn="ctr"/>
              <a:r>
                <a:rPr lang="zh-CN" altLang="zh-CN" sz="3200" b="1">
                  <a:latin typeface="楷体" panose="02010609060101010101" charset="-122"/>
                  <a:ea typeface="楷体" panose="02010609060101010101" charset="-122"/>
                </a:rPr>
                <a:t>还有剩余</a:t>
              </a:r>
              <a:endParaRPr lang="zh-CN" altLang="zh-CN" sz="3200" b="1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982980" y="2809875"/>
            <a:ext cx="4532630" cy="613410"/>
            <a:chOff x="1044" y="5769"/>
            <a:chExt cx="7138" cy="966"/>
          </a:xfrm>
        </p:grpSpPr>
        <p:grpSp>
          <p:nvGrpSpPr>
            <p:cNvPr id="53" name="组合 52"/>
            <p:cNvGrpSpPr/>
            <p:nvPr/>
          </p:nvGrpSpPr>
          <p:grpSpPr>
            <a:xfrm>
              <a:off x="1044" y="5769"/>
              <a:ext cx="7139" cy="967"/>
              <a:chOff x="8186" y="2076"/>
              <a:chExt cx="7139" cy="967"/>
            </a:xfrm>
          </p:grpSpPr>
          <p:grpSp>
            <p:nvGrpSpPr>
              <p:cNvPr id="26" name="组合 25"/>
              <p:cNvGrpSpPr/>
              <p:nvPr/>
            </p:nvGrpSpPr>
            <p:grpSpPr>
              <a:xfrm>
                <a:off x="8186" y="2104"/>
                <a:ext cx="5620" cy="939"/>
                <a:chOff x="9674" y="2104"/>
                <a:chExt cx="5620" cy="939"/>
              </a:xfrm>
            </p:grpSpPr>
            <p:sp>
              <p:nvSpPr>
                <p:cNvPr id="21" name="文本框 20"/>
                <p:cNvSpPr txBox="1"/>
                <p:nvPr/>
              </p:nvSpPr>
              <p:spPr>
                <a:xfrm>
                  <a:off x="9674" y="2124"/>
                  <a:ext cx="102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10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22" name="文本框 21"/>
                <p:cNvSpPr txBox="1"/>
                <p:nvPr/>
              </p:nvSpPr>
              <p:spPr>
                <a:xfrm>
                  <a:off x="10851" y="2124"/>
                  <a:ext cx="102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÷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23" name="文本框 22"/>
                <p:cNvSpPr txBox="1"/>
                <p:nvPr/>
              </p:nvSpPr>
              <p:spPr>
                <a:xfrm>
                  <a:off x="12049" y="2124"/>
                  <a:ext cx="102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2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24" name="文本框 23"/>
                <p:cNvSpPr txBox="1"/>
                <p:nvPr/>
              </p:nvSpPr>
              <p:spPr>
                <a:xfrm>
                  <a:off x="14272" y="2104"/>
                  <a:ext cx="102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5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25" name="文本框 24"/>
                <p:cNvSpPr txBox="1"/>
                <p:nvPr/>
              </p:nvSpPr>
              <p:spPr>
                <a:xfrm>
                  <a:off x="13250" y="2124"/>
                  <a:ext cx="102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=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  <p:sp>
            <p:nvSpPr>
              <p:cNvPr id="52" name="文本框 51"/>
              <p:cNvSpPr txBox="1"/>
              <p:nvPr/>
            </p:nvSpPr>
            <p:spPr>
              <a:xfrm>
                <a:off x="13923" y="2076"/>
                <a:ext cx="1402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(</a:t>
                </a:r>
                <a:r>
                  <a:rPr lang="zh-CN" altLang="zh-CN" sz="3200">
                    <a:solidFill>
                      <a:schemeClr val="tx1"/>
                    </a:solidFill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人</a:t>
                </a:r>
                <a:r>
                  <a:rPr lang="zh-CN" altLang="zh-CN" sz="320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）</a:t>
                </a:r>
                <a:endParaRPr lang="zh-CN" altLang="zh-CN" sz="3200">
                  <a:latin typeface="楷体" panose="02010609060101010101" charset="-122"/>
                  <a:ea typeface="楷体" panose="02010609060101010101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1149" y="5819"/>
              <a:ext cx="5302" cy="915"/>
              <a:chOff x="1149" y="5819"/>
              <a:chExt cx="5302" cy="915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1149" y="5826"/>
                <a:ext cx="916" cy="89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3304" y="5842"/>
                <a:ext cx="916" cy="89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5535" y="5819"/>
                <a:ext cx="916" cy="89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>
            <a:off x="993775" y="4446270"/>
            <a:ext cx="4532630" cy="613410"/>
            <a:chOff x="1044" y="5769"/>
            <a:chExt cx="7138" cy="966"/>
          </a:xfrm>
        </p:grpSpPr>
        <p:grpSp>
          <p:nvGrpSpPr>
            <p:cNvPr id="30" name="组合 29"/>
            <p:cNvGrpSpPr/>
            <p:nvPr/>
          </p:nvGrpSpPr>
          <p:grpSpPr>
            <a:xfrm>
              <a:off x="1044" y="5769"/>
              <a:ext cx="7139" cy="967"/>
              <a:chOff x="8186" y="2076"/>
              <a:chExt cx="7139" cy="967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8186" y="2104"/>
                <a:ext cx="5620" cy="939"/>
                <a:chOff x="9674" y="2104"/>
                <a:chExt cx="5620" cy="939"/>
              </a:xfrm>
            </p:grpSpPr>
            <p:sp>
              <p:nvSpPr>
                <p:cNvPr id="32" name="文本框 31"/>
                <p:cNvSpPr txBox="1"/>
                <p:nvPr/>
              </p:nvSpPr>
              <p:spPr>
                <a:xfrm>
                  <a:off x="9674" y="2124"/>
                  <a:ext cx="102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10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33" name="文本框 32"/>
                <p:cNvSpPr txBox="1"/>
                <p:nvPr/>
              </p:nvSpPr>
              <p:spPr>
                <a:xfrm>
                  <a:off x="10851" y="2124"/>
                  <a:ext cx="102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÷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34" name="文本框 33"/>
                <p:cNvSpPr txBox="1"/>
                <p:nvPr/>
              </p:nvSpPr>
              <p:spPr>
                <a:xfrm>
                  <a:off x="12049" y="2124"/>
                  <a:ext cx="102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5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35" name="文本框 34"/>
                <p:cNvSpPr txBox="1"/>
                <p:nvPr/>
              </p:nvSpPr>
              <p:spPr>
                <a:xfrm>
                  <a:off x="14272" y="2104"/>
                  <a:ext cx="102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2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36" name="文本框 35"/>
                <p:cNvSpPr txBox="1"/>
                <p:nvPr/>
              </p:nvSpPr>
              <p:spPr>
                <a:xfrm>
                  <a:off x="13250" y="2124"/>
                  <a:ext cx="102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=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  <p:sp>
            <p:nvSpPr>
              <p:cNvPr id="37" name="文本框 36"/>
              <p:cNvSpPr txBox="1"/>
              <p:nvPr/>
            </p:nvSpPr>
            <p:spPr>
              <a:xfrm>
                <a:off x="13923" y="2076"/>
                <a:ext cx="1402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(</a:t>
                </a:r>
                <a:r>
                  <a:rPr lang="zh-CN" altLang="zh-CN" sz="3200">
                    <a:solidFill>
                      <a:schemeClr val="tx1"/>
                    </a:solidFill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人</a:t>
                </a:r>
                <a:r>
                  <a:rPr lang="zh-CN" altLang="zh-CN" sz="320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）</a:t>
                </a:r>
                <a:endParaRPr lang="zh-CN" altLang="zh-CN" sz="3200">
                  <a:latin typeface="楷体" panose="02010609060101010101" charset="-122"/>
                  <a:ea typeface="楷体" panose="02010609060101010101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>
              <a:off x="1149" y="5819"/>
              <a:ext cx="5302" cy="915"/>
              <a:chOff x="1149" y="5819"/>
              <a:chExt cx="5302" cy="915"/>
            </a:xfrm>
          </p:grpSpPr>
          <p:sp>
            <p:nvSpPr>
              <p:cNvPr id="39" name="矩形 38"/>
              <p:cNvSpPr/>
              <p:nvPr/>
            </p:nvSpPr>
            <p:spPr>
              <a:xfrm>
                <a:off x="1149" y="5826"/>
                <a:ext cx="916" cy="89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3304" y="5842"/>
                <a:ext cx="916" cy="89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5535" y="5819"/>
                <a:ext cx="916" cy="89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</p:grpSp>
      </p:grpSp>
      <p:sp>
        <p:nvSpPr>
          <p:cNvPr id="82" name="矩形 81"/>
          <p:cNvSpPr/>
          <p:nvPr/>
        </p:nvSpPr>
        <p:spPr>
          <a:xfrm>
            <a:off x="0" y="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0" y="663702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" name="图形 1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4713" y="403420"/>
            <a:ext cx="657886" cy="818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矩形: 圆角 55"/>
          <p:cNvSpPr/>
          <p:nvPr/>
        </p:nvSpPr>
        <p:spPr>
          <a:xfrm>
            <a:off x="1229360" y="638810"/>
            <a:ext cx="1404620" cy="503555"/>
          </a:xfrm>
          <a:prstGeom prst="roundRect">
            <a:avLst/>
          </a:prstGeom>
          <a:solidFill>
            <a:srgbClr val="475C49"/>
          </a:solidFill>
          <a:ln w="38100">
            <a:solidFill>
              <a:srgbClr val="A1774D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字魂59号-创粗黑" panose="00000500000000000000" pitchFamily="2" charset="-122"/>
              </a:rPr>
              <a:t>分一分</a:t>
            </a:r>
            <a:endParaRPr lang="zh-CN" altLang="en-US" sz="2800" b="1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字魂59号-创粗黑" panose="00000500000000000000" pitchFamily="2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3" grpId="1"/>
      <p:bldP spid="9" grpId="2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14" name="文本框 13"/>
          <p:cNvSpPr txBox="1"/>
          <p:nvPr/>
        </p:nvSpPr>
        <p:spPr>
          <a:xfrm>
            <a:off x="4975860" y="5624830"/>
            <a:ext cx="8902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zh-CN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 rot="0">
            <a:off x="2454910" y="3410585"/>
            <a:ext cx="7331075" cy="782320"/>
            <a:chOff x="2882" y="5515"/>
            <a:chExt cx="11545" cy="1232"/>
          </a:xfrm>
        </p:grpSpPr>
        <p:sp>
          <p:nvSpPr>
            <p:cNvPr id="10" name="文本框 9"/>
            <p:cNvSpPr txBox="1"/>
            <p:nvPr/>
          </p:nvSpPr>
          <p:spPr>
            <a:xfrm>
              <a:off x="12064" y="5640"/>
              <a:ext cx="102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楷体" panose="02010609060101010101" charset="-122"/>
                  <a:ea typeface="楷体" panose="02010609060101010101" charset="-122"/>
                </a:rPr>
                <a:t>1</a:t>
              </a:r>
              <a:endParaRPr lang="en-US" altLang="zh-CN" sz="3200">
                <a:latin typeface="楷体" panose="02010609060101010101" charset="-122"/>
                <a:ea typeface="楷体" panose="02010609060101010101" charset="-122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2882" y="5515"/>
              <a:ext cx="11545" cy="1232"/>
              <a:chOff x="5354" y="5922"/>
              <a:chExt cx="11545" cy="1232"/>
            </a:xfrm>
          </p:grpSpPr>
          <p:grpSp>
            <p:nvGrpSpPr>
              <p:cNvPr id="26" name="组合 25"/>
              <p:cNvGrpSpPr/>
              <p:nvPr/>
            </p:nvGrpSpPr>
            <p:grpSpPr>
              <a:xfrm>
                <a:off x="5354" y="5922"/>
                <a:ext cx="5708" cy="1232"/>
                <a:chOff x="9586" y="1957"/>
                <a:chExt cx="5708" cy="1232"/>
              </a:xfrm>
            </p:grpSpPr>
            <p:sp>
              <p:nvSpPr>
                <p:cNvPr id="7" name="矩形 6"/>
                <p:cNvSpPr/>
                <p:nvPr/>
              </p:nvSpPr>
              <p:spPr>
                <a:xfrm>
                  <a:off x="9586" y="1977"/>
                  <a:ext cx="1212" cy="1212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 altLang="zh-CN"/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11859" y="1957"/>
                  <a:ext cx="1212" cy="1212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8" name="矩形 7"/>
                <p:cNvSpPr/>
                <p:nvPr/>
              </p:nvSpPr>
              <p:spPr>
                <a:xfrm>
                  <a:off x="14082" y="1977"/>
                  <a:ext cx="1212" cy="1212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21" name="文本框 20"/>
                <p:cNvSpPr txBox="1"/>
                <p:nvPr/>
              </p:nvSpPr>
              <p:spPr>
                <a:xfrm>
                  <a:off x="9674" y="2124"/>
                  <a:ext cx="102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10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22" name="文本框 21"/>
                <p:cNvSpPr txBox="1"/>
                <p:nvPr/>
              </p:nvSpPr>
              <p:spPr>
                <a:xfrm>
                  <a:off x="10851" y="2124"/>
                  <a:ext cx="102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÷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23" name="文本框 22"/>
                <p:cNvSpPr txBox="1"/>
                <p:nvPr/>
              </p:nvSpPr>
              <p:spPr>
                <a:xfrm>
                  <a:off x="12049" y="2124"/>
                  <a:ext cx="102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3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24" name="文本框 23"/>
                <p:cNvSpPr txBox="1"/>
                <p:nvPr/>
              </p:nvSpPr>
              <p:spPr>
                <a:xfrm>
                  <a:off x="14272" y="2104"/>
                  <a:ext cx="102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3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25" name="文本框 24"/>
                <p:cNvSpPr txBox="1"/>
                <p:nvPr/>
              </p:nvSpPr>
              <p:spPr>
                <a:xfrm>
                  <a:off x="13250" y="2124"/>
                  <a:ext cx="1022" cy="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r>
                    <a:rPr lang="en-US" altLang="zh-CN" sz="3200">
                      <a:latin typeface="楷体" panose="02010609060101010101" charset="-122"/>
                      <a:ea typeface="楷体" panose="02010609060101010101" charset="-122"/>
                    </a:rPr>
                    <a:t>=</a:t>
                  </a:r>
                  <a:endParaRPr lang="en-US" altLang="zh-CN" sz="32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14299" y="5932"/>
                <a:ext cx="1212" cy="121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11146" y="6047"/>
                <a:ext cx="1402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(</a:t>
                </a:r>
                <a:r>
                  <a:rPr lang="zh-CN" altLang="zh-CN" sz="3200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人</a:t>
                </a:r>
                <a:r>
                  <a:rPr lang="zh-CN" altLang="zh-CN" sz="320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）</a:t>
                </a:r>
                <a:endParaRPr lang="zh-CN" altLang="zh-CN" sz="3200">
                  <a:latin typeface="楷体" panose="02010609060101010101" charset="-122"/>
                  <a:ea typeface="楷体" panose="02010609060101010101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15497" y="6053"/>
                <a:ext cx="1402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(</a:t>
                </a:r>
                <a:r>
                  <a:rPr lang="zh-CN" altLang="en-US" sz="3200">
                    <a:solidFill>
                      <a:srgbClr val="FF0000"/>
                    </a:solidFill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颗</a:t>
                </a:r>
                <a:r>
                  <a:rPr lang="zh-CN" altLang="zh-CN" sz="3200">
                    <a:latin typeface="楷体" panose="02010609060101010101" charset="-122"/>
                    <a:ea typeface="楷体" panose="02010609060101010101" charset="-122"/>
                    <a:cs typeface="Arial" panose="020B0604020202020204" pitchFamily="34" charset="0"/>
                  </a:rPr>
                  <a:t>）</a:t>
                </a:r>
                <a:endParaRPr lang="zh-CN" altLang="zh-CN" sz="3200">
                  <a:latin typeface="楷体" panose="02010609060101010101" charset="-122"/>
                  <a:ea typeface="楷体" panose="02010609060101010101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12673" y="5987"/>
                <a:ext cx="1725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>
                    <a:latin typeface="楷体" panose="02010609060101010101" charset="-122"/>
                    <a:ea typeface="楷体" panose="02010609060101010101" charset="-122"/>
                  </a:rPr>
                  <a:t>……</a:t>
                </a:r>
                <a:endParaRPr lang="en-US" altLang="zh-CN" sz="3200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sp>
        <p:nvSpPr>
          <p:cNvPr id="45" name="矩形 44"/>
          <p:cNvSpPr/>
          <p:nvPr/>
        </p:nvSpPr>
        <p:spPr>
          <a:xfrm>
            <a:off x="825500" y="2539365"/>
            <a:ext cx="20382230" cy="58356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10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颗草莓，每人分</a:t>
            </a:r>
            <a:r>
              <a:rPr lang="en-US" altLang="zh-CN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颗</a:t>
            </a:r>
            <a:r>
              <a:rPr lang="en-US" altLang="zh-CN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可以分给（</a:t>
            </a:r>
            <a:r>
              <a:rPr lang="en-US" altLang="zh-CN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）人，还剩（</a:t>
            </a:r>
            <a:r>
              <a:rPr lang="en-US" altLang="zh-CN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32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）颗。</a:t>
            </a:r>
            <a:endParaRPr lang="zh-CN" altLang="en-US" sz="32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048500" y="2517775"/>
            <a:ext cx="6489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3</a:t>
            </a:r>
            <a:endParaRPr lang="en-US" altLang="zh-CN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903460" y="2522855"/>
            <a:ext cx="6489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</a:t>
            </a:r>
            <a:endParaRPr lang="en-US" altLang="zh-CN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91" name="组合 190"/>
          <p:cNvGrpSpPr/>
          <p:nvPr/>
        </p:nvGrpSpPr>
        <p:grpSpPr>
          <a:xfrm>
            <a:off x="2466340" y="1504950"/>
            <a:ext cx="7272655" cy="775970"/>
            <a:chOff x="3884" y="3834"/>
            <a:chExt cx="11453" cy="1222"/>
          </a:xfrm>
        </p:grpSpPr>
        <p:grpSp>
          <p:nvGrpSpPr>
            <p:cNvPr id="142" name="组合 141"/>
            <p:cNvGrpSpPr/>
            <p:nvPr/>
          </p:nvGrpSpPr>
          <p:grpSpPr>
            <a:xfrm>
              <a:off x="3884" y="3834"/>
              <a:ext cx="10220" cy="1222"/>
              <a:chOff x="3884" y="3618"/>
              <a:chExt cx="10220" cy="1222"/>
            </a:xfrm>
          </p:grpSpPr>
          <p:sp>
            <p:nvSpPr>
              <p:cNvPr id="121" name="圆角矩形 120"/>
              <p:cNvSpPr/>
              <p:nvPr/>
            </p:nvSpPr>
            <p:spPr>
              <a:xfrm>
                <a:off x="3884" y="3626"/>
                <a:ext cx="3381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22" name="圆角矩形 121"/>
              <p:cNvSpPr/>
              <p:nvPr/>
            </p:nvSpPr>
            <p:spPr>
              <a:xfrm>
                <a:off x="7286" y="3634"/>
                <a:ext cx="3403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23" name="圆角矩形 122"/>
              <p:cNvSpPr/>
              <p:nvPr/>
            </p:nvSpPr>
            <p:spPr>
              <a:xfrm>
                <a:off x="10702" y="3618"/>
                <a:ext cx="3403" cy="1207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55" name="组合 154"/>
            <p:cNvGrpSpPr/>
            <p:nvPr/>
          </p:nvGrpSpPr>
          <p:grpSpPr>
            <a:xfrm>
              <a:off x="3950" y="3834"/>
              <a:ext cx="11387" cy="1176"/>
              <a:chOff x="3886" y="2402"/>
              <a:chExt cx="11387" cy="1176"/>
            </a:xfrm>
          </p:grpSpPr>
          <p:pic>
            <p:nvPicPr>
              <p:cNvPr id="156" name="图片 155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4142" y="2428"/>
                <a:ext cx="1131" cy="1128"/>
              </a:xfrm>
              <a:prstGeom prst="rect">
                <a:avLst/>
              </a:prstGeom>
            </p:spPr>
          </p:pic>
          <p:pic>
            <p:nvPicPr>
              <p:cNvPr id="157" name="图片 156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86" y="2421"/>
                <a:ext cx="1131" cy="1128"/>
              </a:xfrm>
              <a:prstGeom prst="rect">
                <a:avLst/>
              </a:prstGeom>
            </p:spPr>
          </p:pic>
          <p:pic>
            <p:nvPicPr>
              <p:cNvPr id="158" name="图片 157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062" y="2418"/>
                <a:ext cx="1131" cy="1128"/>
              </a:xfrm>
              <a:prstGeom prst="rect">
                <a:avLst/>
              </a:prstGeom>
            </p:spPr>
          </p:pic>
          <p:pic>
            <p:nvPicPr>
              <p:cNvPr id="159" name="图片 158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174" y="2402"/>
                <a:ext cx="1131" cy="1128"/>
              </a:xfrm>
              <a:prstGeom prst="rect">
                <a:avLst/>
              </a:prstGeom>
            </p:spPr>
          </p:pic>
          <p:pic>
            <p:nvPicPr>
              <p:cNvPr id="160" name="图片 159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302" y="2426"/>
                <a:ext cx="1131" cy="1128"/>
              </a:xfrm>
              <a:prstGeom prst="rect">
                <a:avLst/>
              </a:prstGeom>
            </p:spPr>
          </p:pic>
          <p:pic>
            <p:nvPicPr>
              <p:cNvPr id="161" name="图片 160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430" y="2426"/>
                <a:ext cx="1131" cy="1128"/>
              </a:xfrm>
              <a:prstGeom prst="rect">
                <a:avLst/>
              </a:prstGeom>
            </p:spPr>
          </p:pic>
          <p:pic>
            <p:nvPicPr>
              <p:cNvPr id="162" name="图片 161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582" y="2450"/>
                <a:ext cx="1131" cy="1128"/>
              </a:xfrm>
              <a:prstGeom prst="rect">
                <a:avLst/>
              </a:prstGeom>
            </p:spPr>
          </p:pic>
          <p:pic>
            <p:nvPicPr>
              <p:cNvPr id="163" name="图片 162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710" y="2426"/>
                <a:ext cx="1131" cy="1128"/>
              </a:xfrm>
              <a:prstGeom prst="rect">
                <a:avLst/>
              </a:prstGeom>
            </p:spPr>
          </p:pic>
          <p:pic>
            <p:nvPicPr>
              <p:cNvPr id="164" name="图片 163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862" y="2426"/>
                <a:ext cx="1131" cy="1128"/>
              </a:xfrm>
              <a:prstGeom prst="rect">
                <a:avLst/>
              </a:prstGeom>
            </p:spPr>
          </p:pic>
          <p:pic>
            <p:nvPicPr>
              <p:cNvPr id="165" name="图片 164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2990" y="2426"/>
                <a:ext cx="1131" cy="1128"/>
              </a:xfrm>
              <a:prstGeom prst="rect">
                <a:avLst/>
              </a:prstGeom>
            </p:spPr>
          </p:pic>
        </p:grpSp>
      </p:grpSp>
      <p:sp>
        <p:nvSpPr>
          <p:cNvPr id="82" name="矩形 81"/>
          <p:cNvSpPr/>
          <p:nvPr/>
        </p:nvSpPr>
        <p:spPr>
          <a:xfrm>
            <a:off x="0" y="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0" y="6637020"/>
            <a:ext cx="12192635" cy="220980"/>
          </a:xfrm>
          <a:prstGeom prst="rect">
            <a:avLst/>
          </a:prstGeom>
          <a:solidFill>
            <a:srgbClr val="009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" name="图形 1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4713" y="403420"/>
            <a:ext cx="657886" cy="818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矩形: 圆角 55"/>
          <p:cNvSpPr/>
          <p:nvPr/>
        </p:nvSpPr>
        <p:spPr>
          <a:xfrm>
            <a:off x="1229360" y="638810"/>
            <a:ext cx="1404620" cy="503555"/>
          </a:xfrm>
          <a:prstGeom prst="roundRect">
            <a:avLst/>
          </a:prstGeom>
          <a:solidFill>
            <a:srgbClr val="475C49"/>
          </a:solidFill>
          <a:ln w="38100">
            <a:solidFill>
              <a:srgbClr val="A1774D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字魂59号-创粗黑" panose="00000500000000000000" pitchFamily="2" charset="-122"/>
              </a:rPr>
              <a:t>写一</a:t>
            </a:r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字魂59号-创粗黑" panose="00000500000000000000" pitchFamily="2" charset="-122"/>
              </a:rPr>
              <a:t>写</a:t>
            </a:r>
            <a:endParaRPr lang="zh-CN" altLang="en-US" sz="2800" b="1" dirty="0" smtClean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字魂59号-创粗黑" panose="00000500000000000000" pitchFamily="2" charset="-122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6906,&quot;width&quot;:5160}"/>
</p:tagLst>
</file>

<file path=ppt/tags/tag10.xml><?xml version="1.0" encoding="utf-8"?>
<p:tagLst xmlns:p="http://schemas.openxmlformats.org/presentationml/2006/main">
  <p:tag name="KSO_WM_UNIT_PLACING_PICTURE_USER_VIEWPORT" val="{&quot;height&quot;:1015.9417322834646,&quot;width&quot;:2950.2}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20226763"/>
  <p:tag name="KSO_WM_SLIDE_BK_DARK_LIGHT" val=""/>
  <p:tag name="KSO_WM_SLIDE_BACKGROUND_TYPE" val="general"/>
  <p:tag name="KSO_WM_SPECIAL_SOURCE" val="bdnull"/>
</p:tagLst>
</file>

<file path=ppt/tags/tag12.xml><?xml version="1.0" encoding="utf-8"?>
<p:tagLst xmlns:p="http://schemas.openxmlformats.org/presentationml/2006/main">
  <p:tag name="KSO_WM_UNIT_PLACING_PICTURE_USER_VIEWPORT" val="{&quot;height&quot;:1015.9417322834646,&quot;width&quot;:2950.2}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20226763"/>
  <p:tag name="KSO_WM_SLIDE_BK_DARK_LIGHT" val=""/>
  <p:tag name="KSO_WM_SLIDE_BACKGROUND_TYPE" val="general"/>
  <p:tag name="KSO_WM_SPECIAL_SOURCE" val="bdnull"/>
</p:tagLst>
</file>

<file path=ppt/tags/tag14.xml><?xml version="1.0" encoding="utf-8"?>
<p:tagLst xmlns:p="http://schemas.openxmlformats.org/presentationml/2006/main">
  <p:tag name="KSO_WM_UNIT_PLACING_PICTURE_USER_VIEWPORT" val="{&quot;height&quot;:1015.9417322834646,&quot;width&quot;:2950.2}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226763"/>
  <p:tag name="KSO_WM_SLIDE_BK_DARK_LIGHT" val=""/>
  <p:tag name="KSO_WM_SLIDE_BACKGROUND_TYPE" val="general"/>
  <p:tag name="KSO_WM_SPECIAL_SOURCE" val="bdnull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20226763"/>
  <p:tag name="KSO_WM_SLIDE_BK_DARK_LIGHT" val=""/>
  <p:tag name="KSO_WM_SLIDE_BACKGROUND_TYPE" val="general"/>
  <p:tag name="KSO_WM_SPECIAL_SOURCE" val="bdnull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226763"/>
  <p:tag name="KSO_WM_SLIDE_BK_DARK_LIGHT" val=""/>
  <p:tag name="KSO_WM_SLIDE_BACKGROUND_TYPE" val="general"/>
  <p:tag name="KSO_WM_SPECIAL_SOURCE" val="bdnull"/>
</p:tagLst>
</file>

<file path=ppt/tags/tag18.xml><?xml version="1.0" encoding="utf-8"?>
<p:tagLst xmlns:p="http://schemas.openxmlformats.org/presentationml/2006/main">
  <p:tag name="KSO_WM_UNIT_PLACING_PICTURE_USER_VIEWPORT" val="{&quot;height&quot;:1015.9417322834646,&quot;width&quot;:2950.2}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226763"/>
  <p:tag name="KSO_WM_SLIDE_BK_DARK_LIGHT" val=""/>
  <p:tag name="KSO_WM_SLIDE_BACKGROUND_TYPE" val="general"/>
  <p:tag name="KSO_WM_SPECIAL_SOURCE" val="bdnull"/>
</p:tagLst>
</file>

<file path=ppt/tags/tag2.xml><?xml version="1.0" encoding="utf-8"?>
<p:tagLst xmlns:p="http://schemas.openxmlformats.org/presentationml/2006/main">
  <p:tag name="KSO_WM_UNIT_PLACING_PICTURE_USER_VIEWPORT" val="{&quot;height&quot;:8276,&quot;width&quot;:15408}"/>
</p:tagLst>
</file>

<file path=ppt/tags/tag20.xml><?xml version="1.0" encoding="utf-8"?>
<p:tagLst xmlns:p="http://schemas.openxmlformats.org/presentationml/2006/main">
  <p:tag name="KSO_WM_UNIT_PLACING_PICTURE_USER_VIEWPORT" val="{&quot;height&quot;:1015.9417322834646,&quot;width&quot;:2950.2}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26763"/>
  <p:tag name="KSO_WM_SLIDE_BK_DARK_LIGHT" val=""/>
  <p:tag name="KSO_WM_SLIDE_BACKGROUND_TYPE" val="general"/>
  <p:tag name="KSO_WM_SPECIAL_SOURCE" val="bdnull"/>
</p:tagLst>
</file>

<file path=ppt/tags/tag22.xml><?xml version="1.0" encoding="utf-8"?>
<p:tagLst xmlns:p="http://schemas.openxmlformats.org/presentationml/2006/main">
  <p:tag name="KSO_WM_UNIT_PLACING_PICTURE_USER_VIEWPORT" val="{&quot;height&quot;:1015.9417322834646,&quot;width&quot;:2950.2}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26763"/>
  <p:tag name="KSO_WM_SLIDE_BK_DARK_LIGHT" val=""/>
  <p:tag name="KSO_WM_SLIDE_BACKGROUND_TYPE" val="general"/>
  <p:tag name="KSO_WM_SPECIAL_SOURCE" val="bdnull"/>
</p:tagLst>
</file>

<file path=ppt/tags/tag24.xml><?xml version="1.0" encoding="utf-8"?>
<p:tagLst xmlns:p="http://schemas.openxmlformats.org/presentationml/2006/main">
  <p:tag name="KSO_WM_UNIT_PLACING_PICTURE_USER_VIEWPORT" val="{&quot;height&quot;:1015.9417322834646,&quot;width&quot;:2950.2}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26763"/>
  <p:tag name="KSO_WM_SLIDE_BK_DARK_LIGHT" val=""/>
  <p:tag name="KSO_WM_SLIDE_BACKGROUND_TYPE" val="general"/>
  <p:tag name="KSO_WM_SPECIAL_SOURCE" val="bdnull"/>
</p:tagLst>
</file>

<file path=ppt/tags/tag26.xml><?xml version="1.0" encoding="utf-8"?>
<p:tagLst xmlns:p="http://schemas.openxmlformats.org/presentationml/2006/main">
  <p:tag name="KSO_WM_UNIT_PLACING_PICTURE_USER_VIEWPORT" val="{&quot;height&quot;:6906,&quot;width&quot;:5160}"/>
</p:tagLst>
</file>

<file path=ppt/tags/tag27.xml><?xml version="1.0" encoding="utf-8"?>
<p:tagLst xmlns:p="http://schemas.openxmlformats.org/presentationml/2006/main">
  <p:tag name="KSO_WM_UNIT_PLACING_PICTURE_USER_VIEWPORT" val="{&quot;height&quot;:7661,&quot;width&quot;:7540}"/>
</p:tagLst>
</file>

<file path=ppt/tags/tag28.xml><?xml version="1.0" encoding="utf-8"?>
<p:tagLst xmlns:p="http://schemas.openxmlformats.org/presentationml/2006/main">
  <p:tag name="KSO_WM_UNIT_PLACING_PICTURE_USER_VIEWPORT" val="{&quot;height&quot;:8276,&quot;width&quot;:15408}"/>
</p:tagLst>
</file>

<file path=ppt/tags/tag29.xml><?xml version="1.0" encoding="utf-8"?>
<p:tagLst xmlns:p="http://schemas.openxmlformats.org/presentationml/2006/main">
  <p:tag name="KSO_WM_UNIT_PLACING_PICTURE_USER_VIEWPORT" val="{&quot;height&quot;:1992,&quot;width&quot;:1822}"/>
</p:tagLst>
</file>

<file path=ppt/tags/tag3.xml><?xml version="1.0" encoding="utf-8"?>
<p:tagLst xmlns:p="http://schemas.openxmlformats.org/presentationml/2006/main">
  <p:tag name="KSO_WM_UNIT_PLACING_PICTURE_USER_VIEWPORT" val="{&quot;height&quot;:1992,&quot;width&quot;:1822}"/>
</p:tagLst>
</file>

<file path=ppt/tags/tag30.xml><?xml version="1.0" encoding="utf-8"?>
<p:tagLst xmlns:p="http://schemas.openxmlformats.org/presentationml/2006/main">
  <p:tag name="KSO_WM_UNIT_PLACING_PICTURE_USER_VIEWPORT" val="{&quot;height&quot;:7661,&quot;width&quot;:7540}"/>
</p:tagLst>
</file>

<file path=ppt/tags/tag31.xml><?xml version="1.0" encoding="utf-8"?>
<p:tagLst xmlns:p="http://schemas.openxmlformats.org/presentationml/2006/main">
  <p:tag name="KSO_WM_UNIT_PLACING_PICTURE_USER_VIEWPORT" val="{&quot;height&quot;:7661,&quot;width&quot;:7540}"/>
</p:tagLst>
</file>

<file path=ppt/tags/tag32.xml><?xml version="1.0" encoding="utf-8"?>
<p:tagLst xmlns:p="http://schemas.openxmlformats.org/presentationml/2006/main">
  <p:tag name="KSO_WM_UNIT_PLACING_PICTURE_USER_VIEWPORT" val="{&quot;height&quot;:7661,&quot;width&quot;:7540}"/>
</p:tagLst>
</file>

<file path=ppt/tags/tag33.xml><?xml version="1.0" encoding="utf-8"?>
<p:tagLst xmlns:p="http://schemas.openxmlformats.org/presentationml/2006/main">
  <p:tag name="KSO_WM_UNIT_PLACING_PICTURE_USER_VIEWPORT" val="{&quot;height&quot;:6906,&quot;width&quot;:5160}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26763"/>
  <p:tag name="KSO_WM_SLIDE_BK_DARK_LIGHT" val=""/>
  <p:tag name="KSO_WM_SLIDE_BACKGROUND_TYPE" val="general"/>
  <p:tag name="KSO_WM_SPECIAL_SOURCE" val="bdnull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26763"/>
  <p:tag name="KSO_WM_SLIDE_BK_DARK_LIGHT" val=""/>
  <p:tag name="KSO_WM_SLIDE_BACKGROUND_TYPE" val="general"/>
  <p:tag name="KSO_WM_SPECIAL_SOURCE" val="bdnull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26763"/>
  <p:tag name="KSO_WM_SLIDE_BK_DARK_LIGHT" val=""/>
  <p:tag name="KSO_WM_SLIDE_BACKGROUND_TYPE" val="general"/>
  <p:tag name="KSO_WM_SPECIAL_SOURCE" val="bdnull"/>
</p:tagLst>
</file>

<file path=ppt/tags/tag37.xml><?xml version="1.0" encoding="utf-8"?>
<p:tagLst xmlns:p="http://schemas.openxmlformats.org/presentationml/2006/main">
  <p:tag name="KSO_WM_UNIT_PLACING_PICTURE_USER_VIEWPORT" val="{&quot;height&quot;:6906,&quot;width&quot;:5160}"/>
</p:tagLst>
</file>

<file path=ppt/tags/tag38.xml><?xml version="1.0" encoding="utf-8"?>
<p:tagLst xmlns:p="http://schemas.openxmlformats.org/presentationml/2006/main">
  <p:tag name="KSO_WM_UNIT_PLACING_PICTURE_USER_VIEWPORT" val="{&quot;height&quot;:7661,&quot;width&quot;:7540}"/>
</p:tagLst>
</file>

<file path=ppt/tags/tag39.xml><?xml version="1.0" encoding="utf-8"?>
<p:tagLst xmlns:p="http://schemas.openxmlformats.org/presentationml/2006/main">
  <p:tag name="KSO_WM_UNIT_PLACING_PICTURE_USER_VIEWPORT" val="{&quot;height&quot;:7661,&quot;width&quot;:7540}"/>
</p:tagLst>
</file>

<file path=ppt/tags/tag4.xml><?xml version="1.0" encoding="utf-8"?>
<p:tagLst xmlns:p="http://schemas.openxmlformats.org/presentationml/2006/main">
  <p:tag name="KSO_WM_UNIT_PLACING_PICTURE_USER_VIEWPORT" val="{&quot;height&quot;:7661,&quot;width&quot;:7540}"/>
</p:tagLst>
</file>

<file path=ppt/tags/tag40.xml><?xml version="1.0" encoding="utf-8"?>
<p:tagLst xmlns:p="http://schemas.openxmlformats.org/presentationml/2006/main">
  <p:tag name="KSO_WM_UNIT_PLACING_PICTURE_USER_VIEWPORT" val="{&quot;height&quot;:8276,&quot;width&quot;:15408}"/>
</p:tagLst>
</file>

<file path=ppt/tags/tag41.xml><?xml version="1.0" encoding="utf-8"?>
<p:tagLst xmlns:p="http://schemas.openxmlformats.org/presentationml/2006/main">
  <p:tag name="KSO_WM_UNIT_PLACING_PICTURE_USER_VIEWPORT" val="{&quot;height&quot;:7661,&quot;width&quot;:7540}"/>
</p:tagLst>
</file>

<file path=ppt/tags/tag42.xml><?xml version="1.0" encoding="utf-8"?>
<p:tagLst xmlns:p="http://schemas.openxmlformats.org/presentationml/2006/main">
  <p:tag name="KSO_WM_UNIT_PLACING_PICTURE_USER_VIEWPORT" val="{&quot;height&quot;:7661,&quot;width&quot;:7540}"/>
</p:tagLst>
</file>

<file path=ppt/tags/tag43.xml><?xml version="1.0" encoding="utf-8"?>
<p:tagLst xmlns:p="http://schemas.openxmlformats.org/presentationml/2006/main">
  <p:tag name="KSO_WM_UNIT_PLACING_PICTURE_USER_VIEWPORT" val="{&quot;height&quot;:7661,&quot;width&quot;:7540}"/>
</p:tagLst>
</file>

<file path=ppt/tags/tag44.xml><?xml version="1.0" encoding="utf-8"?>
<p:tagLst xmlns:p="http://schemas.openxmlformats.org/presentationml/2006/main">
  <p:tag name="KSO_WM_UNIT_PLACING_PICTURE_USER_VIEWPORT" val="{&quot;height&quot;:6906,&quot;width&quot;:5160}"/>
</p:tagLst>
</file>

<file path=ppt/tags/tag45.xml><?xml version="1.0" encoding="utf-8"?>
<p:tagLst xmlns:p="http://schemas.openxmlformats.org/presentationml/2006/main">
  <p:tag name="KSO_WM_UNIT_PLACING_PICTURE_USER_VIEWPORT" val="{&quot;height&quot;:1288.971653543307,&quot;width&quot;:1036.0409448818898}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26763"/>
  <p:tag name="KSO_WM_SLIDE_BK_DARK_LIGHT" val=""/>
  <p:tag name="KSO_WM_SLIDE_BACKGROUND_TYPE" val="general"/>
  <p:tag name="KSO_WM_SPECIAL_SOURCE" val="bdnull"/>
</p:tagLst>
</file>

<file path=ppt/tags/tag47.xml><?xml version="1.0" encoding="utf-8"?>
<p:tagLst xmlns:p="http://schemas.openxmlformats.org/presentationml/2006/main">
  <p:tag name="KSO_WM_UNIT_PLACING_PICTURE_USER_VIEWPORT" val="{&quot;height&quot;:1288.971653543307,&quot;width&quot;:1036.0409448818898}"/>
</p:tagLst>
</file>

<file path=ppt/tags/tag48.xml><?xml version="1.0" encoding="utf-8"?>
<p:tagLst xmlns:p="http://schemas.openxmlformats.org/presentationml/2006/main">
  <p:tag name="KSO_WM_UNIT_PLACING_PICTURE_USER_VIEWPORT" val="{&quot;height&quot;:3433.7653543307088,&quot;width&quot;:10722.538582677165}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26763"/>
</p:tagLst>
</file>

<file path=ppt/tags/tag5.xml><?xml version="1.0" encoding="utf-8"?>
<p:tagLst xmlns:p="http://schemas.openxmlformats.org/presentationml/2006/main">
  <p:tag name="KSO_WM_UNIT_PLACING_PICTURE_USER_VIEWPORT" val="{&quot;height&quot;:7661,&quot;width&quot;:7540}"/>
</p:tagLst>
</file>

<file path=ppt/tags/tag50.xml><?xml version="1.0" encoding="utf-8"?>
<p:tagLst xmlns:p="http://schemas.openxmlformats.org/presentationml/2006/main">
  <p:tag name="KSO_WM_UNIT_PLACING_PICTURE_USER_VIEWPORT" val="{&quot;height&quot;:1288.971653543307,&quot;width&quot;:1036.0409448818898}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26763"/>
  <p:tag name="KSO_WM_SLIDE_BK_DARK_LIGHT" val=""/>
  <p:tag name="KSO_WM_SLIDE_BACKGROUND_TYPE" val="general"/>
  <p:tag name="KSO_WM_SPECIAL_SOURCE" val="bdnull"/>
</p:tagLst>
</file>

<file path=ppt/tags/tag52.xml><?xml version="1.0" encoding="utf-8"?>
<p:tagLst xmlns:p="http://schemas.openxmlformats.org/presentationml/2006/main">
  <p:tag name="KSO_WM_UNIT_PLACING_PICTURE_USER_VIEWPORT" val="{&quot;height&quot;:6906,&quot;width&quot;:5160}"/>
</p:tagLst>
</file>

<file path=ppt/tags/tag53.xml><?xml version="1.0" encoding="utf-8"?>
<p:tagLst xmlns:p="http://schemas.openxmlformats.org/presentationml/2006/main">
  <p:tag name="KSO_WM_UNIT_PLACING_PICTURE_USER_VIEWPORT" val="{&quot;height&quot;:7661,&quot;width&quot;:7540}"/>
</p:tagLst>
</file>

<file path=ppt/tags/tag54.xml><?xml version="1.0" encoding="utf-8"?>
<p:tagLst xmlns:p="http://schemas.openxmlformats.org/presentationml/2006/main">
  <p:tag name="KSO_WM_UNIT_PLACING_PICTURE_USER_VIEWPORT" val="{&quot;height&quot;:7661,&quot;width&quot;:7540}"/>
</p:tagLst>
</file>

<file path=ppt/tags/tag55.xml><?xml version="1.0" encoding="utf-8"?>
<p:tagLst xmlns:p="http://schemas.openxmlformats.org/presentationml/2006/main">
  <p:tag name="KSO_WM_UNIT_PLACING_PICTURE_USER_VIEWPORT" val="{&quot;height&quot;:7661,&quot;width&quot;:7540}"/>
</p:tagLst>
</file>

<file path=ppt/tags/tag56.xml><?xml version="1.0" encoding="utf-8"?>
<p:tagLst xmlns:p="http://schemas.openxmlformats.org/presentationml/2006/main">
  <p:tag name="KSO_WM_UNIT_PLACING_PICTURE_USER_VIEWPORT" val="{&quot;height&quot;:5526,&quot;width&quot;:5186}"/>
</p:tagLst>
</file>

<file path=ppt/tags/tag57.xml><?xml version="1.0" encoding="utf-8"?>
<p:tagLst xmlns:p="http://schemas.openxmlformats.org/presentationml/2006/main">
  <p:tag name="KSO_WPP_MARK_KEY" val="46dfe520-abfd-4f29-a4ce-6ac65897f686"/>
  <p:tag name="COMMONDATA" val="eyJoZGlkIjoiNDI2YWU2NTJjYzYzNzc2Y2NhODUzMDc1NzdjNGMyYjEifQ=="/>
</p:tagLst>
</file>

<file path=ppt/tags/tag6.xml><?xml version="1.0" encoding="utf-8"?>
<p:tagLst xmlns:p="http://schemas.openxmlformats.org/presentationml/2006/main">
  <p:tag name="KSO_WM_UNIT_PLACING_PICTURE_USER_VIEWPORT" val="{&quot;height&quot;:7661,&quot;width&quot;:7540}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20226763"/>
  <p:tag name="KSO_WM_SLIDE_BK_DARK_LIGHT" val=""/>
  <p:tag name="KSO_WM_SLIDE_BACKGROUND_TYPE" val="general"/>
  <p:tag name="KSO_WM_SPECIAL_SOURCE" val="bdnull"/>
</p:tagLst>
</file>

<file path=ppt/tags/tag8.xml><?xml version="1.0" encoding="utf-8"?>
<p:tagLst xmlns:p="http://schemas.openxmlformats.org/presentationml/2006/main">
  <p:tag name="KSO_WM_UNIT_TABLE_BEAUTIFY" val="smartTable{86d82fea-390c-4524-9289-35623d3f50d6}"/>
  <p:tag name="TABLE_ENDDRAG_ORIGIN_RECT" val="791*286"/>
  <p:tag name="TABLE_ENDDRAG_RECT" val="84*99*791*286"/>
</p:tagLst>
</file>

<file path=ppt/tags/tag9.xml><?xml version="1.0" encoding="utf-8"?>
<p:tagLst xmlns:p="http://schemas.openxmlformats.org/presentationml/2006/main">
  <p:tag name="KSO_WM_UNIT_PLACING_PICTURE_USER_VIEWPORT" val="{&quot;height&quot;:6906,&quot;width&quot;:5160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ya2i32t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1335</Words>
  <Application>WPS 演示</Application>
  <PresentationFormat>宽屏</PresentationFormat>
  <Paragraphs>682</Paragraphs>
  <Slides>33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33</vt:i4>
      </vt:variant>
    </vt:vector>
  </HeadingPairs>
  <TitlesOfParts>
    <vt:vector size="48" baseType="lpstr">
      <vt:lpstr>Arial</vt:lpstr>
      <vt:lpstr>宋体</vt:lpstr>
      <vt:lpstr>Wingdings</vt:lpstr>
      <vt:lpstr>黑体</vt:lpstr>
      <vt:lpstr>楷体</vt:lpstr>
      <vt:lpstr>字魂59号-创粗黑</vt:lpstr>
      <vt:lpstr>微软雅黑</vt:lpstr>
      <vt:lpstr>Arial Unicode MS</vt:lpstr>
      <vt:lpstr>等线</vt:lpstr>
      <vt:lpstr>汉仪刚艺体-85W</vt:lpstr>
      <vt:lpstr>等线 Light</vt:lpstr>
      <vt:lpstr>Calibri</vt:lpstr>
      <vt:lpstr>Office 主题​​</vt:lpstr>
      <vt:lpstr>1_Office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Bing-</dc:creator>
  <cp:lastModifiedBy>拉力赛1426043676</cp:lastModifiedBy>
  <cp:revision>109</cp:revision>
  <dcterms:created xsi:type="dcterms:W3CDTF">2020-03-02T02:09:00Z</dcterms:created>
  <dcterms:modified xsi:type="dcterms:W3CDTF">2022-11-22T12:34:05Z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299E508B1B4F406A9AE86188AB937000</vt:lpwstr>
  </property>
  <property fmtid="{D5CDD505-2E9C-101B-9397-08002B2CF9AE}" pid="3" name="KSOProductBuildVer">
    <vt:lpwstr>2052-11.1.0.12598</vt:lpwstr>
  </property>
</Properties>
</file>