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sldIdLst>
    <p:sldId id="256" r:id="rId4"/>
    <p:sldId id="332" r:id="rId6"/>
    <p:sldId id="455" r:id="rId7"/>
    <p:sldId id="456" r:id="rId8"/>
    <p:sldId id="425" r:id="rId9"/>
    <p:sldId id="556" r:id="rId10"/>
    <p:sldId id="335" r:id="rId11"/>
    <p:sldId id="338" r:id="rId12"/>
    <p:sldId id="394" r:id="rId13"/>
    <p:sldId id="336" r:id="rId14"/>
    <p:sldId id="337" r:id="rId15"/>
    <p:sldId id="422" r:id="rId16"/>
    <p:sldId id="345" r:id="rId17"/>
    <p:sldId id="526" r:id="rId18"/>
    <p:sldId id="484" r:id="rId19"/>
    <p:sldId id="346" r:id="rId20"/>
    <p:sldId id="528" r:id="rId21"/>
    <p:sldId id="352" r:id="rId22"/>
    <p:sldId id="504" r:id="rId23"/>
    <p:sldId id="400" r:id="rId24"/>
    <p:sldId id="360" r:id="rId25"/>
    <p:sldId id="355" r:id="rId26"/>
    <p:sldId id="487" r:id="rId27"/>
    <p:sldId id="546" r:id="rId28"/>
    <p:sldId id="361" r:id="rId29"/>
    <p:sldId id="363" r:id="rId30"/>
    <p:sldId id="365" r:id="rId31"/>
    <p:sldId id="369" r:id="rId32"/>
    <p:sldId id="421" r:id="rId33"/>
    <p:sldId id="370" r:id="rId34"/>
    <p:sldId id="373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9B4"/>
    <a:srgbClr val="67A400"/>
    <a:srgbClr val="77B878"/>
    <a:srgbClr val="92D4D8"/>
    <a:srgbClr val="70A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4660"/>
  </p:normalViewPr>
  <p:slideViewPr>
    <p:cSldViewPr snapToGrid="0">
      <p:cViewPr varScale="1">
        <p:scale>
          <a:sx n="90" d="100"/>
          <a:sy n="90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6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A9ADE-05B3-4CB8-BD92-1240D6A71F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F5F7C-7244-4FBF-B05E-595A0372F0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BDA56-5898-4133-9638-3DA148AFE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5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58" y="265374"/>
            <a:ext cx="105156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slide" Target="slide1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48.xml"/><Relationship Id="rId11" Type="http://schemas.openxmlformats.org/officeDocument/2006/relationships/slide" Target="slide16.xml"/><Relationship Id="rId10" Type="http://schemas.openxmlformats.org/officeDocument/2006/relationships/tags" Target="../tags/tag47.xml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0.jpeg"/><Relationship Id="rId6" Type="http://schemas.openxmlformats.org/officeDocument/2006/relationships/tags" Target="../tags/tag49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1.png"/><Relationship Id="rId2" Type="http://schemas.openxmlformats.org/officeDocument/2006/relationships/image" Target="../media/image43.jpeg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tags" Target="../tags/tag51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3.jpeg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4.png"/><Relationship Id="rId10" Type="http://schemas.microsoft.com/office/2007/relationships/media" Target="../media/media1.mp3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media" Target="../media/media2.m4a"/><Relationship Id="rId3" Type="http://schemas.openxmlformats.org/officeDocument/2006/relationships/audio" Target="../media/media2.m4a"/><Relationship Id="rId2" Type="http://schemas.openxmlformats.org/officeDocument/2006/relationships/image" Target="../media/image57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4.png"/><Relationship Id="rId7" Type="http://schemas.microsoft.com/office/2007/relationships/media" Target="../media/media4.m4a"/><Relationship Id="rId6" Type="http://schemas.openxmlformats.org/officeDocument/2006/relationships/audio" Target="../media/media4.m4a"/><Relationship Id="rId5" Type="http://schemas.openxmlformats.org/officeDocument/2006/relationships/slide" Target="slide26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2" Type="http://schemas.openxmlformats.org/officeDocument/2006/relationships/notesSlide" Target="../notesSlides/notesSlide29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60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8" Type="http://schemas.openxmlformats.org/officeDocument/2006/relationships/notesSlide" Target="../notesSlides/notesSlide9.xml"/><Relationship Id="rId37" Type="http://schemas.openxmlformats.org/officeDocument/2006/relationships/slideLayout" Target="../slideLayouts/slideLayout15.xml"/><Relationship Id="rId36" Type="http://schemas.openxmlformats.org/officeDocument/2006/relationships/tags" Target="../tags/tag39.xml"/><Relationship Id="rId35" Type="http://schemas.openxmlformats.org/officeDocument/2006/relationships/tags" Target="../tags/tag38.xml"/><Relationship Id="rId34" Type="http://schemas.openxmlformats.org/officeDocument/2006/relationships/tags" Target="../tags/tag37.xml"/><Relationship Id="rId33" Type="http://schemas.openxmlformats.org/officeDocument/2006/relationships/tags" Target="../tags/tag36.xml"/><Relationship Id="rId32" Type="http://schemas.openxmlformats.org/officeDocument/2006/relationships/tags" Target="../tags/tag35.xml"/><Relationship Id="rId31" Type="http://schemas.openxmlformats.org/officeDocument/2006/relationships/tags" Target="../tags/tag34.xml"/><Relationship Id="rId30" Type="http://schemas.openxmlformats.org/officeDocument/2006/relationships/tags" Target="../tags/tag33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image" Target="../media/image39.png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01"/>
          <p:cNvSpPr/>
          <p:nvPr>
            <p:custDataLst>
              <p:tags r:id="rId1"/>
            </p:custDataLst>
          </p:nvPr>
        </p:nvSpPr>
        <p:spPr>
          <a:xfrm>
            <a:off x="4192905" y="2315845"/>
            <a:ext cx="8025765" cy="68516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altLang="zh-CN" sz="4800" b="1" dirty="0">
                <a:ln w="0"/>
                <a:solidFill>
                  <a:schemeClr val="accent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10 </a:t>
            </a:r>
            <a:r>
              <a:rPr lang="zh-CN" sz="4800" b="1" dirty="0">
                <a:ln w="0"/>
                <a:solidFill>
                  <a:schemeClr val="accent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我们所了解的环境污染</a:t>
            </a:r>
            <a:endParaRPr lang="zh-CN" sz="4800" b="1" cap="none" spc="0" dirty="0">
              <a:ln w="0"/>
              <a:solidFill>
                <a:schemeClr val="accent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pic>
        <p:nvPicPr>
          <p:cNvPr id="11" name="PA_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89" y="3095382"/>
            <a:ext cx="6062027" cy="73204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00" y="2147749"/>
            <a:ext cx="6062027" cy="7320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57620" y="4224020"/>
            <a:ext cx="41173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张家港市城北小学  强燕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320" y="231140"/>
            <a:ext cx="8208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义务教育教科书（统编版）小学道德与法治四年级上册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/>
          </a:p>
        </p:txBody>
      </p:sp>
      <p:grpSp>
        <p:nvGrpSpPr>
          <p:cNvPr id="4" name="组合 3"/>
          <p:cNvGrpSpPr/>
          <p:nvPr/>
        </p:nvGrpSpPr>
        <p:grpSpPr>
          <a:xfrm>
            <a:off x="893445" y="936625"/>
            <a:ext cx="3679190" cy="5414010"/>
            <a:chOff x="1407" y="1475"/>
            <a:chExt cx="5794" cy="8526"/>
          </a:xfrm>
        </p:grpSpPr>
        <p:pic>
          <p:nvPicPr>
            <p:cNvPr id="3" name="PA_图片 2" descr="C:\Users\Administrator.CH-202207271528\Desktop\我们所了解的环境污染\IMG_5828.PNGIMG_582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6318"/>
            <a:stretch>
              <a:fillRect/>
            </a:stretch>
          </p:blipFill>
          <p:spPr>
            <a:xfrm>
              <a:off x="1407" y="1475"/>
              <a:ext cx="5794" cy="8527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4" y="5906"/>
              <a:ext cx="500" cy="27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塑料与科技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617335" y="1861820"/>
            <a:ext cx="4308475" cy="3479165"/>
            <a:chOff x="6621" y="2895"/>
            <a:chExt cx="6785" cy="5479"/>
          </a:xfrm>
        </p:grpSpPr>
        <p:pic>
          <p:nvPicPr>
            <p:cNvPr id="6" name="图片 5" descr="IMG_586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21" y="2895"/>
              <a:ext cx="5011" cy="456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 rot="10800000" flipV="1">
              <a:off x="7543" y="7710"/>
              <a:ext cx="5863" cy="6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800"/>
                <a:t>隐形的战斗机</a:t>
              </a:r>
              <a:endParaRPr lang="zh-CN" altLang="en-US" sz="280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93495" y="1861820"/>
            <a:ext cx="3945890" cy="3467735"/>
            <a:chOff x="1288" y="2915"/>
            <a:chExt cx="6214" cy="5461"/>
          </a:xfrm>
        </p:grpSpPr>
        <p:pic>
          <p:nvPicPr>
            <p:cNvPr id="5" name="图片 4" descr="IMG_5859(20221029-053845)"/>
            <p:cNvPicPr>
              <a:picLocks noChangeAspect="1"/>
            </p:cNvPicPr>
            <p:nvPr/>
          </p:nvPicPr>
          <p:blipFill>
            <a:blip r:embed="rId2"/>
            <a:srcRect l="5814" t="767"/>
            <a:stretch>
              <a:fillRect/>
            </a:stretch>
          </p:blipFill>
          <p:spPr>
            <a:xfrm>
              <a:off x="1288" y="2915"/>
              <a:ext cx="4973" cy="452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 rot="10800000" flipV="1">
              <a:off x="1640" y="7712"/>
              <a:ext cx="5863" cy="6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800"/>
                <a:t>最昂贵的宇航服</a:t>
              </a:r>
              <a:endParaRPr lang="zh-CN" altLang="en-US" sz="2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9270" y="1130935"/>
            <a:ext cx="4038600" cy="3044190"/>
            <a:chOff x="802" y="1781"/>
            <a:chExt cx="6360" cy="4794"/>
          </a:xfrm>
        </p:grpSpPr>
        <p:sp>
          <p:nvSpPr>
            <p:cNvPr id="11" name="文本框 10"/>
            <p:cNvSpPr txBox="1"/>
            <p:nvPr/>
          </p:nvSpPr>
          <p:spPr>
            <a:xfrm>
              <a:off x="2310" y="1781"/>
              <a:ext cx="2209" cy="155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4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ea"/>
                </a:rPr>
                <a:t>塑料</a:t>
              </a:r>
              <a:endParaRPr lang="zh-CN" altLang="en-US" sz="4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802" y="2623"/>
              <a:ext cx="6360" cy="3952"/>
              <a:chOff x="802" y="2623"/>
              <a:chExt cx="6360" cy="3952"/>
            </a:xfrm>
          </p:grpSpPr>
          <p:grpSp>
            <p:nvGrpSpPr>
              <p:cNvPr id="196" name="组合 195"/>
              <p:cNvGrpSpPr/>
              <p:nvPr/>
            </p:nvGrpSpPr>
            <p:grpSpPr>
              <a:xfrm>
                <a:off x="802" y="2623"/>
                <a:ext cx="6360" cy="3952"/>
                <a:chOff x="3246438" y="1068388"/>
                <a:chExt cx="5711825" cy="4678363"/>
              </a:xfrm>
              <a:solidFill>
                <a:srgbClr val="117F50"/>
              </a:solidFill>
            </p:grpSpPr>
            <p:sp>
              <p:nvSpPr>
                <p:cNvPr id="197" name="Freeform 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98" name="Freeform 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99" name="Freeform 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0" name="Freeform 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1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2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3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grpSp>
              <p:nvGrpSpPr>
                <p:cNvPr id="204" name="组合 20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205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06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07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08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09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0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1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2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3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4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5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7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8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19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0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1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2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3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4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6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7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8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29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0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1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2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3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4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5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6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7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8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9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0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1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2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3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4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5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6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7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8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9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0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1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2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3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4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5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6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7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8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9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0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1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2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3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4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5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6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7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8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9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0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1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2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3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4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5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6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7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8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9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0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1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2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3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4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5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</p:grpSp>
          </p:grpSp>
          <p:sp>
            <p:nvSpPr>
              <p:cNvPr id="12" name="文本框 11"/>
              <p:cNvSpPr txBox="1"/>
              <p:nvPr/>
            </p:nvSpPr>
            <p:spPr>
              <a:xfrm>
                <a:off x="1661" y="3749"/>
                <a:ext cx="4522" cy="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    </a:t>
                </a:r>
                <a:r>
                  <a:rPr lang="en-US" altLang="zh-CN" sz="3200"/>
                  <a:t>   20</a:t>
                </a:r>
                <a:r>
                  <a:rPr lang="zh-CN" altLang="en-US" sz="3200"/>
                  <a:t>世纪最伟大的发明！</a:t>
                </a:r>
                <a:endParaRPr lang="zh-CN" altLang="en-US" sz="3200"/>
              </a:p>
            </p:txBody>
          </p:sp>
        </p:grpSp>
      </p:grpSp>
      <p:sp>
        <p:nvSpPr>
          <p:cNvPr id="111" name="标题 1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白色污染</a:t>
            </a:r>
            <a:r>
              <a:rPr lang="en-US" altLang="zh-CN" dirty="0">
                <a:ea typeface="+mn-ea"/>
                <a:cs typeface="+mn-ea"/>
              </a:rPr>
              <a:t>”</a:t>
            </a:r>
            <a:endParaRPr lang="en-US" altLang="zh-CN" dirty="0">
              <a:ea typeface="+mn-ea"/>
              <a:cs typeface="+mn-ea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8006080" y="1191260"/>
            <a:ext cx="3703320" cy="3196590"/>
            <a:chOff x="12590" y="1803"/>
            <a:chExt cx="5832" cy="5034"/>
          </a:xfrm>
        </p:grpSpPr>
        <p:grpSp>
          <p:nvGrpSpPr>
            <p:cNvPr id="110" name="组合 109"/>
            <p:cNvGrpSpPr/>
            <p:nvPr/>
          </p:nvGrpSpPr>
          <p:grpSpPr>
            <a:xfrm>
              <a:off x="12590" y="2673"/>
              <a:ext cx="5832" cy="4164"/>
              <a:chOff x="12434" y="2673"/>
              <a:chExt cx="5988" cy="3962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2434" y="2673"/>
                <a:ext cx="5988" cy="3962"/>
                <a:chOff x="3246438" y="1068388"/>
                <a:chExt cx="5711825" cy="4690201"/>
              </a:xfrm>
              <a:solidFill>
                <a:srgbClr val="117F50"/>
              </a:solidFill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sp>
              <p:nvSpPr>
                <p:cNvPr id="14" name="Freeform 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5" name="Freeform 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6" name="Freeform 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7" name="Freeform 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8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9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" name="Freeform 11"/>
                <p:cNvSpPr/>
                <p:nvPr/>
              </p:nvSpPr>
              <p:spPr bwMode="auto">
                <a:xfrm>
                  <a:off x="6319804" y="5052151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grpSp>
              <p:nvGrpSpPr>
                <p:cNvPr id="21" name="组合 20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22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3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4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5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6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7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8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29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0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1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2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3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4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5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6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7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8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39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0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1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2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3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4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5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6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7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8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49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0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1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2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3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4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5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6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7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8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59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0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1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2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3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4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5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6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7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8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69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0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1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2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3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4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5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6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7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8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79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0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1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2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3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4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5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6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7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8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89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0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1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2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3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4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5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6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7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8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99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01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02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03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</p:grpSp>
          </p:grpSp>
          <p:sp>
            <p:nvSpPr>
              <p:cNvPr id="107" name="文本框 106"/>
              <p:cNvSpPr txBox="1"/>
              <p:nvPr/>
            </p:nvSpPr>
            <p:spPr>
              <a:xfrm>
                <a:off x="13358" y="3511"/>
                <a:ext cx="4459" cy="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/>
                  <a:t>人类史上最糟糕的发明！</a:t>
                </a:r>
                <a:endParaRPr lang="zh-CN" altLang="en-US" sz="3200" dirty="0"/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12591" y="1803"/>
              <a:ext cx="3109" cy="155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4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ea"/>
                </a:rPr>
                <a:t>塑料袋</a:t>
              </a:r>
              <a:endParaRPr lang="zh-CN" altLang="en-US" sz="4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endParaRPr>
            </a:p>
          </p:txBody>
        </p:sp>
      </p:grp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4989830" y="1191260"/>
            <a:ext cx="2077720" cy="352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  <a:sym typeface="+mn-ea"/>
              </a:rPr>
              <a:t>溯源</a:t>
            </a:r>
            <a:r>
              <a:rPr lang="en-US" altLang="zh-CN" dirty="0">
                <a:ea typeface="+mn-ea"/>
                <a:cs typeface="+mn-ea"/>
                <a:sym typeface="+mn-ea"/>
              </a:rPr>
              <a:t>“</a:t>
            </a:r>
            <a:r>
              <a:rPr lang="zh-CN" altLang="en-US" dirty="0">
                <a:ea typeface="+mn-ea"/>
                <a:cs typeface="+mn-ea"/>
                <a:sym typeface="+mn-ea"/>
              </a:rPr>
              <a:t>白色污染</a:t>
            </a:r>
            <a:r>
              <a:rPr lang="en-US" altLang="zh-CN" dirty="0">
                <a:ea typeface="+mn-ea"/>
                <a:cs typeface="+mn-ea"/>
                <a:sym typeface="+mn-ea"/>
              </a:rPr>
              <a:t>”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216535" y="1564005"/>
            <a:ext cx="4674235" cy="49758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4673990" y="1996949"/>
            <a:ext cx="6246813" cy="677862"/>
            <a:chOff x="3317850" y="1929673"/>
            <a:chExt cx="4685110" cy="508397"/>
          </a:xfrm>
        </p:grpSpPr>
        <p:sp>
          <p:nvSpPr>
            <p:cNvPr id="6" name="MH_Other_1"/>
            <p:cNvSpPr/>
            <p:nvPr>
              <p:custDataLst>
                <p:tags r:id="rId2"/>
              </p:custDataLst>
            </p:nvPr>
          </p:nvSpPr>
          <p:spPr bwMode="auto">
            <a:xfrm>
              <a:off x="7819604" y="2080882"/>
              <a:ext cx="183356" cy="225029"/>
            </a:xfrm>
            <a:custGeom>
              <a:avLst/>
              <a:gdLst>
                <a:gd name="T0" fmla="*/ 2147483646 w 192"/>
                <a:gd name="T1" fmla="*/ 2147483646 h 220"/>
                <a:gd name="T2" fmla="*/ 2147483646 w 192"/>
                <a:gd name="T3" fmla="*/ 0 h 220"/>
                <a:gd name="T4" fmla="*/ 2147483646 w 192"/>
                <a:gd name="T5" fmla="*/ 0 h 220"/>
                <a:gd name="T6" fmla="*/ 2147483646 w 192"/>
                <a:gd name="T7" fmla="*/ 2147483646 h 220"/>
                <a:gd name="T8" fmla="*/ 2147483646 w 192"/>
                <a:gd name="T9" fmla="*/ 2147483646 h 220"/>
                <a:gd name="T10" fmla="*/ 2147483646 w 192"/>
                <a:gd name="T11" fmla="*/ 2147483646 h 220"/>
                <a:gd name="T12" fmla="*/ 0 w 192"/>
                <a:gd name="T13" fmla="*/ 2147483646 h 220"/>
                <a:gd name="T14" fmla="*/ 2147483646 w 192"/>
                <a:gd name="T15" fmla="*/ 2147483646 h 220"/>
                <a:gd name="T16" fmla="*/ 2147483646 w 192"/>
                <a:gd name="T17" fmla="*/ 2147483646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2" h="220">
                  <a:moveTo>
                    <a:pt x="192" y="40"/>
                  </a:moveTo>
                  <a:lnTo>
                    <a:pt x="24" y="0"/>
                  </a:lnTo>
                  <a:lnTo>
                    <a:pt x="14" y="106"/>
                  </a:lnTo>
                  <a:lnTo>
                    <a:pt x="2" y="212"/>
                  </a:lnTo>
                  <a:lnTo>
                    <a:pt x="0" y="220"/>
                  </a:lnTo>
                  <a:lnTo>
                    <a:pt x="192" y="178"/>
                  </a:lnTo>
                  <a:lnTo>
                    <a:pt x="192" y="40"/>
                  </a:lnTo>
                  <a:close/>
                </a:path>
              </a:pathLst>
            </a:custGeom>
            <a:solidFill>
              <a:srgbClr val="675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8" name="MH_Other_2"/>
            <p:cNvSpPr/>
            <p:nvPr>
              <p:custDataLst>
                <p:tags r:id="rId3"/>
              </p:custDataLst>
            </p:nvPr>
          </p:nvSpPr>
          <p:spPr bwMode="auto">
            <a:xfrm>
              <a:off x="6906395" y="1929673"/>
              <a:ext cx="939403" cy="508397"/>
            </a:xfrm>
            <a:custGeom>
              <a:avLst/>
              <a:gdLst>
                <a:gd name="T0" fmla="*/ 1106 w 1106"/>
                <a:gd name="T1" fmla="*/ 148 h 498"/>
                <a:gd name="T2" fmla="*/ 478 w 1106"/>
                <a:gd name="T3" fmla="*/ 0 h 498"/>
                <a:gd name="T4" fmla="*/ 0 w 1106"/>
                <a:gd name="T5" fmla="*/ 200 h 498"/>
                <a:gd name="T6" fmla="*/ 98 w 1106"/>
                <a:gd name="T7" fmla="*/ 416 h 498"/>
                <a:gd name="T8" fmla="*/ 478 w 1106"/>
                <a:gd name="T9" fmla="*/ 498 h 498"/>
                <a:gd name="T10" fmla="*/ 1082 w 1106"/>
                <a:gd name="T11" fmla="*/ 368 h 498"/>
                <a:gd name="T12" fmla="*/ 1082 w 1106"/>
                <a:gd name="T13" fmla="*/ 368 h 498"/>
                <a:gd name="T14" fmla="*/ 1084 w 1106"/>
                <a:gd name="T15" fmla="*/ 360 h 498"/>
                <a:gd name="T16" fmla="*/ 1084 w 1106"/>
                <a:gd name="T17" fmla="*/ 360 h 498"/>
                <a:gd name="T18" fmla="*/ 1096 w 1106"/>
                <a:gd name="T19" fmla="*/ 254 h 498"/>
                <a:gd name="T20" fmla="*/ 1106 w 1106"/>
                <a:gd name="T21" fmla="*/ 148 h 498"/>
                <a:gd name="T22" fmla="*/ 1106 w 1106"/>
                <a:gd name="T23" fmla="*/ 14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6" h="498">
                  <a:moveTo>
                    <a:pt x="1106" y="148"/>
                  </a:moveTo>
                  <a:lnTo>
                    <a:pt x="478" y="0"/>
                  </a:lnTo>
                  <a:lnTo>
                    <a:pt x="0" y="200"/>
                  </a:lnTo>
                  <a:lnTo>
                    <a:pt x="98" y="416"/>
                  </a:lnTo>
                  <a:lnTo>
                    <a:pt x="478" y="498"/>
                  </a:lnTo>
                  <a:lnTo>
                    <a:pt x="1082" y="368"/>
                  </a:lnTo>
                  <a:lnTo>
                    <a:pt x="1082" y="368"/>
                  </a:lnTo>
                  <a:lnTo>
                    <a:pt x="1084" y="360"/>
                  </a:lnTo>
                  <a:lnTo>
                    <a:pt x="1084" y="360"/>
                  </a:lnTo>
                  <a:lnTo>
                    <a:pt x="1096" y="254"/>
                  </a:lnTo>
                  <a:lnTo>
                    <a:pt x="1106" y="148"/>
                  </a:lnTo>
                  <a:lnTo>
                    <a:pt x="1106" y="148"/>
                  </a:lnTo>
                  <a:close/>
                </a:path>
              </a:pathLst>
            </a:custGeom>
            <a:solidFill>
              <a:srgbClr val="F9C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rIns="108000" anchor="ctr">
              <a:normAutofit/>
            </a:bodyPr>
            <a:lstStyle/>
            <a:p>
              <a:pPr algn="r">
                <a:lnSpc>
                  <a:spcPts val="1500"/>
                </a:lnSpc>
                <a:defRPr/>
              </a:pPr>
              <a:endPara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MH_SubTitle_1"/>
            <p:cNvSpPr/>
            <p:nvPr>
              <p:custDataLst>
                <p:tags r:id="rId4"/>
              </p:custDataLst>
            </p:nvPr>
          </p:nvSpPr>
          <p:spPr bwMode="auto">
            <a:xfrm>
              <a:off x="3317850" y="1929673"/>
              <a:ext cx="3986213" cy="508397"/>
            </a:xfrm>
            <a:custGeom>
              <a:avLst/>
              <a:gdLst>
                <a:gd name="T0" fmla="*/ 4478 w 4484"/>
                <a:gd name="T1" fmla="*/ 228 h 498"/>
                <a:gd name="T2" fmla="*/ 4318 w 4484"/>
                <a:gd name="T3" fmla="*/ 124 h 498"/>
                <a:gd name="T4" fmla="*/ 4484 w 4484"/>
                <a:gd name="T5" fmla="*/ 0 h 498"/>
                <a:gd name="T6" fmla="*/ 0 w 4484"/>
                <a:gd name="T7" fmla="*/ 0 h 498"/>
                <a:gd name="T8" fmla="*/ 0 w 4484"/>
                <a:gd name="T9" fmla="*/ 498 h 498"/>
                <a:gd name="T10" fmla="*/ 4484 w 4484"/>
                <a:gd name="T11" fmla="*/ 498 h 498"/>
                <a:gd name="T12" fmla="*/ 4352 w 4484"/>
                <a:gd name="T13" fmla="*/ 360 h 498"/>
                <a:gd name="T14" fmla="*/ 4478 w 4484"/>
                <a:gd name="T15" fmla="*/ 2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4" h="498">
                  <a:moveTo>
                    <a:pt x="4478" y="228"/>
                  </a:moveTo>
                  <a:lnTo>
                    <a:pt x="4318" y="124"/>
                  </a:lnTo>
                  <a:lnTo>
                    <a:pt x="4484" y="0"/>
                  </a:lnTo>
                  <a:lnTo>
                    <a:pt x="0" y="0"/>
                  </a:lnTo>
                  <a:lnTo>
                    <a:pt x="0" y="498"/>
                  </a:lnTo>
                  <a:lnTo>
                    <a:pt x="4484" y="498"/>
                  </a:lnTo>
                  <a:lnTo>
                    <a:pt x="4352" y="360"/>
                  </a:lnTo>
                  <a:lnTo>
                    <a:pt x="4478" y="2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80000" anchor="ctr">
              <a:normAutofit/>
            </a:bodyPr>
            <a:lstStyle/>
            <a:p>
              <a:pPr>
                <a:lnSpc>
                  <a:spcPts val="1500"/>
                </a:lnSpc>
                <a:defRPr/>
              </a:pPr>
              <a:endParaRPr lang="zh-CN" altLang="en-US" sz="12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640338" y="3211393"/>
            <a:ext cx="5427661" cy="679451"/>
            <a:chOff x="3317851" y="2523794"/>
            <a:chExt cx="4070746" cy="509588"/>
          </a:xfrm>
        </p:grpSpPr>
        <p:sp>
          <p:nvSpPr>
            <p:cNvPr id="12" name="MH_Other_3"/>
            <p:cNvSpPr/>
            <p:nvPr>
              <p:custDataLst>
                <p:tags r:id="rId5"/>
              </p:custDataLst>
            </p:nvPr>
          </p:nvSpPr>
          <p:spPr bwMode="auto">
            <a:xfrm>
              <a:off x="7237388" y="2675004"/>
              <a:ext cx="151209" cy="222647"/>
            </a:xfrm>
            <a:custGeom>
              <a:avLst/>
              <a:gdLst>
                <a:gd name="T0" fmla="*/ 2147483646 w 148"/>
                <a:gd name="T1" fmla="*/ 2147483646 h 218"/>
                <a:gd name="T2" fmla="*/ 2147483646 w 148"/>
                <a:gd name="T3" fmla="*/ 0 h 218"/>
                <a:gd name="T4" fmla="*/ 2147483646 w 148"/>
                <a:gd name="T5" fmla="*/ 0 h 218"/>
                <a:gd name="T6" fmla="*/ 2147483646 w 148"/>
                <a:gd name="T7" fmla="*/ 2147483646 h 218"/>
                <a:gd name="T8" fmla="*/ 0 w 148"/>
                <a:gd name="T9" fmla="*/ 2147483646 h 218"/>
                <a:gd name="T10" fmla="*/ 0 w 148"/>
                <a:gd name="T11" fmla="*/ 2147483646 h 218"/>
                <a:gd name="T12" fmla="*/ 0 w 148"/>
                <a:gd name="T13" fmla="*/ 2147483646 h 218"/>
                <a:gd name="T14" fmla="*/ 2147483646 w 148"/>
                <a:gd name="T15" fmla="*/ 2147483646 h 218"/>
                <a:gd name="T16" fmla="*/ 2147483646 w 148"/>
                <a:gd name="T17" fmla="*/ 2147483646 h 2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" h="218">
                  <a:moveTo>
                    <a:pt x="148" y="38"/>
                  </a:moveTo>
                  <a:lnTo>
                    <a:pt x="18" y="0"/>
                  </a:lnTo>
                  <a:lnTo>
                    <a:pt x="10" y="104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48" y="176"/>
                  </a:lnTo>
                  <a:lnTo>
                    <a:pt x="148" y="38"/>
                  </a:lnTo>
                  <a:close/>
                </a:path>
              </a:pathLst>
            </a:custGeom>
            <a:solidFill>
              <a:srgbClr val="675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6"/>
              </p:custDataLst>
            </p:nvPr>
          </p:nvSpPr>
          <p:spPr bwMode="auto">
            <a:xfrm>
              <a:off x="6383709" y="2523794"/>
              <a:ext cx="872729" cy="509588"/>
            </a:xfrm>
            <a:custGeom>
              <a:avLst/>
              <a:gdLst>
                <a:gd name="T0" fmla="*/ 854 w 854"/>
                <a:gd name="T1" fmla="*/ 148 h 498"/>
                <a:gd name="T2" fmla="*/ 370 w 854"/>
                <a:gd name="T3" fmla="*/ 0 h 498"/>
                <a:gd name="T4" fmla="*/ 0 w 854"/>
                <a:gd name="T5" fmla="*/ 200 h 498"/>
                <a:gd name="T6" fmla="*/ 76 w 854"/>
                <a:gd name="T7" fmla="*/ 414 h 498"/>
                <a:gd name="T8" fmla="*/ 370 w 854"/>
                <a:gd name="T9" fmla="*/ 498 h 498"/>
                <a:gd name="T10" fmla="*/ 836 w 854"/>
                <a:gd name="T11" fmla="*/ 366 h 498"/>
                <a:gd name="T12" fmla="*/ 836 w 854"/>
                <a:gd name="T13" fmla="*/ 366 h 498"/>
                <a:gd name="T14" fmla="*/ 836 w 854"/>
                <a:gd name="T15" fmla="*/ 360 h 498"/>
                <a:gd name="T16" fmla="*/ 836 w 854"/>
                <a:gd name="T17" fmla="*/ 360 h 498"/>
                <a:gd name="T18" fmla="*/ 846 w 854"/>
                <a:gd name="T19" fmla="*/ 252 h 498"/>
                <a:gd name="T20" fmla="*/ 854 w 854"/>
                <a:gd name="T21" fmla="*/ 148 h 498"/>
                <a:gd name="T22" fmla="*/ 854 w 854"/>
                <a:gd name="T23" fmla="*/ 14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498">
                  <a:moveTo>
                    <a:pt x="854" y="148"/>
                  </a:moveTo>
                  <a:lnTo>
                    <a:pt x="370" y="0"/>
                  </a:lnTo>
                  <a:lnTo>
                    <a:pt x="0" y="200"/>
                  </a:lnTo>
                  <a:lnTo>
                    <a:pt x="76" y="414"/>
                  </a:lnTo>
                  <a:lnTo>
                    <a:pt x="370" y="498"/>
                  </a:lnTo>
                  <a:lnTo>
                    <a:pt x="836" y="366"/>
                  </a:lnTo>
                  <a:lnTo>
                    <a:pt x="836" y="366"/>
                  </a:lnTo>
                  <a:lnTo>
                    <a:pt x="836" y="360"/>
                  </a:lnTo>
                  <a:lnTo>
                    <a:pt x="836" y="360"/>
                  </a:lnTo>
                  <a:lnTo>
                    <a:pt x="846" y="252"/>
                  </a:lnTo>
                  <a:lnTo>
                    <a:pt x="854" y="148"/>
                  </a:lnTo>
                  <a:lnTo>
                    <a:pt x="854" y="148"/>
                  </a:lnTo>
                  <a:close/>
                </a:path>
              </a:pathLst>
            </a:custGeom>
            <a:solidFill>
              <a:srgbClr val="F9C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rIns="108000" anchor="ctr">
              <a:normAutofit/>
            </a:bodyPr>
            <a:lstStyle/>
            <a:p>
              <a:pPr algn="r">
                <a:lnSpc>
                  <a:spcPts val="1500"/>
                </a:lnSpc>
                <a:defRPr/>
              </a:pPr>
              <a:endPara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MH_SubTitle_2">
              <a:hlinkClick r:id="rId7" action="ppaction://hlinksldjump"/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3317851" y="2523794"/>
              <a:ext cx="3449240" cy="509588"/>
            </a:xfrm>
            <a:custGeom>
              <a:avLst/>
              <a:gdLst>
                <a:gd name="T0" fmla="*/ 3456 w 3462"/>
                <a:gd name="T1" fmla="*/ 228 h 498"/>
                <a:gd name="T2" fmla="*/ 3334 w 3462"/>
                <a:gd name="T3" fmla="*/ 124 h 498"/>
                <a:gd name="T4" fmla="*/ 3462 w 3462"/>
                <a:gd name="T5" fmla="*/ 0 h 498"/>
                <a:gd name="T6" fmla="*/ 0 w 3462"/>
                <a:gd name="T7" fmla="*/ 0 h 498"/>
                <a:gd name="T8" fmla="*/ 0 w 3462"/>
                <a:gd name="T9" fmla="*/ 498 h 498"/>
                <a:gd name="T10" fmla="*/ 3462 w 3462"/>
                <a:gd name="T11" fmla="*/ 498 h 498"/>
                <a:gd name="T12" fmla="*/ 3360 w 3462"/>
                <a:gd name="T13" fmla="*/ 360 h 498"/>
                <a:gd name="T14" fmla="*/ 3456 w 3462"/>
                <a:gd name="T15" fmla="*/ 2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2" h="498">
                  <a:moveTo>
                    <a:pt x="3456" y="228"/>
                  </a:moveTo>
                  <a:lnTo>
                    <a:pt x="3334" y="124"/>
                  </a:lnTo>
                  <a:lnTo>
                    <a:pt x="3462" y="0"/>
                  </a:lnTo>
                  <a:lnTo>
                    <a:pt x="0" y="0"/>
                  </a:lnTo>
                  <a:lnTo>
                    <a:pt x="0" y="498"/>
                  </a:lnTo>
                  <a:lnTo>
                    <a:pt x="3462" y="498"/>
                  </a:lnTo>
                  <a:lnTo>
                    <a:pt x="3360" y="360"/>
                  </a:lnTo>
                  <a:lnTo>
                    <a:pt x="3456" y="2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180000" anchor="ctr">
              <a:normAutofit/>
            </a:bodyPr>
            <a:lstStyle/>
            <a:p>
              <a:pPr>
                <a:lnSpc>
                  <a:spcPts val="1500"/>
                </a:lnSpc>
                <a:defRPr/>
              </a:pPr>
              <a:endParaRPr lang="zh-CN" altLang="en-US" sz="12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82247" y="4436307"/>
            <a:ext cx="4422775" cy="693739"/>
            <a:chOff x="3317850" y="3107199"/>
            <a:chExt cx="3317081" cy="520304"/>
          </a:xfrm>
        </p:grpSpPr>
        <p:sp>
          <p:nvSpPr>
            <p:cNvPr id="16" name="MH_Other_5"/>
            <p:cNvSpPr/>
            <p:nvPr>
              <p:custDataLst>
                <p:tags r:id="rId9"/>
              </p:custDataLst>
            </p:nvPr>
          </p:nvSpPr>
          <p:spPr bwMode="auto">
            <a:xfrm>
              <a:off x="6520631" y="3267934"/>
              <a:ext cx="114300" cy="223838"/>
            </a:xfrm>
            <a:custGeom>
              <a:avLst/>
              <a:gdLst>
                <a:gd name="T0" fmla="*/ 2147483646 w 112"/>
                <a:gd name="T1" fmla="*/ 2147483646 h 220"/>
                <a:gd name="T2" fmla="*/ 2147483646 w 112"/>
                <a:gd name="T3" fmla="*/ 0 h 220"/>
                <a:gd name="T4" fmla="*/ 2147483646 w 112"/>
                <a:gd name="T5" fmla="*/ 0 h 220"/>
                <a:gd name="T6" fmla="*/ 2147483646 w 112"/>
                <a:gd name="T7" fmla="*/ 2147483646 h 220"/>
                <a:gd name="T8" fmla="*/ 0 w 112"/>
                <a:gd name="T9" fmla="*/ 2147483646 h 220"/>
                <a:gd name="T10" fmla="*/ 0 w 112"/>
                <a:gd name="T11" fmla="*/ 2147483646 h 220"/>
                <a:gd name="T12" fmla="*/ 0 w 112"/>
                <a:gd name="T13" fmla="*/ 2147483646 h 220"/>
                <a:gd name="T14" fmla="*/ 2147483646 w 112"/>
                <a:gd name="T15" fmla="*/ 2147483646 h 220"/>
                <a:gd name="T16" fmla="*/ 2147483646 w 112"/>
                <a:gd name="T17" fmla="*/ 2147483646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2" h="220">
                  <a:moveTo>
                    <a:pt x="112" y="40"/>
                  </a:moveTo>
                  <a:lnTo>
                    <a:pt x="14" y="0"/>
                  </a:lnTo>
                  <a:lnTo>
                    <a:pt x="8" y="106"/>
                  </a:lnTo>
                  <a:lnTo>
                    <a:pt x="0" y="212"/>
                  </a:lnTo>
                  <a:lnTo>
                    <a:pt x="0" y="220"/>
                  </a:lnTo>
                  <a:lnTo>
                    <a:pt x="112" y="178"/>
                  </a:lnTo>
                  <a:lnTo>
                    <a:pt x="112" y="40"/>
                  </a:lnTo>
                  <a:close/>
                </a:path>
              </a:pathLst>
            </a:custGeom>
            <a:solidFill>
              <a:srgbClr val="675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17" name="MH_Other_6"/>
            <p:cNvSpPr/>
            <p:nvPr>
              <p:custDataLst>
                <p:tags r:id="rId10"/>
              </p:custDataLst>
            </p:nvPr>
          </p:nvSpPr>
          <p:spPr bwMode="auto">
            <a:xfrm>
              <a:off x="5866978" y="3107199"/>
              <a:ext cx="667941" cy="520304"/>
            </a:xfrm>
            <a:custGeom>
              <a:avLst/>
              <a:gdLst>
                <a:gd name="T0" fmla="*/ 654 w 654"/>
                <a:gd name="T1" fmla="*/ 148 h 500"/>
                <a:gd name="T2" fmla="*/ 282 w 654"/>
                <a:gd name="T3" fmla="*/ 0 h 500"/>
                <a:gd name="T4" fmla="*/ 0 w 654"/>
                <a:gd name="T5" fmla="*/ 202 h 500"/>
                <a:gd name="T6" fmla="*/ 58 w 654"/>
                <a:gd name="T7" fmla="*/ 416 h 500"/>
                <a:gd name="T8" fmla="*/ 282 w 654"/>
                <a:gd name="T9" fmla="*/ 500 h 500"/>
                <a:gd name="T10" fmla="*/ 640 w 654"/>
                <a:gd name="T11" fmla="*/ 368 h 500"/>
                <a:gd name="T12" fmla="*/ 640 w 654"/>
                <a:gd name="T13" fmla="*/ 368 h 500"/>
                <a:gd name="T14" fmla="*/ 640 w 654"/>
                <a:gd name="T15" fmla="*/ 360 h 500"/>
                <a:gd name="T16" fmla="*/ 640 w 654"/>
                <a:gd name="T17" fmla="*/ 360 h 500"/>
                <a:gd name="T18" fmla="*/ 648 w 654"/>
                <a:gd name="T19" fmla="*/ 254 h 500"/>
                <a:gd name="T20" fmla="*/ 654 w 654"/>
                <a:gd name="T21" fmla="*/ 148 h 500"/>
                <a:gd name="T22" fmla="*/ 654 w 654"/>
                <a:gd name="T23" fmla="*/ 148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4" h="500">
                  <a:moveTo>
                    <a:pt x="654" y="148"/>
                  </a:moveTo>
                  <a:lnTo>
                    <a:pt x="282" y="0"/>
                  </a:lnTo>
                  <a:lnTo>
                    <a:pt x="0" y="202"/>
                  </a:lnTo>
                  <a:lnTo>
                    <a:pt x="58" y="416"/>
                  </a:lnTo>
                  <a:lnTo>
                    <a:pt x="282" y="500"/>
                  </a:lnTo>
                  <a:lnTo>
                    <a:pt x="640" y="368"/>
                  </a:lnTo>
                  <a:lnTo>
                    <a:pt x="640" y="368"/>
                  </a:lnTo>
                  <a:lnTo>
                    <a:pt x="640" y="360"/>
                  </a:lnTo>
                  <a:lnTo>
                    <a:pt x="640" y="360"/>
                  </a:lnTo>
                  <a:lnTo>
                    <a:pt x="648" y="254"/>
                  </a:lnTo>
                  <a:lnTo>
                    <a:pt x="654" y="148"/>
                  </a:lnTo>
                  <a:lnTo>
                    <a:pt x="654" y="148"/>
                  </a:lnTo>
                  <a:close/>
                </a:path>
              </a:pathLst>
            </a:custGeom>
            <a:solidFill>
              <a:srgbClr val="F9C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Ins="54000" anchor="ctr">
              <a:normAutofit/>
            </a:bodyPr>
            <a:lstStyle/>
            <a:p>
              <a:pPr algn="r">
                <a:lnSpc>
                  <a:spcPts val="1500"/>
                </a:lnSpc>
                <a:defRPr/>
              </a:pPr>
              <a:endPara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MH_SubTitle_3">
              <a:hlinkClick r:id="rId11" action="ppaction://hlinksldjump"/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3317850" y="3116724"/>
              <a:ext cx="2852737" cy="510779"/>
            </a:xfrm>
            <a:custGeom>
              <a:avLst/>
              <a:gdLst>
                <a:gd name="T0" fmla="*/ 2646 w 2650"/>
                <a:gd name="T1" fmla="*/ 230 h 500"/>
                <a:gd name="T2" fmla="*/ 2552 w 2650"/>
                <a:gd name="T3" fmla="*/ 126 h 500"/>
                <a:gd name="T4" fmla="*/ 2650 w 2650"/>
                <a:gd name="T5" fmla="*/ 0 h 500"/>
                <a:gd name="T6" fmla="*/ 0 w 2650"/>
                <a:gd name="T7" fmla="*/ 0 h 500"/>
                <a:gd name="T8" fmla="*/ 0 w 2650"/>
                <a:gd name="T9" fmla="*/ 500 h 500"/>
                <a:gd name="T10" fmla="*/ 2650 w 2650"/>
                <a:gd name="T11" fmla="*/ 500 h 500"/>
                <a:gd name="T12" fmla="*/ 2572 w 2650"/>
                <a:gd name="T13" fmla="*/ 360 h 500"/>
                <a:gd name="T14" fmla="*/ 2646 w 2650"/>
                <a:gd name="T15" fmla="*/ 23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0" h="500">
                  <a:moveTo>
                    <a:pt x="2646" y="230"/>
                  </a:moveTo>
                  <a:lnTo>
                    <a:pt x="2552" y="126"/>
                  </a:lnTo>
                  <a:lnTo>
                    <a:pt x="2650" y="0"/>
                  </a:lnTo>
                  <a:lnTo>
                    <a:pt x="0" y="0"/>
                  </a:lnTo>
                  <a:lnTo>
                    <a:pt x="0" y="500"/>
                  </a:lnTo>
                  <a:lnTo>
                    <a:pt x="2650" y="500"/>
                  </a:lnTo>
                  <a:lnTo>
                    <a:pt x="2572" y="360"/>
                  </a:lnTo>
                  <a:lnTo>
                    <a:pt x="2646" y="2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lIns="180000" anchor="ctr">
              <a:normAutofit/>
            </a:bodyPr>
            <a:lstStyle/>
            <a:p>
              <a:pPr>
                <a:lnSpc>
                  <a:spcPts val="1500"/>
                </a:lnSpc>
                <a:defRPr/>
              </a:pPr>
              <a:endParaRPr lang="zh-CN" altLang="en-US" sz="12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4885518" y="2160954"/>
            <a:ext cx="3061652" cy="28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什么是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白色污染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？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877193" y="3239968"/>
            <a:ext cx="3608070" cy="733424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accent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为什么称之为</a:t>
            </a:r>
            <a:r>
              <a:rPr lang="en-US" altLang="zh-CN" sz="2000" dirty="0">
                <a:solidFill>
                  <a:schemeClr val="accent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“</a:t>
            </a:r>
            <a:r>
              <a:rPr lang="zh-CN" altLang="en-US" sz="2000" dirty="0">
                <a:solidFill>
                  <a:schemeClr val="accent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白色污染</a:t>
            </a:r>
            <a:r>
              <a:rPr lang="en-US" altLang="zh-CN" sz="2000" dirty="0">
                <a:solidFill>
                  <a:schemeClr val="accent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”</a:t>
            </a:r>
            <a:r>
              <a:rPr lang="zh-CN" altLang="en-US" sz="2000" dirty="0">
                <a:solidFill>
                  <a:schemeClr val="accent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？（造成的危害）</a:t>
            </a:r>
            <a:endParaRPr lang="zh-CN" altLang="en-US" sz="2000" dirty="0">
              <a:solidFill>
                <a:schemeClr val="accent3"/>
              </a:solidFill>
              <a:effectLst/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897707" y="4657615"/>
            <a:ext cx="3061652" cy="2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我们该如何做？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951677" y="2090932"/>
            <a:ext cx="481141" cy="45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1" name="椭圆 20"/>
          <p:cNvSpPr/>
          <p:nvPr/>
        </p:nvSpPr>
        <p:spPr>
          <a:xfrm>
            <a:off x="3912172" y="3310770"/>
            <a:ext cx="485281" cy="45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en-US" altLang="zh-CN" dirty="0"/>
          </a:p>
        </p:txBody>
      </p:sp>
      <p:sp>
        <p:nvSpPr>
          <p:cNvPr id="22" name="椭圆 21"/>
          <p:cNvSpPr/>
          <p:nvPr/>
        </p:nvSpPr>
        <p:spPr>
          <a:xfrm>
            <a:off x="3920504" y="4593629"/>
            <a:ext cx="485281" cy="45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3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"/>
          <p:cNvSpPr>
            <a:spLocks noChangeArrowheads="1"/>
          </p:cNvSpPr>
          <p:nvPr/>
        </p:nvSpPr>
        <p:spPr bwMode="auto">
          <a:xfrm>
            <a:off x="3436620" y="1196340"/>
            <a:ext cx="4704080" cy="108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noAutofit/>
          </a:bodyPr>
          <a:lstStyle/>
          <a:p>
            <a:pPr algn="just">
              <a:defRPr/>
            </a:pPr>
            <a:r>
              <a:rPr lang="zh-CN" altLang="en-US" sz="36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什么是</a:t>
            </a:r>
            <a:r>
              <a:rPr lang="en-US" altLang="zh-CN" sz="36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6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白色污染</a:t>
            </a:r>
            <a:r>
              <a:rPr lang="en-US" altLang="zh-CN" sz="36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6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3600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  <a:sym typeface="+mn-ea"/>
              </a:rPr>
              <a:t>溯源</a:t>
            </a:r>
            <a:r>
              <a:rPr lang="en-US" altLang="zh-CN" dirty="0">
                <a:ea typeface="+mn-ea"/>
                <a:cs typeface="+mn-ea"/>
                <a:sym typeface="+mn-ea"/>
              </a:rPr>
              <a:t>“</a:t>
            </a:r>
            <a:r>
              <a:rPr lang="zh-CN" altLang="en-US" dirty="0">
                <a:ea typeface="+mn-ea"/>
                <a:cs typeface="+mn-ea"/>
                <a:sym typeface="+mn-ea"/>
              </a:rPr>
              <a:t>白色污染</a:t>
            </a:r>
            <a:r>
              <a:rPr lang="en-US" altLang="zh-CN" dirty="0">
                <a:ea typeface="+mn-ea"/>
                <a:cs typeface="+mn-ea"/>
                <a:sym typeface="+mn-ea"/>
              </a:rPr>
              <a:t>”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4203700" y="2439035"/>
            <a:ext cx="3230880" cy="3507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  <a:sym typeface="+mn-ea"/>
              </a:rPr>
              <a:t>溯源</a:t>
            </a:r>
            <a:r>
              <a:rPr lang="en-US" altLang="zh-CN" dirty="0">
                <a:ea typeface="+mn-ea"/>
                <a:cs typeface="+mn-ea"/>
                <a:sym typeface="+mn-ea"/>
              </a:rPr>
              <a:t>“</a:t>
            </a:r>
            <a:r>
              <a:rPr lang="zh-CN" altLang="en-US" dirty="0">
                <a:ea typeface="+mn-ea"/>
                <a:cs typeface="+mn-ea"/>
                <a:sym typeface="+mn-ea"/>
              </a:rPr>
              <a:t>白色污染</a:t>
            </a:r>
            <a:r>
              <a:rPr lang="en-US" altLang="zh-CN" dirty="0">
                <a:ea typeface="+mn-ea"/>
                <a:cs typeface="+mn-ea"/>
                <a:sym typeface="+mn-ea"/>
              </a:rPr>
              <a:t>”</a:t>
            </a:r>
            <a:endParaRPr lang="zh-CN" altLang="en-US" dirty="0"/>
          </a:p>
        </p:txBody>
      </p:sp>
      <p:pic>
        <p:nvPicPr>
          <p:cNvPr id="3" name="图片 2" descr="IMG_6089"/>
          <p:cNvPicPr>
            <a:picLocks noChangeAspect="1"/>
          </p:cNvPicPr>
          <p:nvPr/>
        </p:nvPicPr>
        <p:blipFill rotWithShape="1">
          <a:blip r:embed="rId1"/>
          <a:srcRect t="21043" b="-1"/>
          <a:stretch>
            <a:fillRect/>
          </a:stretch>
        </p:blipFill>
        <p:spPr>
          <a:xfrm>
            <a:off x="3179135" y="1510669"/>
            <a:ext cx="6018028" cy="43835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64196" y="963830"/>
            <a:ext cx="69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在我家日常生活中主要产生的塑料垃圾有哪些？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153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1970" y="938530"/>
            <a:ext cx="8144510" cy="5681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溯源</a:t>
            </a:r>
            <a:r>
              <a:rPr lang="en-US" altLang="zh-CN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白色污染</a:t>
            </a:r>
            <a:r>
              <a:rPr lang="en-US" altLang="zh-CN" dirty="0">
                <a:ea typeface="+mn-ea"/>
                <a:cs typeface="+mn-ea"/>
              </a:rPr>
              <a:t>”</a:t>
            </a:r>
            <a:endParaRPr lang="en-US" altLang="zh-CN" dirty="0">
              <a:ea typeface="+mn-ea"/>
              <a:cs typeface="+mn-ea"/>
            </a:endParaRPr>
          </a:p>
        </p:txBody>
      </p:sp>
      <p:pic>
        <p:nvPicPr>
          <p:cNvPr id="8" name="图片 7" descr="瓶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878840"/>
            <a:ext cx="8418830" cy="5751195"/>
          </a:xfrm>
          <a:prstGeom prst="rect">
            <a:avLst/>
          </a:prstGeom>
        </p:spPr>
      </p:pic>
      <p:pic>
        <p:nvPicPr>
          <p:cNvPr id="16" name="图片 15" descr="生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1020" y="193675"/>
            <a:ext cx="5259705" cy="352806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3" name="图片 2" descr="生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8020" y="320675"/>
            <a:ext cx="5259705" cy="352806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4" name="图片 3" descr="生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020" y="447675"/>
            <a:ext cx="5259705" cy="352806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1791970" y="939800"/>
            <a:ext cx="8809355" cy="5688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C:\Users\Administrator.CH-202207271528\Desktop\我们所了解的环境污染\31L~STD$GGKIN45F_3T`VNC.png31L~STD$GGKIN45F_3T`VN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91970" y="939800"/>
            <a:ext cx="8350250" cy="5690235"/>
          </a:xfrm>
          <a:prstGeom prst="rect">
            <a:avLst/>
          </a:prstGeom>
        </p:spPr>
      </p:pic>
      <p:pic>
        <p:nvPicPr>
          <p:cNvPr id="104" name="图片 10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91970" y="938530"/>
            <a:ext cx="9150985" cy="5560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  <a:sym typeface="+mn-ea"/>
              </a:rPr>
              <a:t>溯源</a:t>
            </a:r>
            <a:r>
              <a:rPr lang="en-US" altLang="zh-CN" dirty="0">
                <a:ea typeface="+mn-ea"/>
                <a:cs typeface="+mn-ea"/>
                <a:sym typeface="+mn-ea"/>
              </a:rPr>
              <a:t>“</a:t>
            </a:r>
            <a:r>
              <a:rPr lang="zh-CN" altLang="en-US" dirty="0">
                <a:ea typeface="+mn-ea"/>
                <a:cs typeface="+mn-ea"/>
                <a:sym typeface="+mn-ea"/>
              </a:rPr>
              <a:t>白色污染</a:t>
            </a:r>
            <a:r>
              <a:rPr lang="en-US" altLang="zh-CN" dirty="0">
                <a:ea typeface="+mn-ea"/>
                <a:cs typeface="+mn-ea"/>
                <a:sym typeface="+mn-ea"/>
              </a:rPr>
              <a:t>”</a:t>
            </a:r>
            <a:endParaRPr lang="zh-CN" altLang="en-US" dirty="0"/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979170" y="1247775"/>
            <a:ext cx="8922385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altLang="zh-CN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为什么称为</a:t>
            </a:r>
            <a:r>
              <a:rPr lang="en-US" altLang="zh-CN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白色污染</a:t>
            </a:r>
            <a:r>
              <a:rPr lang="en-US" altLang="zh-CN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3200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/>
            </a:pPr>
            <a:r>
              <a:rPr lang="en-US" altLang="zh-CN" sz="32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32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（造成的危害有哪些？）</a:t>
            </a:r>
            <a:endParaRPr lang="en-US" altLang="zh-CN" sz="32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4341495" y="2535555"/>
            <a:ext cx="3508375" cy="3634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  <a:sym typeface="+mn-ea"/>
              </a:rPr>
              <a:t>溯源</a:t>
            </a:r>
            <a:r>
              <a:rPr lang="en-US" altLang="zh-CN" dirty="0">
                <a:ea typeface="+mn-ea"/>
                <a:cs typeface="+mn-ea"/>
                <a:sym typeface="+mn-ea"/>
              </a:rPr>
              <a:t>“</a:t>
            </a:r>
            <a:r>
              <a:rPr lang="zh-CN" altLang="en-US" dirty="0">
                <a:ea typeface="+mn-ea"/>
                <a:cs typeface="+mn-ea"/>
                <a:sym typeface="+mn-ea"/>
              </a:rPr>
              <a:t>白色污染</a:t>
            </a:r>
            <a:r>
              <a:rPr lang="en-US" altLang="zh-CN" dirty="0">
                <a:ea typeface="+mn-ea"/>
                <a:cs typeface="+mn-ea"/>
                <a:sym typeface="+mn-ea"/>
              </a:rPr>
              <a:t>”</a:t>
            </a:r>
            <a:endParaRPr lang="zh-CN" altLang="en-US" dirty="0"/>
          </a:p>
        </p:txBody>
      </p:sp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955" y="4163060"/>
            <a:ext cx="1574800" cy="2400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40" y="575945"/>
            <a:ext cx="5984240" cy="577342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 rot="480000">
            <a:off x="387024" y="2023632"/>
            <a:ext cx="3744471" cy="1638935"/>
            <a:chOff x="2962276" y="1960563"/>
            <a:chExt cx="3297124" cy="982780"/>
          </a:xfrm>
        </p:grpSpPr>
        <p:sp>
          <p:nvSpPr>
            <p:cNvPr id="31" name="MH_Other_1"/>
            <p:cNvSpPr/>
            <p:nvPr/>
          </p:nvSpPr>
          <p:spPr>
            <a:xfrm rot="21098730">
              <a:off x="2962276" y="1960563"/>
              <a:ext cx="3154363" cy="825500"/>
            </a:xfrm>
            <a:prstGeom prst="roundRect">
              <a:avLst>
                <a:gd name="adj" fmla="val 2417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50800" dir="8100000" algn="tr" rotWithShape="0">
                <a:prstClr val="black">
                  <a:alpha val="2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MH_Text_1"/>
            <p:cNvSpPr/>
            <p:nvPr/>
          </p:nvSpPr>
          <p:spPr>
            <a:xfrm rot="21098730">
              <a:off x="2989565" y="2061849"/>
              <a:ext cx="3269835" cy="881494"/>
            </a:xfrm>
            <a:prstGeom prst="roundRect">
              <a:avLst>
                <a:gd name="adj" fmla="val 24179"/>
              </a:avLst>
            </a:prstGeom>
            <a:solidFill>
              <a:srgbClr val="A9D1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92000" rIns="0" bIns="0" anchor="ctr">
              <a:normAutofit fontScale="67500" lnSpcReduction="10000"/>
            </a:bodyPr>
            <a:lstStyle/>
            <a:p>
              <a:pPr lvl="0" algn="l" defTabSz="914400">
                <a:defRPr/>
              </a:pPr>
              <a:r>
                <a:rPr lang="zh-CN" altLang="en-US" sz="3600" b="1" kern="0" dirty="0">
                  <a:solidFill>
                    <a:srgbClr val="FEFEFD"/>
                  </a:solidFill>
                  <a:latin typeface="汉仪丫丫体简" pitchFamily="2" charset="-122"/>
                  <a:ea typeface="汉仪丫丫体简" pitchFamily="2" charset="-122"/>
                </a:rPr>
                <a:t>联系自己的生活经验，想一想塑料垃圾给人们带来哪些困扰和危害？</a:t>
              </a:r>
              <a:endParaRPr lang="zh-CN" altLang="en-US" sz="3600" b="1" kern="0" dirty="0">
                <a:solidFill>
                  <a:srgbClr val="FEFEFD"/>
                </a:solidFill>
                <a:latin typeface="汉仪丫丫体简" pitchFamily="2" charset="-122"/>
                <a:ea typeface="汉仪丫丫体简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溯源</a:t>
            </a:r>
            <a:r>
              <a:rPr lang="en-US" altLang="zh-CN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白色污染</a:t>
            </a:r>
            <a:r>
              <a:rPr lang="en-US" altLang="zh-CN" dirty="0">
                <a:ea typeface="+mn-ea"/>
                <a:cs typeface="+mn-ea"/>
              </a:rPr>
              <a:t>”——</a:t>
            </a:r>
            <a:r>
              <a:rPr lang="zh-CN" altLang="en-US" dirty="0">
                <a:ea typeface="+mn-ea"/>
                <a:cs typeface="+mn-ea"/>
              </a:rPr>
              <a:t>新闻链接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7" name="MH_Desc_1"/>
          <p:cNvSpPr txBox="1"/>
          <p:nvPr/>
        </p:nvSpPr>
        <p:spPr>
          <a:xfrm>
            <a:off x="727710" y="4038600"/>
            <a:ext cx="11030585" cy="2819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144000" tIns="46800" rIns="144000" rtlCol="0" anchor="ctr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lnSpc>
                <a:spcPct val="130000"/>
              </a:lnSpc>
              <a:spcBef>
                <a:spcPts val="600"/>
              </a:spcBef>
              <a:buClr>
                <a:srgbClr val="FFFFFF">
                  <a:lumMod val="65000"/>
                </a:srgbClr>
              </a:buClr>
              <a:buSzPct val="80000"/>
            </a:pPr>
            <a:r>
              <a:rPr lang="en-US" sz="2400" b="1" dirty="0">
                <a:solidFill>
                  <a:schemeClr val="bg1"/>
                </a:solidFill>
              </a:rPr>
              <a:t>       </a:t>
            </a:r>
            <a:r>
              <a:rPr sz="2400" b="1" dirty="0">
                <a:solidFill>
                  <a:schemeClr val="bg1"/>
                </a:solidFill>
              </a:rPr>
              <a:t>据报道：全球</a:t>
            </a:r>
            <a:r>
              <a:rPr sz="24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</a:rPr>
              <a:t>90亿吨</a:t>
            </a:r>
            <a:r>
              <a:rPr sz="2400" b="1" dirty="0">
                <a:solidFill>
                  <a:schemeClr val="bg1"/>
                </a:solidFill>
              </a:rPr>
              <a:t>的塑料制品中超过</a:t>
            </a:r>
            <a:r>
              <a:rPr sz="2400" b="1" dirty="0">
                <a:solidFill>
                  <a:srgbClr val="FFC000"/>
                </a:solidFill>
              </a:rPr>
              <a:t>40%</a:t>
            </a:r>
            <a:r>
              <a:rPr sz="2400" b="1" dirty="0">
                <a:solidFill>
                  <a:schemeClr val="bg1"/>
                </a:solidFill>
              </a:rPr>
              <a:t>塑料制品使用过一次后就被当做垃圾丢弃了。全球每年大约产生</a:t>
            </a:r>
            <a:r>
              <a:rPr sz="2400" b="1" dirty="0">
                <a:solidFill>
                  <a:srgbClr val="FFC000"/>
                </a:solidFill>
              </a:rPr>
              <a:t>3亿</a:t>
            </a:r>
            <a:r>
              <a:rPr sz="2400" b="1" dirty="0">
                <a:solidFill>
                  <a:schemeClr val="bg1"/>
                </a:solidFill>
              </a:rPr>
              <a:t>吨塑料垃圾，而且还在持续增加。其中，大约</a:t>
            </a:r>
            <a:r>
              <a:rPr sz="2400" b="1" dirty="0">
                <a:solidFill>
                  <a:srgbClr val="FFC000"/>
                </a:solidFill>
              </a:rPr>
              <a:t>9%</a:t>
            </a:r>
            <a:r>
              <a:rPr sz="2400" b="1" dirty="0">
                <a:solidFill>
                  <a:schemeClr val="bg1"/>
                </a:solidFill>
              </a:rPr>
              <a:t>的塑料垃圾</a:t>
            </a:r>
            <a:r>
              <a:rPr sz="2400" b="1" dirty="0">
                <a:solidFill>
                  <a:srgbClr val="FFC000"/>
                </a:solidFill>
              </a:rPr>
              <a:t>被回收</a:t>
            </a:r>
            <a:r>
              <a:rPr sz="2400" b="1" dirty="0">
                <a:solidFill>
                  <a:schemeClr val="bg1"/>
                </a:solidFill>
              </a:rPr>
              <a:t>，大约</a:t>
            </a:r>
            <a:r>
              <a:rPr sz="2400" b="1" dirty="0">
                <a:solidFill>
                  <a:srgbClr val="FFC000"/>
                </a:solidFill>
              </a:rPr>
              <a:t>12%</a:t>
            </a:r>
            <a:r>
              <a:rPr sz="2400" b="1" dirty="0">
                <a:solidFill>
                  <a:schemeClr val="bg1"/>
                </a:solidFill>
              </a:rPr>
              <a:t>的塑料垃圾</a:t>
            </a:r>
            <a:r>
              <a:rPr sz="2400" b="1" dirty="0">
                <a:solidFill>
                  <a:srgbClr val="FFC000"/>
                </a:solidFill>
              </a:rPr>
              <a:t>被焚烧</a:t>
            </a:r>
            <a:r>
              <a:rPr sz="2400" b="1" dirty="0">
                <a:solidFill>
                  <a:schemeClr val="bg1"/>
                </a:solidFill>
              </a:rPr>
              <a:t>，大约</a:t>
            </a:r>
            <a:r>
              <a:rPr sz="2400" b="1" dirty="0">
                <a:solidFill>
                  <a:srgbClr val="FFC000"/>
                </a:solidFill>
              </a:rPr>
              <a:t>79%</a:t>
            </a:r>
            <a:r>
              <a:rPr sz="2400" b="1" dirty="0">
                <a:solidFill>
                  <a:schemeClr val="bg1"/>
                </a:solidFill>
              </a:rPr>
              <a:t>的塑料垃圾</a:t>
            </a:r>
            <a:r>
              <a:rPr sz="2400" b="1" dirty="0">
                <a:solidFill>
                  <a:srgbClr val="FFC000"/>
                </a:solidFill>
              </a:rPr>
              <a:t>被填埋在土地里或弃置在自然中</a:t>
            </a:r>
            <a:r>
              <a:rPr sz="2400" b="1" dirty="0">
                <a:solidFill>
                  <a:schemeClr val="bg1"/>
                </a:solidFill>
              </a:rPr>
              <a:t>。至今，大约有</a:t>
            </a:r>
            <a:r>
              <a:rPr sz="2400" b="1" dirty="0">
                <a:solidFill>
                  <a:srgbClr val="FFC000"/>
                </a:solidFill>
              </a:rPr>
              <a:t>63亿吨</a:t>
            </a:r>
            <a:r>
              <a:rPr sz="2400" b="1" dirty="0">
                <a:solidFill>
                  <a:schemeClr val="bg1"/>
                </a:solidFill>
              </a:rPr>
              <a:t>塑料垃圾从来没进入过回收站，弃置在自然中的塑料垃圾每年大约有</a:t>
            </a:r>
            <a:r>
              <a:rPr sz="2400" b="1" dirty="0">
                <a:solidFill>
                  <a:srgbClr val="FFC000"/>
                </a:solidFill>
              </a:rPr>
              <a:t>800万吨流入海洋。</a:t>
            </a:r>
            <a:endParaRPr sz="2400" b="1" dirty="0">
              <a:solidFill>
                <a:srgbClr val="FFC000"/>
              </a:solidFill>
            </a:endParaRPr>
          </a:p>
        </p:txBody>
      </p:sp>
      <p:pic>
        <p:nvPicPr>
          <p:cNvPr id="4" name="图片 3" descr="饼状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0684" r="531" b="40809"/>
          <a:stretch>
            <a:fillRect/>
          </a:stretch>
        </p:blipFill>
        <p:spPr>
          <a:xfrm>
            <a:off x="727710" y="944245"/>
            <a:ext cx="11031220" cy="3309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思辨</a:t>
            </a:r>
            <a:r>
              <a:rPr lang="en-US" altLang="zh-CN" dirty="0">
                <a:ea typeface="+mn-ea"/>
                <a:cs typeface="+mn-ea"/>
              </a:rPr>
              <a:t>——</a:t>
            </a:r>
            <a:r>
              <a:rPr lang="zh-CN" dirty="0">
                <a:ea typeface="+mn-ea"/>
                <a:cs typeface="+mn-ea"/>
              </a:rPr>
              <a:t>正确看待塑料制品</a:t>
            </a:r>
            <a:endParaRPr lang="zh-CN" dirty="0">
              <a:ea typeface="+mn-ea"/>
              <a:cs typeface="+mn-ea"/>
            </a:endParaRPr>
          </a:p>
        </p:txBody>
      </p:sp>
      <p:sp>
        <p:nvSpPr>
          <p:cNvPr id="7" name="任意多边形 2"/>
          <p:cNvSpPr/>
          <p:nvPr/>
        </p:nvSpPr>
        <p:spPr>
          <a:xfrm>
            <a:off x="636905" y="782955"/>
            <a:ext cx="10935970" cy="5847715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337" y="connsiteY0-338"/>
              </a:cxn>
              <a:cxn ang="0">
                <a:pos x="connsiteX1-339" y="connsiteY1-340"/>
              </a:cxn>
              <a:cxn ang="0">
                <a:pos x="connsiteX2-341" y="connsiteY2-342"/>
              </a:cxn>
              <a:cxn ang="0">
                <a:pos x="connsiteX3-343" y="connsiteY3-344"/>
              </a:cxn>
              <a:cxn ang="0">
                <a:pos x="connsiteX4-345" y="connsiteY4-346"/>
              </a:cxn>
              <a:cxn ang="0">
                <a:pos x="connsiteX5-347" y="connsiteY5-348"/>
              </a:cxn>
              <a:cxn ang="0">
                <a:pos x="connsiteX6-349" y="connsiteY6-350"/>
              </a:cxn>
              <a:cxn ang="0">
                <a:pos x="connsiteX7-351" y="connsiteY7-352"/>
              </a:cxn>
              <a:cxn ang="0">
                <a:pos x="connsiteX8-353" y="connsiteY8-354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5400" cap="rnd">
            <a:solidFill>
              <a:srgbClr val="117F5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79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4130" y="4112260"/>
            <a:ext cx="1665605" cy="2251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4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8783955" y="3916045"/>
            <a:ext cx="1954213" cy="2755900"/>
          </a:xfrm>
          <a:prstGeom prst="rect">
            <a:avLst/>
          </a:prstGeom>
          <a:noFill/>
          <a:ln w="9525"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图片 2" descr="辩"/>
          <p:cNvPicPr>
            <a:picLocks noChangeAspect="1"/>
          </p:cNvPicPr>
          <p:nvPr/>
        </p:nvPicPr>
        <p:blipFill>
          <a:blip r:embed="rId3"/>
          <a:srcRect l="17392" t="12474" r="11968" b="14310"/>
          <a:stretch>
            <a:fillRect/>
          </a:stretch>
        </p:blipFill>
        <p:spPr>
          <a:xfrm>
            <a:off x="9653905" y="898525"/>
            <a:ext cx="1819910" cy="1886585"/>
          </a:xfrm>
          <a:prstGeom prst="ellipse">
            <a:avLst/>
          </a:prstGeom>
        </p:spPr>
      </p:pic>
      <p:pic>
        <p:nvPicPr>
          <p:cNvPr id="4" name="图片 3" descr="VS"/>
          <p:cNvPicPr>
            <a:picLocks noChangeAspect="1"/>
          </p:cNvPicPr>
          <p:nvPr/>
        </p:nvPicPr>
        <p:blipFill>
          <a:blip r:embed="rId4"/>
          <a:srcRect l="21667" t="20625" r="22530" b="18125"/>
          <a:stretch>
            <a:fillRect/>
          </a:stretch>
        </p:blipFill>
        <p:spPr>
          <a:xfrm>
            <a:off x="4989830" y="4138295"/>
            <a:ext cx="1471930" cy="1615440"/>
          </a:xfrm>
          <a:prstGeom prst="ellipse">
            <a:avLst/>
          </a:prstGeom>
        </p:spPr>
      </p:pic>
      <p:grpSp>
        <p:nvGrpSpPr>
          <p:cNvPr id="104" name="组合 103"/>
          <p:cNvGrpSpPr/>
          <p:nvPr/>
        </p:nvGrpSpPr>
        <p:grpSpPr>
          <a:xfrm>
            <a:off x="6330950" y="1739900"/>
            <a:ext cx="4038600" cy="2509520"/>
            <a:chOff x="802" y="2623"/>
            <a:chExt cx="6360" cy="3952"/>
          </a:xfrm>
        </p:grpSpPr>
        <p:grpSp>
          <p:nvGrpSpPr>
            <p:cNvPr id="196" name="组合 195"/>
            <p:cNvGrpSpPr/>
            <p:nvPr/>
          </p:nvGrpSpPr>
          <p:grpSpPr>
            <a:xfrm>
              <a:off x="802" y="2623"/>
              <a:ext cx="6360" cy="3952"/>
              <a:chOff x="3246438" y="1068388"/>
              <a:chExt cx="5711825" cy="4678363"/>
            </a:xfrm>
            <a:solidFill>
              <a:srgbClr val="117F50"/>
            </a:solidFill>
          </p:grpSpPr>
          <p:sp>
            <p:nvSpPr>
              <p:cNvPr id="19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9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9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20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20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20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20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grpSp>
            <p:nvGrpSpPr>
              <p:cNvPr id="204" name="组合 20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0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0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1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2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1661" y="3359"/>
              <a:ext cx="4755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    </a:t>
              </a:r>
              <a:r>
                <a:rPr lang="en-US" altLang="zh-CN" sz="3200"/>
                <a:t>   </a:t>
              </a:r>
              <a:r>
                <a:rPr lang="zh-CN" altLang="en-US" sz="3200"/>
                <a:t>我们</a:t>
              </a:r>
              <a:r>
                <a:rPr lang="zh-CN" altLang="en-US" sz="3600" b="1">
                  <a:solidFill>
                    <a:srgbClr val="C00000"/>
                  </a:solidFill>
                </a:rPr>
                <a:t>不可以</a:t>
              </a:r>
              <a:r>
                <a:rPr lang="zh-CN" altLang="en-US" sz="3200"/>
                <a:t>不使用塑料制品，因为</a:t>
              </a:r>
              <a:r>
                <a:rPr lang="en-US" altLang="zh-CN" sz="3200"/>
                <a:t>……</a:t>
              </a:r>
              <a:r>
                <a:rPr lang="zh-CN" altLang="en-US" sz="3200"/>
                <a:t>！</a:t>
              </a:r>
              <a:endParaRPr lang="zh-CN" altLang="en-US" sz="3200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290320" y="1804670"/>
            <a:ext cx="3802380" cy="2515870"/>
            <a:chOff x="12434" y="2673"/>
            <a:chExt cx="5988" cy="3962"/>
          </a:xfrm>
        </p:grpSpPr>
        <p:grpSp>
          <p:nvGrpSpPr>
            <p:cNvPr id="13" name="组合 12"/>
            <p:cNvGrpSpPr/>
            <p:nvPr/>
          </p:nvGrpSpPr>
          <p:grpSpPr>
            <a:xfrm>
              <a:off x="12434" y="2673"/>
              <a:ext cx="5988" cy="3962"/>
              <a:chOff x="3246438" y="1068388"/>
              <a:chExt cx="5711825" cy="4690201"/>
            </a:xfrm>
            <a:solidFill>
              <a:srgbClr val="117F50"/>
            </a:solidFill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4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9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20" name="Freeform 11"/>
              <p:cNvSpPr/>
              <p:nvPr/>
            </p:nvSpPr>
            <p:spPr bwMode="auto">
              <a:xfrm>
                <a:off x="6319804" y="5052151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</p:grpSp>
        </p:grpSp>
        <p:sp>
          <p:nvSpPr>
            <p:cNvPr id="107" name="文本框 106"/>
            <p:cNvSpPr txBox="1"/>
            <p:nvPr/>
          </p:nvSpPr>
          <p:spPr>
            <a:xfrm>
              <a:off x="13343" y="3324"/>
              <a:ext cx="4790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/>
                <a:t>       </a:t>
              </a:r>
              <a:r>
                <a:rPr lang="zh-CN" altLang="en-US" sz="3200"/>
                <a:t>我们</a:t>
              </a:r>
              <a:r>
                <a:rPr lang="zh-CN" altLang="en-US" sz="3600" b="1">
                  <a:solidFill>
                    <a:srgbClr val="C00000"/>
                  </a:solidFill>
                </a:rPr>
                <a:t>可以</a:t>
              </a:r>
              <a:r>
                <a:rPr lang="zh-CN" altLang="en-US" sz="3200"/>
                <a:t>不使用塑料用品，因为</a:t>
              </a:r>
              <a:r>
                <a:rPr lang="en-US" altLang="zh-CN" sz="3200"/>
                <a:t>……</a:t>
              </a:r>
              <a:endParaRPr lang="en-US" altLang="zh-CN" sz="32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身边的塑料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4" name="照片" descr="D:\3.教学\1.部编版道法\10.我们所了解的环境污染\图片\牙刷.png牙刷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5155" y="2169795"/>
            <a:ext cx="2450465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照片" descr="D:\3.教学\1.部编版道法\10.我们所了解的环境污染\图片\菜篮.jpg菜篮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88665" y="2148840"/>
            <a:ext cx="244983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照片" descr="D:\3.教学\1.部编版道法\10.我们所了解的环境污染\图片\脚盆.jpg脚盆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520" y="4244975"/>
            <a:ext cx="2451735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照片" descr="D:\3.教学\1.部编版道法\10.我们所了解的环境污染\图片\空调.jpg空调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88030" y="4265930"/>
            <a:ext cx="250952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组合 14"/>
          <p:cNvGrpSpPr/>
          <p:nvPr/>
        </p:nvGrpSpPr>
        <p:grpSpPr>
          <a:xfrm>
            <a:off x="632460" y="1462405"/>
            <a:ext cx="3512185" cy="523240"/>
            <a:chOff x="996" y="2303"/>
            <a:chExt cx="5531" cy="824"/>
          </a:xfrm>
        </p:grpSpPr>
        <p:sp>
          <p:nvSpPr>
            <p:cNvPr id="36" name="矩形 35"/>
            <p:cNvSpPr/>
            <p:nvPr/>
          </p:nvSpPr>
          <p:spPr>
            <a:xfrm>
              <a:off x="996" y="2303"/>
              <a:ext cx="509" cy="824"/>
            </a:xfrm>
            <a:prstGeom prst="rect">
              <a:avLst/>
            </a:prstGeom>
            <a:solidFill>
              <a:srgbClr val="378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78B19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"/>
            <p:cNvSpPr txBox="1"/>
            <p:nvPr/>
          </p:nvSpPr>
          <p:spPr>
            <a:xfrm>
              <a:off x="1505" y="2303"/>
              <a:ext cx="5022" cy="824"/>
            </a:xfrm>
            <a:prstGeom prst="rect">
              <a:avLst/>
            </a:prstGeom>
            <a:noFill/>
            <a:ln w="12700">
              <a:solidFill>
                <a:srgbClr val="37855E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rgbClr val="37855E"/>
                  </a:solidFill>
                  <a:latin typeface="微软雅黑" panose="020B0503020204020204" charset="-122"/>
                  <a:ea typeface="微软雅黑" panose="020B0503020204020204" charset="-122"/>
                </a:rPr>
                <a:t>   我们家里</a:t>
              </a:r>
              <a:endParaRPr kumimoji="1" lang="zh-CN" altLang="en-US" sz="2400" b="1" dirty="0">
                <a:solidFill>
                  <a:srgbClr val="3785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照片" descr="D:\3.教学\1.部编版道法\10.我们所了解的环境污染\图片\垃圾分类.png垃圾分类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4165" y="2169795"/>
            <a:ext cx="229235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照片" descr="D:\3.教学\1.部编版道法\10.我们所了解的环境污染\图片\滑梯.jpg滑梯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89733" y="2169795"/>
            <a:ext cx="245237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照片" descr="D:\3.教学\1.部编版道法\10.我们所了解的环境污染\图片\广告牌.png广告牌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54165" y="4281805"/>
            <a:ext cx="231648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照片" descr="D:\3.教学\1.部编版道法\10.我们所了解的环境污染\图片\下水管.jpg下水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403684" y="4281562"/>
            <a:ext cx="2271395" cy="1635369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6653530" y="1462405"/>
            <a:ext cx="3547110" cy="523240"/>
            <a:chOff x="10478" y="2303"/>
            <a:chExt cx="5586" cy="824"/>
          </a:xfrm>
        </p:grpSpPr>
        <p:sp>
          <p:nvSpPr>
            <p:cNvPr id="13" name="矩形 12"/>
            <p:cNvSpPr/>
            <p:nvPr/>
          </p:nvSpPr>
          <p:spPr>
            <a:xfrm>
              <a:off x="10478" y="2303"/>
              <a:ext cx="563" cy="824"/>
            </a:xfrm>
            <a:prstGeom prst="rect">
              <a:avLst/>
            </a:prstGeom>
            <a:solidFill>
              <a:srgbClr val="378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78B19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3"/>
            <p:cNvSpPr txBox="1"/>
            <p:nvPr/>
          </p:nvSpPr>
          <p:spPr>
            <a:xfrm>
              <a:off x="11042" y="2303"/>
              <a:ext cx="5022" cy="824"/>
            </a:xfrm>
            <a:prstGeom prst="rect">
              <a:avLst/>
            </a:prstGeom>
            <a:noFill/>
            <a:ln w="12700">
              <a:solidFill>
                <a:srgbClr val="37855E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rgbClr val="37855E"/>
                  </a:solidFill>
                  <a:latin typeface="微软雅黑" panose="020B0503020204020204" charset="-122"/>
                  <a:ea typeface="微软雅黑" panose="020B0503020204020204" charset="-122"/>
                </a:rPr>
                <a:t>   我们小区</a:t>
              </a:r>
              <a:endParaRPr kumimoji="1" lang="zh-CN" altLang="en-US" sz="2400" b="1" dirty="0">
                <a:solidFill>
                  <a:srgbClr val="3785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轻音乐馆 - 高山 (经典钢琴曲版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11498" y="6394418"/>
            <a:ext cx="463581" cy="463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 rot="480000">
            <a:off x="291804" y="2829528"/>
            <a:ext cx="10357496" cy="1241232"/>
            <a:chOff x="2279650" y="1960563"/>
            <a:chExt cx="3969127" cy="999534"/>
          </a:xfrm>
        </p:grpSpPr>
        <p:sp>
          <p:nvSpPr>
            <p:cNvPr id="31" name="MH_Other_1"/>
            <p:cNvSpPr/>
            <p:nvPr/>
          </p:nvSpPr>
          <p:spPr>
            <a:xfrm rot="21098730">
              <a:off x="2962276" y="1960563"/>
              <a:ext cx="3154363" cy="825500"/>
            </a:xfrm>
            <a:prstGeom prst="roundRect">
              <a:avLst>
                <a:gd name="adj" fmla="val 2417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50800" dir="8100000" algn="tr" rotWithShape="0">
                <a:prstClr val="black">
                  <a:alpha val="2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MH_Text_1"/>
            <p:cNvSpPr/>
            <p:nvPr/>
          </p:nvSpPr>
          <p:spPr>
            <a:xfrm rot="21098730">
              <a:off x="2654642" y="1963475"/>
              <a:ext cx="3594135" cy="996622"/>
            </a:xfrm>
            <a:prstGeom prst="roundRect">
              <a:avLst>
                <a:gd name="adj" fmla="val 24179"/>
              </a:avLst>
            </a:prstGeom>
            <a:solidFill>
              <a:srgbClr val="A9D1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92000" rIns="0" bIns="0" anchor="ctr">
              <a:normAutofit/>
            </a:bodyPr>
            <a:lstStyle/>
            <a:p>
              <a:pPr lvl="0" algn="ctr" defTabSz="914400">
                <a:defRPr/>
              </a:pPr>
              <a:r>
                <a:rPr lang="zh-CN" altLang="en-US" sz="3600" b="1" kern="0" dirty="0">
                  <a:solidFill>
                    <a:srgbClr val="FEFEFD"/>
                  </a:solidFill>
                  <a:latin typeface="汉仪丫丫体简" pitchFamily="2" charset="-122"/>
                  <a:ea typeface="汉仪丫丫体简" pitchFamily="2" charset="-122"/>
                </a:rPr>
                <a:t>必须合理地、有节制地使用，必须采取行动。</a:t>
              </a:r>
              <a:endParaRPr lang="zh-CN" altLang="en-US" sz="3600" b="1" kern="0" dirty="0">
                <a:solidFill>
                  <a:srgbClr val="FEFEFD"/>
                </a:solidFill>
                <a:latin typeface="汉仪丫丫体简" pitchFamily="2" charset="-122"/>
                <a:ea typeface="汉仪丫丫体简" pitchFamily="2" charset="-122"/>
              </a:endParaRPr>
            </a:p>
          </p:txBody>
        </p:sp>
        <p:sp>
          <p:nvSpPr>
            <p:cNvPr id="33" name="MH_Other_2"/>
            <p:cNvSpPr/>
            <p:nvPr/>
          </p:nvSpPr>
          <p:spPr>
            <a:xfrm rot="20641342">
              <a:off x="3022811" y="1960563"/>
              <a:ext cx="772362" cy="569133"/>
            </a:xfrm>
            <a:prstGeom prst="roundRect">
              <a:avLst>
                <a:gd name="adj" fmla="val 24179"/>
              </a:avLst>
            </a:prstGeom>
            <a:solidFill>
              <a:srgbClr val="A9D18E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" dist="12700" dir="6000000" algn="tr" rotWithShape="0">
                <a:prstClr val="black">
                  <a:alpha val="2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MH_SubTitle_1"/>
            <p:cNvSpPr/>
            <p:nvPr/>
          </p:nvSpPr>
          <p:spPr>
            <a:xfrm rot="20641342">
              <a:off x="3076833" y="2026708"/>
              <a:ext cx="645338" cy="446409"/>
            </a:xfrm>
            <a:prstGeom prst="roundRect">
              <a:avLst>
                <a:gd name="adj" fmla="val 18193"/>
              </a:avLst>
            </a:prstGeom>
            <a:solidFill>
              <a:srgbClr val="FEFEF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4000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9D18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MH_Other_3"/>
            <p:cNvSpPr/>
            <p:nvPr/>
          </p:nvSpPr>
          <p:spPr>
            <a:xfrm>
              <a:off x="3144551" y="2110659"/>
              <a:ext cx="162000" cy="162000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  <a:miter lim="800000"/>
            </a:ln>
            <a:effectLst>
              <a:innerShdw blurRad="76200">
                <a:prstClr val="black">
                  <a:alpha val="68000"/>
                </a:prstClr>
              </a:innerShdw>
            </a:effectLst>
          </p:spPr>
          <p:txBody>
            <a:bodyPr anchor="ctr">
              <a:normAutofit fontScale="250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MH_Other_4"/>
            <p:cNvSpPr/>
            <p:nvPr/>
          </p:nvSpPr>
          <p:spPr>
            <a:xfrm>
              <a:off x="2279650" y="2058988"/>
              <a:ext cx="1016000" cy="400050"/>
            </a:xfrm>
            <a:custGeom>
              <a:avLst/>
              <a:gdLst>
                <a:gd name="connsiteX0" fmla="*/ 788369 w 788369"/>
                <a:gd name="connsiteY0" fmla="*/ 59760 h 293210"/>
                <a:gd name="connsiteX1" fmla="*/ 507382 w 788369"/>
                <a:gd name="connsiteY1" fmla="*/ 228 h 293210"/>
                <a:gd name="connsiteX2" fmla="*/ 78757 w 788369"/>
                <a:gd name="connsiteY2" fmla="*/ 43091 h 293210"/>
                <a:gd name="connsiteX3" fmla="*/ 4938 w 788369"/>
                <a:gd name="connsiteY3" fmla="*/ 135960 h 293210"/>
                <a:gd name="connsiteX4" fmla="*/ 145432 w 788369"/>
                <a:gd name="connsiteY4" fmla="*/ 281216 h 293210"/>
                <a:gd name="connsiteX5" fmla="*/ 290688 w 788369"/>
                <a:gd name="connsiteY5" fmla="*/ 264547 h 293210"/>
                <a:gd name="connsiteX6" fmla="*/ 759794 w 788369"/>
                <a:gd name="connsiteY6" fmla="*/ 102622 h 293210"/>
                <a:gd name="connsiteX0-1" fmla="*/ 788369 w 797894"/>
                <a:gd name="connsiteY0-2" fmla="*/ 59760 h 294208"/>
                <a:gd name="connsiteX1-3" fmla="*/ 507382 w 797894"/>
                <a:gd name="connsiteY1-4" fmla="*/ 228 h 294208"/>
                <a:gd name="connsiteX2-5" fmla="*/ 78757 w 797894"/>
                <a:gd name="connsiteY2-6" fmla="*/ 43091 h 294208"/>
                <a:gd name="connsiteX3-7" fmla="*/ 4938 w 797894"/>
                <a:gd name="connsiteY3-8" fmla="*/ 135960 h 294208"/>
                <a:gd name="connsiteX4-9" fmla="*/ 145432 w 797894"/>
                <a:gd name="connsiteY4-10" fmla="*/ 281216 h 294208"/>
                <a:gd name="connsiteX5-11" fmla="*/ 290688 w 797894"/>
                <a:gd name="connsiteY5-12" fmla="*/ 264547 h 294208"/>
                <a:gd name="connsiteX6-13" fmla="*/ 797894 w 797894"/>
                <a:gd name="connsiteY6-14" fmla="*/ 81191 h 294208"/>
                <a:gd name="connsiteX0-15" fmla="*/ 786197 w 795722"/>
                <a:gd name="connsiteY0-16" fmla="*/ 64810 h 299258"/>
                <a:gd name="connsiteX1-17" fmla="*/ 505210 w 795722"/>
                <a:gd name="connsiteY1-18" fmla="*/ 5278 h 299258"/>
                <a:gd name="connsiteX2-19" fmla="*/ 87773 w 795722"/>
                <a:gd name="connsiteY2-20" fmla="*/ 18304 h 299258"/>
                <a:gd name="connsiteX3-21" fmla="*/ 2766 w 795722"/>
                <a:gd name="connsiteY3-22" fmla="*/ 141010 h 299258"/>
                <a:gd name="connsiteX4-23" fmla="*/ 143260 w 795722"/>
                <a:gd name="connsiteY4-24" fmla="*/ 286266 h 299258"/>
                <a:gd name="connsiteX5-25" fmla="*/ 288516 w 795722"/>
                <a:gd name="connsiteY5-26" fmla="*/ 269597 h 299258"/>
                <a:gd name="connsiteX6-27" fmla="*/ 795722 w 795722"/>
                <a:gd name="connsiteY6-28" fmla="*/ 86241 h 299258"/>
                <a:gd name="connsiteX0-29" fmla="*/ 786145 w 795670"/>
                <a:gd name="connsiteY0-30" fmla="*/ 83807 h 318255"/>
                <a:gd name="connsiteX1-31" fmla="*/ 501428 w 795670"/>
                <a:gd name="connsiteY1-32" fmla="*/ 1898 h 318255"/>
                <a:gd name="connsiteX2-33" fmla="*/ 87721 w 795670"/>
                <a:gd name="connsiteY2-34" fmla="*/ 37301 h 318255"/>
                <a:gd name="connsiteX3-35" fmla="*/ 2714 w 795670"/>
                <a:gd name="connsiteY3-36" fmla="*/ 160007 h 318255"/>
                <a:gd name="connsiteX4-37" fmla="*/ 143208 w 795670"/>
                <a:gd name="connsiteY4-38" fmla="*/ 305263 h 318255"/>
                <a:gd name="connsiteX5-39" fmla="*/ 288464 w 795670"/>
                <a:gd name="connsiteY5-40" fmla="*/ 288594 h 318255"/>
                <a:gd name="connsiteX6-41" fmla="*/ 795670 w 795670"/>
                <a:gd name="connsiteY6-42" fmla="*/ 105238 h 318255"/>
                <a:gd name="connsiteX0-43" fmla="*/ 785693 w 795218"/>
                <a:gd name="connsiteY0-44" fmla="*/ 83807 h 313376"/>
                <a:gd name="connsiteX1-45" fmla="*/ 500976 w 795218"/>
                <a:gd name="connsiteY1-46" fmla="*/ 1898 h 313376"/>
                <a:gd name="connsiteX2-47" fmla="*/ 87269 w 795218"/>
                <a:gd name="connsiteY2-48" fmla="*/ 37301 h 313376"/>
                <a:gd name="connsiteX3-49" fmla="*/ 2262 w 795218"/>
                <a:gd name="connsiteY3-50" fmla="*/ 160007 h 313376"/>
                <a:gd name="connsiteX4-51" fmla="*/ 135297 w 795218"/>
                <a:gd name="connsiteY4-52" fmla="*/ 297804 h 313376"/>
                <a:gd name="connsiteX5-53" fmla="*/ 288012 w 795218"/>
                <a:gd name="connsiteY5-54" fmla="*/ 288594 h 313376"/>
                <a:gd name="connsiteX6-55" fmla="*/ 795218 w 795218"/>
                <a:gd name="connsiteY6-56" fmla="*/ 105238 h 313376"/>
              </a:gdLst>
              <a:ahLst/>
              <a:cxnLst>
                <a:cxn ang="0">
                  <a:pos x="connsiteX0-43" y="connsiteY0-44"/>
                </a:cxn>
                <a:cxn ang="0">
                  <a:pos x="connsiteX1-45" y="connsiteY1-46"/>
                </a:cxn>
                <a:cxn ang="0">
                  <a:pos x="connsiteX2-47" y="connsiteY2-48"/>
                </a:cxn>
                <a:cxn ang="0">
                  <a:pos x="connsiteX3-49" y="connsiteY3-50"/>
                </a:cxn>
                <a:cxn ang="0">
                  <a:pos x="connsiteX4-51" y="connsiteY4-52"/>
                </a:cxn>
                <a:cxn ang="0">
                  <a:pos x="connsiteX5-53" y="connsiteY5-54"/>
                </a:cxn>
                <a:cxn ang="0">
                  <a:pos x="connsiteX6-55" y="connsiteY6-56"/>
                </a:cxn>
              </a:cxnLst>
              <a:rect l="l" t="t" r="r" b="b"/>
              <a:pathLst>
                <a:path w="795218" h="313376">
                  <a:moveTo>
                    <a:pt x="785693" y="83807"/>
                  </a:moveTo>
                  <a:cubicBezTo>
                    <a:pt x="704334" y="55430"/>
                    <a:pt x="617380" y="9649"/>
                    <a:pt x="500976" y="1898"/>
                  </a:cubicBezTo>
                  <a:cubicBezTo>
                    <a:pt x="384572" y="-5853"/>
                    <a:pt x="170388" y="10950"/>
                    <a:pt x="87269" y="37301"/>
                  </a:cubicBezTo>
                  <a:cubicBezTo>
                    <a:pt x="4150" y="63652"/>
                    <a:pt x="-5743" y="116590"/>
                    <a:pt x="2262" y="160007"/>
                  </a:cubicBezTo>
                  <a:cubicBezTo>
                    <a:pt x="10267" y="203424"/>
                    <a:pt x="87672" y="276373"/>
                    <a:pt x="135297" y="297804"/>
                  </a:cubicBezTo>
                  <a:cubicBezTo>
                    <a:pt x="182922" y="319235"/>
                    <a:pt x="178025" y="320688"/>
                    <a:pt x="288012" y="288594"/>
                  </a:cubicBezTo>
                  <a:cubicBezTo>
                    <a:pt x="397999" y="256500"/>
                    <a:pt x="611862" y="171317"/>
                    <a:pt x="795218" y="105238"/>
                  </a:cubicBezTo>
                </a:path>
              </a:pathLst>
            </a:custGeom>
            <a:noFill/>
            <a:ln w="19050" cap="flat" cmpd="sng" algn="ctr">
              <a:solidFill>
                <a:srgbClr val="5F5F5F"/>
              </a:solidFill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680"/>
            <a:ext cx="10515600" cy="1325563"/>
          </a:xfrm>
        </p:spPr>
        <p:txBody>
          <a:bodyPr>
            <a:normAutofit/>
          </a:bodyPr>
          <a:lstStyle/>
          <a:p>
            <a:r>
              <a:rPr lang="zh-CN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我们的结论</a:t>
            </a:r>
            <a:endParaRPr lang="zh-CN" sz="3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432" t="-1842" r="2193" b="85679"/>
          <a:stretch>
            <a:fillRect/>
          </a:stretch>
        </p:blipFill>
        <p:spPr>
          <a:xfrm>
            <a:off x="784225" y="570865"/>
            <a:ext cx="7357745" cy="82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14680" y="1426845"/>
            <a:ext cx="6898640" cy="1816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1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德国于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1991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年实施《包装条例》，首次就废弃包装的重新利用及利用比率进行了全面规定，并强制要求</a:t>
            </a:r>
            <a:r>
              <a:rPr lang="zh-CN" altLang="en-US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生产商必须负责其产品包装的回收和利用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。如今德国人上街买菜、购物，大都是</a:t>
            </a:r>
            <a:r>
              <a:rPr lang="zh-CN" altLang="en-US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手提布袋子或竹篮子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，大大减少了塑料袋的使用量。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4225" y="3579495"/>
            <a:ext cx="6533515" cy="1409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1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2002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年，爱尔兰政府实施了一项塑料袋税，向消费者在零售场所购物时使用的</a:t>
            </a:r>
            <a:r>
              <a:rPr lang="zh-CN" altLang="en-US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每个塑料袋征税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，从而减少了塑料袋的使用量。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8343" t="38610"/>
          <a:stretch>
            <a:fillRect/>
          </a:stretch>
        </p:blipFill>
        <p:spPr>
          <a:xfrm>
            <a:off x="9773285" y="4860290"/>
            <a:ext cx="2088515" cy="18662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4225" y="4860290"/>
            <a:ext cx="6533515" cy="1430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我国为了限制和减少塑料袋的使用，遏制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白色污染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2007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31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日，国务院办公厅印发了《关于限制生产销售使用塑料购物袋的通知》。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2008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日，</a:t>
            </a:r>
            <a:r>
              <a:rPr lang="en-US" altLang="zh-CN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限塑令</a:t>
            </a:r>
            <a:r>
              <a:rPr lang="en-US" altLang="zh-CN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正式生效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 descr="世界环境日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290" y="1235710"/>
            <a:ext cx="1127760" cy="1127760"/>
          </a:xfrm>
          <a:prstGeom prst="rect">
            <a:avLst/>
          </a:prstGeom>
        </p:spPr>
      </p:pic>
      <p:pic>
        <p:nvPicPr>
          <p:cNvPr id="10" name="图片 9" descr="世界环境日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290" y="4631690"/>
            <a:ext cx="945515" cy="1127760"/>
          </a:xfrm>
          <a:prstGeom prst="rect">
            <a:avLst/>
          </a:prstGeom>
        </p:spPr>
      </p:pic>
      <p:pic>
        <p:nvPicPr>
          <p:cNvPr id="11" name="图片 10" descr="世界环境日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290" y="3263900"/>
            <a:ext cx="1127760" cy="11277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967345" y="373380"/>
            <a:ext cx="3810635" cy="4258310"/>
            <a:chOff x="7967345" y="373380"/>
            <a:chExt cx="3810635" cy="4258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7967345" y="373380"/>
              <a:ext cx="3810635" cy="4258310"/>
              <a:chOff x="12434" y="2673"/>
              <a:chExt cx="5988" cy="4028"/>
            </a:xfrm>
          </p:grpSpPr>
          <p:grpSp>
            <p:nvGrpSpPr>
              <p:cNvPr id="100" name="组合 99"/>
              <p:cNvGrpSpPr/>
              <p:nvPr/>
            </p:nvGrpSpPr>
            <p:grpSpPr>
              <a:xfrm>
                <a:off x="12434" y="2673"/>
                <a:ext cx="5988" cy="3962"/>
                <a:chOff x="3246438" y="1068388"/>
                <a:chExt cx="5711825" cy="4690201"/>
              </a:xfrm>
              <a:solidFill>
                <a:srgbClr val="117F50"/>
              </a:solidFill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sp>
              <p:nvSpPr>
                <p:cNvPr id="104" name="Freeform 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5" name="Freeform 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6" name="Freeform 7"/>
                <p:cNvSpPr/>
                <p:nvPr/>
              </p:nvSpPr>
              <p:spPr bwMode="auto">
                <a:xfrm>
                  <a:off x="5352121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8" name="Freeform 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9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1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12" name="Freeform 11"/>
                <p:cNvSpPr/>
                <p:nvPr/>
              </p:nvSpPr>
              <p:spPr bwMode="auto">
                <a:xfrm>
                  <a:off x="6319804" y="5052151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grpSp>
              <p:nvGrpSpPr>
                <p:cNvPr id="113" name="组合 112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1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1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1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1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1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1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2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3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2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3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4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5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6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7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8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49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0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1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2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3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4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5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6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7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8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59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0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1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2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3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4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5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6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7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8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69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0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1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2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3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4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5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6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7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8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79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0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1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2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3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4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5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6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7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8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89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90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91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92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93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  <p:sp>
                <p:nvSpPr>
                  <p:cNvPr id="194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方正静蕾简体" pitchFamily="2" charset="-122"/>
                      <a:ea typeface="方正静蕾简体" pitchFamily="2" charset="-122"/>
                    </a:endParaRPr>
                  </a:p>
                </p:txBody>
              </p:sp>
            </p:grpSp>
          </p:grpSp>
          <p:sp>
            <p:nvSpPr>
              <p:cNvPr id="195" name="文本框 194"/>
              <p:cNvSpPr txBox="1"/>
              <p:nvPr/>
            </p:nvSpPr>
            <p:spPr>
              <a:xfrm>
                <a:off x="13299" y="3212"/>
                <a:ext cx="5090" cy="348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3200"/>
                  <a:t>    </a:t>
                </a:r>
                <a:endParaRPr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</p:txBody>
          </p:sp>
        </p:grpSp>
        <p:sp>
          <p:nvSpPr>
            <p:cNvPr id="196" name="文本框 195"/>
            <p:cNvSpPr txBox="1"/>
            <p:nvPr/>
          </p:nvSpPr>
          <p:spPr>
            <a:xfrm>
              <a:off x="8585451" y="1423487"/>
              <a:ext cx="2948756" cy="2466975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noAutofit/>
            </a:bodyPr>
            <a:lstStyle/>
            <a:p>
              <a:pPr algn="l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全球已有近90个国家和地区出台了“限塑”或“控塑”的相关政策或规定，以遏制“白色污染</a:t>
              </a:r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”</a:t>
              </a:r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。</a:t>
              </a:r>
              <a:endPara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4" name="图片 3" descr="IMG_58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6980" y="4336415"/>
            <a:ext cx="1685925" cy="1904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2885" y="983615"/>
            <a:ext cx="6548120" cy="4817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fontAlgn="auto">
              <a:lnSpc>
                <a:spcPts val="2700"/>
              </a:lnSpc>
            </a:pPr>
            <a:r>
              <a:rPr lang="en-US" altLang="zh-CN" dirty="0"/>
              <a:t>      </a:t>
            </a:r>
            <a:r>
              <a:rPr lang="en-US" altLang="zh-CN" sz="2800" dirty="0"/>
              <a:t> 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日，国家发展改革委、生态环境部公布《关于进一步加强塑料污染治理的意见》，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到2020年底，我国将率先在部分地区、部分领域禁止、限制部分塑料制品的生产、销售和使用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到2022年底，一次性塑料制品的消费量明显减少，替代产品得到推广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2700"/>
              </a:lnSpc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《意见》提出，按照“禁限一批、替代循环一批、规范一批”的原则，禁止生产销售超薄塑料购物袋、超薄聚乙烯农用地膜。禁止以医疗废物为原料制造塑料制品。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ts val="2700"/>
              </a:lnSpc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全面禁止废塑料进口。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分步骤禁止生产销售一次性发泡塑料餐具、一次性塑料棉签、含塑料微珠的日化产品。分步骤、分领域禁止或限制使用不可降解塑料袋、一次性塑料制品、快递塑料包装等。</a:t>
            </a:r>
            <a:endParaRPr lang="zh-CN" altLang="en-US" sz="2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432" t="-1842" r="2193" b="85679"/>
          <a:stretch>
            <a:fillRect/>
          </a:stretch>
        </p:blipFill>
        <p:spPr>
          <a:xfrm>
            <a:off x="3547745" y="31115"/>
            <a:ext cx="7357745" cy="82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8924925" y="-33020"/>
            <a:ext cx="3109595" cy="3391535"/>
            <a:chOff x="9035" y="1621"/>
            <a:chExt cx="4239" cy="4922"/>
          </a:xfrm>
        </p:grpSpPr>
        <p:sp>
          <p:nvSpPr>
            <p:cNvPr id="11" name="文本框 10"/>
            <p:cNvSpPr txBox="1"/>
            <p:nvPr/>
          </p:nvSpPr>
          <p:spPr>
            <a:xfrm>
              <a:off x="9035" y="2532"/>
              <a:ext cx="4239" cy="4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altLang="zh-CN" sz="17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2020</a:t>
              </a:r>
              <a:r>
                <a:rPr lang="zh-CN" altLang="en-US" sz="17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年，在我国部分地区、领域禁止、限制部分塑料产品的生产、销售和使用。</a:t>
              </a:r>
              <a:endParaRPr lang="zh-CN" altLang="en-US" sz="17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7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      2020</a:t>
              </a:r>
              <a:r>
                <a:rPr lang="zh-CN" altLang="en-US" sz="17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年，一次性塑料制品消费量明显减少，替代品得到推广。</a:t>
              </a:r>
              <a:endParaRPr lang="zh-CN" altLang="en-US" sz="17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en-US" altLang="zh-CN" sz="1700">
                  <a:sym typeface="+mn-ea"/>
                </a:rPr>
                <a:t>      </a:t>
              </a:r>
              <a:r>
                <a:rPr lang="zh-CN" altLang="en-US" sz="17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 分步骤禁止生产销售一次性发泡塑料餐具、一次性塑料棉签、含塑料微珠的日化产品。</a:t>
              </a:r>
              <a:endParaRPr lang="zh-CN" altLang="en-US" sz="17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  <a:p>
              <a:r>
                <a:rPr lang="zh-CN" altLang="en-US" sz="17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分步骤、分领域禁止或限制使用不可降解塑料袋、一次性塑料制品、快递塑料包装等。</a:t>
              </a:r>
              <a:endParaRPr lang="zh-CN" altLang="en-US" sz="17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913" y="1621"/>
              <a:ext cx="223" cy="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9349" y="2532"/>
              <a:ext cx="223" cy="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9349" y="3812"/>
              <a:ext cx="223" cy="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687239" y="265430"/>
            <a:ext cx="5456501" cy="4494530"/>
            <a:chOff x="12434" y="2673"/>
            <a:chExt cx="5988" cy="3962"/>
          </a:xfrm>
        </p:grpSpPr>
        <p:grpSp>
          <p:nvGrpSpPr>
            <p:cNvPr id="3" name="组合 2"/>
            <p:cNvGrpSpPr/>
            <p:nvPr/>
          </p:nvGrpSpPr>
          <p:grpSpPr>
            <a:xfrm>
              <a:off x="12434" y="2673"/>
              <a:ext cx="5988" cy="3962"/>
              <a:chOff x="3246438" y="1068388"/>
              <a:chExt cx="5711825" cy="4690201"/>
            </a:xfrm>
            <a:solidFill>
              <a:srgbClr val="117F50"/>
            </a:solidFill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4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5352121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8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19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sp>
            <p:nvSpPr>
              <p:cNvPr id="20" name="Freeform 11"/>
              <p:cNvSpPr/>
              <p:nvPr/>
            </p:nvSpPr>
            <p:spPr bwMode="auto">
              <a:xfrm>
                <a:off x="6319804" y="5052151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itchFamily="2" charset="-122"/>
                  <a:ea typeface="方正静蕾简体" pitchFamily="2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2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3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4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5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6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7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8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9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  <p:sp>
              <p:nvSpPr>
                <p:cNvPr id="10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方正静蕾简体" pitchFamily="2" charset="-122"/>
                    <a:ea typeface="方正静蕾简体" pitchFamily="2" charset="-122"/>
                  </a:endParaRPr>
                </a:p>
              </p:txBody>
            </p:sp>
          </p:grpSp>
        </p:grpSp>
        <p:sp>
          <p:nvSpPr>
            <p:cNvPr id="107" name="文本框 106"/>
            <p:cNvSpPr txBox="1"/>
            <p:nvPr/>
          </p:nvSpPr>
          <p:spPr>
            <a:xfrm>
              <a:off x="13462" y="3352"/>
              <a:ext cx="4487" cy="3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dirty="0"/>
                <a:t>     </a:t>
              </a:r>
              <a:r>
                <a:rPr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2020年，我国部分地区、领域禁止、限制部分塑料产品的生产、销售和使用。</a:t>
              </a:r>
              <a:endPara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</a:t>
              </a:r>
              <a:r>
                <a:rPr lang="en-US"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2020年，一次性塑料制品消费量明显减少，替代品得到推广。</a:t>
              </a:r>
              <a:endPara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</a:t>
              </a:r>
              <a:r>
                <a:rPr sz="2000" b="1" dirty="0" err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分步骤禁止生产销售一次性发泡塑料餐具、一次性塑料棉签、含塑料微珠的日化产品</a:t>
              </a:r>
              <a:r>
                <a:rPr sz="2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。</a:t>
              </a:r>
              <a:endPara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pic>
        <p:nvPicPr>
          <p:cNvPr id="10" name="进一步限塑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8608" y="56379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6" grpId="0"/>
      <p:bldP spid="2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7825" y="1398905"/>
            <a:ext cx="9288145" cy="4239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946910" y="1825625"/>
            <a:ext cx="7552055" cy="2927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3200" b="1">
                <a:solidFill>
                  <a:srgbClr val="333333"/>
                </a:solidFill>
                <a:ea typeface="宋体" panose="02010600030101010101" pitchFamily="2" charset="-122"/>
              </a:rPr>
              <a:t>       </a:t>
            </a:r>
            <a:r>
              <a:rPr lang="zh-CN" sz="3200" b="1">
                <a:solidFill>
                  <a:srgbClr val="333333"/>
                </a:solidFill>
                <a:ea typeface="宋体" panose="02010600030101010101" pitchFamily="2" charset="-122"/>
              </a:rPr>
              <a:t>习近平总书记强调：“加大力度推进生态文明建设、解决生态环境问题，</a:t>
            </a:r>
            <a:r>
              <a:rPr lang="zh-CN" sz="3200" b="1">
                <a:solidFill>
                  <a:srgbClr val="C00000"/>
                </a:solidFill>
                <a:ea typeface="宋体" panose="02010600030101010101" pitchFamily="2" charset="-122"/>
              </a:rPr>
              <a:t>坚决打好污染防治攻坚战</a:t>
            </a:r>
            <a:r>
              <a:rPr lang="zh-CN" sz="3200" b="1">
                <a:solidFill>
                  <a:srgbClr val="333333"/>
                </a:solidFill>
                <a:ea typeface="宋体" panose="02010600030101010101" pitchFamily="2" charset="-122"/>
              </a:rPr>
              <a:t>，推动我国生态文明建设迈上新台阶。</a:t>
            </a:r>
            <a:r>
              <a:rPr lang="en-US" sz="3200" b="1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en-US" altLang="en-US" sz="3200" b="1">
              <a:solidFill>
                <a:srgbClr val="3333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8343" t="38610"/>
          <a:stretch>
            <a:fillRect/>
          </a:stretch>
        </p:blipFill>
        <p:spPr>
          <a:xfrm>
            <a:off x="9498965" y="4236720"/>
            <a:ext cx="2088515" cy="2355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5074285" y="1266190"/>
            <a:ext cx="4551680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zh-CN" sz="40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我们怎么做？</a:t>
            </a:r>
            <a:endParaRPr lang="zh-CN" sz="4000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4842510" y="2413000"/>
            <a:ext cx="3181985" cy="2668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064260" y="2475230"/>
            <a:ext cx="9495155" cy="2091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355600"/>
            <a:r>
              <a:rPr lang="en-US" altLang="zh-CN" sz="3600" b="0" dirty="0">
                <a:solidFill>
                  <a:srgbClr val="000000"/>
                </a:solidFill>
                <a:ea typeface="宋体" panose="02010600030101010101" pitchFamily="2" charset="-122"/>
              </a:rPr>
              <a:t>    </a:t>
            </a:r>
            <a:r>
              <a:rPr lang="zh-CN" sz="3600" b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1.联系生活中塑料垃圾的产生</a:t>
            </a:r>
            <a:r>
              <a:rPr lang="zh-CN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举例说说“减塑”行动。</a:t>
            </a:r>
            <a:endParaRPr lang="zh-CN" sz="3600" b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55600"/>
            <a:r>
              <a:rPr lang="en-US" altLang="zh-CN" sz="3600" b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3600" b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2.组员</a:t>
            </a:r>
            <a:r>
              <a:rPr lang="zh-CN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依次发言，</a:t>
            </a:r>
            <a:r>
              <a:rPr lang="zh-CN" sz="3600" b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认真倾听。</a:t>
            </a:r>
            <a:endParaRPr lang="zh-CN" sz="3600" b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55600"/>
            <a:r>
              <a:rPr lang="en-US" altLang="zh-CN" sz="3600" b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3.</a:t>
            </a:r>
            <a:r>
              <a:rPr lang="zh-CN" altLang="en-US" sz="3600" b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提炼关键词，小组代表分享交流。</a:t>
            </a:r>
            <a:endParaRPr lang="zh-CN" altLang="en-US" sz="3600" b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55190" y="265430"/>
            <a:ext cx="9456420" cy="9226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356870"/>
            <a:r>
              <a:rPr lang="en-US" altLang="zh-CN" sz="3600" b="0">
                <a:ea typeface="宋体" panose="02010600030101010101" pitchFamily="2" charset="-122"/>
              </a:rPr>
              <a:t>              </a:t>
            </a:r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宋体" panose="02010600030101010101" pitchFamily="2" charset="-122"/>
              </a:rPr>
              <a:t> 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宋体" panose="02010600030101010101" pitchFamily="2" charset="-122"/>
              </a:rPr>
              <a:t>“</a:t>
            </a:r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宋体" panose="02010600030101010101" pitchFamily="2" charset="-122"/>
              </a:rPr>
              <a:t>减塑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宋体" panose="02010600030101010101" pitchFamily="2" charset="-122"/>
              </a:rPr>
              <a:t>”</a:t>
            </a:r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宋体" panose="02010600030101010101" pitchFamily="2" charset="-122"/>
              </a:rPr>
              <a:t>妙招思享会</a:t>
            </a:r>
            <a:endParaRPr lang="zh-CN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宋体" panose="02010600030101010101" pitchFamily="2" charset="-122"/>
            </a:endParaRPr>
          </a:p>
          <a:p>
            <a:pPr indent="356870"/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7" name="任意多边形 2"/>
          <p:cNvSpPr/>
          <p:nvPr/>
        </p:nvSpPr>
        <p:spPr>
          <a:xfrm>
            <a:off x="1116330" y="902335"/>
            <a:ext cx="9795510" cy="4179570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337" y="connsiteY0-338"/>
              </a:cxn>
              <a:cxn ang="0">
                <a:pos x="connsiteX1-339" y="connsiteY1-340"/>
              </a:cxn>
              <a:cxn ang="0">
                <a:pos x="connsiteX2-341" y="connsiteY2-342"/>
              </a:cxn>
              <a:cxn ang="0">
                <a:pos x="connsiteX3-343" y="connsiteY3-344"/>
              </a:cxn>
              <a:cxn ang="0">
                <a:pos x="connsiteX4-345" y="connsiteY4-346"/>
              </a:cxn>
              <a:cxn ang="0">
                <a:pos x="connsiteX5-347" y="connsiteY5-348"/>
              </a:cxn>
              <a:cxn ang="0">
                <a:pos x="connsiteX6-349" y="connsiteY6-350"/>
              </a:cxn>
              <a:cxn ang="0">
                <a:pos x="connsiteX7-351" y="connsiteY7-352"/>
              </a:cxn>
              <a:cxn ang="0">
                <a:pos x="connsiteX8-353" y="connsiteY8-354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5400" cap="rnd">
            <a:solidFill>
              <a:srgbClr val="117F5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790"/>
              </a:solidFill>
            </a:endParaRPr>
          </a:p>
        </p:txBody>
      </p:sp>
      <p:sp>
        <p:nvSpPr>
          <p:cNvPr id="11" name="缺角矩形 10"/>
          <p:cNvSpPr/>
          <p:nvPr/>
        </p:nvSpPr>
        <p:spPr>
          <a:xfrm>
            <a:off x="8863330" y="6325870"/>
            <a:ext cx="774065" cy="428625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hlinkClick r:id="rId1" action="ppaction://hlinksldjump"/>
              </a:rPr>
              <a:t>替</a:t>
            </a:r>
            <a:endParaRPr lang="zh-CN" altLang="en-US"/>
          </a:p>
        </p:txBody>
      </p:sp>
      <p:sp>
        <p:nvSpPr>
          <p:cNvPr id="12" name="缺角矩形 11">
            <a:hlinkClick r:id="rId2" action="ppaction://hlinksldjump"/>
          </p:cNvPr>
          <p:cNvSpPr/>
          <p:nvPr/>
        </p:nvSpPr>
        <p:spPr>
          <a:xfrm>
            <a:off x="9785350" y="6310630"/>
            <a:ext cx="774065" cy="428625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回</a:t>
            </a:r>
            <a:endParaRPr lang="zh-CN" altLang="en-US"/>
          </a:p>
        </p:txBody>
      </p:sp>
      <p:sp>
        <p:nvSpPr>
          <p:cNvPr id="13" name="虚尾箭头 12">
            <a:hlinkClick r:id="rId3" action="ppaction://hlinksldjump"/>
          </p:cNvPr>
          <p:cNvSpPr/>
          <p:nvPr/>
        </p:nvSpPr>
        <p:spPr>
          <a:xfrm>
            <a:off x="11400155" y="6325235"/>
            <a:ext cx="444500" cy="3479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43965" y="5336540"/>
            <a:ext cx="9667240" cy="974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pPr fontAlgn="auto">
              <a:lnSpc>
                <a:spcPts val="2800"/>
              </a:lnSpc>
            </a:pP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温馨提示：</a:t>
            </a:r>
            <a:r>
              <a:rPr 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分享</a:t>
            </a:r>
            <a:r>
              <a:rPr altLang="zh-CN" sz="2800" b="1" dirty="0" err="1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时，说清楚“我</a:t>
            </a:r>
            <a:r>
              <a:rPr 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分享的妙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招</a:t>
            </a: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是</a:t>
            </a:r>
            <a:r>
              <a:rPr altLang="zh-CN" sz="28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altLang="zh-CN" sz="28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，在生活中，我们可以</a:t>
            </a:r>
            <a:r>
              <a:rPr lang="zh-CN" altLang="en-US" sz="28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</a:t>
            </a: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。”</a:t>
            </a:r>
            <a:endParaRPr lang="zh-CN" altLang="zh-CN" sz="28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轻音乐馆 - 离不开你的拥抱（钢琴曲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7895" y="5197942"/>
            <a:ext cx="609600" cy="6096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43685" y="1188085"/>
            <a:ext cx="9368155" cy="11023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alt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同学们，我们只有一个地球，减少“白色污染”是我们每个公民义不容辞的责任。让我们用实际行动“减塑”，给地球“减负”。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6" grpId="0"/>
      <p:bldP spid="2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337310" y="1829435"/>
            <a:ext cx="9540240" cy="319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355600" fontAlgn="auto">
              <a:lnSpc>
                <a:spcPct val="150000"/>
              </a:lnSpc>
            </a:pPr>
            <a:r>
              <a:rPr lang="zh-CN" sz="3200">
                <a:ea typeface="宋体" panose="02010600030101010101" pitchFamily="2" charset="-122"/>
              </a:rPr>
              <a:t>去买菜时，可以用</a:t>
            </a:r>
            <a:r>
              <a:rPr lang="en-US" sz="3200" u="sng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zh-CN" sz="3200">
                <a:ea typeface="宋体" panose="02010600030101010101" pitchFamily="2" charset="-122"/>
              </a:rPr>
              <a:t>来替代塑料袋；</a:t>
            </a:r>
            <a:endParaRPr lang="zh-CN" sz="3200">
              <a:ea typeface="宋体" panose="02010600030101010101" pitchFamily="2" charset="-122"/>
            </a:endParaRPr>
          </a:p>
          <a:p>
            <a:pPr indent="355600" fontAlgn="auto">
              <a:lnSpc>
                <a:spcPct val="150000"/>
              </a:lnSpc>
            </a:pPr>
            <a:r>
              <a:rPr lang="zh-CN" sz="3200">
                <a:ea typeface="宋体" panose="02010600030101010101" pitchFamily="2" charset="-122"/>
              </a:rPr>
              <a:t>口渴时，可以用</a:t>
            </a:r>
            <a:r>
              <a:rPr lang="en-US" sz="3200" u="sng"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sz="3200">
                <a:ea typeface="宋体" panose="02010600030101010101" pitchFamily="2" charset="-122"/>
              </a:rPr>
              <a:t>来替代一次性塑料杯；</a:t>
            </a:r>
            <a:endParaRPr lang="zh-CN" sz="3200">
              <a:ea typeface="宋体" panose="02010600030101010101" pitchFamily="2" charset="-122"/>
            </a:endParaRPr>
          </a:p>
          <a:p>
            <a:pPr indent="355600" fontAlgn="auto">
              <a:lnSpc>
                <a:spcPct val="150000"/>
              </a:lnSpc>
            </a:pPr>
            <a:r>
              <a:rPr lang="zh-CN" sz="3200">
                <a:ea typeface="宋体" panose="02010600030101010101" pitchFamily="2" charset="-122"/>
              </a:rPr>
              <a:t> </a:t>
            </a:r>
            <a:r>
              <a:rPr lang="en-US" altLang="zh-CN" sz="3200">
                <a:ea typeface="宋体" panose="02010600030101010101" pitchFamily="2" charset="-122"/>
              </a:rPr>
              <a:t> </a:t>
            </a:r>
            <a:r>
              <a:rPr lang="en-US" sz="3200" u="sng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sz="3200">
                <a:ea typeface="宋体" panose="02010600030101010101" pitchFamily="2" charset="-122"/>
              </a:rPr>
              <a:t>时，可以用</a:t>
            </a:r>
            <a:r>
              <a:rPr lang="en-US" sz="3200" u="sng"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sz="3200">
                <a:ea typeface="宋体" panose="02010600030101010101" pitchFamily="2" charset="-122"/>
              </a:rPr>
              <a:t>来替代。</a:t>
            </a:r>
            <a:endParaRPr lang="zh-CN" altLang="en-US" sz="3200">
              <a:ea typeface="宋体" panose="02010600030101010101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849803" y="1363289"/>
            <a:ext cx="10515600" cy="46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3200" b="1" kern="1200">
                <a:solidFill>
                  <a:srgbClr val="77B87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dirty="0">
                <a:ea typeface="+mn-ea"/>
                <a:cs typeface="+mn-ea"/>
              </a:rPr>
              <a:t>我们的方法是</a:t>
            </a:r>
            <a:r>
              <a:rPr lang="en-US" altLang="zh-CN" dirty="0">
                <a:ea typeface="+mn-ea"/>
                <a:cs typeface="+mn-ea"/>
              </a:rPr>
              <a:t>……</a:t>
            </a:r>
            <a:endParaRPr lang="en-US" altLang="zh-CN" dirty="0">
              <a:ea typeface="+mn-ea"/>
              <a:cs typeface="+mn-ea"/>
            </a:endParaRPr>
          </a:p>
        </p:txBody>
      </p:sp>
      <p:sp>
        <p:nvSpPr>
          <p:cNvPr id="7" name="任意多边形 2"/>
          <p:cNvSpPr/>
          <p:nvPr/>
        </p:nvSpPr>
        <p:spPr>
          <a:xfrm>
            <a:off x="1116330" y="1073785"/>
            <a:ext cx="10553065" cy="4356100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337" y="connsiteY0-338"/>
              </a:cxn>
              <a:cxn ang="0">
                <a:pos x="connsiteX1-339" y="connsiteY1-340"/>
              </a:cxn>
              <a:cxn ang="0">
                <a:pos x="connsiteX2-341" y="connsiteY2-342"/>
              </a:cxn>
              <a:cxn ang="0">
                <a:pos x="connsiteX3-343" y="connsiteY3-344"/>
              </a:cxn>
              <a:cxn ang="0">
                <a:pos x="connsiteX4-345" y="connsiteY4-346"/>
              </a:cxn>
              <a:cxn ang="0">
                <a:pos x="connsiteX5-347" y="connsiteY5-348"/>
              </a:cxn>
              <a:cxn ang="0">
                <a:pos x="connsiteX6-349" y="connsiteY6-350"/>
              </a:cxn>
              <a:cxn ang="0">
                <a:pos x="connsiteX7-351" y="connsiteY7-352"/>
              </a:cxn>
              <a:cxn ang="0">
                <a:pos x="connsiteX8-353" y="connsiteY8-354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5400" cap="rnd">
            <a:solidFill>
              <a:srgbClr val="117F5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790"/>
              </a:solidFill>
            </a:endParaRPr>
          </a:p>
        </p:txBody>
      </p:sp>
      <p:sp>
        <p:nvSpPr>
          <p:cNvPr id="4" name="右弧形箭头 3">
            <a:hlinkClick r:id="rId1" action="ppaction://hlinksldjump"/>
          </p:cNvPr>
          <p:cNvSpPr/>
          <p:nvPr/>
        </p:nvSpPr>
        <p:spPr>
          <a:xfrm>
            <a:off x="11351260" y="6144895"/>
            <a:ext cx="247015" cy="3460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120" y="933450"/>
            <a:ext cx="4447540" cy="1223645"/>
          </a:xfrm>
          <a:prstGeom prst="rect">
            <a:avLst/>
          </a:prstGeom>
        </p:spPr>
      </p:pic>
      <p:pic>
        <p:nvPicPr>
          <p:cNvPr id="7" name="图片 6" descr="KWHOYU}_5X[2KZJ}E]7QTN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2223770"/>
            <a:ext cx="5076825" cy="1292860"/>
          </a:xfrm>
          <a:prstGeom prst="rect">
            <a:avLst/>
          </a:prstGeom>
        </p:spPr>
      </p:pic>
      <p:pic>
        <p:nvPicPr>
          <p:cNvPr id="8" name="图片 7" descr="C:\Users\Administrator.CH-202207271528\Desktop\我们所了解的环境污染\IMG_5810.PNGIMG_5810"/>
          <p:cNvPicPr>
            <a:picLocks noChangeAspect="1"/>
          </p:cNvPicPr>
          <p:nvPr/>
        </p:nvPicPr>
        <p:blipFill>
          <a:blip r:embed="rId3"/>
          <a:srcRect b="21436"/>
          <a:stretch>
            <a:fillRect/>
          </a:stretch>
        </p:blipFill>
        <p:spPr>
          <a:xfrm>
            <a:off x="6396990" y="731520"/>
            <a:ext cx="3368675" cy="5224780"/>
          </a:xfrm>
          <a:prstGeom prst="rect">
            <a:avLst/>
          </a:prstGeom>
        </p:spPr>
      </p:pic>
      <p:pic>
        <p:nvPicPr>
          <p:cNvPr id="9" name="图片 8" descr="~Z){E0KL_E$AY[63UN9}M1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" y="4469130"/>
            <a:ext cx="1935480" cy="1891665"/>
          </a:xfrm>
          <a:prstGeom prst="rect">
            <a:avLst/>
          </a:prstGeom>
        </p:spPr>
      </p:pic>
      <p:sp>
        <p:nvSpPr>
          <p:cNvPr id="5" name="右弧形箭头 4">
            <a:hlinkClick r:id="rId5" action="ppaction://hlinksldjump"/>
          </p:cNvPr>
          <p:cNvSpPr/>
          <p:nvPr/>
        </p:nvSpPr>
        <p:spPr>
          <a:xfrm>
            <a:off x="10906760" y="6243955"/>
            <a:ext cx="280035" cy="2635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dis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4429" y="59565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6" grpId="0"/>
      <p:bldP spid="2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216535" y="1564005"/>
            <a:ext cx="4674235" cy="49758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4682245" y="1878204"/>
            <a:ext cx="6246813" cy="677862"/>
            <a:chOff x="3317850" y="1929673"/>
            <a:chExt cx="4685110" cy="508397"/>
          </a:xfrm>
        </p:grpSpPr>
        <p:sp>
          <p:nvSpPr>
            <p:cNvPr id="6" name="MH_Other_1"/>
            <p:cNvSpPr/>
            <p:nvPr>
              <p:custDataLst>
                <p:tags r:id="rId2"/>
              </p:custDataLst>
            </p:nvPr>
          </p:nvSpPr>
          <p:spPr bwMode="auto">
            <a:xfrm>
              <a:off x="7819604" y="2080882"/>
              <a:ext cx="183356" cy="225029"/>
            </a:xfrm>
            <a:custGeom>
              <a:avLst/>
              <a:gdLst>
                <a:gd name="T0" fmla="*/ 2147483646 w 192"/>
                <a:gd name="T1" fmla="*/ 2147483646 h 220"/>
                <a:gd name="T2" fmla="*/ 2147483646 w 192"/>
                <a:gd name="T3" fmla="*/ 0 h 220"/>
                <a:gd name="T4" fmla="*/ 2147483646 w 192"/>
                <a:gd name="T5" fmla="*/ 0 h 220"/>
                <a:gd name="T6" fmla="*/ 2147483646 w 192"/>
                <a:gd name="T7" fmla="*/ 2147483646 h 220"/>
                <a:gd name="T8" fmla="*/ 2147483646 w 192"/>
                <a:gd name="T9" fmla="*/ 2147483646 h 220"/>
                <a:gd name="T10" fmla="*/ 2147483646 w 192"/>
                <a:gd name="T11" fmla="*/ 2147483646 h 220"/>
                <a:gd name="T12" fmla="*/ 0 w 192"/>
                <a:gd name="T13" fmla="*/ 2147483646 h 220"/>
                <a:gd name="T14" fmla="*/ 2147483646 w 192"/>
                <a:gd name="T15" fmla="*/ 2147483646 h 220"/>
                <a:gd name="T16" fmla="*/ 2147483646 w 192"/>
                <a:gd name="T17" fmla="*/ 2147483646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2" h="220">
                  <a:moveTo>
                    <a:pt x="192" y="40"/>
                  </a:moveTo>
                  <a:lnTo>
                    <a:pt x="24" y="0"/>
                  </a:lnTo>
                  <a:lnTo>
                    <a:pt x="14" y="106"/>
                  </a:lnTo>
                  <a:lnTo>
                    <a:pt x="2" y="212"/>
                  </a:lnTo>
                  <a:lnTo>
                    <a:pt x="0" y="220"/>
                  </a:lnTo>
                  <a:lnTo>
                    <a:pt x="192" y="178"/>
                  </a:lnTo>
                  <a:lnTo>
                    <a:pt x="192" y="40"/>
                  </a:lnTo>
                  <a:close/>
                </a:path>
              </a:pathLst>
            </a:custGeom>
            <a:solidFill>
              <a:srgbClr val="675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8" name="MH_Other_2"/>
            <p:cNvSpPr/>
            <p:nvPr>
              <p:custDataLst>
                <p:tags r:id="rId3"/>
              </p:custDataLst>
            </p:nvPr>
          </p:nvSpPr>
          <p:spPr bwMode="auto">
            <a:xfrm>
              <a:off x="6906395" y="1929673"/>
              <a:ext cx="939403" cy="508397"/>
            </a:xfrm>
            <a:custGeom>
              <a:avLst/>
              <a:gdLst>
                <a:gd name="T0" fmla="*/ 1106 w 1106"/>
                <a:gd name="T1" fmla="*/ 148 h 498"/>
                <a:gd name="T2" fmla="*/ 478 w 1106"/>
                <a:gd name="T3" fmla="*/ 0 h 498"/>
                <a:gd name="T4" fmla="*/ 0 w 1106"/>
                <a:gd name="T5" fmla="*/ 200 h 498"/>
                <a:gd name="T6" fmla="*/ 98 w 1106"/>
                <a:gd name="T7" fmla="*/ 416 h 498"/>
                <a:gd name="T8" fmla="*/ 478 w 1106"/>
                <a:gd name="T9" fmla="*/ 498 h 498"/>
                <a:gd name="T10" fmla="*/ 1082 w 1106"/>
                <a:gd name="T11" fmla="*/ 368 h 498"/>
                <a:gd name="T12" fmla="*/ 1082 w 1106"/>
                <a:gd name="T13" fmla="*/ 368 h 498"/>
                <a:gd name="T14" fmla="*/ 1084 w 1106"/>
                <a:gd name="T15" fmla="*/ 360 h 498"/>
                <a:gd name="T16" fmla="*/ 1084 w 1106"/>
                <a:gd name="T17" fmla="*/ 360 h 498"/>
                <a:gd name="T18" fmla="*/ 1096 w 1106"/>
                <a:gd name="T19" fmla="*/ 254 h 498"/>
                <a:gd name="T20" fmla="*/ 1106 w 1106"/>
                <a:gd name="T21" fmla="*/ 148 h 498"/>
                <a:gd name="T22" fmla="*/ 1106 w 1106"/>
                <a:gd name="T23" fmla="*/ 14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6" h="498">
                  <a:moveTo>
                    <a:pt x="1106" y="148"/>
                  </a:moveTo>
                  <a:lnTo>
                    <a:pt x="478" y="0"/>
                  </a:lnTo>
                  <a:lnTo>
                    <a:pt x="0" y="200"/>
                  </a:lnTo>
                  <a:lnTo>
                    <a:pt x="98" y="416"/>
                  </a:lnTo>
                  <a:lnTo>
                    <a:pt x="478" y="498"/>
                  </a:lnTo>
                  <a:lnTo>
                    <a:pt x="1082" y="368"/>
                  </a:lnTo>
                  <a:lnTo>
                    <a:pt x="1082" y="368"/>
                  </a:lnTo>
                  <a:lnTo>
                    <a:pt x="1084" y="360"/>
                  </a:lnTo>
                  <a:lnTo>
                    <a:pt x="1084" y="360"/>
                  </a:lnTo>
                  <a:lnTo>
                    <a:pt x="1096" y="254"/>
                  </a:lnTo>
                  <a:lnTo>
                    <a:pt x="1106" y="148"/>
                  </a:lnTo>
                  <a:lnTo>
                    <a:pt x="1106" y="148"/>
                  </a:lnTo>
                  <a:close/>
                </a:path>
              </a:pathLst>
            </a:custGeom>
            <a:solidFill>
              <a:srgbClr val="F9C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rIns="108000" anchor="ctr">
              <a:normAutofit/>
            </a:bodyPr>
            <a:lstStyle/>
            <a:p>
              <a:pPr algn="r">
                <a:lnSpc>
                  <a:spcPts val="1500"/>
                </a:lnSpc>
                <a:defRPr/>
              </a:pPr>
              <a:endPara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MH_SubTitle_1"/>
            <p:cNvSpPr/>
            <p:nvPr>
              <p:custDataLst>
                <p:tags r:id="rId4"/>
              </p:custDataLst>
            </p:nvPr>
          </p:nvSpPr>
          <p:spPr bwMode="auto">
            <a:xfrm>
              <a:off x="3317850" y="1929673"/>
              <a:ext cx="3986213" cy="508397"/>
            </a:xfrm>
            <a:custGeom>
              <a:avLst/>
              <a:gdLst>
                <a:gd name="T0" fmla="*/ 4478 w 4484"/>
                <a:gd name="T1" fmla="*/ 228 h 498"/>
                <a:gd name="T2" fmla="*/ 4318 w 4484"/>
                <a:gd name="T3" fmla="*/ 124 h 498"/>
                <a:gd name="T4" fmla="*/ 4484 w 4484"/>
                <a:gd name="T5" fmla="*/ 0 h 498"/>
                <a:gd name="T6" fmla="*/ 0 w 4484"/>
                <a:gd name="T7" fmla="*/ 0 h 498"/>
                <a:gd name="T8" fmla="*/ 0 w 4484"/>
                <a:gd name="T9" fmla="*/ 498 h 498"/>
                <a:gd name="T10" fmla="*/ 4484 w 4484"/>
                <a:gd name="T11" fmla="*/ 498 h 498"/>
                <a:gd name="T12" fmla="*/ 4352 w 4484"/>
                <a:gd name="T13" fmla="*/ 360 h 498"/>
                <a:gd name="T14" fmla="*/ 4478 w 4484"/>
                <a:gd name="T15" fmla="*/ 2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4" h="498">
                  <a:moveTo>
                    <a:pt x="4478" y="228"/>
                  </a:moveTo>
                  <a:lnTo>
                    <a:pt x="4318" y="124"/>
                  </a:lnTo>
                  <a:lnTo>
                    <a:pt x="4484" y="0"/>
                  </a:lnTo>
                  <a:lnTo>
                    <a:pt x="0" y="0"/>
                  </a:lnTo>
                  <a:lnTo>
                    <a:pt x="0" y="498"/>
                  </a:lnTo>
                  <a:lnTo>
                    <a:pt x="4484" y="498"/>
                  </a:lnTo>
                  <a:lnTo>
                    <a:pt x="4352" y="360"/>
                  </a:lnTo>
                  <a:lnTo>
                    <a:pt x="4478" y="2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80000" anchor="ctr">
              <a:normAutofit/>
            </a:bodyPr>
            <a:lstStyle/>
            <a:p>
              <a:pPr>
                <a:lnSpc>
                  <a:spcPts val="1500"/>
                </a:lnSpc>
                <a:defRPr/>
              </a:pPr>
              <a:endParaRPr lang="zh-CN" altLang="en-US" sz="12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406964" y="2122686"/>
              <a:ext cx="2296239" cy="212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姚体" panose="02010601030101010101" pitchFamily="2" charset="-122"/>
                </a:rPr>
                <a:t>是什么？</a:t>
              </a:r>
              <a:endPara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640338" y="3211393"/>
            <a:ext cx="5427661" cy="679451"/>
            <a:chOff x="3317851" y="2523794"/>
            <a:chExt cx="4070746" cy="509588"/>
          </a:xfrm>
        </p:grpSpPr>
        <p:sp>
          <p:nvSpPr>
            <p:cNvPr id="12" name="MH_Other_3"/>
            <p:cNvSpPr/>
            <p:nvPr>
              <p:custDataLst>
                <p:tags r:id="rId5"/>
              </p:custDataLst>
            </p:nvPr>
          </p:nvSpPr>
          <p:spPr bwMode="auto">
            <a:xfrm>
              <a:off x="7237388" y="2675004"/>
              <a:ext cx="151209" cy="222647"/>
            </a:xfrm>
            <a:custGeom>
              <a:avLst/>
              <a:gdLst>
                <a:gd name="T0" fmla="*/ 2147483646 w 148"/>
                <a:gd name="T1" fmla="*/ 2147483646 h 218"/>
                <a:gd name="T2" fmla="*/ 2147483646 w 148"/>
                <a:gd name="T3" fmla="*/ 0 h 218"/>
                <a:gd name="T4" fmla="*/ 2147483646 w 148"/>
                <a:gd name="T5" fmla="*/ 0 h 218"/>
                <a:gd name="T6" fmla="*/ 2147483646 w 148"/>
                <a:gd name="T7" fmla="*/ 2147483646 h 218"/>
                <a:gd name="T8" fmla="*/ 0 w 148"/>
                <a:gd name="T9" fmla="*/ 2147483646 h 218"/>
                <a:gd name="T10" fmla="*/ 0 w 148"/>
                <a:gd name="T11" fmla="*/ 2147483646 h 218"/>
                <a:gd name="T12" fmla="*/ 0 w 148"/>
                <a:gd name="T13" fmla="*/ 2147483646 h 218"/>
                <a:gd name="T14" fmla="*/ 2147483646 w 148"/>
                <a:gd name="T15" fmla="*/ 2147483646 h 218"/>
                <a:gd name="T16" fmla="*/ 2147483646 w 148"/>
                <a:gd name="T17" fmla="*/ 2147483646 h 2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" h="218">
                  <a:moveTo>
                    <a:pt x="148" y="38"/>
                  </a:moveTo>
                  <a:lnTo>
                    <a:pt x="18" y="0"/>
                  </a:lnTo>
                  <a:lnTo>
                    <a:pt x="10" y="104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48" y="176"/>
                  </a:lnTo>
                  <a:lnTo>
                    <a:pt x="148" y="38"/>
                  </a:lnTo>
                  <a:close/>
                </a:path>
              </a:pathLst>
            </a:custGeom>
            <a:solidFill>
              <a:srgbClr val="675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6"/>
              </p:custDataLst>
            </p:nvPr>
          </p:nvSpPr>
          <p:spPr bwMode="auto">
            <a:xfrm>
              <a:off x="6383709" y="2523794"/>
              <a:ext cx="872729" cy="509588"/>
            </a:xfrm>
            <a:custGeom>
              <a:avLst/>
              <a:gdLst>
                <a:gd name="T0" fmla="*/ 854 w 854"/>
                <a:gd name="T1" fmla="*/ 148 h 498"/>
                <a:gd name="T2" fmla="*/ 370 w 854"/>
                <a:gd name="T3" fmla="*/ 0 h 498"/>
                <a:gd name="T4" fmla="*/ 0 w 854"/>
                <a:gd name="T5" fmla="*/ 200 h 498"/>
                <a:gd name="T6" fmla="*/ 76 w 854"/>
                <a:gd name="T7" fmla="*/ 414 h 498"/>
                <a:gd name="T8" fmla="*/ 370 w 854"/>
                <a:gd name="T9" fmla="*/ 498 h 498"/>
                <a:gd name="T10" fmla="*/ 836 w 854"/>
                <a:gd name="T11" fmla="*/ 366 h 498"/>
                <a:gd name="T12" fmla="*/ 836 w 854"/>
                <a:gd name="T13" fmla="*/ 366 h 498"/>
                <a:gd name="T14" fmla="*/ 836 w 854"/>
                <a:gd name="T15" fmla="*/ 360 h 498"/>
                <a:gd name="T16" fmla="*/ 836 w 854"/>
                <a:gd name="T17" fmla="*/ 360 h 498"/>
                <a:gd name="T18" fmla="*/ 846 w 854"/>
                <a:gd name="T19" fmla="*/ 252 h 498"/>
                <a:gd name="T20" fmla="*/ 854 w 854"/>
                <a:gd name="T21" fmla="*/ 148 h 498"/>
                <a:gd name="T22" fmla="*/ 854 w 854"/>
                <a:gd name="T23" fmla="*/ 14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498">
                  <a:moveTo>
                    <a:pt x="854" y="148"/>
                  </a:moveTo>
                  <a:lnTo>
                    <a:pt x="370" y="0"/>
                  </a:lnTo>
                  <a:lnTo>
                    <a:pt x="0" y="200"/>
                  </a:lnTo>
                  <a:lnTo>
                    <a:pt x="76" y="414"/>
                  </a:lnTo>
                  <a:lnTo>
                    <a:pt x="370" y="498"/>
                  </a:lnTo>
                  <a:lnTo>
                    <a:pt x="836" y="366"/>
                  </a:lnTo>
                  <a:lnTo>
                    <a:pt x="836" y="366"/>
                  </a:lnTo>
                  <a:lnTo>
                    <a:pt x="836" y="360"/>
                  </a:lnTo>
                  <a:lnTo>
                    <a:pt x="836" y="360"/>
                  </a:lnTo>
                  <a:lnTo>
                    <a:pt x="846" y="252"/>
                  </a:lnTo>
                  <a:lnTo>
                    <a:pt x="854" y="148"/>
                  </a:lnTo>
                  <a:lnTo>
                    <a:pt x="854" y="148"/>
                  </a:lnTo>
                  <a:close/>
                </a:path>
              </a:pathLst>
            </a:custGeom>
            <a:solidFill>
              <a:srgbClr val="F9C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rIns="108000" anchor="ctr">
              <a:normAutofit/>
            </a:bodyPr>
            <a:lstStyle/>
            <a:p>
              <a:pPr algn="r">
                <a:lnSpc>
                  <a:spcPts val="1500"/>
                </a:lnSpc>
                <a:defRPr/>
              </a:pPr>
              <a:endPara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MH_SubTitle_2"/>
            <p:cNvSpPr/>
            <p:nvPr>
              <p:custDataLst>
                <p:tags r:id="rId7"/>
              </p:custDataLst>
            </p:nvPr>
          </p:nvSpPr>
          <p:spPr bwMode="auto">
            <a:xfrm>
              <a:off x="3317851" y="2523794"/>
              <a:ext cx="3449240" cy="509588"/>
            </a:xfrm>
            <a:custGeom>
              <a:avLst/>
              <a:gdLst>
                <a:gd name="T0" fmla="*/ 3456 w 3462"/>
                <a:gd name="T1" fmla="*/ 228 h 498"/>
                <a:gd name="T2" fmla="*/ 3334 w 3462"/>
                <a:gd name="T3" fmla="*/ 124 h 498"/>
                <a:gd name="T4" fmla="*/ 3462 w 3462"/>
                <a:gd name="T5" fmla="*/ 0 h 498"/>
                <a:gd name="T6" fmla="*/ 0 w 3462"/>
                <a:gd name="T7" fmla="*/ 0 h 498"/>
                <a:gd name="T8" fmla="*/ 0 w 3462"/>
                <a:gd name="T9" fmla="*/ 498 h 498"/>
                <a:gd name="T10" fmla="*/ 3462 w 3462"/>
                <a:gd name="T11" fmla="*/ 498 h 498"/>
                <a:gd name="T12" fmla="*/ 3360 w 3462"/>
                <a:gd name="T13" fmla="*/ 360 h 498"/>
                <a:gd name="T14" fmla="*/ 3456 w 3462"/>
                <a:gd name="T15" fmla="*/ 2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2" h="498">
                  <a:moveTo>
                    <a:pt x="3456" y="228"/>
                  </a:moveTo>
                  <a:lnTo>
                    <a:pt x="3334" y="124"/>
                  </a:lnTo>
                  <a:lnTo>
                    <a:pt x="3462" y="0"/>
                  </a:lnTo>
                  <a:lnTo>
                    <a:pt x="0" y="0"/>
                  </a:lnTo>
                  <a:lnTo>
                    <a:pt x="0" y="498"/>
                  </a:lnTo>
                  <a:lnTo>
                    <a:pt x="3462" y="498"/>
                  </a:lnTo>
                  <a:lnTo>
                    <a:pt x="3360" y="360"/>
                  </a:lnTo>
                  <a:lnTo>
                    <a:pt x="3456" y="2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180000" anchor="ctr">
              <a:normAutofit/>
            </a:bodyPr>
            <a:lstStyle/>
            <a:p>
              <a:pPr>
                <a:lnSpc>
                  <a:spcPts val="1500"/>
                </a:lnSpc>
                <a:defRPr/>
              </a:pPr>
              <a:endParaRPr lang="zh-CN" altLang="en-US" sz="12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438405" y="2684946"/>
              <a:ext cx="2296239" cy="212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姚体" panose="02010601030101010101" pitchFamily="2" charset="-122"/>
                </a:rPr>
                <a:t>为什么</a:t>
              </a:r>
              <a:r>
                <a:rPr lang="zh-CN" altLang="en-US"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姚体" panose="02010601030101010101" pitchFamily="2" charset="-122"/>
                </a:rPr>
                <a:t>？</a:t>
              </a:r>
              <a:endPara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82247" y="4436307"/>
            <a:ext cx="4422775" cy="693739"/>
            <a:chOff x="3317850" y="3107199"/>
            <a:chExt cx="3317081" cy="520304"/>
          </a:xfrm>
        </p:grpSpPr>
        <p:sp>
          <p:nvSpPr>
            <p:cNvPr id="16" name="MH_Other_5"/>
            <p:cNvSpPr/>
            <p:nvPr>
              <p:custDataLst>
                <p:tags r:id="rId8"/>
              </p:custDataLst>
            </p:nvPr>
          </p:nvSpPr>
          <p:spPr bwMode="auto">
            <a:xfrm>
              <a:off x="6520631" y="3267934"/>
              <a:ext cx="114300" cy="223838"/>
            </a:xfrm>
            <a:custGeom>
              <a:avLst/>
              <a:gdLst>
                <a:gd name="T0" fmla="*/ 2147483646 w 112"/>
                <a:gd name="T1" fmla="*/ 2147483646 h 220"/>
                <a:gd name="T2" fmla="*/ 2147483646 w 112"/>
                <a:gd name="T3" fmla="*/ 0 h 220"/>
                <a:gd name="T4" fmla="*/ 2147483646 w 112"/>
                <a:gd name="T5" fmla="*/ 0 h 220"/>
                <a:gd name="T6" fmla="*/ 2147483646 w 112"/>
                <a:gd name="T7" fmla="*/ 2147483646 h 220"/>
                <a:gd name="T8" fmla="*/ 0 w 112"/>
                <a:gd name="T9" fmla="*/ 2147483646 h 220"/>
                <a:gd name="T10" fmla="*/ 0 w 112"/>
                <a:gd name="T11" fmla="*/ 2147483646 h 220"/>
                <a:gd name="T12" fmla="*/ 0 w 112"/>
                <a:gd name="T13" fmla="*/ 2147483646 h 220"/>
                <a:gd name="T14" fmla="*/ 2147483646 w 112"/>
                <a:gd name="T15" fmla="*/ 2147483646 h 220"/>
                <a:gd name="T16" fmla="*/ 2147483646 w 112"/>
                <a:gd name="T17" fmla="*/ 2147483646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2" h="220">
                  <a:moveTo>
                    <a:pt x="112" y="40"/>
                  </a:moveTo>
                  <a:lnTo>
                    <a:pt x="14" y="0"/>
                  </a:lnTo>
                  <a:lnTo>
                    <a:pt x="8" y="106"/>
                  </a:lnTo>
                  <a:lnTo>
                    <a:pt x="0" y="212"/>
                  </a:lnTo>
                  <a:lnTo>
                    <a:pt x="0" y="220"/>
                  </a:lnTo>
                  <a:lnTo>
                    <a:pt x="112" y="178"/>
                  </a:lnTo>
                  <a:lnTo>
                    <a:pt x="112" y="40"/>
                  </a:lnTo>
                  <a:close/>
                </a:path>
              </a:pathLst>
            </a:custGeom>
            <a:solidFill>
              <a:srgbClr val="675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noAutofit/>
            </a:bodyPr>
            <a:lstStyle/>
            <a:p>
              <a:pPr eaLnBrk="0" fontAlgn="base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17" name="MH_Other_6"/>
            <p:cNvSpPr/>
            <p:nvPr>
              <p:custDataLst>
                <p:tags r:id="rId9"/>
              </p:custDataLst>
            </p:nvPr>
          </p:nvSpPr>
          <p:spPr bwMode="auto">
            <a:xfrm>
              <a:off x="5866978" y="3107199"/>
              <a:ext cx="667941" cy="520304"/>
            </a:xfrm>
            <a:custGeom>
              <a:avLst/>
              <a:gdLst>
                <a:gd name="T0" fmla="*/ 654 w 654"/>
                <a:gd name="T1" fmla="*/ 148 h 500"/>
                <a:gd name="T2" fmla="*/ 282 w 654"/>
                <a:gd name="T3" fmla="*/ 0 h 500"/>
                <a:gd name="T4" fmla="*/ 0 w 654"/>
                <a:gd name="T5" fmla="*/ 202 h 500"/>
                <a:gd name="T6" fmla="*/ 58 w 654"/>
                <a:gd name="T7" fmla="*/ 416 h 500"/>
                <a:gd name="T8" fmla="*/ 282 w 654"/>
                <a:gd name="T9" fmla="*/ 500 h 500"/>
                <a:gd name="T10" fmla="*/ 640 w 654"/>
                <a:gd name="T11" fmla="*/ 368 h 500"/>
                <a:gd name="T12" fmla="*/ 640 w 654"/>
                <a:gd name="T13" fmla="*/ 368 h 500"/>
                <a:gd name="T14" fmla="*/ 640 w 654"/>
                <a:gd name="T15" fmla="*/ 360 h 500"/>
                <a:gd name="T16" fmla="*/ 640 w 654"/>
                <a:gd name="T17" fmla="*/ 360 h 500"/>
                <a:gd name="T18" fmla="*/ 648 w 654"/>
                <a:gd name="T19" fmla="*/ 254 h 500"/>
                <a:gd name="T20" fmla="*/ 654 w 654"/>
                <a:gd name="T21" fmla="*/ 148 h 500"/>
                <a:gd name="T22" fmla="*/ 654 w 654"/>
                <a:gd name="T23" fmla="*/ 148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4" h="500">
                  <a:moveTo>
                    <a:pt x="654" y="148"/>
                  </a:moveTo>
                  <a:lnTo>
                    <a:pt x="282" y="0"/>
                  </a:lnTo>
                  <a:lnTo>
                    <a:pt x="0" y="202"/>
                  </a:lnTo>
                  <a:lnTo>
                    <a:pt x="58" y="416"/>
                  </a:lnTo>
                  <a:lnTo>
                    <a:pt x="282" y="500"/>
                  </a:lnTo>
                  <a:lnTo>
                    <a:pt x="640" y="368"/>
                  </a:lnTo>
                  <a:lnTo>
                    <a:pt x="640" y="368"/>
                  </a:lnTo>
                  <a:lnTo>
                    <a:pt x="640" y="360"/>
                  </a:lnTo>
                  <a:lnTo>
                    <a:pt x="640" y="360"/>
                  </a:lnTo>
                  <a:lnTo>
                    <a:pt x="648" y="254"/>
                  </a:lnTo>
                  <a:lnTo>
                    <a:pt x="654" y="148"/>
                  </a:lnTo>
                  <a:lnTo>
                    <a:pt x="654" y="148"/>
                  </a:lnTo>
                  <a:close/>
                </a:path>
              </a:pathLst>
            </a:custGeom>
            <a:solidFill>
              <a:srgbClr val="F9C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Ins="54000" anchor="ctr">
              <a:normAutofit/>
            </a:bodyPr>
            <a:lstStyle/>
            <a:p>
              <a:pPr algn="r">
                <a:lnSpc>
                  <a:spcPts val="1500"/>
                </a:lnSpc>
                <a:defRPr/>
              </a:pPr>
              <a:endPara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MH_SubTitle_3"/>
            <p:cNvSpPr/>
            <p:nvPr>
              <p:custDataLst>
                <p:tags r:id="rId10"/>
              </p:custDataLst>
            </p:nvPr>
          </p:nvSpPr>
          <p:spPr bwMode="auto">
            <a:xfrm>
              <a:off x="3317850" y="3116724"/>
              <a:ext cx="2852737" cy="510779"/>
            </a:xfrm>
            <a:custGeom>
              <a:avLst/>
              <a:gdLst>
                <a:gd name="T0" fmla="*/ 2646 w 2650"/>
                <a:gd name="T1" fmla="*/ 230 h 500"/>
                <a:gd name="T2" fmla="*/ 2552 w 2650"/>
                <a:gd name="T3" fmla="*/ 126 h 500"/>
                <a:gd name="T4" fmla="*/ 2650 w 2650"/>
                <a:gd name="T5" fmla="*/ 0 h 500"/>
                <a:gd name="T6" fmla="*/ 0 w 2650"/>
                <a:gd name="T7" fmla="*/ 0 h 500"/>
                <a:gd name="T8" fmla="*/ 0 w 2650"/>
                <a:gd name="T9" fmla="*/ 500 h 500"/>
                <a:gd name="T10" fmla="*/ 2650 w 2650"/>
                <a:gd name="T11" fmla="*/ 500 h 500"/>
                <a:gd name="T12" fmla="*/ 2572 w 2650"/>
                <a:gd name="T13" fmla="*/ 360 h 500"/>
                <a:gd name="T14" fmla="*/ 2646 w 2650"/>
                <a:gd name="T15" fmla="*/ 23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0" h="500">
                  <a:moveTo>
                    <a:pt x="2646" y="230"/>
                  </a:moveTo>
                  <a:lnTo>
                    <a:pt x="2552" y="126"/>
                  </a:lnTo>
                  <a:lnTo>
                    <a:pt x="2650" y="0"/>
                  </a:lnTo>
                  <a:lnTo>
                    <a:pt x="0" y="0"/>
                  </a:lnTo>
                  <a:lnTo>
                    <a:pt x="0" y="500"/>
                  </a:lnTo>
                  <a:lnTo>
                    <a:pt x="2650" y="500"/>
                  </a:lnTo>
                  <a:lnTo>
                    <a:pt x="2572" y="360"/>
                  </a:lnTo>
                  <a:lnTo>
                    <a:pt x="2646" y="2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lIns="180000" anchor="ctr">
              <a:normAutofit/>
            </a:bodyPr>
            <a:lstStyle/>
            <a:p>
              <a:pPr>
                <a:lnSpc>
                  <a:spcPts val="1500"/>
                </a:lnSpc>
                <a:defRPr/>
              </a:pPr>
              <a:endParaRPr lang="zh-CN" altLang="en-US" sz="12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407055" y="3292230"/>
              <a:ext cx="2296239" cy="241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方正姚体" panose="02010601030101010101" pitchFamily="2" charset="-122"/>
                </a:rPr>
                <a:t>怎么做？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身边的塑料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4" name="照片" descr="D:\3.教学\1.部编版道法\10.我们所了解的环境污染\图片\公共汽车.png公共汽车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2460" y="2169795"/>
            <a:ext cx="2423795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照片" descr="D:\3.教学\1.部编版道法\10.我们所了解的环境污染\图片\自行车.png自行车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88665" y="2148840"/>
            <a:ext cx="2508885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照片" descr="D:\3.教学\1.部编版道法\10.我们所了解的环境污染\图片\小汽车.png小汽车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" y="4244975"/>
            <a:ext cx="242443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照片" descr="D:\3.教学\1.部编版道法\10.我们所了解的环境污染\图片\道路安全锥.jpg道路安全锥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88030" y="4265930"/>
            <a:ext cx="250952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组合 14"/>
          <p:cNvGrpSpPr/>
          <p:nvPr/>
        </p:nvGrpSpPr>
        <p:grpSpPr>
          <a:xfrm>
            <a:off x="632460" y="1462405"/>
            <a:ext cx="3512185" cy="523240"/>
            <a:chOff x="996" y="2303"/>
            <a:chExt cx="5531" cy="824"/>
          </a:xfrm>
        </p:grpSpPr>
        <p:sp>
          <p:nvSpPr>
            <p:cNvPr id="36" name="矩形 35"/>
            <p:cNvSpPr/>
            <p:nvPr/>
          </p:nvSpPr>
          <p:spPr>
            <a:xfrm>
              <a:off x="996" y="2303"/>
              <a:ext cx="509" cy="824"/>
            </a:xfrm>
            <a:prstGeom prst="rect">
              <a:avLst/>
            </a:prstGeom>
            <a:solidFill>
              <a:srgbClr val="378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78B19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"/>
            <p:cNvSpPr txBox="1"/>
            <p:nvPr/>
          </p:nvSpPr>
          <p:spPr>
            <a:xfrm>
              <a:off x="1505" y="2303"/>
              <a:ext cx="5022" cy="824"/>
            </a:xfrm>
            <a:prstGeom prst="rect">
              <a:avLst/>
            </a:prstGeom>
            <a:noFill/>
            <a:ln w="12700">
              <a:solidFill>
                <a:srgbClr val="37855E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rgbClr val="37855E"/>
                  </a:solidFill>
                  <a:latin typeface="微软雅黑" panose="020B0503020204020204" charset="-122"/>
                  <a:ea typeface="微软雅黑" panose="020B0503020204020204" charset="-122"/>
                </a:rPr>
                <a:t>   道路上</a:t>
              </a:r>
              <a:endParaRPr kumimoji="1" lang="zh-CN" altLang="en-US" sz="2400" b="1" dirty="0">
                <a:solidFill>
                  <a:srgbClr val="3785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照片" descr="D:\3.教学\1.部编版道法\10.我们所了解的环境污染\图片\塑胶跑道.jpg塑胶跑道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4165" y="2223453"/>
            <a:ext cx="2292350" cy="1527810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照片" descr="D:\3.教学\1.部编版道法\10.我们所了解的环境污染\图片\气球.JPG气球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89733" y="2170113"/>
            <a:ext cx="2452370" cy="1634490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照片" descr="D:\3.教学\1.部编版道法\10.我们所了解的环境污染\图片\学校宣传牌.JPG学校宣传牌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52895" y="4281805"/>
            <a:ext cx="229362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照片" descr="D:\3.教学\1.部编版道法\10.我们所了解的环境污染\图片\教室桌椅.JPG教室桌椅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90050" y="4314190"/>
            <a:ext cx="2451735" cy="157035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6653530" y="1462405"/>
            <a:ext cx="3547110" cy="523240"/>
            <a:chOff x="10478" y="2303"/>
            <a:chExt cx="5586" cy="824"/>
          </a:xfrm>
        </p:grpSpPr>
        <p:sp>
          <p:nvSpPr>
            <p:cNvPr id="13" name="矩形 12"/>
            <p:cNvSpPr/>
            <p:nvPr/>
          </p:nvSpPr>
          <p:spPr>
            <a:xfrm>
              <a:off x="10478" y="2303"/>
              <a:ext cx="563" cy="824"/>
            </a:xfrm>
            <a:prstGeom prst="rect">
              <a:avLst/>
            </a:prstGeom>
            <a:solidFill>
              <a:srgbClr val="378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78B19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3"/>
            <p:cNvSpPr txBox="1"/>
            <p:nvPr/>
          </p:nvSpPr>
          <p:spPr>
            <a:xfrm>
              <a:off x="11042" y="2303"/>
              <a:ext cx="5022" cy="824"/>
            </a:xfrm>
            <a:prstGeom prst="rect">
              <a:avLst/>
            </a:prstGeom>
            <a:noFill/>
            <a:ln w="12700">
              <a:solidFill>
                <a:srgbClr val="37855E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rgbClr val="37855E"/>
                  </a:solidFill>
                  <a:latin typeface="微软雅黑" panose="020B0503020204020204" charset="-122"/>
                  <a:ea typeface="微软雅黑" panose="020B0503020204020204" charset="-122"/>
                </a:rPr>
                <a:t>   学校里</a:t>
              </a:r>
              <a:endParaRPr kumimoji="1" lang="zh-CN" altLang="en-US" sz="2400" b="1" dirty="0">
                <a:solidFill>
                  <a:srgbClr val="3785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2849245" y="560070"/>
            <a:ext cx="736790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0">
                <a:ea typeface="宋体" panose="02010600030101010101" pitchFamily="2" charset="-122"/>
              </a:rPr>
              <a:t>       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</a:t>
            </a:r>
            <a:r>
              <a:rPr lang="en-US" altLang="zh-CN" sz="2800" b="1">
                <a:ea typeface="宋体" panose="02010600030101010101" pitchFamily="2" charset="-122"/>
              </a:rPr>
              <a:t>       </a:t>
            </a:r>
            <a:endParaRPr lang="zh-CN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/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3559" name="矩形 7"/>
          <p:cNvSpPr/>
          <p:nvPr/>
        </p:nvSpPr>
        <p:spPr>
          <a:xfrm>
            <a:off x="7343775" y="1497965"/>
            <a:ext cx="4387850" cy="4556125"/>
          </a:xfrm>
          <a:prstGeom prst="rect">
            <a:avLst/>
          </a:prstGeom>
          <a:noFill/>
          <a:ln w="28575" cap="flat" cmpd="thickThin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ctr"/>
            <a:endParaRPr lang="zh-CN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endParaRPr altLang="zh-CN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sz="2000" dirty="0">
                <a:latin typeface="楷体" panose="02010609060101010101" charset="-122"/>
                <a:ea typeface="楷体" panose="02010609060101010101" charset="-122"/>
              </a:rPr>
              <a:t>  </a:t>
            </a:r>
            <a:endParaRPr altLang="zh-CN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altLang="zh-CN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ClrTx/>
              <a:buSzTx/>
              <a:buFontTx/>
            </a:pPr>
            <a:endParaRPr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buClrTx/>
              <a:buSzTx/>
              <a:buFontTx/>
            </a:pPr>
            <a:endParaRPr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buClrTx/>
              <a:buSzTx/>
              <a:buFontTx/>
            </a:pPr>
            <a:endParaRPr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buClrTx/>
              <a:buSzTx/>
              <a:buFontTx/>
            </a:pPr>
            <a:endParaRPr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buClrTx/>
              <a:buSzTx/>
              <a:buFontTx/>
            </a:pPr>
            <a:endParaRPr altLang="zh-CN" sz="20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20000" y="2123440"/>
            <a:ext cx="3648075" cy="3627120"/>
          </a:xfrm>
          <a:prstGeom prst="rect">
            <a:avLst/>
          </a:prstGeom>
          <a:solidFill>
            <a:srgbClr val="EDD9B4"/>
          </a:solidFill>
        </p:spPr>
        <p:txBody>
          <a:bodyPr wrap="square" rtlCol="0">
            <a:noAutofit/>
          </a:bodyPr>
          <a:lstStyle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8790" y="1586865"/>
            <a:ext cx="676592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亲爱的孩子们，请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和家人宣讲今天课上学到的环保知识，共同制定家庭“减塑”方案，进行21天“减塑”环保行动打卡，用实际行动为地球妈妈“减负”。</a:t>
            </a:r>
            <a:endParaRPr 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让我们一起合理地、有节制地使用塑料制品。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78963" y="247594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+mn-ea"/>
                <a:cs typeface="+mn-ea"/>
              </a:rPr>
              <a:t>“</a:t>
            </a:r>
            <a:r>
              <a:rPr lang="zh-CN" altLang="en-US" dirty="0">
                <a:ea typeface="+mn-ea"/>
                <a:cs typeface="+mn-ea"/>
              </a:rPr>
              <a:t>减塑</a:t>
            </a:r>
            <a:r>
              <a:rPr lang="en-US" altLang="zh-CN" dirty="0">
                <a:ea typeface="+mn-ea"/>
                <a:cs typeface="+mn-ea"/>
              </a:rPr>
              <a:t>”</a:t>
            </a:r>
            <a:r>
              <a:rPr lang="zh-CN" altLang="en-US" dirty="0">
                <a:ea typeface="+mn-ea"/>
                <a:cs typeface="+mn-ea"/>
              </a:rPr>
              <a:t>见行动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07410" y="956310"/>
            <a:ext cx="1582420" cy="6305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ea typeface="宋体" panose="02010600030101010101" pitchFamily="2" charset="-122"/>
                <a:sym typeface="+mn-ea"/>
              </a:rPr>
              <a:t>课后延学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973060" y="1586865"/>
            <a:ext cx="2930525" cy="8972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010525" y="1663065"/>
            <a:ext cx="305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我家的</a:t>
            </a:r>
            <a:r>
              <a:rPr lang="en-US" altLang="zh-CN" sz="2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减塑</a:t>
            </a:r>
            <a:r>
              <a:rPr lang="en-US" altLang="zh-CN" sz="2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方案</a:t>
            </a:r>
            <a:endParaRPr lang="zh-CN" altLang="en-US" sz="2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7410" y="4694555"/>
            <a:ext cx="1496695" cy="1735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.CH-202207271528\Desktop\我们所了解的环境污染\世界环境日图片.png世界环境日图片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0410" y="889635"/>
            <a:ext cx="4612005" cy="5352415"/>
          </a:xfrm>
          <a:prstGeom prst="rect">
            <a:avLst/>
          </a:prstGeom>
        </p:spPr>
      </p:pic>
      <p:sp>
        <p:nvSpPr>
          <p:cNvPr id="7" name="01"/>
          <p:cNvSpPr/>
          <p:nvPr/>
        </p:nvSpPr>
        <p:spPr>
          <a:xfrm>
            <a:off x="7475855" y="2225040"/>
            <a:ext cx="2444750" cy="118554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zh-CN" altLang="en-US" sz="5400" b="1" dirty="0">
                <a:ln w="0"/>
                <a:solidFill>
                  <a:schemeClr val="accent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谢</a:t>
            </a:r>
            <a:r>
              <a:rPr lang="en-US" altLang="zh-CN" sz="5400" b="1" dirty="0">
                <a:ln w="0"/>
                <a:solidFill>
                  <a:schemeClr val="accent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 </a:t>
            </a:r>
            <a:r>
              <a:rPr lang="zh-CN" altLang="en-US" sz="5400" b="1" dirty="0">
                <a:ln w="0"/>
                <a:solidFill>
                  <a:schemeClr val="accent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谢！</a:t>
            </a:r>
            <a:endParaRPr lang="zh-CN" altLang="en-US" sz="5400" b="1" cap="none" spc="0" dirty="0">
              <a:ln w="0"/>
              <a:solidFill>
                <a:schemeClr val="accent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89" y="3095382"/>
            <a:ext cx="6062027" cy="732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00" y="2147749"/>
            <a:ext cx="6062027" cy="73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身边的塑料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4" name="照片" descr="D:\3.教学\1.部编版道法\10.我们所了解的环境污染\图片\塑料膜.jpg塑料膜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4215" y="2169795"/>
            <a:ext cx="2352675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照片" descr="D:\3.教学\1.部编版道法\10.我们所了解的环境污染\图片\大棚.jpg大棚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14065" y="2148840"/>
            <a:ext cx="2458720" cy="165671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照片" descr="D:\3.教学\1.部编版道法\10.我们所了解的环境污染\图片\喷雾机.jpg喷雾机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4215" y="4244975"/>
            <a:ext cx="235331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照片" descr="D:\3.教学\1.部编版道法\10.我们所了解的环境污染\图片\水管.jpg水管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17240" y="4265930"/>
            <a:ext cx="2451100" cy="163512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组合 14"/>
          <p:cNvGrpSpPr/>
          <p:nvPr/>
        </p:nvGrpSpPr>
        <p:grpSpPr>
          <a:xfrm>
            <a:off x="632460" y="1462405"/>
            <a:ext cx="3512185" cy="523240"/>
            <a:chOff x="996" y="2303"/>
            <a:chExt cx="5531" cy="824"/>
          </a:xfrm>
        </p:grpSpPr>
        <p:sp>
          <p:nvSpPr>
            <p:cNvPr id="36" name="矩形 35"/>
            <p:cNvSpPr/>
            <p:nvPr/>
          </p:nvSpPr>
          <p:spPr>
            <a:xfrm>
              <a:off x="996" y="2303"/>
              <a:ext cx="509" cy="824"/>
            </a:xfrm>
            <a:prstGeom prst="rect">
              <a:avLst/>
            </a:prstGeom>
            <a:solidFill>
              <a:srgbClr val="378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78B19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"/>
            <p:cNvSpPr txBox="1"/>
            <p:nvPr/>
          </p:nvSpPr>
          <p:spPr>
            <a:xfrm>
              <a:off x="1505" y="2303"/>
              <a:ext cx="5022" cy="824"/>
            </a:xfrm>
            <a:prstGeom prst="rect">
              <a:avLst/>
            </a:prstGeom>
            <a:noFill/>
            <a:ln w="12700">
              <a:solidFill>
                <a:srgbClr val="37855E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rgbClr val="37855E"/>
                  </a:solidFill>
                  <a:latin typeface="微软雅黑" panose="020B0503020204020204" charset="-122"/>
                  <a:ea typeface="微软雅黑" panose="020B0503020204020204" charset="-122"/>
                </a:rPr>
                <a:t>   田野</a:t>
              </a:r>
              <a:endParaRPr kumimoji="1" lang="zh-CN" altLang="en-US" sz="2400" b="1" dirty="0">
                <a:solidFill>
                  <a:srgbClr val="3785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9" name="照片" descr="D:\3.教学\1.部编版道法\10.我们所了解的环境污染\图片\CT.jpgC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91300" y="2223770"/>
            <a:ext cx="2355215" cy="1527810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照片" descr="D:\3.教学\1.部编版道法\10.我们所了解的环境污染\图片\盐水袋.png盐水袋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90050" y="2170430"/>
            <a:ext cx="2573655" cy="1634490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照片" descr="D:\3.教学\1.部编版道法\10.我们所了解的环境污染\图片\额温枪.jpg额温枪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91300" y="4335145"/>
            <a:ext cx="2355215" cy="152844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照片" descr="D:\3.教学\1.部编版道法\10.我们所了解的环境污染\图片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52915" y="4314190"/>
            <a:ext cx="2326005" cy="1570355"/>
          </a:xfrm>
          <a:prstGeom prst="rect">
            <a:avLst/>
          </a:prstGeom>
          <a:ln w="762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6653530" y="1462405"/>
            <a:ext cx="3547110" cy="523240"/>
            <a:chOff x="10478" y="2303"/>
            <a:chExt cx="5586" cy="824"/>
          </a:xfrm>
        </p:grpSpPr>
        <p:sp>
          <p:nvSpPr>
            <p:cNvPr id="13" name="矩形 12"/>
            <p:cNvSpPr/>
            <p:nvPr/>
          </p:nvSpPr>
          <p:spPr>
            <a:xfrm>
              <a:off x="10478" y="2303"/>
              <a:ext cx="563" cy="824"/>
            </a:xfrm>
            <a:prstGeom prst="rect">
              <a:avLst/>
            </a:prstGeom>
            <a:solidFill>
              <a:srgbClr val="378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78B19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3"/>
            <p:cNvSpPr txBox="1"/>
            <p:nvPr/>
          </p:nvSpPr>
          <p:spPr>
            <a:xfrm>
              <a:off x="11042" y="2303"/>
              <a:ext cx="5022" cy="824"/>
            </a:xfrm>
            <a:prstGeom prst="rect">
              <a:avLst/>
            </a:prstGeom>
            <a:noFill/>
            <a:ln w="12700">
              <a:solidFill>
                <a:srgbClr val="37855E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zh-CN" altLang="en-US" sz="2400" b="1" dirty="0">
                  <a:solidFill>
                    <a:srgbClr val="37855E"/>
                  </a:solidFill>
                  <a:latin typeface="微软雅黑" panose="020B0503020204020204" charset="-122"/>
                  <a:ea typeface="微软雅黑" panose="020B0503020204020204" charset="-122"/>
                </a:rPr>
                <a:t>   医院</a:t>
              </a:r>
              <a:endParaRPr kumimoji="1" lang="zh-CN" altLang="en-US" sz="2400" b="1" dirty="0">
                <a:solidFill>
                  <a:srgbClr val="37855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身边的塑料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6" name="图片 5" descr="}}LS@CL_)([)9M7RXEOCCV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735" y="731520"/>
            <a:ext cx="3298190" cy="2863850"/>
          </a:xfrm>
          <a:prstGeom prst="rect">
            <a:avLst/>
          </a:prstGeom>
        </p:spPr>
      </p:pic>
      <p:pic>
        <p:nvPicPr>
          <p:cNvPr id="7" name="图片 6" descr="WX~7J`GYAYABXH~HQ6EMVS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5" y="689610"/>
            <a:ext cx="3459480" cy="2948305"/>
          </a:xfrm>
          <a:prstGeom prst="rect">
            <a:avLst/>
          </a:prstGeom>
        </p:spPr>
      </p:pic>
      <p:pic>
        <p:nvPicPr>
          <p:cNvPr id="8" name="图片 7" descr="7[%CW_E%(~E)8QO1)05K9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05" y="689610"/>
            <a:ext cx="3450590" cy="2863215"/>
          </a:xfrm>
          <a:prstGeom prst="rect">
            <a:avLst/>
          </a:prstGeom>
        </p:spPr>
      </p:pic>
      <p:pic>
        <p:nvPicPr>
          <p:cNvPr id="9" name="图片 8" descr=")OL$V0{{5LDKI~9JR394~$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" y="3595370"/>
            <a:ext cx="3303905" cy="2510790"/>
          </a:xfrm>
          <a:prstGeom prst="rect">
            <a:avLst/>
          </a:prstGeom>
        </p:spPr>
      </p:pic>
      <p:pic>
        <p:nvPicPr>
          <p:cNvPr id="10" name="图片 9" descr="$X%0SVOI32LB(N2~{(7EL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290" y="3539490"/>
            <a:ext cx="3460750" cy="2623185"/>
          </a:xfrm>
          <a:prstGeom prst="rect">
            <a:avLst/>
          </a:prstGeom>
        </p:spPr>
      </p:pic>
      <p:pic>
        <p:nvPicPr>
          <p:cNvPr id="11" name="图片 10" descr="ERBL)5~`0QIPA@}3WMIYTQQ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405" y="3552825"/>
            <a:ext cx="3432175" cy="272923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身边的塑料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6" name="图片 5" descr="}}LS@CL_)([)9M7RXEOCCV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735" y="731520"/>
            <a:ext cx="3298190" cy="2863850"/>
          </a:xfrm>
          <a:prstGeom prst="rect">
            <a:avLst/>
          </a:prstGeom>
        </p:spPr>
      </p:pic>
      <p:pic>
        <p:nvPicPr>
          <p:cNvPr id="7" name="图片 6" descr="WX~7J`GYAYABXH~HQ6EMVS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5" y="689610"/>
            <a:ext cx="3459480" cy="2948305"/>
          </a:xfrm>
          <a:prstGeom prst="rect">
            <a:avLst/>
          </a:prstGeom>
        </p:spPr>
      </p:pic>
      <p:pic>
        <p:nvPicPr>
          <p:cNvPr id="8" name="图片 7" descr="7[%CW_E%(~E)8QO1)05K9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05" y="689610"/>
            <a:ext cx="3450590" cy="2863215"/>
          </a:xfrm>
          <a:prstGeom prst="rect">
            <a:avLst/>
          </a:prstGeom>
        </p:spPr>
      </p:pic>
      <p:pic>
        <p:nvPicPr>
          <p:cNvPr id="9" name="图片 8" descr=")OL$V0{{5LDKI~9JR394~$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" y="3595370"/>
            <a:ext cx="3303905" cy="2510790"/>
          </a:xfrm>
          <a:prstGeom prst="rect">
            <a:avLst/>
          </a:prstGeom>
        </p:spPr>
      </p:pic>
      <p:pic>
        <p:nvPicPr>
          <p:cNvPr id="10" name="图片 9" descr="$X%0SVOI32LB(N2~{(7EL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290" y="3539490"/>
            <a:ext cx="3460750" cy="2623185"/>
          </a:xfrm>
          <a:prstGeom prst="rect">
            <a:avLst/>
          </a:prstGeom>
        </p:spPr>
      </p:pic>
      <p:pic>
        <p:nvPicPr>
          <p:cNvPr id="11" name="图片 10" descr="ERBL)5~`0QIPA@}3WMIYTQQ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405" y="3552825"/>
            <a:ext cx="3432175" cy="27292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990127" y="5191926"/>
            <a:ext cx="544356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03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塑料的产量</a:t>
            </a:r>
            <a:endParaRPr lang="zh-CN" altLang="en-US" dirty="0">
              <a:ea typeface="+mn-ea"/>
              <a:cs typeface="+mn-ea"/>
            </a:endParaRPr>
          </a:p>
        </p:txBody>
      </p:sp>
      <p:pic>
        <p:nvPicPr>
          <p:cNvPr id="4" name="图片 3" descr="G[7KD0RWX%20ATW88AY_{M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241425"/>
            <a:ext cx="9603740" cy="5108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671357" y="4809021"/>
            <a:ext cx="6678930" cy="83820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l" fontAlgn="auto">
              <a:lnSpc>
                <a:spcPts val="2800"/>
              </a:lnSpc>
            </a:pPr>
            <a:r>
              <a:rPr altLang="zh-CN" sz="21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温馨提示：汇报时，说清楚“我们探究的是</a:t>
            </a:r>
            <a:r>
              <a:rPr altLang="zh-CN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altLang="zh-CN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altLang="zh-CN" sz="2100" b="1" u="sng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fontAlgn="auto">
              <a:lnSpc>
                <a:spcPts val="2800"/>
              </a:lnSpc>
            </a:pPr>
            <a:r>
              <a:rPr altLang="zh-CN" sz="21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通过</a:t>
            </a:r>
            <a:r>
              <a:rPr altLang="zh-CN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altLang="zh-CN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altLang="zh-CN" sz="21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的方法，发现塑料有</a:t>
            </a:r>
            <a:r>
              <a:rPr altLang="zh-CN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altLang="zh-CN" sz="2100" b="1" u="sng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altLang="zh-CN" sz="21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的性能。”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ea typeface="+mn-ea"/>
                <a:cs typeface="+mn-ea"/>
              </a:rPr>
              <a:t>塑料的性能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01590" y="1094740"/>
            <a:ext cx="5818505" cy="8401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探究：塑料有哪些性能？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835785"/>
            <a:ext cx="4050030" cy="2973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矩形 7"/>
          <p:cNvSpPr/>
          <p:nvPr/>
        </p:nvSpPr>
        <p:spPr>
          <a:xfrm>
            <a:off x="4369435" y="2182495"/>
            <a:ext cx="6639560" cy="2138045"/>
          </a:xfrm>
          <a:prstGeom prst="rect">
            <a:avLst/>
          </a:prstGeom>
          <a:noFill/>
          <a:ln w="28575" cap="flat" cmpd="thickThin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fontAlgn="auto">
              <a:lnSpc>
                <a:spcPts val="3200"/>
              </a:lnSpc>
            </a:pPr>
            <a:r>
              <a:rPr lang="en-US" sz="2000" dirty="0"/>
              <a:t>     </a:t>
            </a:r>
            <a:r>
              <a:rPr lang="en-US" sz="2800" dirty="0"/>
              <a:t>    </a:t>
            </a:r>
            <a:endParaRPr altLang="zh-CN" sz="2000" dirty="0"/>
          </a:p>
          <a:p>
            <a:pPr fontAlgn="auto">
              <a:lnSpc>
                <a:spcPts val="2800"/>
              </a:lnSpc>
            </a:pPr>
            <a:r>
              <a:rPr lang="en-US" sz="2000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探究方法：可采用“看一看”“摸</a:t>
            </a:r>
            <a:r>
              <a:rPr 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摸”“拍一拍”“</a:t>
            </a:r>
            <a:r>
              <a:rPr 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比一比</a:t>
            </a: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问一问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等方法，说说塑料产品的性能，小组成员轮流发言。</a:t>
            </a:r>
            <a:endParaRPr altLang="zh-CN" sz="28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28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28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altLang="zh-CN" sz="28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ts val="2800"/>
              </a:lnSpc>
            </a:pPr>
            <a:r>
              <a:rPr altLang="zh-CN" sz="2800" b="1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altLang="zh-CN" sz="2400" b="1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355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31833" y="3119122"/>
            <a:ext cx="1154112" cy="1173163"/>
            <a:chOff x="5487988" y="1539876"/>
            <a:chExt cx="1154112" cy="1173163"/>
          </a:xfrm>
        </p:grpSpPr>
        <p:pic>
          <p:nvPicPr>
            <p:cNvPr id="4" name="MH_Other_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5487988" y="1539876"/>
              <a:ext cx="1154112" cy="11731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MH_Other_13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5834063" y="2001838"/>
              <a:ext cx="138112" cy="247650"/>
            </a:xfrm>
            <a:custGeom>
              <a:avLst/>
              <a:gdLst>
                <a:gd name="T0" fmla="*/ 2147483646 w 46"/>
                <a:gd name="T1" fmla="*/ 0 h 82"/>
                <a:gd name="T2" fmla="*/ 2147483646 w 46"/>
                <a:gd name="T3" fmla="*/ 0 h 82"/>
                <a:gd name="T4" fmla="*/ 0 w 46"/>
                <a:gd name="T5" fmla="*/ 2147483646 h 82"/>
                <a:gd name="T6" fmla="*/ 0 w 46"/>
                <a:gd name="T7" fmla="*/ 2147483646 h 82"/>
                <a:gd name="T8" fmla="*/ 2147483646 w 46"/>
                <a:gd name="T9" fmla="*/ 2147483646 h 82"/>
                <a:gd name="T10" fmla="*/ 2147483646 w 46"/>
                <a:gd name="T11" fmla="*/ 2147483646 h 82"/>
                <a:gd name="T12" fmla="*/ 2147483646 w 46"/>
                <a:gd name="T13" fmla="*/ 2147483646 h 82"/>
                <a:gd name="T14" fmla="*/ 2147483646 w 46"/>
                <a:gd name="T15" fmla="*/ 2147483646 h 82"/>
                <a:gd name="T16" fmla="*/ 2147483646 w 46"/>
                <a:gd name="T17" fmla="*/ 0 h 82"/>
                <a:gd name="T18" fmla="*/ 2147483646 w 46"/>
                <a:gd name="T19" fmla="*/ 2147483646 h 82"/>
                <a:gd name="T20" fmla="*/ 2147483646 w 46"/>
                <a:gd name="T21" fmla="*/ 2147483646 h 82"/>
                <a:gd name="T22" fmla="*/ 2147483646 w 46"/>
                <a:gd name="T23" fmla="*/ 2147483646 h 82"/>
                <a:gd name="T24" fmla="*/ 2147483646 w 46"/>
                <a:gd name="T25" fmla="*/ 2147483646 h 82"/>
                <a:gd name="T26" fmla="*/ 2147483646 w 46"/>
                <a:gd name="T27" fmla="*/ 2147483646 h 82"/>
                <a:gd name="T28" fmla="*/ 2147483646 w 46"/>
                <a:gd name="T29" fmla="*/ 2147483646 h 82"/>
                <a:gd name="T30" fmla="*/ 2147483646 w 46"/>
                <a:gd name="T31" fmla="*/ 2147483646 h 82"/>
                <a:gd name="T32" fmla="*/ 2147483646 w 46"/>
                <a:gd name="T33" fmla="*/ 2147483646 h 82"/>
                <a:gd name="T34" fmla="*/ 2147483646 w 46"/>
                <a:gd name="T35" fmla="*/ 2147483646 h 82"/>
                <a:gd name="T36" fmla="*/ 2147483646 w 46"/>
                <a:gd name="T37" fmla="*/ 2147483646 h 82"/>
                <a:gd name="T38" fmla="*/ 2147483646 w 46"/>
                <a:gd name="T39" fmla="*/ 2147483646 h 82"/>
                <a:gd name="T40" fmla="*/ 2147483646 w 46"/>
                <a:gd name="T41" fmla="*/ 2147483646 h 82"/>
                <a:gd name="T42" fmla="*/ 2147483646 w 46"/>
                <a:gd name="T43" fmla="*/ 2147483646 h 82"/>
                <a:gd name="T44" fmla="*/ 2147483646 w 46"/>
                <a:gd name="T45" fmla="*/ 2147483646 h 82"/>
                <a:gd name="T46" fmla="*/ 2147483646 w 46"/>
                <a:gd name="T47" fmla="*/ 2147483646 h 82"/>
                <a:gd name="T48" fmla="*/ 2147483646 w 46"/>
                <a:gd name="T49" fmla="*/ 2147483646 h 82"/>
                <a:gd name="T50" fmla="*/ 2147483646 w 46"/>
                <a:gd name="T51" fmla="*/ 2147483646 h 82"/>
                <a:gd name="T52" fmla="*/ 2147483646 w 46"/>
                <a:gd name="T53" fmla="*/ 2147483646 h 82"/>
                <a:gd name="T54" fmla="*/ 2147483646 w 46"/>
                <a:gd name="T55" fmla="*/ 2147483646 h 82"/>
                <a:gd name="T56" fmla="*/ 2147483646 w 46"/>
                <a:gd name="T57" fmla="*/ 2147483646 h 82"/>
                <a:gd name="T58" fmla="*/ 2147483646 w 46"/>
                <a:gd name="T59" fmla="*/ 2147483646 h 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6" h="82">
                  <a:moveTo>
                    <a:pt x="3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8"/>
                    <a:pt x="5" y="82"/>
                    <a:pt x="10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41" y="82"/>
                    <a:pt x="46" y="78"/>
                    <a:pt x="46" y="73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1" y="0"/>
                    <a:pt x="36" y="0"/>
                  </a:cubicBezTo>
                  <a:close/>
                  <a:moveTo>
                    <a:pt x="24" y="71"/>
                  </a:move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19" y="69"/>
                    <a:pt x="19" y="67"/>
                  </a:cubicBezTo>
                  <a:cubicBezTo>
                    <a:pt x="19" y="65"/>
                    <a:pt x="21" y="63"/>
                    <a:pt x="23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6" y="63"/>
                    <a:pt x="28" y="65"/>
                    <a:pt x="28" y="67"/>
                  </a:cubicBezTo>
                  <a:cubicBezTo>
                    <a:pt x="28" y="69"/>
                    <a:pt x="26" y="71"/>
                    <a:pt x="24" y="71"/>
                  </a:cubicBezTo>
                  <a:close/>
                  <a:moveTo>
                    <a:pt x="36" y="26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8" y="26"/>
                    <a:pt x="7" y="25"/>
                    <a:pt x="7" y="23"/>
                  </a:cubicBezTo>
                  <a:cubicBezTo>
                    <a:pt x="7" y="21"/>
                    <a:pt x="8" y="20"/>
                    <a:pt x="10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0"/>
                    <a:pt x="39" y="21"/>
                    <a:pt x="39" y="23"/>
                  </a:cubicBezTo>
                  <a:cubicBezTo>
                    <a:pt x="39" y="25"/>
                    <a:pt x="37" y="26"/>
                    <a:pt x="36" y="26"/>
                  </a:cubicBezTo>
                  <a:close/>
                  <a:moveTo>
                    <a:pt x="36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8" y="16"/>
                    <a:pt x="7" y="15"/>
                    <a:pt x="7" y="13"/>
                  </a:cubicBezTo>
                  <a:cubicBezTo>
                    <a:pt x="7" y="11"/>
                    <a:pt x="8" y="10"/>
                    <a:pt x="10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9" y="11"/>
                    <a:pt x="39" y="13"/>
                  </a:cubicBezTo>
                  <a:cubicBezTo>
                    <a:pt x="39" y="15"/>
                    <a:pt x="37" y="16"/>
                    <a:pt x="36" y="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6" name="MH_Other_14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989639" y="1998663"/>
              <a:ext cx="306387" cy="207962"/>
            </a:xfrm>
            <a:custGeom>
              <a:avLst/>
              <a:gdLst>
                <a:gd name="T0" fmla="*/ 2147483646 w 102"/>
                <a:gd name="T1" fmla="*/ 0 h 69"/>
                <a:gd name="T2" fmla="*/ 2147483646 w 102"/>
                <a:gd name="T3" fmla="*/ 0 h 69"/>
                <a:gd name="T4" fmla="*/ 0 w 102"/>
                <a:gd name="T5" fmla="*/ 2147483646 h 69"/>
                <a:gd name="T6" fmla="*/ 0 w 102"/>
                <a:gd name="T7" fmla="*/ 2147483646 h 69"/>
                <a:gd name="T8" fmla="*/ 2147483646 w 102"/>
                <a:gd name="T9" fmla="*/ 2147483646 h 69"/>
                <a:gd name="T10" fmla="*/ 2147483646 w 102"/>
                <a:gd name="T11" fmla="*/ 2147483646 h 69"/>
                <a:gd name="T12" fmla="*/ 2147483646 w 102"/>
                <a:gd name="T13" fmla="*/ 2147483646 h 69"/>
                <a:gd name="T14" fmla="*/ 2147483646 w 102"/>
                <a:gd name="T15" fmla="*/ 2147483646 h 69"/>
                <a:gd name="T16" fmla="*/ 2147483646 w 102"/>
                <a:gd name="T17" fmla="*/ 0 h 69"/>
                <a:gd name="T18" fmla="*/ 2147483646 w 102"/>
                <a:gd name="T19" fmla="*/ 2147483646 h 69"/>
                <a:gd name="T20" fmla="*/ 2147483646 w 102"/>
                <a:gd name="T21" fmla="*/ 2147483646 h 69"/>
                <a:gd name="T22" fmla="*/ 2147483646 w 102"/>
                <a:gd name="T23" fmla="*/ 2147483646 h 69"/>
                <a:gd name="T24" fmla="*/ 2147483646 w 102"/>
                <a:gd name="T25" fmla="*/ 2147483646 h 69"/>
                <a:gd name="T26" fmla="*/ 2147483646 w 102"/>
                <a:gd name="T27" fmla="*/ 2147483646 h 69"/>
                <a:gd name="T28" fmla="*/ 2147483646 w 102"/>
                <a:gd name="T29" fmla="*/ 2147483646 h 69"/>
                <a:gd name="T30" fmla="*/ 2147483646 w 102"/>
                <a:gd name="T31" fmla="*/ 2147483646 h 69"/>
                <a:gd name="T32" fmla="*/ 2147483646 w 102"/>
                <a:gd name="T33" fmla="*/ 2147483646 h 69"/>
                <a:gd name="T34" fmla="*/ 2147483646 w 102"/>
                <a:gd name="T35" fmla="*/ 2147483646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2" h="69">
                  <a:moveTo>
                    <a:pt x="9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3"/>
                    <a:pt x="5" y="69"/>
                    <a:pt x="12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7" y="69"/>
                    <a:pt x="102" y="63"/>
                    <a:pt x="102" y="5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2" y="6"/>
                    <a:pt x="97" y="0"/>
                    <a:pt x="90" y="0"/>
                  </a:cubicBezTo>
                  <a:close/>
                  <a:moveTo>
                    <a:pt x="98" y="56"/>
                  </a:moveTo>
                  <a:cubicBezTo>
                    <a:pt x="98" y="60"/>
                    <a:pt x="94" y="64"/>
                    <a:pt x="9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5" y="60"/>
                    <a:pt x="5" y="5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8"/>
                    <a:pt x="8" y="5"/>
                    <a:pt x="12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4" y="5"/>
                    <a:pt x="98" y="8"/>
                    <a:pt x="98" y="12"/>
                  </a:cubicBezTo>
                  <a:lnTo>
                    <a:pt x="98" y="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7" name="MH_Other_15"/>
            <p:cNvSpPr/>
            <p:nvPr>
              <p:custDataLst>
                <p:tags r:id="rId5"/>
              </p:custDataLst>
            </p:nvPr>
          </p:nvSpPr>
          <p:spPr bwMode="auto">
            <a:xfrm>
              <a:off x="6113464" y="2216150"/>
              <a:ext cx="53975" cy="39688"/>
            </a:xfrm>
            <a:custGeom>
              <a:avLst/>
              <a:gdLst>
                <a:gd name="T0" fmla="*/ 2147483646 w 18"/>
                <a:gd name="T1" fmla="*/ 0 h 13"/>
                <a:gd name="T2" fmla="*/ 2147483646 w 18"/>
                <a:gd name="T3" fmla="*/ 0 h 13"/>
                <a:gd name="T4" fmla="*/ 0 w 18"/>
                <a:gd name="T5" fmla="*/ 2147483646 h 13"/>
                <a:gd name="T6" fmla="*/ 2147483646 w 18"/>
                <a:gd name="T7" fmla="*/ 2147483646 h 13"/>
                <a:gd name="T8" fmla="*/ 2147483646 w 18"/>
                <a:gd name="T9" fmla="*/ 2147483646 h 13"/>
                <a:gd name="T10" fmla="*/ 2147483646 w 18"/>
                <a:gd name="T11" fmla="*/ 2147483646 h 13"/>
                <a:gd name="T12" fmla="*/ 2147483646 w 18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13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13"/>
                    <a:pt x="18" y="10"/>
                    <a:pt x="18" y="7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10557" y="1305879"/>
            <a:ext cx="1155700" cy="1174751"/>
            <a:chOff x="3848100" y="2420938"/>
            <a:chExt cx="1155700" cy="1174750"/>
          </a:xfrm>
        </p:grpSpPr>
        <p:pic>
          <p:nvPicPr>
            <p:cNvPr id="9" name="MH_Other_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3848100" y="2420938"/>
              <a:ext cx="1155700" cy="117475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MH_Other_16"/>
            <p:cNvSpPr/>
            <p:nvPr>
              <p:custDataLst>
                <p:tags r:id="rId7"/>
              </p:custDataLst>
            </p:nvPr>
          </p:nvSpPr>
          <p:spPr bwMode="auto">
            <a:xfrm>
              <a:off x="4256088" y="2841626"/>
              <a:ext cx="341312" cy="333375"/>
            </a:xfrm>
            <a:custGeom>
              <a:avLst/>
              <a:gdLst>
                <a:gd name="T0" fmla="*/ 173585 w 342470"/>
                <a:gd name="T1" fmla="*/ 57494 h 333044"/>
                <a:gd name="T2" fmla="*/ 269144 w 342470"/>
                <a:gd name="T3" fmla="*/ 57494 h 333044"/>
                <a:gd name="T4" fmla="*/ 329956 w 342470"/>
                <a:gd name="T5" fmla="*/ 118700 h 333044"/>
                <a:gd name="T6" fmla="*/ 329956 w 342470"/>
                <a:gd name="T7" fmla="*/ 167663 h 333044"/>
                <a:gd name="T8" fmla="*/ 280728 w 342470"/>
                <a:gd name="T9" fmla="*/ 228870 h 333044"/>
                <a:gd name="T10" fmla="*/ 295206 w 342470"/>
                <a:gd name="T11" fmla="*/ 320680 h 333044"/>
                <a:gd name="T12" fmla="*/ 248873 w 342470"/>
                <a:gd name="T13" fmla="*/ 228870 h 333044"/>
                <a:gd name="T14" fmla="*/ 173585 w 342470"/>
                <a:gd name="T15" fmla="*/ 228870 h 333044"/>
                <a:gd name="T16" fmla="*/ 115668 w 342470"/>
                <a:gd name="T17" fmla="*/ 167663 h 333044"/>
                <a:gd name="T18" fmla="*/ 115668 w 342470"/>
                <a:gd name="T19" fmla="*/ 118700 h 333044"/>
                <a:gd name="T20" fmla="*/ 173585 w 342470"/>
                <a:gd name="T21" fmla="*/ 57494 h 333044"/>
                <a:gd name="T22" fmla="*/ 60791 w 342470"/>
                <a:gd name="T23" fmla="*/ 0 h 333044"/>
                <a:gd name="T24" fmla="*/ 225795 w 342470"/>
                <a:gd name="T25" fmla="*/ 0 h 333044"/>
                <a:gd name="T26" fmla="*/ 283690 w 342470"/>
                <a:gd name="T27" fmla="*/ 48880 h 333044"/>
                <a:gd name="T28" fmla="*/ 275005 w 342470"/>
                <a:gd name="T29" fmla="*/ 45824 h 333044"/>
                <a:gd name="T30" fmla="*/ 170791 w 342470"/>
                <a:gd name="T31" fmla="*/ 45824 h 333044"/>
                <a:gd name="T32" fmla="*/ 104213 w 342470"/>
                <a:gd name="T33" fmla="*/ 116095 h 333044"/>
                <a:gd name="T34" fmla="*/ 104213 w 342470"/>
                <a:gd name="T35" fmla="*/ 168035 h 333044"/>
                <a:gd name="T36" fmla="*/ 144739 w 342470"/>
                <a:gd name="T37" fmla="*/ 232192 h 333044"/>
                <a:gd name="T38" fmla="*/ 31843 w 342470"/>
                <a:gd name="T39" fmla="*/ 336067 h 333044"/>
                <a:gd name="T40" fmla="*/ 86848 w 342470"/>
                <a:gd name="T41" fmla="*/ 232192 h 333044"/>
                <a:gd name="T42" fmla="*/ 60791 w 342470"/>
                <a:gd name="T43" fmla="*/ 232192 h 333044"/>
                <a:gd name="T44" fmla="*/ 0 w 342470"/>
                <a:gd name="T45" fmla="*/ 168035 h 333044"/>
                <a:gd name="T46" fmla="*/ 0 w 342470"/>
                <a:gd name="T47" fmla="*/ 61102 h 333044"/>
                <a:gd name="T48" fmla="*/ 60791 w 342470"/>
                <a:gd name="T49" fmla="*/ 0 h 3330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2470" h="333044">
                  <a:moveTo>
                    <a:pt x="180167" y="56867"/>
                  </a:moveTo>
                  <a:cubicBezTo>
                    <a:pt x="180167" y="56867"/>
                    <a:pt x="180167" y="56867"/>
                    <a:pt x="279352" y="56867"/>
                  </a:cubicBezTo>
                  <a:cubicBezTo>
                    <a:pt x="312414" y="56867"/>
                    <a:pt x="342470" y="84111"/>
                    <a:pt x="342470" y="117409"/>
                  </a:cubicBezTo>
                  <a:cubicBezTo>
                    <a:pt x="342470" y="117409"/>
                    <a:pt x="342470" y="117409"/>
                    <a:pt x="342470" y="165842"/>
                  </a:cubicBezTo>
                  <a:cubicBezTo>
                    <a:pt x="342470" y="196112"/>
                    <a:pt x="318425" y="220329"/>
                    <a:pt x="291375" y="226383"/>
                  </a:cubicBezTo>
                  <a:cubicBezTo>
                    <a:pt x="285363" y="256654"/>
                    <a:pt x="306403" y="317195"/>
                    <a:pt x="306403" y="317195"/>
                  </a:cubicBezTo>
                  <a:cubicBezTo>
                    <a:pt x="270335" y="308114"/>
                    <a:pt x="261318" y="247573"/>
                    <a:pt x="258313" y="226383"/>
                  </a:cubicBezTo>
                  <a:cubicBezTo>
                    <a:pt x="258313" y="226383"/>
                    <a:pt x="258313" y="226383"/>
                    <a:pt x="180167" y="226383"/>
                  </a:cubicBezTo>
                  <a:cubicBezTo>
                    <a:pt x="147105" y="226383"/>
                    <a:pt x="120054" y="199139"/>
                    <a:pt x="120054" y="165842"/>
                  </a:cubicBezTo>
                  <a:cubicBezTo>
                    <a:pt x="120054" y="165842"/>
                    <a:pt x="120054" y="165842"/>
                    <a:pt x="120054" y="117409"/>
                  </a:cubicBezTo>
                  <a:cubicBezTo>
                    <a:pt x="120054" y="84111"/>
                    <a:pt x="147105" y="56867"/>
                    <a:pt x="180167" y="56867"/>
                  </a:cubicBezTo>
                  <a:close/>
                  <a:moveTo>
                    <a:pt x="63096" y="0"/>
                  </a:moveTo>
                  <a:cubicBezTo>
                    <a:pt x="63096" y="0"/>
                    <a:pt x="63096" y="0"/>
                    <a:pt x="234358" y="0"/>
                  </a:cubicBezTo>
                  <a:cubicBezTo>
                    <a:pt x="264403" y="0"/>
                    <a:pt x="288440" y="21154"/>
                    <a:pt x="294449" y="48351"/>
                  </a:cubicBezTo>
                  <a:cubicBezTo>
                    <a:pt x="291445" y="48351"/>
                    <a:pt x="288440" y="45329"/>
                    <a:pt x="285435" y="45329"/>
                  </a:cubicBezTo>
                  <a:cubicBezTo>
                    <a:pt x="285435" y="45329"/>
                    <a:pt x="285435" y="45329"/>
                    <a:pt x="177270" y="45329"/>
                  </a:cubicBezTo>
                  <a:cubicBezTo>
                    <a:pt x="138211" y="45329"/>
                    <a:pt x="108165" y="75549"/>
                    <a:pt x="108165" y="114834"/>
                  </a:cubicBezTo>
                  <a:cubicBezTo>
                    <a:pt x="108165" y="114834"/>
                    <a:pt x="108165" y="114834"/>
                    <a:pt x="108165" y="166208"/>
                  </a:cubicBezTo>
                  <a:cubicBezTo>
                    <a:pt x="108165" y="196427"/>
                    <a:pt x="126193" y="220603"/>
                    <a:pt x="150229" y="229669"/>
                  </a:cubicBezTo>
                  <a:cubicBezTo>
                    <a:pt x="120183" y="347525"/>
                    <a:pt x="33051" y="332415"/>
                    <a:pt x="33051" y="332415"/>
                  </a:cubicBezTo>
                  <a:cubicBezTo>
                    <a:pt x="78119" y="320328"/>
                    <a:pt x="87133" y="256866"/>
                    <a:pt x="90138" y="229669"/>
                  </a:cubicBezTo>
                  <a:cubicBezTo>
                    <a:pt x="90138" y="229669"/>
                    <a:pt x="90138" y="229669"/>
                    <a:pt x="63096" y="229669"/>
                  </a:cubicBezTo>
                  <a:cubicBezTo>
                    <a:pt x="27041" y="229669"/>
                    <a:pt x="0" y="202471"/>
                    <a:pt x="0" y="166208"/>
                  </a:cubicBezTo>
                  <a:cubicBezTo>
                    <a:pt x="0" y="166208"/>
                    <a:pt x="0" y="166208"/>
                    <a:pt x="0" y="60439"/>
                  </a:cubicBezTo>
                  <a:cubicBezTo>
                    <a:pt x="0" y="27198"/>
                    <a:pt x="27041" y="0"/>
                    <a:pt x="63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67825" y="1798639"/>
            <a:ext cx="1155700" cy="1174751"/>
            <a:chOff x="7224713" y="2420938"/>
            <a:chExt cx="1155700" cy="1174750"/>
          </a:xfrm>
        </p:grpSpPr>
        <p:pic>
          <p:nvPicPr>
            <p:cNvPr id="18" name="MH_Other_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24713" y="2420938"/>
              <a:ext cx="1155700" cy="117475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H_Other_17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7659290" y="2847059"/>
              <a:ext cx="120090" cy="344088"/>
            </a:xfrm>
            <a:custGeom>
              <a:avLst/>
              <a:gdLst>
                <a:gd name="T0" fmla="*/ 27 w 28"/>
                <a:gd name="T1" fmla="*/ 0 h 97"/>
                <a:gd name="T2" fmla="*/ 1 w 28"/>
                <a:gd name="T3" fmla="*/ 0 h 97"/>
                <a:gd name="T4" fmla="*/ 0 w 28"/>
                <a:gd name="T5" fmla="*/ 1 h 97"/>
                <a:gd name="T6" fmla="*/ 0 w 28"/>
                <a:gd name="T7" fmla="*/ 96 h 97"/>
                <a:gd name="T8" fmla="*/ 1 w 28"/>
                <a:gd name="T9" fmla="*/ 97 h 97"/>
                <a:gd name="T10" fmla="*/ 27 w 28"/>
                <a:gd name="T11" fmla="*/ 97 h 97"/>
                <a:gd name="T12" fmla="*/ 28 w 28"/>
                <a:gd name="T13" fmla="*/ 96 h 97"/>
                <a:gd name="T14" fmla="*/ 28 w 28"/>
                <a:gd name="T15" fmla="*/ 1 h 97"/>
                <a:gd name="T16" fmla="*/ 27 w 28"/>
                <a:gd name="T17" fmla="*/ 0 h 97"/>
                <a:gd name="T18" fmla="*/ 14 w 28"/>
                <a:gd name="T19" fmla="*/ 94 h 97"/>
                <a:gd name="T20" fmla="*/ 7 w 28"/>
                <a:gd name="T21" fmla="*/ 87 h 97"/>
                <a:gd name="T22" fmla="*/ 14 w 28"/>
                <a:gd name="T23" fmla="*/ 80 h 97"/>
                <a:gd name="T24" fmla="*/ 21 w 28"/>
                <a:gd name="T25" fmla="*/ 87 h 97"/>
                <a:gd name="T26" fmla="*/ 14 w 28"/>
                <a:gd name="T27" fmla="*/ 94 h 97"/>
                <a:gd name="T28" fmla="*/ 24 w 28"/>
                <a:gd name="T29" fmla="*/ 54 h 97"/>
                <a:gd name="T30" fmla="*/ 23 w 28"/>
                <a:gd name="T31" fmla="*/ 55 h 97"/>
                <a:gd name="T32" fmla="*/ 5 w 28"/>
                <a:gd name="T33" fmla="*/ 55 h 97"/>
                <a:gd name="T34" fmla="*/ 4 w 28"/>
                <a:gd name="T35" fmla="*/ 54 h 97"/>
                <a:gd name="T36" fmla="*/ 4 w 28"/>
                <a:gd name="T37" fmla="*/ 6 h 97"/>
                <a:gd name="T38" fmla="*/ 5 w 28"/>
                <a:gd name="T39" fmla="*/ 5 h 97"/>
                <a:gd name="T40" fmla="*/ 23 w 28"/>
                <a:gd name="T41" fmla="*/ 5 h 97"/>
                <a:gd name="T42" fmla="*/ 24 w 28"/>
                <a:gd name="T43" fmla="*/ 6 h 97"/>
                <a:gd name="T44" fmla="*/ 24 w 28"/>
                <a:gd name="T45" fmla="*/ 5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97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7"/>
                    <a:pt x="1" y="97"/>
                    <a:pt x="1" y="97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7"/>
                    <a:pt x="28" y="97"/>
                    <a:pt x="28" y="96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7" y="0"/>
                  </a:cubicBezTo>
                  <a:close/>
                  <a:moveTo>
                    <a:pt x="14" y="94"/>
                  </a:moveTo>
                  <a:cubicBezTo>
                    <a:pt x="10" y="94"/>
                    <a:pt x="7" y="91"/>
                    <a:pt x="7" y="87"/>
                  </a:cubicBezTo>
                  <a:cubicBezTo>
                    <a:pt x="7" y="83"/>
                    <a:pt x="10" y="80"/>
                    <a:pt x="14" y="80"/>
                  </a:cubicBezTo>
                  <a:cubicBezTo>
                    <a:pt x="18" y="80"/>
                    <a:pt x="21" y="83"/>
                    <a:pt x="21" y="87"/>
                  </a:cubicBezTo>
                  <a:cubicBezTo>
                    <a:pt x="21" y="91"/>
                    <a:pt x="18" y="94"/>
                    <a:pt x="14" y="94"/>
                  </a:cubicBezTo>
                  <a:close/>
                  <a:moveTo>
                    <a:pt x="24" y="54"/>
                  </a:moveTo>
                  <a:cubicBezTo>
                    <a:pt x="24" y="55"/>
                    <a:pt x="24" y="55"/>
                    <a:pt x="23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5"/>
                    <a:pt x="24" y="6"/>
                    <a:pt x="24" y="6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0" name="MH_Other_18"/>
            <p:cNvSpPr/>
            <p:nvPr>
              <p:custDataLst>
                <p:tags r:id="rId10"/>
              </p:custDataLst>
            </p:nvPr>
          </p:nvSpPr>
          <p:spPr bwMode="auto">
            <a:xfrm>
              <a:off x="7696884" y="2900953"/>
              <a:ext cx="63444" cy="45719"/>
            </a:xfrm>
            <a:custGeom>
              <a:avLst/>
              <a:gdLst>
                <a:gd name="T0" fmla="*/ 15 w 15"/>
                <a:gd name="T1" fmla="*/ 3 h 4"/>
                <a:gd name="T2" fmla="*/ 14 w 15"/>
                <a:gd name="T3" fmla="*/ 4 h 4"/>
                <a:gd name="T4" fmla="*/ 0 w 15"/>
                <a:gd name="T5" fmla="*/ 4 h 4"/>
                <a:gd name="T6" fmla="*/ 0 w 15"/>
                <a:gd name="T7" fmla="*/ 3 h 4"/>
                <a:gd name="T8" fmla="*/ 0 w 15"/>
                <a:gd name="T9" fmla="*/ 1 h 4"/>
                <a:gd name="T10" fmla="*/ 0 w 15"/>
                <a:gd name="T11" fmla="*/ 0 h 4"/>
                <a:gd name="T12" fmla="*/ 14 w 15"/>
                <a:gd name="T13" fmla="*/ 0 h 4"/>
                <a:gd name="T14" fmla="*/ 15 w 15"/>
                <a:gd name="T15" fmla="*/ 1 h 4"/>
                <a:gd name="T16" fmla="*/ 15 w 15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5" y="3"/>
                  </a:moveTo>
                  <a:cubicBezTo>
                    <a:pt x="15" y="3"/>
                    <a:pt x="14" y="4"/>
                    <a:pt x="1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1" name="MH_Other_19"/>
            <p:cNvSpPr/>
            <p:nvPr>
              <p:custDataLst>
                <p:tags r:id="rId11"/>
              </p:custDataLst>
            </p:nvPr>
          </p:nvSpPr>
          <p:spPr bwMode="auto">
            <a:xfrm>
              <a:off x="7696884" y="2916828"/>
              <a:ext cx="63444" cy="45719"/>
            </a:xfrm>
            <a:custGeom>
              <a:avLst/>
              <a:gdLst>
                <a:gd name="T0" fmla="*/ 15 w 15"/>
                <a:gd name="T1" fmla="*/ 3 h 4"/>
                <a:gd name="T2" fmla="*/ 14 w 15"/>
                <a:gd name="T3" fmla="*/ 4 h 4"/>
                <a:gd name="T4" fmla="*/ 1 w 15"/>
                <a:gd name="T5" fmla="*/ 4 h 4"/>
                <a:gd name="T6" fmla="*/ 0 w 15"/>
                <a:gd name="T7" fmla="*/ 3 h 4"/>
                <a:gd name="T8" fmla="*/ 0 w 15"/>
                <a:gd name="T9" fmla="*/ 1 h 4"/>
                <a:gd name="T10" fmla="*/ 1 w 15"/>
                <a:gd name="T11" fmla="*/ 0 h 4"/>
                <a:gd name="T12" fmla="*/ 14 w 15"/>
                <a:gd name="T13" fmla="*/ 0 h 4"/>
                <a:gd name="T14" fmla="*/ 15 w 15"/>
                <a:gd name="T15" fmla="*/ 1 h 4"/>
                <a:gd name="T16" fmla="*/ 15 w 15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5" y="3"/>
                  </a:moveTo>
                  <a:cubicBezTo>
                    <a:pt x="15" y="3"/>
                    <a:pt x="14" y="4"/>
                    <a:pt x="14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2" name="MH_Other_20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7760658" y="2847059"/>
              <a:ext cx="115559" cy="344088"/>
            </a:xfrm>
            <a:custGeom>
              <a:avLst/>
              <a:gdLst>
                <a:gd name="T0" fmla="*/ 27 w 27"/>
                <a:gd name="T1" fmla="*/ 0 h 97"/>
                <a:gd name="T2" fmla="*/ 1 w 27"/>
                <a:gd name="T3" fmla="*/ 0 h 97"/>
                <a:gd name="T4" fmla="*/ 0 w 27"/>
                <a:gd name="T5" fmla="*/ 1 h 97"/>
                <a:gd name="T6" fmla="*/ 0 w 27"/>
                <a:gd name="T7" fmla="*/ 96 h 97"/>
                <a:gd name="T8" fmla="*/ 1 w 27"/>
                <a:gd name="T9" fmla="*/ 97 h 97"/>
                <a:gd name="T10" fmla="*/ 27 w 27"/>
                <a:gd name="T11" fmla="*/ 97 h 97"/>
                <a:gd name="T12" fmla="*/ 27 w 27"/>
                <a:gd name="T13" fmla="*/ 96 h 97"/>
                <a:gd name="T14" fmla="*/ 27 w 27"/>
                <a:gd name="T15" fmla="*/ 1 h 97"/>
                <a:gd name="T16" fmla="*/ 27 w 27"/>
                <a:gd name="T17" fmla="*/ 0 h 97"/>
                <a:gd name="T18" fmla="*/ 14 w 27"/>
                <a:gd name="T19" fmla="*/ 94 h 97"/>
                <a:gd name="T20" fmla="*/ 7 w 27"/>
                <a:gd name="T21" fmla="*/ 87 h 97"/>
                <a:gd name="T22" fmla="*/ 14 w 27"/>
                <a:gd name="T23" fmla="*/ 80 h 97"/>
                <a:gd name="T24" fmla="*/ 21 w 27"/>
                <a:gd name="T25" fmla="*/ 87 h 97"/>
                <a:gd name="T26" fmla="*/ 14 w 27"/>
                <a:gd name="T27" fmla="*/ 94 h 97"/>
                <a:gd name="T28" fmla="*/ 24 w 27"/>
                <a:gd name="T29" fmla="*/ 54 h 97"/>
                <a:gd name="T30" fmla="*/ 23 w 27"/>
                <a:gd name="T31" fmla="*/ 55 h 97"/>
                <a:gd name="T32" fmla="*/ 5 w 27"/>
                <a:gd name="T33" fmla="*/ 55 h 97"/>
                <a:gd name="T34" fmla="*/ 4 w 27"/>
                <a:gd name="T35" fmla="*/ 54 h 97"/>
                <a:gd name="T36" fmla="*/ 4 w 27"/>
                <a:gd name="T37" fmla="*/ 6 h 97"/>
                <a:gd name="T38" fmla="*/ 5 w 27"/>
                <a:gd name="T39" fmla="*/ 5 h 97"/>
                <a:gd name="T40" fmla="*/ 23 w 27"/>
                <a:gd name="T41" fmla="*/ 5 h 97"/>
                <a:gd name="T42" fmla="*/ 24 w 27"/>
                <a:gd name="T43" fmla="*/ 6 h 97"/>
                <a:gd name="T44" fmla="*/ 24 w 27"/>
                <a:gd name="T45" fmla="*/ 5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97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7"/>
                    <a:pt x="1" y="97"/>
                    <a:pt x="1" y="97"/>
                  </a:cubicBezTo>
                  <a:cubicBezTo>
                    <a:pt x="27" y="97"/>
                    <a:pt x="27" y="97"/>
                    <a:pt x="27" y="97"/>
                  </a:cubicBezTo>
                  <a:cubicBezTo>
                    <a:pt x="27" y="97"/>
                    <a:pt x="27" y="97"/>
                    <a:pt x="27" y="96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0"/>
                    <a:pt x="27" y="0"/>
                  </a:cubicBezTo>
                  <a:close/>
                  <a:moveTo>
                    <a:pt x="14" y="94"/>
                  </a:moveTo>
                  <a:cubicBezTo>
                    <a:pt x="10" y="94"/>
                    <a:pt x="7" y="91"/>
                    <a:pt x="7" y="87"/>
                  </a:cubicBezTo>
                  <a:cubicBezTo>
                    <a:pt x="7" y="83"/>
                    <a:pt x="10" y="80"/>
                    <a:pt x="14" y="80"/>
                  </a:cubicBezTo>
                  <a:cubicBezTo>
                    <a:pt x="18" y="80"/>
                    <a:pt x="21" y="83"/>
                    <a:pt x="21" y="87"/>
                  </a:cubicBezTo>
                  <a:cubicBezTo>
                    <a:pt x="21" y="91"/>
                    <a:pt x="18" y="94"/>
                    <a:pt x="14" y="94"/>
                  </a:cubicBezTo>
                  <a:close/>
                  <a:moveTo>
                    <a:pt x="24" y="54"/>
                  </a:moveTo>
                  <a:cubicBezTo>
                    <a:pt x="24" y="55"/>
                    <a:pt x="24" y="55"/>
                    <a:pt x="23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5"/>
                    <a:pt x="24" y="6"/>
                    <a:pt x="24" y="6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3" name="MH_Other_21"/>
            <p:cNvSpPr/>
            <p:nvPr>
              <p:custDataLst>
                <p:tags r:id="rId13"/>
              </p:custDataLst>
            </p:nvPr>
          </p:nvSpPr>
          <p:spPr bwMode="auto">
            <a:xfrm>
              <a:off x="7795988" y="2900953"/>
              <a:ext cx="61179" cy="45719"/>
            </a:xfrm>
            <a:custGeom>
              <a:avLst/>
              <a:gdLst>
                <a:gd name="T0" fmla="*/ 14 w 14"/>
                <a:gd name="T1" fmla="*/ 3 h 4"/>
                <a:gd name="T2" fmla="*/ 14 w 14"/>
                <a:gd name="T3" fmla="*/ 4 h 4"/>
                <a:gd name="T4" fmla="*/ 0 w 14"/>
                <a:gd name="T5" fmla="*/ 4 h 4"/>
                <a:gd name="T6" fmla="*/ 0 w 14"/>
                <a:gd name="T7" fmla="*/ 3 h 4"/>
                <a:gd name="T8" fmla="*/ 0 w 14"/>
                <a:gd name="T9" fmla="*/ 1 h 4"/>
                <a:gd name="T10" fmla="*/ 0 w 14"/>
                <a:gd name="T11" fmla="*/ 0 h 4"/>
                <a:gd name="T12" fmla="*/ 14 w 14"/>
                <a:gd name="T13" fmla="*/ 0 h 4"/>
                <a:gd name="T14" fmla="*/ 14 w 14"/>
                <a:gd name="T15" fmla="*/ 1 h 4"/>
                <a:gd name="T16" fmla="*/ 14 w 14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3"/>
                  </a:moveTo>
                  <a:cubicBezTo>
                    <a:pt x="14" y="3"/>
                    <a:pt x="14" y="4"/>
                    <a:pt x="1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4" name="MH_Other_22"/>
            <p:cNvSpPr/>
            <p:nvPr>
              <p:custDataLst>
                <p:tags r:id="rId14"/>
              </p:custDataLst>
            </p:nvPr>
          </p:nvSpPr>
          <p:spPr bwMode="auto">
            <a:xfrm>
              <a:off x="7794630" y="2916828"/>
              <a:ext cx="65711" cy="45719"/>
            </a:xfrm>
            <a:custGeom>
              <a:avLst/>
              <a:gdLst>
                <a:gd name="T0" fmla="*/ 15 w 15"/>
                <a:gd name="T1" fmla="*/ 3 h 4"/>
                <a:gd name="T2" fmla="*/ 14 w 15"/>
                <a:gd name="T3" fmla="*/ 4 h 4"/>
                <a:gd name="T4" fmla="*/ 0 w 15"/>
                <a:gd name="T5" fmla="*/ 4 h 4"/>
                <a:gd name="T6" fmla="*/ 0 w 15"/>
                <a:gd name="T7" fmla="*/ 3 h 4"/>
                <a:gd name="T8" fmla="*/ 0 w 15"/>
                <a:gd name="T9" fmla="*/ 1 h 4"/>
                <a:gd name="T10" fmla="*/ 0 w 15"/>
                <a:gd name="T11" fmla="*/ 0 h 4"/>
                <a:gd name="T12" fmla="*/ 14 w 15"/>
                <a:gd name="T13" fmla="*/ 0 h 4"/>
                <a:gd name="T14" fmla="*/ 15 w 15"/>
                <a:gd name="T15" fmla="*/ 1 h 4"/>
                <a:gd name="T16" fmla="*/ 15 w 15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5" y="3"/>
                  </a:moveTo>
                  <a:cubicBezTo>
                    <a:pt x="15" y="3"/>
                    <a:pt x="14" y="4"/>
                    <a:pt x="1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5" name="MH_Other_23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7796645" y="2846496"/>
              <a:ext cx="292296" cy="347828"/>
            </a:xfrm>
            <a:custGeom>
              <a:avLst/>
              <a:gdLst>
                <a:gd name="T0" fmla="*/ 23 w 68"/>
                <a:gd name="T1" fmla="*/ 0 h 98"/>
                <a:gd name="T2" fmla="*/ 0 w 68"/>
                <a:gd name="T3" fmla="*/ 12 h 98"/>
                <a:gd name="T4" fmla="*/ 0 w 68"/>
                <a:gd name="T5" fmla="*/ 13 h 98"/>
                <a:gd name="T6" fmla="*/ 44 w 68"/>
                <a:gd name="T7" fmla="*/ 97 h 98"/>
                <a:gd name="T8" fmla="*/ 45 w 68"/>
                <a:gd name="T9" fmla="*/ 98 h 98"/>
                <a:gd name="T10" fmla="*/ 67 w 68"/>
                <a:gd name="T11" fmla="*/ 86 h 98"/>
                <a:gd name="T12" fmla="*/ 68 w 68"/>
                <a:gd name="T13" fmla="*/ 85 h 98"/>
                <a:gd name="T14" fmla="*/ 24 w 68"/>
                <a:gd name="T15" fmla="*/ 0 h 98"/>
                <a:gd name="T16" fmla="*/ 23 w 68"/>
                <a:gd name="T17" fmla="*/ 0 h 98"/>
                <a:gd name="T18" fmla="*/ 54 w 68"/>
                <a:gd name="T19" fmla="*/ 89 h 98"/>
                <a:gd name="T20" fmla="*/ 45 w 68"/>
                <a:gd name="T21" fmla="*/ 86 h 98"/>
                <a:gd name="T22" fmla="*/ 48 w 68"/>
                <a:gd name="T23" fmla="*/ 77 h 98"/>
                <a:gd name="T24" fmla="*/ 57 w 68"/>
                <a:gd name="T25" fmla="*/ 80 h 98"/>
                <a:gd name="T26" fmla="*/ 54 w 68"/>
                <a:gd name="T27" fmla="*/ 89 h 98"/>
                <a:gd name="T28" fmla="*/ 45 w 68"/>
                <a:gd name="T29" fmla="*/ 49 h 98"/>
                <a:gd name="T30" fmla="*/ 45 w 68"/>
                <a:gd name="T31" fmla="*/ 50 h 98"/>
                <a:gd name="T32" fmla="*/ 29 w 68"/>
                <a:gd name="T33" fmla="*/ 59 h 98"/>
                <a:gd name="T34" fmla="*/ 28 w 68"/>
                <a:gd name="T35" fmla="*/ 58 h 98"/>
                <a:gd name="T36" fmla="*/ 6 w 68"/>
                <a:gd name="T37" fmla="*/ 15 h 98"/>
                <a:gd name="T38" fmla="*/ 6 w 68"/>
                <a:gd name="T39" fmla="*/ 14 h 98"/>
                <a:gd name="T40" fmla="*/ 22 w 68"/>
                <a:gd name="T41" fmla="*/ 6 h 98"/>
                <a:gd name="T42" fmla="*/ 23 w 68"/>
                <a:gd name="T43" fmla="*/ 6 h 98"/>
                <a:gd name="T44" fmla="*/ 45 w 68"/>
                <a:gd name="T45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98">
                  <a:moveTo>
                    <a:pt x="23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4" y="98"/>
                    <a:pt x="44" y="98"/>
                    <a:pt x="45" y="9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5"/>
                    <a:pt x="68" y="8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lose/>
                  <a:moveTo>
                    <a:pt x="54" y="89"/>
                  </a:moveTo>
                  <a:cubicBezTo>
                    <a:pt x="51" y="90"/>
                    <a:pt x="47" y="89"/>
                    <a:pt x="45" y="86"/>
                  </a:cubicBezTo>
                  <a:cubicBezTo>
                    <a:pt x="44" y="83"/>
                    <a:pt x="45" y="79"/>
                    <a:pt x="48" y="77"/>
                  </a:cubicBezTo>
                  <a:cubicBezTo>
                    <a:pt x="52" y="75"/>
                    <a:pt x="56" y="76"/>
                    <a:pt x="57" y="80"/>
                  </a:cubicBezTo>
                  <a:cubicBezTo>
                    <a:pt x="59" y="83"/>
                    <a:pt x="58" y="87"/>
                    <a:pt x="54" y="89"/>
                  </a:cubicBezTo>
                  <a:close/>
                  <a:moveTo>
                    <a:pt x="45" y="49"/>
                  </a:moveTo>
                  <a:cubicBezTo>
                    <a:pt x="46" y="50"/>
                    <a:pt x="45" y="50"/>
                    <a:pt x="45" y="50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8" y="59"/>
                    <a:pt x="28" y="5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4"/>
                    <a:pt x="6" y="1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3" y="6"/>
                    <a:pt x="23" y="6"/>
                  </a:cubicBezTo>
                  <a:lnTo>
                    <a:pt x="45" y="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6" name="MH_Other_24"/>
            <p:cNvSpPr/>
            <p:nvPr>
              <p:custDataLst>
                <p:tags r:id="rId16"/>
              </p:custDataLst>
            </p:nvPr>
          </p:nvSpPr>
          <p:spPr bwMode="auto">
            <a:xfrm>
              <a:off x="7899856" y="2923178"/>
              <a:ext cx="58912" cy="45719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3 h 10"/>
                <a:gd name="T4" fmla="*/ 2 w 14"/>
                <a:gd name="T5" fmla="*/ 9 h 10"/>
                <a:gd name="T6" fmla="*/ 1 w 14"/>
                <a:gd name="T7" fmla="*/ 9 h 10"/>
                <a:gd name="T8" fmla="*/ 0 w 14"/>
                <a:gd name="T9" fmla="*/ 7 h 10"/>
                <a:gd name="T10" fmla="*/ 0 w 14"/>
                <a:gd name="T11" fmla="*/ 6 h 10"/>
                <a:gd name="T12" fmla="*/ 12 w 14"/>
                <a:gd name="T13" fmla="*/ 0 h 10"/>
                <a:gd name="T14" fmla="*/ 13 w 14"/>
                <a:gd name="T15" fmla="*/ 0 h 10"/>
                <a:gd name="T16" fmla="*/ 14 w 14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27" name="MH_Other_25"/>
            <p:cNvSpPr/>
            <p:nvPr>
              <p:custDataLst>
                <p:tags r:id="rId17"/>
              </p:custDataLst>
            </p:nvPr>
          </p:nvSpPr>
          <p:spPr bwMode="auto">
            <a:xfrm>
              <a:off x="7904847" y="2934292"/>
              <a:ext cx="63444" cy="45719"/>
            </a:xfrm>
            <a:custGeom>
              <a:avLst/>
              <a:gdLst>
                <a:gd name="T0" fmla="*/ 14 w 15"/>
                <a:gd name="T1" fmla="*/ 3 h 10"/>
                <a:gd name="T2" fmla="*/ 14 w 15"/>
                <a:gd name="T3" fmla="*/ 4 h 10"/>
                <a:gd name="T4" fmla="*/ 2 w 15"/>
                <a:gd name="T5" fmla="*/ 10 h 10"/>
                <a:gd name="T6" fmla="*/ 1 w 15"/>
                <a:gd name="T7" fmla="*/ 9 h 10"/>
                <a:gd name="T8" fmla="*/ 0 w 15"/>
                <a:gd name="T9" fmla="*/ 8 h 10"/>
                <a:gd name="T10" fmla="*/ 1 w 15"/>
                <a:gd name="T11" fmla="*/ 6 h 10"/>
                <a:gd name="T12" fmla="*/ 12 w 15"/>
                <a:gd name="T13" fmla="*/ 0 h 10"/>
                <a:gd name="T14" fmla="*/ 13 w 15"/>
                <a:gd name="T15" fmla="*/ 1 h 10"/>
                <a:gd name="T16" fmla="*/ 14 w 15"/>
                <a:gd name="T1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">
                  <a:moveTo>
                    <a:pt x="14" y="3"/>
                  </a:moveTo>
                  <a:cubicBezTo>
                    <a:pt x="15" y="3"/>
                    <a:pt x="14" y="3"/>
                    <a:pt x="14" y="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1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57509" y="2735265"/>
            <a:ext cx="3160712" cy="3800475"/>
            <a:chOff x="3914113" y="3846850"/>
            <a:chExt cx="3160712" cy="3800475"/>
          </a:xfrm>
        </p:grpSpPr>
        <p:sp>
          <p:nvSpPr>
            <p:cNvPr id="29" name="MH_Other_6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3914113" y="3846850"/>
              <a:ext cx="3160712" cy="3160713"/>
            </a:xfrm>
            <a:custGeom>
              <a:avLst/>
              <a:gdLst>
                <a:gd name="T0" fmla="*/ 556 w 1252"/>
                <a:gd name="T1" fmla="*/ 1248 h 1252"/>
                <a:gd name="T2" fmla="*/ 375 w 1252"/>
                <a:gd name="T3" fmla="*/ 1200 h 1252"/>
                <a:gd name="T4" fmla="*/ 255 w 1252"/>
                <a:gd name="T5" fmla="*/ 1130 h 1252"/>
                <a:gd name="T6" fmla="*/ 122 w 1252"/>
                <a:gd name="T7" fmla="*/ 998 h 1252"/>
                <a:gd name="T8" fmla="*/ 52 w 1252"/>
                <a:gd name="T9" fmla="*/ 877 h 1252"/>
                <a:gd name="T10" fmla="*/ 4 w 1252"/>
                <a:gd name="T11" fmla="*/ 696 h 1252"/>
                <a:gd name="T12" fmla="*/ 4 w 1252"/>
                <a:gd name="T13" fmla="*/ 560 h 1252"/>
                <a:gd name="T14" fmla="*/ 137 w 1252"/>
                <a:gd name="T15" fmla="*/ 458 h 1252"/>
                <a:gd name="T16" fmla="*/ 120 w 1252"/>
                <a:gd name="T17" fmla="*/ 257 h 1252"/>
                <a:gd name="T18" fmla="*/ 287 w 1252"/>
                <a:gd name="T19" fmla="*/ 236 h 1252"/>
                <a:gd name="T20" fmla="*/ 372 w 1252"/>
                <a:gd name="T21" fmla="*/ 54 h 1252"/>
                <a:gd name="T22" fmla="*/ 528 w 1252"/>
                <a:gd name="T23" fmla="*/ 119 h 1252"/>
                <a:gd name="T24" fmla="*/ 626 w 1252"/>
                <a:gd name="T25" fmla="*/ 0 h 1252"/>
                <a:gd name="T26" fmla="*/ 724 w 1252"/>
                <a:gd name="T27" fmla="*/ 119 h 1252"/>
                <a:gd name="T28" fmla="*/ 879 w 1252"/>
                <a:gd name="T29" fmla="*/ 54 h 1252"/>
                <a:gd name="T30" fmla="*/ 965 w 1252"/>
                <a:gd name="T31" fmla="*/ 236 h 1252"/>
                <a:gd name="T32" fmla="*/ 1132 w 1252"/>
                <a:gd name="T33" fmla="*/ 257 h 1252"/>
                <a:gd name="T34" fmla="*/ 1115 w 1252"/>
                <a:gd name="T35" fmla="*/ 458 h 1252"/>
                <a:gd name="T36" fmla="*/ 1248 w 1252"/>
                <a:gd name="T37" fmla="*/ 560 h 1252"/>
                <a:gd name="T38" fmla="*/ 1248 w 1252"/>
                <a:gd name="T39" fmla="*/ 696 h 1252"/>
                <a:gd name="T40" fmla="*/ 1200 w 1252"/>
                <a:gd name="T41" fmla="*/ 877 h 1252"/>
                <a:gd name="T42" fmla="*/ 1130 w 1252"/>
                <a:gd name="T43" fmla="*/ 998 h 1252"/>
                <a:gd name="T44" fmla="*/ 997 w 1252"/>
                <a:gd name="T45" fmla="*/ 1130 h 1252"/>
                <a:gd name="T46" fmla="*/ 877 w 1252"/>
                <a:gd name="T47" fmla="*/ 1200 h 1252"/>
                <a:gd name="T48" fmla="*/ 696 w 1252"/>
                <a:gd name="T49" fmla="*/ 1248 h 1252"/>
                <a:gd name="T50" fmla="*/ 563 w 1252"/>
                <a:gd name="T51" fmla="*/ 1241 h 1252"/>
                <a:gd name="T52" fmla="*/ 717 w 1252"/>
                <a:gd name="T53" fmla="*/ 1126 h 1252"/>
                <a:gd name="T54" fmla="*/ 797 w 1252"/>
                <a:gd name="T55" fmla="*/ 1105 h 1252"/>
                <a:gd name="T56" fmla="*/ 955 w 1252"/>
                <a:gd name="T57" fmla="*/ 1014 h 1252"/>
                <a:gd name="T58" fmla="*/ 1013 w 1252"/>
                <a:gd name="T59" fmla="*/ 955 h 1252"/>
                <a:gd name="T60" fmla="*/ 1105 w 1252"/>
                <a:gd name="T61" fmla="*/ 797 h 1252"/>
                <a:gd name="T62" fmla="*/ 1126 w 1252"/>
                <a:gd name="T63" fmla="*/ 718 h 1252"/>
                <a:gd name="T64" fmla="*/ 1240 w 1252"/>
                <a:gd name="T65" fmla="*/ 563 h 1252"/>
                <a:gd name="T66" fmla="*/ 1106 w 1252"/>
                <a:gd name="T67" fmla="*/ 458 h 1252"/>
                <a:gd name="T68" fmla="*/ 1127 w 1252"/>
                <a:gd name="T69" fmla="*/ 265 h 1252"/>
                <a:gd name="T70" fmla="*/ 957 w 1252"/>
                <a:gd name="T71" fmla="*/ 241 h 1252"/>
                <a:gd name="T72" fmla="*/ 879 w 1252"/>
                <a:gd name="T73" fmla="*/ 63 h 1252"/>
                <a:gd name="T74" fmla="*/ 720 w 1252"/>
                <a:gd name="T75" fmla="*/ 127 h 1252"/>
                <a:gd name="T76" fmla="*/ 626 w 1252"/>
                <a:gd name="T77" fmla="*/ 9 h 1252"/>
                <a:gd name="T78" fmla="*/ 532 w 1252"/>
                <a:gd name="T79" fmla="*/ 127 h 1252"/>
                <a:gd name="T80" fmla="*/ 373 w 1252"/>
                <a:gd name="T81" fmla="*/ 63 h 1252"/>
                <a:gd name="T82" fmla="*/ 295 w 1252"/>
                <a:gd name="T83" fmla="*/ 241 h 1252"/>
                <a:gd name="T84" fmla="*/ 125 w 1252"/>
                <a:gd name="T85" fmla="*/ 265 h 1252"/>
                <a:gd name="T86" fmla="*/ 146 w 1252"/>
                <a:gd name="T87" fmla="*/ 458 h 1252"/>
                <a:gd name="T88" fmla="*/ 12 w 1252"/>
                <a:gd name="T89" fmla="*/ 563 h 1252"/>
                <a:gd name="T90" fmla="*/ 126 w 1252"/>
                <a:gd name="T91" fmla="*/ 718 h 1252"/>
                <a:gd name="T92" fmla="*/ 147 w 1252"/>
                <a:gd name="T93" fmla="*/ 797 h 1252"/>
                <a:gd name="T94" fmla="*/ 239 w 1252"/>
                <a:gd name="T95" fmla="*/ 955 h 1252"/>
                <a:gd name="T96" fmla="*/ 297 w 1252"/>
                <a:gd name="T97" fmla="*/ 1014 h 1252"/>
                <a:gd name="T98" fmla="*/ 455 w 1252"/>
                <a:gd name="T99" fmla="*/ 1105 h 1252"/>
                <a:gd name="T100" fmla="*/ 535 w 1252"/>
                <a:gd name="T101" fmla="*/ 1126 h 1252"/>
                <a:gd name="T102" fmla="*/ 288 w 1252"/>
                <a:gd name="T103" fmla="*/ 964 h 1252"/>
                <a:gd name="T104" fmla="*/ 626 w 1252"/>
                <a:gd name="T105" fmla="*/ 148 h 1252"/>
                <a:gd name="T106" fmla="*/ 964 w 1252"/>
                <a:gd name="T107" fmla="*/ 964 h 1252"/>
                <a:gd name="T108" fmla="*/ 157 w 1252"/>
                <a:gd name="T109" fmla="*/ 626 h 1252"/>
                <a:gd name="T110" fmla="*/ 626 w 1252"/>
                <a:gd name="T111" fmla="*/ 157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2" h="1252">
                  <a:moveTo>
                    <a:pt x="626" y="1252"/>
                  </a:moveTo>
                  <a:cubicBezTo>
                    <a:pt x="604" y="1252"/>
                    <a:pt x="581" y="1251"/>
                    <a:pt x="559" y="1249"/>
                  </a:cubicBezTo>
                  <a:cubicBezTo>
                    <a:pt x="556" y="1248"/>
                    <a:pt x="556" y="1248"/>
                    <a:pt x="556" y="1248"/>
                  </a:cubicBezTo>
                  <a:cubicBezTo>
                    <a:pt x="528" y="1134"/>
                    <a:pt x="528" y="1134"/>
                    <a:pt x="528" y="1134"/>
                  </a:cubicBezTo>
                  <a:cubicBezTo>
                    <a:pt x="504" y="1129"/>
                    <a:pt x="480" y="1123"/>
                    <a:pt x="458" y="1115"/>
                  </a:cubicBezTo>
                  <a:cubicBezTo>
                    <a:pt x="375" y="1200"/>
                    <a:pt x="375" y="1200"/>
                    <a:pt x="375" y="1200"/>
                  </a:cubicBezTo>
                  <a:cubicBezTo>
                    <a:pt x="372" y="1199"/>
                    <a:pt x="372" y="1199"/>
                    <a:pt x="372" y="1199"/>
                  </a:cubicBezTo>
                  <a:cubicBezTo>
                    <a:pt x="332" y="1181"/>
                    <a:pt x="293" y="1158"/>
                    <a:pt x="257" y="1132"/>
                  </a:cubicBezTo>
                  <a:cubicBezTo>
                    <a:pt x="255" y="1130"/>
                    <a:pt x="255" y="1130"/>
                    <a:pt x="255" y="1130"/>
                  </a:cubicBezTo>
                  <a:cubicBezTo>
                    <a:pt x="287" y="1016"/>
                    <a:pt x="287" y="1016"/>
                    <a:pt x="287" y="1016"/>
                  </a:cubicBezTo>
                  <a:cubicBezTo>
                    <a:pt x="269" y="1001"/>
                    <a:pt x="252" y="983"/>
                    <a:pt x="236" y="965"/>
                  </a:cubicBezTo>
                  <a:cubicBezTo>
                    <a:pt x="122" y="998"/>
                    <a:pt x="122" y="998"/>
                    <a:pt x="122" y="998"/>
                  </a:cubicBezTo>
                  <a:cubicBezTo>
                    <a:pt x="120" y="995"/>
                    <a:pt x="120" y="995"/>
                    <a:pt x="120" y="995"/>
                  </a:cubicBezTo>
                  <a:cubicBezTo>
                    <a:pt x="94" y="959"/>
                    <a:pt x="72" y="921"/>
                    <a:pt x="54" y="880"/>
                  </a:cubicBezTo>
                  <a:cubicBezTo>
                    <a:pt x="52" y="877"/>
                    <a:pt x="52" y="877"/>
                    <a:pt x="52" y="877"/>
                  </a:cubicBezTo>
                  <a:cubicBezTo>
                    <a:pt x="137" y="795"/>
                    <a:pt x="137" y="795"/>
                    <a:pt x="137" y="795"/>
                  </a:cubicBezTo>
                  <a:cubicBezTo>
                    <a:pt x="130" y="772"/>
                    <a:pt x="123" y="748"/>
                    <a:pt x="119" y="725"/>
                  </a:cubicBezTo>
                  <a:cubicBezTo>
                    <a:pt x="4" y="696"/>
                    <a:pt x="4" y="696"/>
                    <a:pt x="4" y="696"/>
                  </a:cubicBezTo>
                  <a:cubicBezTo>
                    <a:pt x="4" y="693"/>
                    <a:pt x="4" y="693"/>
                    <a:pt x="4" y="693"/>
                  </a:cubicBezTo>
                  <a:cubicBezTo>
                    <a:pt x="1" y="671"/>
                    <a:pt x="0" y="648"/>
                    <a:pt x="0" y="626"/>
                  </a:cubicBezTo>
                  <a:cubicBezTo>
                    <a:pt x="0" y="604"/>
                    <a:pt x="1" y="582"/>
                    <a:pt x="4" y="560"/>
                  </a:cubicBezTo>
                  <a:cubicBezTo>
                    <a:pt x="4" y="557"/>
                    <a:pt x="4" y="557"/>
                    <a:pt x="4" y="557"/>
                  </a:cubicBezTo>
                  <a:cubicBezTo>
                    <a:pt x="119" y="528"/>
                    <a:pt x="119" y="528"/>
                    <a:pt x="119" y="528"/>
                  </a:cubicBezTo>
                  <a:cubicBezTo>
                    <a:pt x="123" y="504"/>
                    <a:pt x="130" y="481"/>
                    <a:pt x="137" y="458"/>
                  </a:cubicBezTo>
                  <a:cubicBezTo>
                    <a:pt x="52" y="376"/>
                    <a:pt x="52" y="376"/>
                    <a:pt x="52" y="376"/>
                  </a:cubicBezTo>
                  <a:cubicBezTo>
                    <a:pt x="54" y="373"/>
                    <a:pt x="54" y="373"/>
                    <a:pt x="54" y="373"/>
                  </a:cubicBezTo>
                  <a:cubicBezTo>
                    <a:pt x="72" y="332"/>
                    <a:pt x="94" y="293"/>
                    <a:pt x="120" y="257"/>
                  </a:cubicBezTo>
                  <a:cubicBezTo>
                    <a:pt x="122" y="255"/>
                    <a:pt x="122" y="255"/>
                    <a:pt x="122" y="255"/>
                  </a:cubicBezTo>
                  <a:cubicBezTo>
                    <a:pt x="236" y="287"/>
                    <a:pt x="236" y="287"/>
                    <a:pt x="236" y="287"/>
                  </a:cubicBezTo>
                  <a:cubicBezTo>
                    <a:pt x="252" y="269"/>
                    <a:pt x="269" y="252"/>
                    <a:pt x="287" y="236"/>
                  </a:cubicBezTo>
                  <a:cubicBezTo>
                    <a:pt x="255" y="122"/>
                    <a:pt x="255" y="122"/>
                    <a:pt x="255" y="122"/>
                  </a:cubicBezTo>
                  <a:cubicBezTo>
                    <a:pt x="257" y="121"/>
                    <a:pt x="257" y="121"/>
                    <a:pt x="257" y="121"/>
                  </a:cubicBezTo>
                  <a:cubicBezTo>
                    <a:pt x="293" y="94"/>
                    <a:pt x="332" y="72"/>
                    <a:pt x="372" y="54"/>
                  </a:cubicBezTo>
                  <a:cubicBezTo>
                    <a:pt x="375" y="53"/>
                    <a:pt x="375" y="53"/>
                    <a:pt x="375" y="53"/>
                  </a:cubicBezTo>
                  <a:cubicBezTo>
                    <a:pt x="458" y="138"/>
                    <a:pt x="458" y="138"/>
                    <a:pt x="458" y="138"/>
                  </a:cubicBezTo>
                  <a:cubicBezTo>
                    <a:pt x="480" y="130"/>
                    <a:pt x="504" y="123"/>
                    <a:pt x="528" y="119"/>
                  </a:cubicBezTo>
                  <a:cubicBezTo>
                    <a:pt x="556" y="4"/>
                    <a:pt x="556" y="4"/>
                    <a:pt x="556" y="4"/>
                  </a:cubicBezTo>
                  <a:cubicBezTo>
                    <a:pt x="559" y="4"/>
                    <a:pt x="559" y="4"/>
                    <a:pt x="559" y="4"/>
                  </a:cubicBezTo>
                  <a:cubicBezTo>
                    <a:pt x="581" y="2"/>
                    <a:pt x="604" y="0"/>
                    <a:pt x="626" y="0"/>
                  </a:cubicBezTo>
                  <a:cubicBezTo>
                    <a:pt x="648" y="0"/>
                    <a:pt x="671" y="2"/>
                    <a:pt x="693" y="4"/>
                  </a:cubicBezTo>
                  <a:cubicBezTo>
                    <a:pt x="696" y="4"/>
                    <a:pt x="696" y="4"/>
                    <a:pt x="696" y="4"/>
                  </a:cubicBezTo>
                  <a:cubicBezTo>
                    <a:pt x="724" y="119"/>
                    <a:pt x="724" y="119"/>
                    <a:pt x="724" y="119"/>
                  </a:cubicBezTo>
                  <a:cubicBezTo>
                    <a:pt x="748" y="123"/>
                    <a:pt x="772" y="130"/>
                    <a:pt x="794" y="138"/>
                  </a:cubicBezTo>
                  <a:cubicBezTo>
                    <a:pt x="877" y="53"/>
                    <a:pt x="877" y="53"/>
                    <a:pt x="877" y="53"/>
                  </a:cubicBezTo>
                  <a:cubicBezTo>
                    <a:pt x="879" y="54"/>
                    <a:pt x="879" y="54"/>
                    <a:pt x="879" y="54"/>
                  </a:cubicBezTo>
                  <a:cubicBezTo>
                    <a:pt x="920" y="72"/>
                    <a:pt x="959" y="94"/>
                    <a:pt x="995" y="121"/>
                  </a:cubicBezTo>
                  <a:cubicBezTo>
                    <a:pt x="997" y="122"/>
                    <a:pt x="997" y="122"/>
                    <a:pt x="997" y="122"/>
                  </a:cubicBezTo>
                  <a:cubicBezTo>
                    <a:pt x="965" y="236"/>
                    <a:pt x="965" y="236"/>
                    <a:pt x="965" y="236"/>
                  </a:cubicBezTo>
                  <a:cubicBezTo>
                    <a:pt x="983" y="252"/>
                    <a:pt x="1000" y="269"/>
                    <a:pt x="1016" y="287"/>
                  </a:cubicBezTo>
                  <a:cubicBezTo>
                    <a:pt x="1130" y="255"/>
                    <a:pt x="1130" y="255"/>
                    <a:pt x="1130" y="255"/>
                  </a:cubicBezTo>
                  <a:cubicBezTo>
                    <a:pt x="1132" y="257"/>
                    <a:pt x="1132" y="257"/>
                    <a:pt x="1132" y="257"/>
                  </a:cubicBezTo>
                  <a:cubicBezTo>
                    <a:pt x="1158" y="293"/>
                    <a:pt x="1180" y="332"/>
                    <a:pt x="1198" y="373"/>
                  </a:cubicBezTo>
                  <a:cubicBezTo>
                    <a:pt x="1200" y="376"/>
                    <a:pt x="1200" y="376"/>
                    <a:pt x="1200" y="376"/>
                  </a:cubicBezTo>
                  <a:cubicBezTo>
                    <a:pt x="1115" y="458"/>
                    <a:pt x="1115" y="458"/>
                    <a:pt x="1115" y="458"/>
                  </a:cubicBezTo>
                  <a:cubicBezTo>
                    <a:pt x="1123" y="481"/>
                    <a:pt x="1129" y="504"/>
                    <a:pt x="1133" y="528"/>
                  </a:cubicBezTo>
                  <a:cubicBezTo>
                    <a:pt x="1248" y="557"/>
                    <a:pt x="1248" y="557"/>
                    <a:pt x="1248" y="557"/>
                  </a:cubicBezTo>
                  <a:cubicBezTo>
                    <a:pt x="1248" y="560"/>
                    <a:pt x="1248" y="560"/>
                    <a:pt x="1248" y="560"/>
                  </a:cubicBezTo>
                  <a:cubicBezTo>
                    <a:pt x="1251" y="582"/>
                    <a:pt x="1252" y="604"/>
                    <a:pt x="1252" y="626"/>
                  </a:cubicBezTo>
                  <a:cubicBezTo>
                    <a:pt x="1252" y="649"/>
                    <a:pt x="1251" y="671"/>
                    <a:pt x="1248" y="693"/>
                  </a:cubicBezTo>
                  <a:cubicBezTo>
                    <a:pt x="1248" y="696"/>
                    <a:pt x="1248" y="696"/>
                    <a:pt x="1248" y="696"/>
                  </a:cubicBezTo>
                  <a:cubicBezTo>
                    <a:pt x="1133" y="725"/>
                    <a:pt x="1133" y="725"/>
                    <a:pt x="1133" y="725"/>
                  </a:cubicBezTo>
                  <a:cubicBezTo>
                    <a:pt x="1129" y="748"/>
                    <a:pt x="1122" y="772"/>
                    <a:pt x="1115" y="795"/>
                  </a:cubicBezTo>
                  <a:cubicBezTo>
                    <a:pt x="1200" y="877"/>
                    <a:pt x="1200" y="877"/>
                    <a:pt x="1200" y="877"/>
                  </a:cubicBezTo>
                  <a:cubicBezTo>
                    <a:pt x="1198" y="880"/>
                    <a:pt x="1198" y="880"/>
                    <a:pt x="1198" y="880"/>
                  </a:cubicBezTo>
                  <a:cubicBezTo>
                    <a:pt x="1180" y="920"/>
                    <a:pt x="1158" y="959"/>
                    <a:pt x="1132" y="995"/>
                  </a:cubicBezTo>
                  <a:cubicBezTo>
                    <a:pt x="1130" y="998"/>
                    <a:pt x="1130" y="998"/>
                    <a:pt x="1130" y="998"/>
                  </a:cubicBezTo>
                  <a:cubicBezTo>
                    <a:pt x="1016" y="965"/>
                    <a:pt x="1016" y="965"/>
                    <a:pt x="1016" y="965"/>
                  </a:cubicBezTo>
                  <a:cubicBezTo>
                    <a:pt x="1000" y="983"/>
                    <a:pt x="983" y="1001"/>
                    <a:pt x="965" y="1016"/>
                  </a:cubicBezTo>
                  <a:cubicBezTo>
                    <a:pt x="997" y="1130"/>
                    <a:pt x="997" y="1130"/>
                    <a:pt x="997" y="1130"/>
                  </a:cubicBezTo>
                  <a:cubicBezTo>
                    <a:pt x="995" y="1132"/>
                    <a:pt x="995" y="1132"/>
                    <a:pt x="995" y="1132"/>
                  </a:cubicBezTo>
                  <a:cubicBezTo>
                    <a:pt x="959" y="1158"/>
                    <a:pt x="920" y="1181"/>
                    <a:pt x="879" y="1199"/>
                  </a:cubicBezTo>
                  <a:cubicBezTo>
                    <a:pt x="877" y="1200"/>
                    <a:pt x="877" y="1200"/>
                    <a:pt x="877" y="1200"/>
                  </a:cubicBezTo>
                  <a:cubicBezTo>
                    <a:pt x="794" y="1115"/>
                    <a:pt x="794" y="1115"/>
                    <a:pt x="794" y="1115"/>
                  </a:cubicBezTo>
                  <a:cubicBezTo>
                    <a:pt x="772" y="1123"/>
                    <a:pt x="748" y="1129"/>
                    <a:pt x="724" y="1134"/>
                  </a:cubicBezTo>
                  <a:cubicBezTo>
                    <a:pt x="696" y="1248"/>
                    <a:pt x="696" y="1248"/>
                    <a:pt x="696" y="1248"/>
                  </a:cubicBezTo>
                  <a:cubicBezTo>
                    <a:pt x="693" y="1249"/>
                    <a:pt x="693" y="1249"/>
                    <a:pt x="693" y="1249"/>
                  </a:cubicBezTo>
                  <a:cubicBezTo>
                    <a:pt x="671" y="1251"/>
                    <a:pt x="648" y="1252"/>
                    <a:pt x="626" y="1252"/>
                  </a:cubicBezTo>
                  <a:close/>
                  <a:moveTo>
                    <a:pt x="563" y="1241"/>
                  </a:moveTo>
                  <a:cubicBezTo>
                    <a:pt x="584" y="1243"/>
                    <a:pt x="605" y="1244"/>
                    <a:pt x="626" y="1244"/>
                  </a:cubicBezTo>
                  <a:cubicBezTo>
                    <a:pt x="647" y="1244"/>
                    <a:pt x="668" y="1243"/>
                    <a:pt x="689" y="1241"/>
                  </a:cubicBezTo>
                  <a:cubicBezTo>
                    <a:pt x="717" y="1126"/>
                    <a:pt x="717" y="1126"/>
                    <a:pt x="717" y="1126"/>
                  </a:cubicBezTo>
                  <a:cubicBezTo>
                    <a:pt x="720" y="1126"/>
                    <a:pt x="720" y="1126"/>
                    <a:pt x="720" y="1126"/>
                  </a:cubicBezTo>
                  <a:cubicBezTo>
                    <a:pt x="745" y="1121"/>
                    <a:pt x="770" y="1114"/>
                    <a:pt x="794" y="1106"/>
                  </a:cubicBezTo>
                  <a:cubicBezTo>
                    <a:pt x="797" y="1105"/>
                    <a:pt x="797" y="1105"/>
                    <a:pt x="797" y="1105"/>
                  </a:cubicBezTo>
                  <a:cubicBezTo>
                    <a:pt x="879" y="1190"/>
                    <a:pt x="879" y="1190"/>
                    <a:pt x="879" y="1190"/>
                  </a:cubicBezTo>
                  <a:cubicBezTo>
                    <a:pt x="917" y="1173"/>
                    <a:pt x="953" y="1151"/>
                    <a:pt x="988" y="1127"/>
                  </a:cubicBezTo>
                  <a:cubicBezTo>
                    <a:pt x="955" y="1014"/>
                    <a:pt x="955" y="1014"/>
                    <a:pt x="955" y="1014"/>
                  </a:cubicBezTo>
                  <a:cubicBezTo>
                    <a:pt x="957" y="1012"/>
                    <a:pt x="957" y="1012"/>
                    <a:pt x="957" y="1012"/>
                  </a:cubicBezTo>
                  <a:cubicBezTo>
                    <a:pt x="977" y="995"/>
                    <a:pt x="995" y="977"/>
                    <a:pt x="1011" y="958"/>
                  </a:cubicBezTo>
                  <a:cubicBezTo>
                    <a:pt x="1013" y="955"/>
                    <a:pt x="1013" y="955"/>
                    <a:pt x="1013" y="955"/>
                  </a:cubicBezTo>
                  <a:cubicBezTo>
                    <a:pt x="1127" y="988"/>
                    <a:pt x="1127" y="988"/>
                    <a:pt x="1127" y="988"/>
                  </a:cubicBezTo>
                  <a:cubicBezTo>
                    <a:pt x="1151" y="954"/>
                    <a:pt x="1172" y="917"/>
                    <a:pt x="1189" y="879"/>
                  </a:cubicBezTo>
                  <a:cubicBezTo>
                    <a:pt x="1105" y="797"/>
                    <a:pt x="1105" y="797"/>
                    <a:pt x="1105" y="797"/>
                  </a:cubicBezTo>
                  <a:cubicBezTo>
                    <a:pt x="1106" y="795"/>
                    <a:pt x="1106" y="795"/>
                    <a:pt x="1106" y="795"/>
                  </a:cubicBezTo>
                  <a:cubicBezTo>
                    <a:pt x="1114" y="771"/>
                    <a:pt x="1121" y="746"/>
                    <a:pt x="1125" y="720"/>
                  </a:cubicBezTo>
                  <a:cubicBezTo>
                    <a:pt x="1126" y="718"/>
                    <a:pt x="1126" y="718"/>
                    <a:pt x="1126" y="718"/>
                  </a:cubicBezTo>
                  <a:cubicBezTo>
                    <a:pt x="1240" y="689"/>
                    <a:pt x="1240" y="689"/>
                    <a:pt x="1240" y="689"/>
                  </a:cubicBezTo>
                  <a:cubicBezTo>
                    <a:pt x="1242" y="668"/>
                    <a:pt x="1243" y="647"/>
                    <a:pt x="1243" y="626"/>
                  </a:cubicBezTo>
                  <a:cubicBezTo>
                    <a:pt x="1243" y="605"/>
                    <a:pt x="1242" y="584"/>
                    <a:pt x="1240" y="563"/>
                  </a:cubicBezTo>
                  <a:cubicBezTo>
                    <a:pt x="1126" y="535"/>
                    <a:pt x="1126" y="535"/>
                    <a:pt x="1126" y="535"/>
                  </a:cubicBezTo>
                  <a:cubicBezTo>
                    <a:pt x="1125" y="532"/>
                    <a:pt x="1125" y="532"/>
                    <a:pt x="1125" y="532"/>
                  </a:cubicBezTo>
                  <a:cubicBezTo>
                    <a:pt x="1121" y="507"/>
                    <a:pt x="1114" y="482"/>
                    <a:pt x="1106" y="458"/>
                  </a:cubicBezTo>
                  <a:cubicBezTo>
                    <a:pt x="1105" y="455"/>
                    <a:pt x="1105" y="455"/>
                    <a:pt x="1105" y="455"/>
                  </a:cubicBezTo>
                  <a:cubicBezTo>
                    <a:pt x="1189" y="374"/>
                    <a:pt x="1189" y="374"/>
                    <a:pt x="1189" y="374"/>
                  </a:cubicBezTo>
                  <a:cubicBezTo>
                    <a:pt x="1172" y="335"/>
                    <a:pt x="1151" y="299"/>
                    <a:pt x="1127" y="265"/>
                  </a:cubicBezTo>
                  <a:cubicBezTo>
                    <a:pt x="1013" y="297"/>
                    <a:pt x="1013" y="297"/>
                    <a:pt x="1013" y="297"/>
                  </a:cubicBezTo>
                  <a:cubicBezTo>
                    <a:pt x="1011" y="295"/>
                    <a:pt x="1011" y="295"/>
                    <a:pt x="1011" y="295"/>
                  </a:cubicBezTo>
                  <a:cubicBezTo>
                    <a:pt x="995" y="276"/>
                    <a:pt x="977" y="257"/>
                    <a:pt x="957" y="241"/>
                  </a:cubicBezTo>
                  <a:cubicBezTo>
                    <a:pt x="955" y="239"/>
                    <a:pt x="955" y="239"/>
                    <a:pt x="955" y="239"/>
                  </a:cubicBezTo>
                  <a:cubicBezTo>
                    <a:pt x="988" y="126"/>
                    <a:pt x="988" y="126"/>
                    <a:pt x="988" y="126"/>
                  </a:cubicBezTo>
                  <a:cubicBezTo>
                    <a:pt x="953" y="101"/>
                    <a:pt x="917" y="80"/>
                    <a:pt x="879" y="63"/>
                  </a:cubicBezTo>
                  <a:cubicBezTo>
                    <a:pt x="797" y="148"/>
                    <a:pt x="797" y="148"/>
                    <a:pt x="797" y="148"/>
                  </a:cubicBezTo>
                  <a:cubicBezTo>
                    <a:pt x="794" y="147"/>
                    <a:pt x="794" y="147"/>
                    <a:pt x="794" y="147"/>
                  </a:cubicBezTo>
                  <a:cubicBezTo>
                    <a:pt x="770" y="138"/>
                    <a:pt x="745" y="131"/>
                    <a:pt x="720" y="127"/>
                  </a:cubicBezTo>
                  <a:cubicBezTo>
                    <a:pt x="717" y="126"/>
                    <a:pt x="717" y="126"/>
                    <a:pt x="717" y="126"/>
                  </a:cubicBezTo>
                  <a:cubicBezTo>
                    <a:pt x="689" y="12"/>
                    <a:pt x="689" y="12"/>
                    <a:pt x="689" y="12"/>
                  </a:cubicBezTo>
                  <a:cubicBezTo>
                    <a:pt x="668" y="10"/>
                    <a:pt x="647" y="9"/>
                    <a:pt x="626" y="9"/>
                  </a:cubicBezTo>
                  <a:cubicBezTo>
                    <a:pt x="605" y="9"/>
                    <a:pt x="584" y="10"/>
                    <a:pt x="563" y="12"/>
                  </a:cubicBezTo>
                  <a:cubicBezTo>
                    <a:pt x="535" y="126"/>
                    <a:pt x="535" y="126"/>
                    <a:pt x="535" y="126"/>
                  </a:cubicBezTo>
                  <a:cubicBezTo>
                    <a:pt x="532" y="127"/>
                    <a:pt x="532" y="127"/>
                    <a:pt x="532" y="127"/>
                  </a:cubicBezTo>
                  <a:cubicBezTo>
                    <a:pt x="507" y="131"/>
                    <a:pt x="482" y="138"/>
                    <a:pt x="458" y="147"/>
                  </a:cubicBezTo>
                  <a:cubicBezTo>
                    <a:pt x="455" y="148"/>
                    <a:pt x="455" y="148"/>
                    <a:pt x="455" y="148"/>
                  </a:cubicBezTo>
                  <a:cubicBezTo>
                    <a:pt x="373" y="63"/>
                    <a:pt x="373" y="63"/>
                    <a:pt x="373" y="63"/>
                  </a:cubicBezTo>
                  <a:cubicBezTo>
                    <a:pt x="335" y="80"/>
                    <a:pt x="298" y="101"/>
                    <a:pt x="264" y="126"/>
                  </a:cubicBezTo>
                  <a:cubicBezTo>
                    <a:pt x="297" y="239"/>
                    <a:pt x="297" y="239"/>
                    <a:pt x="297" y="239"/>
                  </a:cubicBezTo>
                  <a:cubicBezTo>
                    <a:pt x="295" y="241"/>
                    <a:pt x="295" y="241"/>
                    <a:pt x="295" y="241"/>
                  </a:cubicBezTo>
                  <a:cubicBezTo>
                    <a:pt x="275" y="257"/>
                    <a:pt x="257" y="276"/>
                    <a:pt x="241" y="295"/>
                  </a:cubicBezTo>
                  <a:cubicBezTo>
                    <a:pt x="239" y="297"/>
                    <a:pt x="239" y="297"/>
                    <a:pt x="239" y="297"/>
                  </a:cubicBezTo>
                  <a:cubicBezTo>
                    <a:pt x="125" y="265"/>
                    <a:pt x="125" y="265"/>
                    <a:pt x="125" y="265"/>
                  </a:cubicBezTo>
                  <a:cubicBezTo>
                    <a:pt x="101" y="299"/>
                    <a:pt x="80" y="335"/>
                    <a:pt x="63" y="374"/>
                  </a:cubicBezTo>
                  <a:cubicBezTo>
                    <a:pt x="147" y="455"/>
                    <a:pt x="147" y="455"/>
                    <a:pt x="147" y="455"/>
                  </a:cubicBezTo>
                  <a:cubicBezTo>
                    <a:pt x="146" y="458"/>
                    <a:pt x="146" y="458"/>
                    <a:pt x="146" y="458"/>
                  </a:cubicBezTo>
                  <a:cubicBezTo>
                    <a:pt x="138" y="482"/>
                    <a:pt x="131" y="507"/>
                    <a:pt x="127" y="532"/>
                  </a:cubicBezTo>
                  <a:cubicBezTo>
                    <a:pt x="126" y="535"/>
                    <a:pt x="126" y="535"/>
                    <a:pt x="126" y="535"/>
                  </a:cubicBezTo>
                  <a:cubicBezTo>
                    <a:pt x="12" y="563"/>
                    <a:pt x="12" y="563"/>
                    <a:pt x="12" y="563"/>
                  </a:cubicBezTo>
                  <a:cubicBezTo>
                    <a:pt x="10" y="584"/>
                    <a:pt x="9" y="606"/>
                    <a:pt x="9" y="626"/>
                  </a:cubicBezTo>
                  <a:cubicBezTo>
                    <a:pt x="9" y="647"/>
                    <a:pt x="10" y="668"/>
                    <a:pt x="12" y="689"/>
                  </a:cubicBezTo>
                  <a:cubicBezTo>
                    <a:pt x="126" y="718"/>
                    <a:pt x="126" y="718"/>
                    <a:pt x="126" y="718"/>
                  </a:cubicBezTo>
                  <a:cubicBezTo>
                    <a:pt x="127" y="720"/>
                    <a:pt x="127" y="720"/>
                    <a:pt x="127" y="720"/>
                  </a:cubicBezTo>
                  <a:cubicBezTo>
                    <a:pt x="131" y="746"/>
                    <a:pt x="138" y="771"/>
                    <a:pt x="146" y="795"/>
                  </a:cubicBezTo>
                  <a:cubicBezTo>
                    <a:pt x="147" y="797"/>
                    <a:pt x="147" y="797"/>
                    <a:pt x="147" y="797"/>
                  </a:cubicBezTo>
                  <a:cubicBezTo>
                    <a:pt x="63" y="879"/>
                    <a:pt x="63" y="879"/>
                    <a:pt x="63" y="879"/>
                  </a:cubicBezTo>
                  <a:cubicBezTo>
                    <a:pt x="80" y="917"/>
                    <a:pt x="101" y="954"/>
                    <a:pt x="125" y="988"/>
                  </a:cubicBezTo>
                  <a:cubicBezTo>
                    <a:pt x="239" y="955"/>
                    <a:pt x="239" y="955"/>
                    <a:pt x="239" y="955"/>
                  </a:cubicBezTo>
                  <a:cubicBezTo>
                    <a:pt x="241" y="958"/>
                    <a:pt x="241" y="958"/>
                    <a:pt x="241" y="958"/>
                  </a:cubicBezTo>
                  <a:cubicBezTo>
                    <a:pt x="257" y="977"/>
                    <a:pt x="275" y="995"/>
                    <a:pt x="295" y="1012"/>
                  </a:cubicBezTo>
                  <a:cubicBezTo>
                    <a:pt x="297" y="1014"/>
                    <a:pt x="297" y="1014"/>
                    <a:pt x="297" y="1014"/>
                  </a:cubicBezTo>
                  <a:cubicBezTo>
                    <a:pt x="264" y="1127"/>
                    <a:pt x="264" y="1127"/>
                    <a:pt x="264" y="1127"/>
                  </a:cubicBezTo>
                  <a:cubicBezTo>
                    <a:pt x="298" y="1151"/>
                    <a:pt x="335" y="1173"/>
                    <a:pt x="373" y="1190"/>
                  </a:cubicBezTo>
                  <a:cubicBezTo>
                    <a:pt x="455" y="1105"/>
                    <a:pt x="455" y="1105"/>
                    <a:pt x="455" y="1105"/>
                  </a:cubicBezTo>
                  <a:cubicBezTo>
                    <a:pt x="458" y="1106"/>
                    <a:pt x="458" y="1106"/>
                    <a:pt x="458" y="1106"/>
                  </a:cubicBezTo>
                  <a:cubicBezTo>
                    <a:pt x="482" y="1114"/>
                    <a:pt x="507" y="1121"/>
                    <a:pt x="532" y="1126"/>
                  </a:cubicBezTo>
                  <a:cubicBezTo>
                    <a:pt x="535" y="1126"/>
                    <a:pt x="535" y="1126"/>
                    <a:pt x="535" y="1126"/>
                  </a:cubicBezTo>
                  <a:lnTo>
                    <a:pt x="563" y="1241"/>
                  </a:lnTo>
                  <a:close/>
                  <a:moveTo>
                    <a:pt x="626" y="1104"/>
                  </a:moveTo>
                  <a:cubicBezTo>
                    <a:pt x="498" y="1104"/>
                    <a:pt x="378" y="1055"/>
                    <a:pt x="288" y="964"/>
                  </a:cubicBezTo>
                  <a:cubicBezTo>
                    <a:pt x="198" y="874"/>
                    <a:pt x="148" y="754"/>
                    <a:pt x="148" y="626"/>
                  </a:cubicBezTo>
                  <a:cubicBezTo>
                    <a:pt x="148" y="499"/>
                    <a:pt x="198" y="379"/>
                    <a:pt x="288" y="288"/>
                  </a:cubicBezTo>
                  <a:cubicBezTo>
                    <a:pt x="378" y="198"/>
                    <a:pt x="498" y="148"/>
                    <a:pt x="626" y="148"/>
                  </a:cubicBezTo>
                  <a:cubicBezTo>
                    <a:pt x="754" y="148"/>
                    <a:pt x="874" y="198"/>
                    <a:pt x="964" y="288"/>
                  </a:cubicBezTo>
                  <a:cubicBezTo>
                    <a:pt x="1054" y="379"/>
                    <a:pt x="1104" y="499"/>
                    <a:pt x="1104" y="626"/>
                  </a:cubicBezTo>
                  <a:cubicBezTo>
                    <a:pt x="1104" y="754"/>
                    <a:pt x="1054" y="874"/>
                    <a:pt x="964" y="964"/>
                  </a:cubicBezTo>
                  <a:cubicBezTo>
                    <a:pt x="874" y="1055"/>
                    <a:pt x="754" y="1104"/>
                    <a:pt x="626" y="1104"/>
                  </a:cubicBezTo>
                  <a:close/>
                  <a:moveTo>
                    <a:pt x="626" y="157"/>
                  </a:moveTo>
                  <a:cubicBezTo>
                    <a:pt x="367" y="157"/>
                    <a:pt x="157" y="367"/>
                    <a:pt x="157" y="626"/>
                  </a:cubicBezTo>
                  <a:cubicBezTo>
                    <a:pt x="157" y="885"/>
                    <a:pt x="367" y="1096"/>
                    <a:pt x="626" y="1096"/>
                  </a:cubicBezTo>
                  <a:cubicBezTo>
                    <a:pt x="885" y="1096"/>
                    <a:pt x="1095" y="885"/>
                    <a:pt x="1095" y="626"/>
                  </a:cubicBezTo>
                  <a:cubicBezTo>
                    <a:pt x="1095" y="367"/>
                    <a:pt x="885" y="157"/>
                    <a:pt x="626" y="15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lnSpc>
                  <a:spcPts val="1500"/>
                </a:lnSpc>
                <a:defRPr/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0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4437988" y="4335800"/>
              <a:ext cx="2127250" cy="3311525"/>
            </a:xfrm>
            <a:custGeom>
              <a:avLst/>
              <a:gdLst>
                <a:gd name="T0" fmla="*/ 2147483646 w 842"/>
                <a:gd name="T1" fmla="*/ 2147483646 h 1312"/>
                <a:gd name="T2" fmla="*/ 2147483646 w 842"/>
                <a:gd name="T3" fmla="*/ 2147483646 h 1312"/>
                <a:gd name="T4" fmla="*/ 2147483646 w 842"/>
                <a:gd name="T5" fmla="*/ 2147483646 h 1312"/>
                <a:gd name="T6" fmla="*/ 2147483646 w 842"/>
                <a:gd name="T7" fmla="*/ 2147483646 h 1312"/>
                <a:gd name="T8" fmla="*/ 2147483646 w 842"/>
                <a:gd name="T9" fmla="*/ 2147483646 h 1312"/>
                <a:gd name="T10" fmla="*/ 2147483646 w 842"/>
                <a:gd name="T11" fmla="*/ 2147483646 h 1312"/>
                <a:gd name="T12" fmla="*/ 2147483646 w 842"/>
                <a:gd name="T13" fmla="*/ 2147483646 h 1312"/>
                <a:gd name="T14" fmla="*/ 2147483646 w 842"/>
                <a:gd name="T15" fmla="*/ 2147483646 h 1312"/>
                <a:gd name="T16" fmla="*/ 2147483646 w 842"/>
                <a:gd name="T17" fmla="*/ 2147483646 h 1312"/>
                <a:gd name="T18" fmla="*/ 2147483646 w 842"/>
                <a:gd name="T19" fmla="*/ 2147483646 h 1312"/>
                <a:gd name="T20" fmla="*/ 2147483646 w 842"/>
                <a:gd name="T21" fmla="*/ 2147483646 h 1312"/>
                <a:gd name="T22" fmla="*/ 2147483646 w 842"/>
                <a:gd name="T23" fmla="*/ 2147483646 h 1312"/>
                <a:gd name="T24" fmla="*/ 2147483646 w 842"/>
                <a:gd name="T25" fmla="*/ 2147483646 h 1312"/>
                <a:gd name="T26" fmla="*/ 2147483646 w 842"/>
                <a:gd name="T27" fmla="*/ 2147483646 h 1312"/>
                <a:gd name="T28" fmla="*/ 2147483646 w 842"/>
                <a:gd name="T29" fmla="*/ 2147483646 h 1312"/>
                <a:gd name="T30" fmla="*/ 2147483646 w 842"/>
                <a:gd name="T31" fmla="*/ 2147483646 h 1312"/>
                <a:gd name="T32" fmla="*/ 2147483646 w 842"/>
                <a:gd name="T33" fmla="*/ 2147483646 h 1312"/>
                <a:gd name="T34" fmla="*/ 0 w 842"/>
                <a:gd name="T35" fmla="*/ 2147483646 h 1312"/>
                <a:gd name="T36" fmla="*/ 2147483646 w 842"/>
                <a:gd name="T37" fmla="*/ 0 h 1312"/>
                <a:gd name="T38" fmla="*/ 2147483646 w 842"/>
                <a:gd name="T39" fmla="*/ 0 h 1312"/>
                <a:gd name="T40" fmla="*/ 2147483646 w 842"/>
                <a:gd name="T41" fmla="*/ 2147483646 h 1312"/>
                <a:gd name="T42" fmla="*/ 2147483646 w 842"/>
                <a:gd name="T43" fmla="*/ 2147483646 h 1312"/>
                <a:gd name="T44" fmla="*/ 2147483646 w 842"/>
                <a:gd name="T45" fmla="*/ 2147483646 h 1312"/>
                <a:gd name="T46" fmla="*/ 2147483646 w 842"/>
                <a:gd name="T47" fmla="*/ 2147483646 h 1312"/>
                <a:gd name="T48" fmla="*/ 2147483646 w 842"/>
                <a:gd name="T49" fmla="*/ 2147483646 h 1312"/>
                <a:gd name="T50" fmla="*/ 2147483646 w 842"/>
                <a:gd name="T51" fmla="*/ 2147483646 h 1312"/>
                <a:gd name="T52" fmla="*/ 2147483646 w 842"/>
                <a:gd name="T53" fmla="*/ 2147483646 h 1312"/>
                <a:gd name="T54" fmla="*/ 2147483646 w 842"/>
                <a:gd name="T55" fmla="*/ 2147483646 h 1312"/>
                <a:gd name="T56" fmla="*/ 2147483646 w 842"/>
                <a:gd name="T57" fmla="*/ 2147483646 h 1312"/>
                <a:gd name="T58" fmla="*/ 2147483646 w 842"/>
                <a:gd name="T59" fmla="*/ 2147483646 h 1312"/>
                <a:gd name="T60" fmla="*/ 2147483646 w 842"/>
                <a:gd name="T61" fmla="*/ 2147483646 h 1312"/>
                <a:gd name="T62" fmla="*/ 2147483646 w 842"/>
                <a:gd name="T63" fmla="*/ 2147483646 h 1312"/>
                <a:gd name="T64" fmla="*/ 2147483646 w 842"/>
                <a:gd name="T65" fmla="*/ 2147483646 h 1312"/>
                <a:gd name="T66" fmla="*/ 2147483646 w 842"/>
                <a:gd name="T67" fmla="*/ 2147483646 h 1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42" h="1312">
                  <a:moveTo>
                    <a:pt x="388" y="1312"/>
                  </a:moveTo>
                  <a:cubicBezTo>
                    <a:pt x="362" y="1312"/>
                    <a:pt x="340" y="1291"/>
                    <a:pt x="340" y="1265"/>
                  </a:cubicBezTo>
                  <a:cubicBezTo>
                    <a:pt x="340" y="1259"/>
                    <a:pt x="341" y="1254"/>
                    <a:pt x="343" y="1249"/>
                  </a:cubicBezTo>
                  <a:cubicBezTo>
                    <a:pt x="278" y="1249"/>
                    <a:pt x="278" y="1249"/>
                    <a:pt x="278" y="1249"/>
                  </a:cubicBezTo>
                  <a:cubicBezTo>
                    <a:pt x="250" y="1249"/>
                    <a:pt x="228" y="1226"/>
                    <a:pt x="228" y="1199"/>
                  </a:cubicBezTo>
                  <a:cubicBezTo>
                    <a:pt x="228" y="1186"/>
                    <a:pt x="233" y="1173"/>
                    <a:pt x="241" y="1164"/>
                  </a:cubicBezTo>
                  <a:cubicBezTo>
                    <a:pt x="228" y="1156"/>
                    <a:pt x="219" y="1140"/>
                    <a:pt x="219" y="1121"/>
                  </a:cubicBezTo>
                  <a:cubicBezTo>
                    <a:pt x="219" y="1108"/>
                    <a:pt x="223" y="1095"/>
                    <a:pt x="232" y="1086"/>
                  </a:cubicBezTo>
                  <a:cubicBezTo>
                    <a:pt x="210" y="1073"/>
                    <a:pt x="196" y="1049"/>
                    <a:pt x="196" y="1022"/>
                  </a:cubicBezTo>
                  <a:cubicBezTo>
                    <a:pt x="196" y="982"/>
                    <a:pt x="196" y="982"/>
                    <a:pt x="196" y="982"/>
                  </a:cubicBezTo>
                  <a:cubicBezTo>
                    <a:pt x="196" y="982"/>
                    <a:pt x="196" y="982"/>
                    <a:pt x="196" y="982"/>
                  </a:cubicBezTo>
                  <a:cubicBezTo>
                    <a:pt x="196" y="976"/>
                    <a:pt x="196" y="976"/>
                    <a:pt x="196" y="976"/>
                  </a:cubicBezTo>
                  <a:cubicBezTo>
                    <a:pt x="196" y="966"/>
                    <a:pt x="196" y="957"/>
                    <a:pt x="196" y="947"/>
                  </a:cubicBezTo>
                  <a:cubicBezTo>
                    <a:pt x="197" y="940"/>
                    <a:pt x="197" y="940"/>
                    <a:pt x="197" y="940"/>
                  </a:cubicBezTo>
                  <a:cubicBezTo>
                    <a:pt x="197" y="917"/>
                    <a:pt x="197" y="917"/>
                    <a:pt x="197" y="917"/>
                  </a:cubicBezTo>
                  <a:cubicBezTo>
                    <a:pt x="196" y="897"/>
                    <a:pt x="194" y="871"/>
                    <a:pt x="180" y="849"/>
                  </a:cubicBezTo>
                  <a:cubicBezTo>
                    <a:pt x="166" y="824"/>
                    <a:pt x="148" y="802"/>
                    <a:pt x="129" y="779"/>
                  </a:cubicBezTo>
                  <a:cubicBezTo>
                    <a:pt x="69" y="706"/>
                    <a:pt x="0" y="623"/>
                    <a:pt x="0" y="419"/>
                  </a:cubicBezTo>
                  <a:cubicBezTo>
                    <a:pt x="0" y="188"/>
                    <a:pt x="188" y="0"/>
                    <a:pt x="419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654" y="0"/>
                    <a:pt x="842" y="188"/>
                    <a:pt x="842" y="419"/>
                  </a:cubicBezTo>
                  <a:cubicBezTo>
                    <a:pt x="842" y="623"/>
                    <a:pt x="773" y="706"/>
                    <a:pt x="713" y="779"/>
                  </a:cubicBezTo>
                  <a:cubicBezTo>
                    <a:pt x="694" y="802"/>
                    <a:pt x="676" y="824"/>
                    <a:pt x="662" y="849"/>
                  </a:cubicBezTo>
                  <a:cubicBezTo>
                    <a:pt x="653" y="863"/>
                    <a:pt x="649" y="879"/>
                    <a:pt x="647" y="899"/>
                  </a:cubicBezTo>
                  <a:cubicBezTo>
                    <a:pt x="646" y="1023"/>
                    <a:pt x="646" y="1023"/>
                    <a:pt x="646" y="1023"/>
                  </a:cubicBezTo>
                  <a:cubicBezTo>
                    <a:pt x="646" y="1049"/>
                    <a:pt x="632" y="1073"/>
                    <a:pt x="610" y="1086"/>
                  </a:cubicBezTo>
                  <a:cubicBezTo>
                    <a:pt x="619" y="1095"/>
                    <a:pt x="623" y="1108"/>
                    <a:pt x="623" y="1121"/>
                  </a:cubicBezTo>
                  <a:cubicBezTo>
                    <a:pt x="623" y="1140"/>
                    <a:pt x="614" y="1156"/>
                    <a:pt x="601" y="1164"/>
                  </a:cubicBezTo>
                  <a:cubicBezTo>
                    <a:pt x="609" y="1173"/>
                    <a:pt x="614" y="1186"/>
                    <a:pt x="614" y="1199"/>
                  </a:cubicBezTo>
                  <a:cubicBezTo>
                    <a:pt x="614" y="1226"/>
                    <a:pt x="592" y="1249"/>
                    <a:pt x="564" y="1249"/>
                  </a:cubicBezTo>
                  <a:cubicBezTo>
                    <a:pt x="499" y="1249"/>
                    <a:pt x="499" y="1249"/>
                    <a:pt x="499" y="1249"/>
                  </a:cubicBezTo>
                  <a:cubicBezTo>
                    <a:pt x="501" y="1254"/>
                    <a:pt x="502" y="1259"/>
                    <a:pt x="502" y="1265"/>
                  </a:cubicBezTo>
                  <a:cubicBezTo>
                    <a:pt x="502" y="1291"/>
                    <a:pt x="480" y="1312"/>
                    <a:pt x="455" y="1312"/>
                  </a:cubicBezTo>
                  <a:lnTo>
                    <a:pt x="388" y="13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1" name="MH_Other_8"/>
            <p:cNvSpPr/>
            <p:nvPr>
              <p:custDataLst>
                <p:tags r:id="rId20"/>
              </p:custDataLst>
            </p:nvPr>
          </p:nvSpPr>
          <p:spPr bwMode="auto">
            <a:xfrm>
              <a:off x="5385726" y="7506038"/>
              <a:ext cx="233363" cy="65087"/>
            </a:xfrm>
            <a:custGeom>
              <a:avLst/>
              <a:gdLst>
                <a:gd name="T0" fmla="*/ 2147483646 w 93"/>
                <a:gd name="T1" fmla="*/ 2147483646 h 26"/>
                <a:gd name="T2" fmla="*/ 0 w 93"/>
                <a:gd name="T3" fmla="*/ 2147483646 h 26"/>
                <a:gd name="T4" fmla="*/ 2147483646 w 93"/>
                <a:gd name="T5" fmla="*/ 0 h 26"/>
                <a:gd name="T6" fmla="*/ 2147483646 w 93"/>
                <a:gd name="T7" fmla="*/ 0 h 26"/>
                <a:gd name="T8" fmla="*/ 2147483646 w 93"/>
                <a:gd name="T9" fmla="*/ 2147483646 h 26"/>
                <a:gd name="T10" fmla="*/ 2147483646 w 93"/>
                <a:gd name="T11" fmla="*/ 2147483646 h 26"/>
                <a:gd name="T12" fmla="*/ 2147483646 w 93"/>
                <a:gd name="T13" fmla="*/ 2147483646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7" y="0"/>
                    <a:pt x="93" y="6"/>
                    <a:pt x="93" y="13"/>
                  </a:cubicBezTo>
                  <a:cubicBezTo>
                    <a:pt x="93" y="20"/>
                    <a:pt x="87" y="26"/>
                    <a:pt x="80" y="26"/>
                  </a:cubicBezTo>
                  <a:lnTo>
                    <a:pt x="13" y="26"/>
                  </a:lnTo>
                  <a:close/>
                </a:path>
              </a:pathLst>
            </a:custGeom>
            <a:solidFill>
              <a:srgbClr val="858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5099976" y="7329824"/>
              <a:ext cx="803275" cy="82550"/>
            </a:xfrm>
            <a:custGeom>
              <a:avLst/>
              <a:gdLst>
                <a:gd name="T0" fmla="*/ 2147483646 w 318"/>
                <a:gd name="T1" fmla="*/ 2147483646 h 33"/>
                <a:gd name="T2" fmla="*/ 0 w 318"/>
                <a:gd name="T3" fmla="*/ 2147483646 h 33"/>
                <a:gd name="T4" fmla="*/ 2147483646 w 318"/>
                <a:gd name="T5" fmla="*/ 0 h 33"/>
                <a:gd name="T6" fmla="*/ 2147483646 w 318"/>
                <a:gd name="T7" fmla="*/ 0 h 33"/>
                <a:gd name="T8" fmla="*/ 2147483646 w 318"/>
                <a:gd name="T9" fmla="*/ 2147483646 h 33"/>
                <a:gd name="T10" fmla="*/ 2147483646 w 318"/>
                <a:gd name="T11" fmla="*/ 2147483646 h 33"/>
                <a:gd name="T12" fmla="*/ 2147483646 w 318"/>
                <a:gd name="T13" fmla="*/ 214748364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8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1" y="0"/>
                    <a:pt x="318" y="7"/>
                    <a:pt x="318" y="16"/>
                  </a:cubicBezTo>
                  <a:cubicBezTo>
                    <a:pt x="318" y="25"/>
                    <a:pt x="311" y="33"/>
                    <a:pt x="302" y="33"/>
                  </a:cubicBezTo>
                  <a:lnTo>
                    <a:pt x="16" y="33"/>
                  </a:lnTo>
                  <a:close/>
                </a:path>
              </a:pathLst>
            </a:custGeom>
            <a:solidFill>
              <a:srgbClr val="858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3" name="MH_Other_10"/>
            <p:cNvSpPr/>
            <p:nvPr>
              <p:custDataLst>
                <p:tags r:id="rId22"/>
              </p:custDataLst>
            </p:nvPr>
          </p:nvSpPr>
          <p:spPr bwMode="auto">
            <a:xfrm>
              <a:off x="5074575" y="7118688"/>
              <a:ext cx="838200" cy="85725"/>
            </a:xfrm>
            <a:custGeom>
              <a:avLst/>
              <a:gdLst>
                <a:gd name="T0" fmla="*/ 2147483646 w 332"/>
                <a:gd name="T1" fmla="*/ 2147483646 h 34"/>
                <a:gd name="T2" fmla="*/ 0 w 332"/>
                <a:gd name="T3" fmla="*/ 2147483646 h 34"/>
                <a:gd name="T4" fmla="*/ 2147483646 w 332"/>
                <a:gd name="T5" fmla="*/ 0 h 34"/>
                <a:gd name="T6" fmla="*/ 2147483646 w 332"/>
                <a:gd name="T7" fmla="*/ 0 h 34"/>
                <a:gd name="T8" fmla="*/ 2147483646 w 332"/>
                <a:gd name="T9" fmla="*/ 2147483646 h 34"/>
                <a:gd name="T10" fmla="*/ 2147483646 w 332"/>
                <a:gd name="T11" fmla="*/ 2147483646 h 34"/>
                <a:gd name="T12" fmla="*/ 2147483646 w 332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2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24" y="0"/>
                    <a:pt x="332" y="7"/>
                    <a:pt x="332" y="17"/>
                  </a:cubicBezTo>
                  <a:cubicBezTo>
                    <a:pt x="332" y="26"/>
                    <a:pt x="324" y="34"/>
                    <a:pt x="315" y="34"/>
                  </a:cubicBezTo>
                  <a:lnTo>
                    <a:pt x="17" y="34"/>
                  </a:lnTo>
                  <a:close/>
                </a:path>
              </a:pathLst>
            </a:custGeom>
            <a:solidFill>
              <a:srgbClr val="858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4" name="MH_Other_11"/>
            <p:cNvSpPr/>
            <p:nvPr>
              <p:custDataLst>
                <p:tags r:id="rId23"/>
              </p:custDataLst>
            </p:nvPr>
          </p:nvSpPr>
          <p:spPr bwMode="auto">
            <a:xfrm>
              <a:off x="5014251" y="6572588"/>
              <a:ext cx="974725" cy="439737"/>
            </a:xfrm>
            <a:custGeom>
              <a:avLst/>
              <a:gdLst>
                <a:gd name="T0" fmla="*/ 2147483646 w 386"/>
                <a:gd name="T1" fmla="*/ 2147483646 h 174"/>
                <a:gd name="T2" fmla="*/ 2147483646 w 386"/>
                <a:gd name="T3" fmla="*/ 2147483646 h 174"/>
                <a:gd name="T4" fmla="*/ 2147483646 w 386"/>
                <a:gd name="T5" fmla="*/ 2147483646 h 174"/>
                <a:gd name="T6" fmla="*/ 2147483646 w 386"/>
                <a:gd name="T7" fmla="*/ 2147483646 h 174"/>
                <a:gd name="T8" fmla="*/ 2147483646 w 386"/>
                <a:gd name="T9" fmla="*/ 2147483646 h 174"/>
                <a:gd name="T10" fmla="*/ 2147483646 w 386"/>
                <a:gd name="T11" fmla="*/ 2147483646 h 174"/>
                <a:gd name="T12" fmla="*/ 2147483646 w 386"/>
                <a:gd name="T13" fmla="*/ 2147483646 h 174"/>
                <a:gd name="T14" fmla="*/ 2147483646 w 386"/>
                <a:gd name="T15" fmla="*/ 2147483646 h 174"/>
                <a:gd name="T16" fmla="*/ 2147483646 w 386"/>
                <a:gd name="T17" fmla="*/ 2147483646 h 174"/>
                <a:gd name="T18" fmla="*/ 2147483646 w 386"/>
                <a:gd name="T19" fmla="*/ 2147483646 h 174"/>
                <a:gd name="T20" fmla="*/ 2147483646 w 386"/>
                <a:gd name="T21" fmla="*/ 2147483646 h 174"/>
                <a:gd name="T22" fmla="*/ 2147483646 w 386"/>
                <a:gd name="T23" fmla="*/ 0 h 174"/>
                <a:gd name="T24" fmla="*/ 0 w 386"/>
                <a:gd name="T25" fmla="*/ 0 h 174"/>
                <a:gd name="T26" fmla="*/ 2147483646 w 386"/>
                <a:gd name="T27" fmla="*/ 2147483646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6" h="174"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53"/>
                    <a:pt x="12" y="168"/>
                    <a:pt x="27" y="174"/>
                  </a:cubicBezTo>
                  <a:cubicBezTo>
                    <a:pt x="34" y="173"/>
                    <a:pt x="359" y="174"/>
                    <a:pt x="359" y="174"/>
                  </a:cubicBezTo>
                  <a:cubicBezTo>
                    <a:pt x="374" y="168"/>
                    <a:pt x="384" y="153"/>
                    <a:pt x="384" y="136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6"/>
                    <a:pt x="385" y="3"/>
                    <a:pt x="3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2" y="21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MH_Other_12"/>
            <p:cNvSpPr/>
            <p:nvPr>
              <p:custDataLst>
                <p:tags r:id="rId24"/>
              </p:custDataLst>
            </p:nvPr>
          </p:nvSpPr>
          <p:spPr bwMode="auto">
            <a:xfrm>
              <a:off x="4526889" y="4421524"/>
              <a:ext cx="1952625" cy="2052638"/>
            </a:xfrm>
            <a:custGeom>
              <a:avLst/>
              <a:gdLst>
                <a:gd name="T0" fmla="*/ 2147483646 w 773"/>
                <a:gd name="T1" fmla="*/ 2147483646 h 813"/>
                <a:gd name="T2" fmla="*/ 2147483646 w 773"/>
                <a:gd name="T3" fmla="*/ 2147483646 h 813"/>
                <a:gd name="T4" fmla="*/ 2147483646 w 773"/>
                <a:gd name="T5" fmla="*/ 2147483646 h 813"/>
                <a:gd name="T6" fmla="*/ 2147483646 w 773"/>
                <a:gd name="T7" fmla="*/ 0 h 813"/>
                <a:gd name="T8" fmla="*/ 2147483646 w 773"/>
                <a:gd name="T9" fmla="*/ 0 h 813"/>
                <a:gd name="T10" fmla="*/ 0 w 773"/>
                <a:gd name="T11" fmla="*/ 2147483646 h 813"/>
                <a:gd name="T12" fmla="*/ 2147483646 w 773"/>
                <a:gd name="T13" fmla="*/ 2147483646 h 813"/>
                <a:gd name="T14" fmla="*/ 2147483646 w 773"/>
                <a:gd name="T15" fmla="*/ 2147483646 h 813"/>
                <a:gd name="T16" fmla="*/ 2147483646 w 773"/>
                <a:gd name="T17" fmla="*/ 2147483646 h 813"/>
                <a:gd name="T18" fmla="*/ 2147483646 w 773"/>
                <a:gd name="T19" fmla="*/ 2147483646 h 813"/>
                <a:gd name="T20" fmla="*/ 2147483646 w 773"/>
                <a:gd name="T21" fmla="*/ 2147483646 h 8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3" h="813">
                  <a:moveTo>
                    <a:pt x="597" y="797"/>
                  </a:moveTo>
                  <a:cubicBezTo>
                    <a:pt x="613" y="771"/>
                    <a:pt x="632" y="748"/>
                    <a:pt x="652" y="723"/>
                  </a:cubicBezTo>
                  <a:cubicBezTo>
                    <a:pt x="709" y="655"/>
                    <a:pt x="773" y="577"/>
                    <a:pt x="773" y="385"/>
                  </a:cubicBezTo>
                  <a:cubicBezTo>
                    <a:pt x="773" y="173"/>
                    <a:pt x="600" y="0"/>
                    <a:pt x="388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3"/>
                    <a:pt x="0" y="385"/>
                  </a:cubicBezTo>
                  <a:cubicBezTo>
                    <a:pt x="0" y="577"/>
                    <a:pt x="64" y="655"/>
                    <a:pt x="120" y="723"/>
                  </a:cubicBezTo>
                  <a:cubicBezTo>
                    <a:pt x="140" y="748"/>
                    <a:pt x="159" y="771"/>
                    <a:pt x="175" y="797"/>
                  </a:cubicBezTo>
                  <a:cubicBezTo>
                    <a:pt x="178" y="803"/>
                    <a:pt x="180" y="808"/>
                    <a:pt x="183" y="813"/>
                  </a:cubicBezTo>
                  <a:cubicBezTo>
                    <a:pt x="589" y="813"/>
                    <a:pt x="589" y="813"/>
                    <a:pt x="589" y="813"/>
                  </a:cubicBezTo>
                  <a:cubicBezTo>
                    <a:pt x="592" y="808"/>
                    <a:pt x="594" y="802"/>
                    <a:pt x="597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6" name="MH_Other_26"/>
            <p:cNvSpPr/>
            <p:nvPr>
              <p:custDataLst>
                <p:tags r:id="rId25"/>
              </p:custDataLst>
            </p:nvPr>
          </p:nvSpPr>
          <p:spPr bwMode="auto">
            <a:xfrm>
              <a:off x="5269838" y="6280488"/>
              <a:ext cx="74612" cy="111125"/>
            </a:xfrm>
            <a:custGeom>
              <a:avLst/>
              <a:gdLst>
                <a:gd name="T0" fmla="*/ 2147483646 w 14"/>
                <a:gd name="T1" fmla="*/ 0 h 21"/>
                <a:gd name="T2" fmla="*/ 2147483646 w 14"/>
                <a:gd name="T3" fmla="*/ 0 h 21"/>
                <a:gd name="T4" fmla="*/ 0 w 14"/>
                <a:gd name="T5" fmla="*/ 2147483646 h 21"/>
                <a:gd name="T6" fmla="*/ 0 w 14"/>
                <a:gd name="T7" fmla="*/ 2147483646 h 21"/>
                <a:gd name="T8" fmla="*/ 2147483646 w 14"/>
                <a:gd name="T9" fmla="*/ 2147483646 h 21"/>
                <a:gd name="T10" fmla="*/ 2147483646 w 14"/>
                <a:gd name="T11" fmla="*/ 2147483646 h 21"/>
                <a:gd name="T12" fmla="*/ 2147483646 w 14"/>
                <a:gd name="T13" fmla="*/ 2147483646 h 21"/>
                <a:gd name="T14" fmla="*/ 2147483646 w 14"/>
                <a:gd name="T15" fmla="*/ 2147483646 h 21"/>
                <a:gd name="T16" fmla="*/ 2147483646 w 14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1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MH_Other_27"/>
            <p:cNvSpPr/>
            <p:nvPr>
              <p:custDataLst>
                <p:tags r:id="rId26"/>
              </p:custDataLst>
            </p:nvPr>
          </p:nvSpPr>
          <p:spPr bwMode="auto">
            <a:xfrm>
              <a:off x="5395250" y="6326524"/>
              <a:ext cx="76200" cy="65088"/>
            </a:xfrm>
            <a:custGeom>
              <a:avLst/>
              <a:gdLst>
                <a:gd name="T0" fmla="*/ 2147483646 w 14"/>
                <a:gd name="T1" fmla="*/ 0 h 12"/>
                <a:gd name="T2" fmla="*/ 2147483646 w 14"/>
                <a:gd name="T3" fmla="*/ 0 h 12"/>
                <a:gd name="T4" fmla="*/ 0 w 14"/>
                <a:gd name="T5" fmla="*/ 0 h 12"/>
                <a:gd name="T6" fmla="*/ 0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2147483646 h 12"/>
                <a:gd name="T12" fmla="*/ 2147483646 w 14"/>
                <a:gd name="T13" fmla="*/ 2147483646 h 12"/>
                <a:gd name="T14" fmla="*/ 2147483646 w 14"/>
                <a:gd name="T15" fmla="*/ 0 h 12"/>
                <a:gd name="T16" fmla="*/ 2147483646 w 1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2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8" name="MH_Other_28"/>
            <p:cNvSpPr/>
            <p:nvPr>
              <p:custDataLst>
                <p:tags r:id="rId27"/>
              </p:custDataLst>
            </p:nvPr>
          </p:nvSpPr>
          <p:spPr bwMode="auto">
            <a:xfrm>
              <a:off x="5517489" y="6196350"/>
              <a:ext cx="73025" cy="195263"/>
            </a:xfrm>
            <a:custGeom>
              <a:avLst/>
              <a:gdLst>
                <a:gd name="T0" fmla="*/ 2147483646 w 14"/>
                <a:gd name="T1" fmla="*/ 0 h 37"/>
                <a:gd name="T2" fmla="*/ 2147483646 w 14"/>
                <a:gd name="T3" fmla="*/ 0 h 37"/>
                <a:gd name="T4" fmla="*/ 0 w 14"/>
                <a:gd name="T5" fmla="*/ 2147483646 h 37"/>
                <a:gd name="T6" fmla="*/ 0 w 14"/>
                <a:gd name="T7" fmla="*/ 2147483646 h 37"/>
                <a:gd name="T8" fmla="*/ 2147483646 w 14"/>
                <a:gd name="T9" fmla="*/ 2147483646 h 37"/>
                <a:gd name="T10" fmla="*/ 2147483646 w 14"/>
                <a:gd name="T11" fmla="*/ 2147483646 h 37"/>
                <a:gd name="T12" fmla="*/ 2147483646 w 14"/>
                <a:gd name="T13" fmla="*/ 2147483646 h 37"/>
                <a:gd name="T14" fmla="*/ 2147483646 w 14"/>
                <a:gd name="T15" fmla="*/ 2147483646 h 37"/>
                <a:gd name="T16" fmla="*/ 2147483646 w 14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7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7"/>
                    <a:pt x="1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7"/>
                    <a:pt x="14" y="36"/>
                    <a:pt x="14" y="3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39" name="MH_Other_29"/>
            <p:cNvSpPr/>
            <p:nvPr>
              <p:custDataLst>
                <p:tags r:id="rId28"/>
              </p:custDataLst>
            </p:nvPr>
          </p:nvSpPr>
          <p:spPr bwMode="auto">
            <a:xfrm>
              <a:off x="5642900" y="6010612"/>
              <a:ext cx="76200" cy="381000"/>
            </a:xfrm>
            <a:custGeom>
              <a:avLst/>
              <a:gdLst>
                <a:gd name="T0" fmla="*/ 2147483646 w 14"/>
                <a:gd name="T1" fmla="*/ 0 h 72"/>
                <a:gd name="T2" fmla="*/ 2147483646 w 14"/>
                <a:gd name="T3" fmla="*/ 0 h 72"/>
                <a:gd name="T4" fmla="*/ 0 w 14"/>
                <a:gd name="T5" fmla="*/ 2147483646 h 72"/>
                <a:gd name="T6" fmla="*/ 0 w 14"/>
                <a:gd name="T7" fmla="*/ 2147483646 h 72"/>
                <a:gd name="T8" fmla="*/ 2147483646 w 14"/>
                <a:gd name="T9" fmla="*/ 2147483646 h 72"/>
                <a:gd name="T10" fmla="*/ 2147483646 w 14"/>
                <a:gd name="T11" fmla="*/ 2147483646 h 72"/>
                <a:gd name="T12" fmla="*/ 2147483646 w 14"/>
                <a:gd name="T13" fmla="*/ 2147483646 h 72"/>
                <a:gd name="T14" fmla="*/ 2147483646 w 14"/>
                <a:gd name="T15" fmla="*/ 2147483646 h 72"/>
                <a:gd name="T16" fmla="*/ 2147483646 w 14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72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2"/>
                    <a:pt x="1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2"/>
                    <a:pt x="14" y="70"/>
                    <a:pt x="14" y="68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40" name="MH_Other_30"/>
            <p:cNvSpPr/>
            <p:nvPr>
              <p:custDataLst>
                <p:tags r:id="rId29"/>
              </p:custDataLst>
            </p:nvPr>
          </p:nvSpPr>
          <p:spPr bwMode="auto">
            <a:xfrm>
              <a:off x="5260313" y="5767724"/>
              <a:ext cx="463550" cy="482600"/>
            </a:xfrm>
            <a:custGeom>
              <a:avLst/>
              <a:gdLst>
                <a:gd name="T0" fmla="*/ 2147483646 w 209"/>
                <a:gd name="T1" fmla="*/ 2147483646 h 218"/>
                <a:gd name="T2" fmla="*/ 2147483646 w 209"/>
                <a:gd name="T3" fmla="*/ 2147483646 h 218"/>
                <a:gd name="T4" fmla="*/ 2147483646 w 209"/>
                <a:gd name="T5" fmla="*/ 2147483646 h 218"/>
                <a:gd name="T6" fmla="*/ 2147483646 w 209"/>
                <a:gd name="T7" fmla="*/ 2147483646 h 218"/>
                <a:gd name="T8" fmla="*/ 0 w 209"/>
                <a:gd name="T9" fmla="*/ 2147483646 h 218"/>
                <a:gd name="T10" fmla="*/ 2147483646 w 209"/>
                <a:gd name="T11" fmla="*/ 2147483646 h 218"/>
                <a:gd name="T12" fmla="*/ 2147483646 w 209"/>
                <a:gd name="T13" fmla="*/ 2147483646 h 218"/>
                <a:gd name="T14" fmla="*/ 2147483646 w 209"/>
                <a:gd name="T15" fmla="*/ 2147483646 h 218"/>
                <a:gd name="T16" fmla="*/ 2147483646 w 209"/>
                <a:gd name="T17" fmla="*/ 2147483646 h 218"/>
                <a:gd name="T18" fmla="*/ 2147483646 w 209"/>
                <a:gd name="T19" fmla="*/ 2147483646 h 218"/>
                <a:gd name="T20" fmla="*/ 2147483646 w 209"/>
                <a:gd name="T21" fmla="*/ 2147483646 h 218"/>
                <a:gd name="T22" fmla="*/ 2147483646 w 209"/>
                <a:gd name="T23" fmla="*/ 0 h 218"/>
                <a:gd name="T24" fmla="*/ 2147483646 w 209"/>
                <a:gd name="T25" fmla="*/ 2147483646 h 218"/>
                <a:gd name="T26" fmla="*/ 2147483646 w 209"/>
                <a:gd name="T27" fmla="*/ 2147483646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9" h="218">
                  <a:moveTo>
                    <a:pt x="147" y="48"/>
                  </a:moveTo>
                  <a:lnTo>
                    <a:pt x="159" y="58"/>
                  </a:lnTo>
                  <a:lnTo>
                    <a:pt x="71" y="191"/>
                  </a:lnTo>
                  <a:lnTo>
                    <a:pt x="19" y="163"/>
                  </a:lnTo>
                  <a:lnTo>
                    <a:pt x="0" y="187"/>
                  </a:lnTo>
                  <a:lnTo>
                    <a:pt x="14" y="198"/>
                  </a:lnTo>
                  <a:lnTo>
                    <a:pt x="23" y="187"/>
                  </a:lnTo>
                  <a:lnTo>
                    <a:pt x="78" y="218"/>
                  </a:lnTo>
                  <a:lnTo>
                    <a:pt x="176" y="67"/>
                  </a:lnTo>
                  <a:lnTo>
                    <a:pt x="188" y="77"/>
                  </a:lnTo>
                  <a:lnTo>
                    <a:pt x="197" y="38"/>
                  </a:lnTo>
                  <a:lnTo>
                    <a:pt x="209" y="0"/>
                  </a:lnTo>
                  <a:lnTo>
                    <a:pt x="178" y="24"/>
                  </a:lnTo>
                  <a:lnTo>
                    <a:pt x="147" y="48"/>
                  </a:ln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  <p:sp>
          <p:nvSpPr>
            <p:cNvPr id="41" name="MH_Title_1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682464" y="4988263"/>
              <a:ext cx="166528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ts val="3500"/>
                </a:lnSpc>
              </a:pPr>
              <a:r>
                <a:rPr lang="zh-CN" altLang="en-US" sz="3200" b="1">
                  <a:solidFill>
                    <a:srgbClr val="FFFFFF"/>
                  </a:solidFill>
                  <a:ea typeface="微软雅黑" panose="020B0503020204020204" charset="-122"/>
                  <a:cs typeface="Arial Unicode MS" panose="020B0604020202020204" charset="-122"/>
                </a:rPr>
                <a:t>塑料的性能</a:t>
              </a:r>
              <a:endParaRPr lang="zh-CN" altLang="en-US" sz="3200" b="1">
                <a:solidFill>
                  <a:srgbClr val="FFFFFF"/>
                </a:solidFill>
                <a:ea typeface="微软雅黑" panose="020B0503020204020204" charset="-122"/>
                <a:cs typeface="Arial Unicode MS" panose="020B0604020202020204" charset="-122"/>
              </a:endParaRPr>
            </a:p>
          </p:txBody>
        </p:sp>
      </p:grpSp>
      <p:sp>
        <p:nvSpPr>
          <p:cNvPr id="43" name="标题 42"/>
          <p:cNvSpPr>
            <a:spLocks noGrp="1"/>
          </p:cNvSpPr>
          <p:nvPr>
            <p:ph type="title"/>
          </p:nvPr>
        </p:nvSpPr>
        <p:spPr>
          <a:xfrm>
            <a:off x="819150" y="260350"/>
            <a:ext cx="2914650" cy="41783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塑料的性能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7122799" y="1974853"/>
            <a:ext cx="1154113" cy="1173163"/>
            <a:chOff x="7642226" y="4159251"/>
            <a:chExt cx="1154113" cy="1173163"/>
          </a:xfrm>
        </p:grpSpPr>
        <p:pic>
          <p:nvPicPr>
            <p:cNvPr id="48" name="MH_Other_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642226" y="4159251"/>
              <a:ext cx="1154113" cy="11731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MH_Other_31"/>
            <p:cNvSpPr/>
            <p:nvPr>
              <p:custDataLst>
                <p:tags r:id="rId32"/>
              </p:custDataLst>
            </p:nvPr>
          </p:nvSpPr>
          <p:spPr bwMode="auto">
            <a:xfrm>
              <a:off x="8050213" y="4586289"/>
              <a:ext cx="336550" cy="319087"/>
            </a:xfrm>
            <a:custGeom>
              <a:avLst/>
              <a:gdLst>
                <a:gd name="T0" fmla="*/ 312022 w 336152"/>
                <a:gd name="T1" fmla="*/ 294158 h 318969"/>
                <a:gd name="T2" fmla="*/ 260870 w 336152"/>
                <a:gd name="T3" fmla="*/ 294158 h 318969"/>
                <a:gd name="T4" fmla="*/ 156010 w 336152"/>
                <a:gd name="T5" fmla="*/ 268157 h 318969"/>
                <a:gd name="T6" fmla="*/ 156010 w 336152"/>
                <a:gd name="T7" fmla="*/ 320159 h 318969"/>
                <a:gd name="T8" fmla="*/ 156010 w 336152"/>
                <a:gd name="T9" fmla="*/ 268157 h 318969"/>
                <a:gd name="T10" fmla="*/ 263428 w 336152"/>
                <a:gd name="T11" fmla="*/ 186977 h 318969"/>
                <a:gd name="T12" fmla="*/ 230179 w 336152"/>
                <a:gd name="T13" fmla="*/ 186977 h 318969"/>
                <a:gd name="T14" fmla="*/ 192456 w 336152"/>
                <a:gd name="T15" fmla="*/ 171753 h 318969"/>
                <a:gd name="T16" fmla="*/ 192456 w 336152"/>
                <a:gd name="T17" fmla="*/ 202193 h 318969"/>
                <a:gd name="T18" fmla="*/ 192456 w 336152"/>
                <a:gd name="T19" fmla="*/ 171753 h 318969"/>
                <a:gd name="T20" fmla="*/ 291561 w 336152"/>
                <a:gd name="T21" fmla="*/ 133701 h 318969"/>
                <a:gd name="T22" fmla="*/ 258311 w 336152"/>
                <a:gd name="T23" fmla="*/ 133701 h 318969"/>
                <a:gd name="T24" fmla="*/ 162404 w 336152"/>
                <a:gd name="T25" fmla="*/ 117212 h 318969"/>
                <a:gd name="T26" fmla="*/ 162404 w 336152"/>
                <a:gd name="T27" fmla="*/ 150190 h 318969"/>
                <a:gd name="T28" fmla="*/ 162404 w 336152"/>
                <a:gd name="T29" fmla="*/ 117212 h 318969"/>
                <a:gd name="T30" fmla="*/ 6072 w 336152"/>
                <a:gd name="T31" fmla="*/ 53786 h 318969"/>
                <a:gd name="T32" fmla="*/ 94149 w 336152"/>
                <a:gd name="T33" fmla="*/ 53786 h 318969"/>
                <a:gd name="T34" fmla="*/ 164002 w 336152"/>
                <a:gd name="T35" fmla="*/ 223173 h 318969"/>
                <a:gd name="T36" fmla="*/ 279411 w 336152"/>
                <a:gd name="T37" fmla="*/ 220149 h 318969"/>
                <a:gd name="T38" fmla="*/ 315857 w 336152"/>
                <a:gd name="T39" fmla="*/ 117310 h 318969"/>
                <a:gd name="T40" fmla="*/ 340152 w 336152"/>
                <a:gd name="T41" fmla="*/ 129404 h 318969"/>
                <a:gd name="T42" fmla="*/ 297634 w 336152"/>
                <a:gd name="T43" fmla="*/ 250394 h 318969"/>
                <a:gd name="T44" fmla="*/ 142743 w 336152"/>
                <a:gd name="T45" fmla="*/ 247371 h 318969"/>
                <a:gd name="T46" fmla="*/ 72889 w 336152"/>
                <a:gd name="T47" fmla="*/ 81008 h 318969"/>
                <a:gd name="T48" fmla="*/ 0 w 336152"/>
                <a:gd name="T49" fmla="*/ 77984 h 318969"/>
                <a:gd name="T50" fmla="*/ 218447 w 336152"/>
                <a:gd name="T51" fmla="*/ 2275 h 318969"/>
                <a:gd name="T52" fmla="*/ 254475 w 336152"/>
                <a:gd name="T53" fmla="*/ 53787 h 318969"/>
                <a:gd name="T54" fmla="*/ 236461 w 336152"/>
                <a:gd name="T55" fmla="*/ 56815 h 318969"/>
                <a:gd name="T56" fmla="*/ 233457 w 336152"/>
                <a:gd name="T57" fmla="*/ 159843 h 318969"/>
                <a:gd name="T58" fmla="*/ 209440 w 336152"/>
                <a:gd name="T59" fmla="*/ 162877 h 318969"/>
                <a:gd name="T60" fmla="*/ 206438 w 336152"/>
                <a:gd name="T61" fmla="*/ 56815 h 318969"/>
                <a:gd name="T62" fmla="*/ 188424 w 336152"/>
                <a:gd name="T63" fmla="*/ 53787 h 3189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36152" h="318969">
                  <a:moveTo>
                    <a:pt x="283076" y="267157"/>
                  </a:moveTo>
                  <a:cubicBezTo>
                    <a:pt x="297035" y="267157"/>
                    <a:pt x="308351" y="278756"/>
                    <a:pt x="308351" y="293063"/>
                  </a:cubicBezTo>
                  <a:cubicBezTo>
                    <a:pt x="308351" y="307370"/>
                    <a:pt x="297035" y="318969"/>
                    <a:pt x="283076" y="318969"/>
                  </a:cubicBezTo>
                  <a:cubicBezTo>
                    <a:pt x="269117" y="318969"/>
                    <a:pt x="257801" y="307370"/>
                    <a:pt x="257801" y="293063"/>
                  </a:cubicBezTo>
                  <a:cubicBezTo>
                    <a:pt x="257801" y="278756"/>
                    <a:pt x="269117" y="267157"/>
                    <a:pt x="283076" y="267157"/>
                  </a:cubicBezTo>
                  <a:close/>
                  <a:moveTo>
                    <a:pt x="154175" y="267157"/>
                  </a:moveTo>
                  <a:cubicBezTo>
                    <a:pt x="168134" y="267157"/>
                    <a:pt x="179450" y="278756"/>
                    <a:pt x="179450" y="293063"/>
                  </a:cubicBezTo>
                  <a:cubicBezTo>
                    <a:pt x="179450" y="307370"/>
                    <a:pt x="168134" y="318969"/>
                    <a:pt x="154175" y="318969"/>
                  </a:cubicBezTo>
                  <a:cubicBezTo>
                    <a:pt x="140216" y="318969"/>
                    <a:pt x="128900" y="307370"/>
                    <a:pt x="128900" y="293063"/>
                  </a:cubicBezTo>
                  <a:cubicBezTo>
                    <a:pt x="128900" y="278756"/>
                    <a:pt x="140216" y="267157"/>
                    <a:pt x="154175" y="267157"/>
                  </a:cubicBezTo>
                  <a:close/>
                  <a:moveTo>
                    <a:pt x="243900" y="171113"/>
                  </a:moveTo>
                  <a:cubicBezTo>
                    <a:pt x="252973" y="171113"/>
                    <a:pt x="260329" y="177903"/>
                    <a:pt x="260329" y="186278"/>
                  </a:cubicBezTo>
                  <a:cubicBezTo>
                    <a:pt x="260329" y="194653"/>
                    <a:pt x="252973" y="201443"/>
                    <a:pt x="243900" y="201443"/>
                  </a:cubicBezTo>
                  <a:cubicBezTo>
                    <a:pt x="234827" y="201443"/>
                    <a:pt x="227471" y="194653"/>
                    <a:pt x="227471" y="186278"/>
                  </a:cubicBezTo>
                  <a:cubicBezTo>
                    <a:pt x="227471" y="177903"/>
                    <a:pt x="234827" y="171113"/>
                    <a:pt x="243900" y="171113"/>
                  </a:cubicBezTo>
                  <a:close/>
                  <a:moveTo>
                    <a:pt x="190192" y="171113"/>
                  </a:moveTo>
                  <a:cubicBezTo>
                    <a:pt x="199615" y="171113"/>
                    <a:pt x="207253" y="177903"/>
                    <a:pt x="207253" y="186278"/>
                  </a:cubicBezTo>
                  <a:cubicBezTo>
                    <a:pt x="207253" y="194653"/>
                    <a:pt x="199615" y="201443"/>
                    <a:pt x="190192" y="201443"/>
                  </a:cubicBezTo>
                  <a:cubicBezTo>
                    <a:pt x="180769" y="201443"/>
                    <a:pt x="173131" y="194653"/>
                    <a:pt x="173131" y="186278"/>
                  </a:cubicBezTo>
                  <a:cubicBezTo>
                    <a:pt x="173131" y="177903"/>
                    <a:pt x="180769" y="171113"/>
                    <a:pt x="190192" y="171113"/>
                  </a:cubicBezTo>
                  <a:close/>
                  <a:moveTo>
                    <a:pt x="271702" y="116772"/>
                  </a:moveTo>
                  <a:cubicBezTo>
                    <a:pt x="280775" y="116772"/>
                    <a:pt x="288131" y="124128"/>
                    <a:pt x="288131" y="133201"/>
                  </a:cubicBezTo>
                  <a:cubicBezTo>
                    <a:pt x="288131" y="142274"/>
                    <a:pt x="280775" y="149630"/>
                    <a:pt x="271702" y="149630"/>
                  </a:cubicBezTo>
                  <a:cubicBezTo>
                    <a:pt x="262629" y="149630"/>
                    <a:pt x="255273" y="142274"/>
                    <a:pt x="255273" y="133201"/>
                  </a:cubicBezTo>
                  <a:cubicBezTo>
                    <a:pt x="255273" y="124128"/>
                    <a:pt x="262629" y="116772"/>
                    <a:pt x="271702" y="116772"/>
                  </a:cubicBezTo>
                  <a:close/>
                  <a:moveTo>
                    <a:pt x="160494" y="116772"/>
                  </a:moveTo>
                  <a:cubicBezTo>
                    <a:pt x="169567" y="116772"/>
                    <a:pt x="176923" y="124128"/>
                    <a:pt x="176923" y="133201"/>
                  </a:cubicBezTo>
                  <a:cubicBezTo>
                    <a:pt x="176923" y="142274"/>
                    <a:pt x="169567" y="149630"/>
                    <a:pt x="160494" y="149630"/>
                  </a:cubicBezTo>
                  <a:cubicBezTo>
                    <a:pt x="151421" y="149630"/>
                    <a:pt x="144065" y="142274"/>
                    <a:pt x="144065" y="133201"/>
                  </a:cubicBezTo>
                  <a:cubicBezTo>
                    <a:pt x="144065" y="124128"/>
                    <a:pt x="151421" y="116772"/>
                    <a:pt x="160494" y="116772"/>
                  </a:cubicBezTo>
                  <a:close/>
                  <a:moveTo>
                    <a:pt x="3001" y="53586"/>
                  </a:moveTo>
                  <a:cubicBezTo>
                    <a:pt x="3001" y="53586"/>
                    <a:pt x="3001" y="53586"/>
                    <a:pt x="6002" y="53586"/>
                  </a:cubicBezTo>
                  <a:cubicBezTo>
                    <a:pt x="90040" y="53586"/>
                    <a:pt x="90040" y="53586"/>
                    <a:pt x="90040" y="53586"/>
                  </a:cubicBezTo>
                  <a:cubicBezTo>
                    <a:pt x="90040" y="53586"/>
                    <a:pt x="93042" y="53586"/>
                    <a:pt x="93042" y="53586"/>
                  </a:cubicBezTo>
                  <a:cubicBezTo>
                    <a:pt x="159072" y="219329"/>
                    <a:pt x="159072" y="219329"/>
                    <a:pt x="159072" y="219329"/>
                  </a:cubicBezTo>
                  <a:cubicBezTo>
                    <a:pt x="159072" y="219329"/>
                    <a:pt x="159072" y="222343"/>
                    <a:pt x="162073" y="222343"/>
                  </a:cubicBezTo>
                  <a:cubicBezTo>
                    <a:pt x="273124" y="222343"/>
                    <a:pt x="273124" y="222343"/>
                    <a:pt x="273124" y="222343"/>
                  </a:cubicBezTo>
                  <a:cubicBezTo>
                    <a:pt x="273124" y="222343"/>
                    <a:pt x="276125" y="219329"/>
                    <a:pt x="276125" y="219329"/>
                  </a:cubicBezTo>
                  <a:cubicBezTo>
                    <a:pt x="309140" y="119883"/>
                    <a:pt x="309140" y="119883"/>
                    <a:pt x="309140" y="119883"/>
                  </a:cubicBezTo>
                  <a:cubicBezTo>
                    <a:pt x="309140" y="116870"/>
                    <a:pt x="312141" y="116870"/>
                    <a:pt x="312141" y="116870"/>
                  </a:cubicBezTo>
                  <a:lnTo>
                    <a:pt x="333151" y="125910"/>
                  </a:lnTo>
                  <a:cubicBezTo>
                    <a:pt x="336152" y="125910"/>
                    <a:pt x="336152" y="125910"/>
                    <a:pt x="336152" y="128924"/>
                  </a:cubicBezTo>
                  <a:cubicBezTo>
                    <a:pt x="294133" y="246451"/>
                    <a:pt x="294133" y="246451"/>
                    <a:pt x="294133" y="246451"/>
                  </a:cubicBezTo>
                  <a:cubicBezTo>
                    <a:pt x="294133" y="246451"/>
                    <a:pt x="294133" y="249464"/>
                    <a:pt x="294133" y="249464"/>
                  </a:cubicBezTo>
                  <a:cubicBezTo>
                    <a:pt x="141064" y="249464"/>
                    <a:pt x="141064" y="249464"/>
                    <a:pt x="141064" y="249464"/>
                  </a:cubicBezTo>
                  <a:cubicBezTo>
                    <a:pt x="141064" y="249464"/>
                    <a:pt x="141064" y="246451"/>
                    <a:pt x="141064" y="246451"/>
                  </a:cubicBezTo>
                  <a:cubicBezTo>
                    <a:pt x="75034" y="80708"/>
                    <a:pt x="75034" y="80708"/>
                    <a:pt x="75034" y="80708"/>
                  </a:cubicBezTo>
                  <a:cubicBezTo>
                    <a:pt x="72032" y="80708"/>
                    <a:pt x="72032" y="80708"/>
                    <a:pt x="72032" y="80708"/>
                  </a:cubicBezTo>
                  <a:cubicBezTo>
                    <a:pt x="6002" y="80708"/>
                    <a:pt x="6002" y="80708"/>
                    <a:pt x="6002" y="80708"/>
                  </a:cubicBezTo>
                  <a:cubicBezTo>
                    <a:pt x="3001" y="80708"/>
                    <a:pt x="3001" y="80708"/>
                    <a:pt x="0" y="77694"/>
                  </a:cubicBezTo>
                  <a:cubicBezTo>
                    <a:pt x="3001" y="53586"/>
                    <a:pt x="3001" y="53586"/>
                    <a:pt x="3001" y="53586"/>
                  </a:cubicBezTo>
                  <a:close/>
                  <a:moveTo>
                    <a:pt x="215877" y="2265"/>
                  </a:moveTo>
                  <a:cubicBezTo>
                    <a:pt x="218844" y="-754"/>
                    <a:pt x="218844" y="-754"/>
                    <a:pt x="218844" y="2265"/>
                  </a:cubicBezTo>
                  <a:cubicBezTo>
                    <a:pt x="251481" y="53587"/>
                    <a:pt x="251481" y="53587"/>
                    <a:pt x="251481" y="53587"/>
                  </a:cubicBezTo>
                  <a:cubicBezTo>
                    <a:pt x="251481" y="56605"/>
                    <a:pt x="251481" y="56605"/>
                    <a:pt x="248514" y="56605"/>
                  </a:cubicBezTo>
                  <a:cubicBezTo>
                    <a:pt x="233679" y="56605"/>
                    <a:pt x="233679" y="56605"/>
                    <a:pt x="233679" y="56605"/>
                  </a:cubicBezTo>
                  <a:cubicBezTo>
                    <a:pt x="230712" y="56605"/>
                    <a:pt x="230712" y="56605"/>
                    <a:pt x="230712" y="56605"/>
                  </a:cubicBezTo>
                  <a:cubicBezTo>
                    <a:pt x="230712" y="159248"/>
                    <a:pt x="230712" y="159248"/>
                    <a:pt x="230712" y="159248"/>
                  </a:cubicBezTo>
                  <a:cubicBezTo>
                    <a:pt x="230712" y="162267"/>
                    <a:pt x="230712" y="162267"/>
                    <a:pt x="230712" y="162267"/>
                  </a:cubicBezTo>
                  <a:lnTo>
                    <a:pt x="206976" y="162267"/>
                  </a:lnTo>
                  <a:cubicBezTo>
                    <a:pt x="204009" y="162267"/>
                    <a:pt x="204009" y="162267"/>
                    <a:pt x="204009" y="159248"/>
                  </a:cubicBezTo>
                  <a:cubicBezTo>
                    <a:pt x="204009" y="56605"/>
                    <a:pt x="204009" y="56605"/>
                    <a:pt x="204009" y="56605"/>
                  </a:cubicBezTo>
                  <a:cubicBezTo>
                    <a:pt x="186207" y="56605"/>
                    <a:pt x="186207" y="56605"/>
                    <a:pt x="186207" y="56605"/>
                  </a:cubicBezTo>
                  <a:cubicBezTo>
                    <a:pt x="186207" y="56605"/>
                    <a:pt x="183240" y="56605"/>
                    <a:pt x="186207" y="53587"/>
                  </a:cubicBezTo>
                  <a:cubicBezTo>
                    <a:pt x="215877" y="2265"/>
                    <a:pt x="215877" y="2265"/>
                    <a:pt x="215877" y="22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ts val="1500"/>
                </a:lnSpc>
              </a:pPr>
              <a:endParaRPr lang="zh-CN" altLang="en-US" sz="1200">
                <a:solidFill>
                  <a:prstClr val="black"/>
                </a:solidFill>
                <a:ea typeface="微软雅黑" panose="020B0503020204020204" charset="-122"/>
              </a:endParaRPr>
            </a:p>
          </p:txBody>
        </p:sp>
      </p:grpSp>
      <p:pic>
        <p:nvPicPr>
          <p:cNvPr id="15" name="MH_Other_5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95980" y="4595495"/>
            <a:ext cx="1153795" cy="11734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组合 63"/>
          <p:cNvGrpSpPr/>
          <p:nvPr/>
        </p:nvGrpSpPr>
        <p:grpSpPr>
          <a:xfrm>
            <a:off x="8021955" y="3329305"/>
            <a:ext cx="1154430" cy="1173480"/>
            <a:chOff x="12633" y="5320"/>
            <a:chExt cx="1818" cy="1848"/>
          </a:xfrm>
        </p:grpSpPr>
        <p:pic>
          <p:nvPicPr>
            <p:cNvPr id="45" name="MH_Other_4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2633" y="5320"/>
              <a:ext cx="1818" cy="184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MH_Other_32"/>
            <p:cNvSpPr/>
            <p:nvPr>
              <p:custDataLst>
                <p:tags r:id="rId35"/>
              </p:custDataLst>
            </p:nvPr>
          </p:nvSpPr>
          <p:spPr bwMode="auto">
            <a:xfrm flipH="1">
              <a:off x="13346" y="5875"/>
              <a:ext cx="393" cy="568"/>
            </a:xfrm>
            <a:custGeom>
              <a:avLst/>
              <a:gdLst>
                <a:gd name="T0" fmla="*/ 1112819 w 1519238"/>
                <a:gd name="T1" fmla="*/ 1659429 h 2201863"/>
                <a:gd name="T2" fmla="*/ 665489 w 1519238"/>
                <a:gd name="T3" fmla="*/ 1481972 h 2201863"/>
                <a:gd name="T4" fmla="*/ 263714 w 1519238"/>
                <a:gd name="T5" fmla="*/ 1362218 h 2201863"/>
                <a:gd name="T6" fmla="*/ 1202097 w 1519238"/>
                <a:gd name="T7" fmla="*/ 1234102 h 2201863"/>
                <a:gd name="T8" fmla="*/ 1186988 w 1519238"/>
                <a:gd name="T9" fmla="*/ 1231904 h 2201863"/>
                <a:gd name="T10" fmla="*/ 1132872 w 1519238"/>
                <a:gd name="T11" fmla="*/ 1234102 h 2201863"/>
                <a:gd name="T12" fmla="*/ 1115566 w 1519238"/>
                <a:gd name="T13" fmla="*/ 1233003 h 2201863"/>
                <a:gd name="T14" fmla="*/ 1099908 w 1519238"/>
                <a:gd name="T15" fmla="*/ 1222288 h 2201863"/>
                <a:gd name="T16" fmla="*/ 1094139 w 1519238"/>
                <a:gd name="T17" fmla="*/ 1231355 h 2201863"/>
                <a:gd name="T18" fmla="*/ 1074360 w 1519238"/>
                <a:gd name="T19" fmla="*/ 1230256 h 2201863"/>
                <a:gd name="T20" fmla="*/ 1070790 w 1519238"/>
                <a:gd name="T21" fmla="*/ 1222838 h 2201863"/>
                <a:gd name="T22" fmla="*/ 1052110 w 1519238"/>
                <a:gd name="T23" fmla="*/ 1231904 h 2201863"/>
                <a:gd name="T24" fmla="*/ 1044968 w 1519238"/>
                <a:gd name="T25" fmla="*/ 1222288 h 2201863"/>
                <a:gd name="T26" fmla="*/ 267010 w 1519238"/>
                <a:gd name="T27" fmla="*/ 1230256 h 2201863"/>
                <a:gd name="T28" fmla="*/ 262889 w 1519238"/>
                <a:gd name="T29" fmla="*/ 1222563 h 2201863"/>
                <a:gd name="T30" fmla="*/ 246682 w 1519238"/>
                <a:gd name="T31" fmla="*/ 1234102 h 2201863"/>
                <a:gd name="T32" fmla="*/ 228003 w 1519238"/>
                <a:gd name="T33" fmla="*/ 1222838 h 2201863"/>
                <a:gd name="T34" fmla="*/ 224157 w 1519238"/>
                <a:gd name="T35" fmla="*/ 1224212 h 2201863"/>
                <a:gd name="T36" fmla="*/ 204378 w 1519238"/>
                <a:gd name="T37" fmla="*/ 1230805 h 2201863"/>
                <a:gd name="T38" fmla="*/ 196961 w 1519238"/>
                <a:gd name="T39" fmla="*/ 1222288 h 2201863"/>
                <a:gd name="T40" fmla="*/ 182952 w 1519238"/>
                <a:gd name="T41" fmla="*/ 1222288 h 2201863"/>
                <a:gd name="T42" fmla="*/ 118122 w 1519238"/>
                <a:gd name="T43" fmla="*/ 1223387 h 2201863"/>
                <a:gd name="T44" fmla="*/ 112353 w 1519238"/>
                <a:gd name="T45" fmla="*/ 1222288 h 2201863"/>
                <a:gd name="T46" fmla="*/ 707618 w 1519238"/>
                <a:gd name="T47" fmla="*/ 1031689 h 2201863"/>
                <a:gd name="T48" fmla="*/ 753371 w 1519238"/>
                <a:gd name="T49" fmla="*/ 858417 h 2201863"/>
                <a:gd name="T50" fmla="*/ 572108 w 1519238"/>
                <a:gd name="T51" fmla="*/ 866060 h 2201863"/>
                <a:gd name="T52" fmla="*/ 730708 w 1519238"/>
                <a:gd name="T53" fmla="*/ 865285 h 2201863"/>
                <a:gd name="T54" fmla="*/ 723340 w 1519238"/>
                <a:gd name="T55" fmla="*/ 863087 h 2201863"/>
                <a:gd name="T56" fmla="*/ 595105 w 1519238"/>
                <a:gd name="T57" fmla="*/ 854846 h 2201863"/>
                <a:gd name="T58" fmla="*/ 852126 w 1519238"/>
                <a:gd name="T59" fmla="*/ 800731 h 2201863"/>
                <a:gd name="T60" fmla="*/ 730801 w 1519238"/>
                <a:gd name="T61" fmla="*/ 756780 h 2201863"/>
                <a:gd name="T62" fmla="*/ 572474 w 1519238"/>
                <a:gd name="T63" fmla="*/ 758423 h 2201863"/>
                <a:gd name="T64" fmla="*/ 712394 w 1519238"/>
                <a:gd name="T65" fmla="*/ 365034 h 2201863"/>
                <a:gd name="T66" fmla="*/ 601801 w 1519238"/>
                <a:gd name="T67" fmla="*/ 360115 h 2201863"/>
                <a:gd name="T68" fmla="*/ 622417 w 1519238"/>
                <a:gd name="T69" fmla="*/ 349650 h 2201863"/>
                <a:gd name="T70" fmla="*/ 659011 w 1519238"/>
                <a:gd name="T71" fmla="*/ 27748 h 2201863"/>
                <a:gd name="T72" fmla="*/ 718071 w 1519238"/>
                <a:gd name="T73" fmla="*/ 297536 h 2201863"/>
                <a:gd name="T74" fmla="*/ 728236 w 1519238"/>
                <a:gd name="T75" fmla="*/ 341219 h 2201863"/>
                <a:gd name="T76" fmla="*/ 747190 w 1519238"/>
                <a:gd name="T77" fmla="*/ 486002 h 2201863"/>
                <a:gd name="T78" fmla="*/ 820536 w 1519238"/>
                <a:gd name="T79" fmla="*/ 575291 h 2201863"/>
                <a:gd name="T80" fmla="*/ 868334 w 1519238"/>
                <a:gd name="T81" fmla="*/ 639029 h 2201863"/>
                <a:gd name="T82" fmla="*/ 903221 w 1519238"/>
                <a:gd name="T83" fmla="*/ 711833 h 2201863"/>
                <a:gd name="T84" fmla="*/ 912286 w 1519238"/>
                <a:gd name="T85" fmla="*/ 763208 h 2201863"/>
                <a:gd name="T86" fmla="*/ 922725 w 1519238"/>
                <a:gd name="T87" fmla="*/ 789308 h 2201863"/>
                <a:gd name="T88" fmla="*/ 933439 w 1519238"/>
                <a:gd name="T89" fmla="*/ 852772 h 2201863"/>
                <a:gd name="T90" fmla="*/ 1000740 w 1519238"/>
                <a:gd name="T91" fmla="*/ 966237 h 2201863"/>
                <a:gd name="T92" fmla="*/ 982885 w 1519238"/>
                <a:gd name="T93" fmla="*/ 999204 h 2201863"/>
                <a:gd name="T94" fmla="*/ 978764 w 1519238"/>
                <a:gd name="T95" fmla="*/ 1033272 h 2201863"/>
                <a:gd name="T96" fmla="*/ 1277915 w 1519238"/>
                <a:gd name="T97" fmla="*/ 1867087 h 2201863"/>
                <a:gd name="T98" fmla="*/ 335686 w 1519238"/>
                <a:gd name="T99" fmla="*/ 1040414 h 2201863"/>
                <a:gd name="T100" fmla="*/ 331016 w 1519238"/>
                <a:gd name="T101" fmla="*/ 1004424 h 2201863"/>
                <a:gd name="T102" fmla="*/ 314809 w 1519238"/>
                <a:gd name="T103" fmla="*/ 977501 h 2201863"/>
                <a:gd name="T104" fmla="*/ 370024 w 1519238"/>
                <a:gd name="T105" fmla="*/ 875849 h 2201863"/>
                <a:gd name="T106" fmla="*/ 387330 w 1519238"/>
                <a:gd name="T107" fmla="*/ 794528 h 2201863"/>
                <a:gd name="T108" fmla="*/ 407384 w 1519238"/>
                <a:gd name="T109" fmla="*/ 772000 h 2201863"/>
                <a:gd name="T110" fmla="*/ 408207 w 1519238"/>
                <a:gd name="T111" fmla="*/ 715405 h 2201863"/>
                <a:gd name="T112" fmla="*/ 447215 w 1519238"/>
                <a:gd name="T113" fmla="*/ 644249 h 2201863"/>
                <a:gd name="T114" fmla="*/ 491717 w 1519238"/>
                <a:gd name="T115" fmla="*/ 583259 h 2201863"/>
                <a:gd name="T116" fmla="*/ 567260 w 1519238"/>
                <a:gd name="T117" fmla="*/ 507981 h 2201863"/>
                <a:gd name="T118" fmla="*/ 579072 w 1519238"/>
                <a:gd name="T119" fmla="*/ 358802 h 2201863"/>
                <a:gd name="T120" fmla="*/ 591159 w 1519238"/>
                <a:gd name="T121" fmla="*/ 293689 h 2201863"/>
                <a:gd name="T122" fmla="*/ 643352 w 1519238"/>
                <a:gd name="T123" fmla="*/ 89288 h 22018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19238" h="2201863">
                  <a:moveTo>
                    <a:pt x="745439" y="1962150"/>
                  </a:moveTo>
                  <a:lnTo>
                    <a:pt x="739140" y="1962469"/>
                  </a:lnTo>
                  <a:lnTo>
                    <a:pt x="733471" y="1962788"/>
                  </a:lnTo>
                  <a:lnTo>
                    <a:pt x="728117" y="1963426"/>
                  </a:lnTo>
                  <a:lnTo>
                    <a:pt x="723078" y="1964383"/>
                  </a:lnTo>
                  <a:lnTo>
                    <a:pt x="714890" y="1966296"/>
                  </a:lnTo>
                  <a:lnTo>
                    <a:pt x="708591" y="1968209"/>
                  </a:lnTo>
                  <a:lnTo>
                    <a:pt x="704181" y="1969804"/>
                  </a:lnTo>
                  <a:lnTo>
                    <a:pt x="700087" y="1971398"/>
                  </a:lnTo>
                  <a:lnTo>
                    <a:pt x="700087" y="2179638"/>
                  </a:lnTo>
                  <a:lnTo>
                    <a:pt x="748589" y="2179638"/>
                  </a:lnTo>
                  <a:lnTo>
                    <a:pt x="769060" y="2179638"/>
                  </a:lnTo>
                  <a:lnTo>
                    <a:pt x="817562" y="2179638"/>
                  </a:lnTo>
                  <a:lnTo>
                    <a:pt x="817562" y="1971398"/>
                  </a:lnTo>
                  <a:lnTo>
                    <a:pt x="813468" y="1969804"/>
                  </a:lnTo>
                  <a:lnTo>
                    <a:pt x="808744" y="1968209"/>
                  </a:lnTo>
                  <a:lnTo>
                    <a:pt x="802760" y="1966296"/>
                  </a:lnTo>
                  <a:lnTo>
                    <a:pt x="794256" y="1964383"/>
                  </a:lnTo>
                  <a:lnTo>
                    <a:pt x="789532" y="1963426"/>
                  </a:lnTo>
                  <a:lnTo>
                    <a:pt x="784178" y="1962788"/>
                  </a:lnTo>
                  <a:lnTo>
                    <a:pt x="778509" y="1962469"/>
                  </a:lnTo>
                  <a:lnTo>
                    <a:pt x="772210" y="1962150"/>
                  </a:lnTo>
                  <a:lnTo>
                    <a:pt x="765596" y="1962150"/>
                  </a:lnTo>
                  <a:lnTo>
                    <a:pt x="758667" y="1962469"/>
                  </a:lnTo>
                  <a:lnTo>
                    <a:pt x="751738" y="1962150"/>
                  </a:lnTo>
                  <a:lnTo>
                    <a:pt x="745439" y="1962150"/>
                  </a:lnTo>
                  <a:close/>
                  <a:moveTo>
                    <a:pt x="1243330" y="1914525"/>
                  </a:moveTo>
                  <a:lnTo>
                    <a:pt x="1238568" y="1914843"/>
                  </a:lnTo>
                  <a:lnTo>
                    <a:pt x="1234758" y="1915161"/>
                  </a:lnTo>
                  <a:lnTo>
                    <a:pt x="1227138" y="1916116"/>
                  </a:lnTo>
                  <a:lnTo>
                    <a:pt x="1220788" y="1918024"/>
                  </a:lnTo>
                  <a:lnTo>
                    <a:pt x="1216025" y="1919614"/>
                  </a:lnTo>
                  <a:lnTo>
                    <a:pt x="1212533" y="1920886"/>
                  </a:lnTo>
                  <a:lnTo>
                    <a:pt x="1209675" y="1922159"/>
                  </a:lnTo>
                  <a:lnTo>
                    <a:pt x="1209675" y="2095500"/>
                  </a:lnTo>
                  <a:lnTo>
                    <a:pt x="1245553" y="2095500"/>
                  </a:lnTo>
                  <a:lnTo>
                    <a:pt x="1261111" y="2095500"/>
                  </a:lnTo>
                  <a:lnTo>
                    <a:pt x="1296988" y="2095500"/>
                  </a:lnTo>
                  <a:lnTo>
                    <a:pt x="1296988" y="1922159"/>
                  </a:lnTo>
                  <a:lnTo>
                    <a:pt x="1294131" y="1920886"/>
                  </a:lnTo>
                  <a:lnTo>
                    <a:pt x="1290956" y="1919614"/>
                  </a:lnTo>
                  <a:lnTo>
                    <a:pt x="1286193" y="1918024"/>
                  </a:lnTo>
                  <a:lnTo>
                    <a:pt x="1279843" y="1916116"/>
                  </a:lnTo>
                  <a:lnTo>
                    <a:pt x="1272541" y="1915161"/>
                  </a:lnTo>
                  <a:lnTo>
                    <a:pt x="1268096" y="1914843"/>
                  </a:lnTo>
                  <a:lnTo>
                    <a:pt x="1263651" y="1914525"/>
                  </a:lnTo>
                  <a:lnTo>
                    <a:pt x="1258571" y="1914525"/>
                  </a:lnTo>
                  <a:lnTo>
                    <a:pt x="1253490" y="1914525"/>
                  </a:lnTo>
                  <a:lnTo>
                    <a:pt x="1248410" y="1914525"/>
                  </a:lnTo>
                  <a:lnTo>
                    <a:pt x="1243330" y="1914525"/>
                  </a:lnTo>
                  <a:close/>
                  <a:moveTo>
                    <a:pt x="255588" y="1914525"/>
                  </a:moveTo>
                  <a:lnTo>
                    <a:pt x="251143" y="1914843"/>
                  </a:lnTo>
                  <a:lnTo>
                    <a:pt x="246698" y="1915161"/>
                  </a:lnTo>
                  <a:lnTo>
                    <a:pt x="239395" y="1916116"/>
                  </a:lnTo>
                  <a:lnTo>
                    <a:pt x="233045" y="1918024"/>
                  </a:lnTo>
                  <a:lnTo>
                    <a:pt x="228600" y="1919614"/>
                  </a:lnTo>
                  <a:lnTo>
                    <a:pt x="224790" y="1920886"/>
                  </a:lnTo>
                  <a:lnTo>
                    <a:pt x="222250" y="1922159"/>
                  </a:lnTo>
                  <a:lnTo>
                    <a:pt x="222250" y="2095500"/>
                  </a:lnTo>
                  <a:lnTo>
                    <a:pt x="258128" y="2095500"/>
                  </a:lnTo>
                  <a:lnTo>
                    <a:pt x="273685" y="2095500"/>
                  </a:lnTo>
                  <a:lnTo>
                    <a:pt x="309563" y="2095500"/>
                  </a:lnTo>
                  <a:lnTo>
                    <a:pt x="309563" y="1922159"/>
                  </a:lnTo>
                  <a:lnTo>
                    <a:pt x="306388" y="1920886"/>
                  </a:lnTo>
                  <a:lnTo>
                    <a:pt x="303213" y="1919614"/>
                  </a:lnTo>
                  <a:lnTo>
                    <a:pt x="298451" y="1918024"/>
                  </a:lnTo>
                  <a:lnTo>
                    <a:pt x="292101" y="1916116"/>
                  </a:lnTo>
                  <a:lnTo>
                    <a:pt x="284798" y="1915161"/>
                  </a:lnTo>
                  <a:lnTo>
                    <a:pt x="280670" y="1914843"/>
                  </a:lnTo>
                  <a:lnTo>
                    <a:pt x="275908" y="1914525"/>
                  </a:lnTo>
                  <a:lnTo>
                    <a:pt x="271145" y="1914525"/>
                  </a:lnTo>
                  <a:lnTo>
                    <a:pt x="265748" y="1914525"/>
                  </a:lnTo>
                  <a:lnTo>
                    <a:pt x="260668" y="1914525"/>
                  </a:lnTo>
                  <a:lnTo>
                    <a:pt x="255588" y="1914525"/>
                  </a:lnTo>
                  <a:close/>
                  <a:moveTo>
                    <a:pt x="745294" y="1574800"/>
                  </a:moveTo>
                  <a:lnTo>
                    <a:pt x="733515" y="1575116"/>
                  </a:lnTo>
                  <a:lnTo>
                    <a:pt x="723327" y="1576064"/>
                  </a:lnTo>
                  <a:lnTo>
                    <a:pt x="714732" y="1577013"/>
                  </a:lnTo>
                  <a:lnTo>
                    <a:pt x="708364" y="1578593"/>
                  </a:lnTo>
                  <a:lnTo>
                    <a:pt x="703907" y="1579857"/>
                  </a:lnTo>
                  <a:lnTo>
                    <a:pt x="700087" y="1580805"/>
                  </a:lnTo>
                  <a:lnTo>
                    <a:pt x="700087" y="1712913"/>
                  </a:lnTo>
                  <a:lnTo>
                    <a:pt x="748478" y="1712913"/>
                  </a:lnTo>
                  <a:lnTo>
                    <a:pt x="769171" y="1712913"/>
                  </a:lnTo>
                  <a:lnTo>
                    <a:pt x="817562" y="1712913"/>
                  </a:lnTo>
                  <a:lnTo>
                    <a:pt x="817562" y="1580805"/>
                  </a:lnTo>
                  <a:lnTo>
                    <a:pt x="813742" y="1579857"/>
                  </a:lnTo>
                  <a:lnTo>
                    <a:pt x="808966" y="1578593"/>
                  </a:lnTo>
                  <a:lnTo>
                    <a:pt x="802918" y="1577013"/>
                  </a:lnTo>
                  <a:lnTo>
                    <a:pt x="794322" y="1576064"/>
                  </a:lnTo>
                  <a:lnTo>
                    <a:pt x="784453" y="1575116"/>
                  </a:lnTo>
                  <a:lnTo>
                    <a:pt x="772355" y="1574800"/>
                  </a:lnTo>
                  <a:lnTo>
                    <a:pt x="758665" y="1574800"/>
                  </a:lnTo>
                  <a:lnTo>
                    <a:pt x="745294" y="1574800"/>
                  </a:lnTo>
                  <a:close/>
                  <a:moveTo>
                    <a:pt x="1245919" y="1568450"/>
                  </a:moveTo>
                  <a:lnTo>
                    <a:pt x="1237883" y="1569087"/>
                  </a:lnTo>
                  <a:lnTo>
                    <a:pt x="1231454" y="1569723"/>
                  </a:lnTo>
                  <a:lnTo>
                    <a:pt x="1225668" y="1571314"/>
                  </a:lnTo>
                  <a:lnTo>
                    <a:pt x="1221811" y="1572269"/>
                  </a:lnTo>
                  <a:lnTo>
                    <a:pt x="1218275" y="1573542"/>
                  </a:lnTo>
                  <a:lnTo>
                    <a:pt x="1216025" y="1574497"/>
                  </a:lnTo>
                  <a:lnTo>
                    <a:pt x="1216025" y="1704975"/>
                  </a:lnTo>
                  <a:lnTo>
                    <a:pt x="1248169" y="1704975"/>
                  </a:lnTo>
                  <a:lnTo>
                    <a:pt x="1261669" y="1704975"/>
                  </a:lnTo>
                  <a:lnTo>
                    <a:pt x="1293813" y="1704975"/>
                  </a:lnTo>
                  <a:lnTo>
                    <a:pt x="1293813" y="1574497"/>
                  </a:lnTo>
                  <a:lnTo>
                    <a:pt x="1291242" y="1573542"/>
                  </a:lnTo>
                  <a:lnTo>
                    <a:pt x="1288349" y="1572269"/>
                  </a:lnTo>
                  <a:lnTo>
                    <a:pt x="1283849" y="1571314"/>
                  </a:lnTo>
                  <a:lnTo>
                    <a:pt x="1278706" y="1569723"/>
                  </a:lnTo>
                  <a:lnTo>
                    <a:pt x="1271955" y="1569087"/>
                  </a:lnTo>
                  <a:lnTo>
                    <a:pt x="1264241" y="1568450"/>
                  </a:lnTo>
                  <a:lnTo>
                    <a:pt x="1255241" y="1568768"/>
                  </a:lnTo>
                  <a:lnTo>
                    <a:pt x="1245919" y="1568450"/>
                  </a:lnTo>
                  <a:close/>
                  <a:moveTo>
                    <a:pt x="257030" y="1568450"/>
                  </a:moveTo>
                  <a:lnTo>
                    <a:pt x="248961" y="1569087"/>
                  </a:lnTo>
                  <a:lnTo>
                    <a:pt x="242505" y="1569723"/>
                  </a:lnTo>
                  <a:lnTo>
                    <a:pt x="236695" y="1571314"/>
                  </a:lnTo>
                  <a:lnTo>
                    <a:pt x="232176" y="1572269"/>
                  </a:lnTo>
                  <a:lnTo>
                    <a:pt x="229272" y="1573542"/>
                  </a:lnTo>
                  <a:lnTo>
                    <a:pt x="227012" y="1574497"/>
                  </a:lnTo>
                  <a:lnTo>
                    <a:pt x="227012" y="1704975"/>
                  </a:lnTo>
                  <a:lnTo>
                    <a:pt x="258967" y="1704975"/>
                  </a:lnTo>
                  <a:lnTo>
                    <a:pt x="272846" y="1704975"/>
                  </a:lnTo>
                  <a:lnTo>
                    <a:pt x="304800" y="1704975"/>
                  </a:lnTo>
                  <a:lnTo>
                    <a:pt x="304800" y="1574497"/>
                  </a:lnTo>
                  <a:lnTo>
                    <a:pt x="302541" y="1573542"/>
                  </a:lnTo>
                  <a:lnTo>
                    <a:pt x="299636" y="1572269"/>
                  </a:lnTo>
                  <a:lnTo>
                    <a:pt x="295117" y="1571314"/>
                  </a:lnTo>
                  <a:lnTo>
                    <a:pt x="289630" y="1569723"/>
                  </a:lnTo>
                  <a:lnTo>
                    <a:pt x="282852" y="1569087"/>
                  </a:lnTo>
                  <a:lnTo>
                    <a:pt x="275105" y="1568450"/>
                  </a:lnTo>
                  <a:lnTo>
                    <a:pt x="266068" y="1568768"/>
                  </a:lnTo>
                  <a:lnTo>
                    <a:pt x="257030" y="1568450"/>
                  </a:lnTo>
                  <a:close/>
                  <a:moveTo>
                    <a:pt x="1395413" y="1412762"/>
                  </a:moveTo>
                  <a:lnTo>
                    <a:pt x="1394778" y="1413079"/>
                  </a:lnTo>
                  <a:lnTo>
                    <a:pt x="1394143" y="1414032"/>
                  </a:lnTo>
                  <a:lnTo>
                    <a:pt x="1394143" y="1414667"/>
                  </a:lnTo>
                  <a:lnTo>
                    <a:pt x="1394143" y="1414985"/>
                  </a:lnTo>
                  <a:lnTo>
                    <a:pt x="1394143" y="1421971"/>
                  </a:lnTo>
                  <a:lnTo>
                    <a:pt x="1394778" y="1422606"/>
                  </a:lnTo>
                  <a:lnTo>
                    <a:pt x="1395413" y="1423876"/>
                  </a:lnTo>
                  <a:lnTo>
                    <a:pt x="1395413" y="1425146"/>
                  </a:lnTo>
                  <a:lnTo>
                    <a:pt x="1395413" y="1426416"/>
                  </a:lnTo>
                  <a:lnTo>
                    <a:pt x="1397001" y="1426416"/>
                  </a:lnTo>
                  <a:lnTo>
                    <a:pt x="1397318" y="1426416"/>
                  </a:lnTo>
                  <a:lnTo>
                    <a:pt x="1397001" y="1425146"/>
                  </a:lnTo>
                  <a:lnTo>
                    <a:pt x="1397318" y="1423876"/>
                  </a:lnTo>
                  <a:lnTo>
                    <a:pt x="1397953" y="1422606"/>
                  </a:lnTo>
                  <a:lnTo>
                    <a:pt x="1398271" y="1421971"/>
                  </a:lnTo>
                  <a:lnTo>
                    <a:pt x="1398271" y="1414985"/>
                  </a:lnTo>
                  <a:lnTo>
                    <a:pt x="1398271" y="1414667"/>
                  </a:lnTo>
                  <a:lnTo>
                    <a:pt x="1398271" y="1414032"/>
                  </a:lnTo>
                  <a:lnTo>
                    <a:pt x="1397636" y="1413079"/>
                  </a:lnTo>
                  <a:lnTo>
                    <a:pt x="1397001" y="1412762"/>
                  </a:lnTo>
                  <a:lnTo>
                    <a:pt x="1396366" y="1412762"/>
                  </a:lnTo>
                  <a:lnTo>
                    <a:pt x="1395413" y="1412762"/>
                  </a:lnTo>
                  <a:close/>
                  <a:moveTo>
                    <a:pt x="1387793" y="1412762"/>
                  </a:moveTo>
                  <a:lnTo>
                    <a:pt x="1387158" y="1413079"/>
                  </a:lnTo>
                  <a:lnTo>
                    <a:pt x="1386523" y="1414032"/>
                  </a:lnTo>
                  <a:lnTo>
                    <a:pt x="1386206" y="1414667"/>
                  </a:lnTo>
                  <a:lnTo>
                    <a:pt x="1386206" y="1414985"/>
                  </a:lnTo>
                  <a:lnTo>
                    <a:pt x="1386206" y="1421971"/>
                  </a:lnTo>
                  <a:lnTo>
                    <a:pt x="1386841" y="1422606"/>
                  </a:lnTo>
                  <a:lnTo>
                    <a:pt x="1387476" y="1423876"/>
                  </a:lnTo>
                  <a:lnTo>
                    <a:pt x="1387793" y="1425146"/>
                  </a:lnTo>
                  <a:lnTo>
                    <a:pt x="1387476" y="1426416"/>
                  </a:lnTo>
                  <a:lnTo>
                    <a:pt x="1389381" y="1426416"/>
                  </a:lnTo>
                  <a:lnTo>
                    <a:pt x="1389381" y="1425146"/>
                  </a:lnTo>
                  <a:lnTo>
                    <a:pt x="1389381" y="1423876"/>
                  </a:lnTo>
                  <a:lnTo>
                    <a:pt x="1390016" y="1422606"/>
                  </a:lnTo>
                  <a:lnTo>
                    <a:pt x="1390651" y="1421971"/>
                  </a:lnTo>
                  <a:lnTo>
                    <a:pt x="1390651" y="1414985"/>
                  </a:lnTo>
                  <a:lnTo>
                    <a:pt x="1390651" y="1414667"/>
                  </a:lnTo>
                  <a:lnTo>
                    <a:pt x="1390333" y="1414032"/>
                  </a:lnTo>
                  <a:lnTo>
                    <a:pt x="1389698" y="1413079"/>
                  </a:lnTo>
                  <a:lnTo>
                    <a:pt x="1389381" y="1412762"/>
                  </a:lnTo>
                  <a:lnTo>
                    <a:pt x="1388428" y="1412762"/>
                  </a:lnTo>
                  <a:lnTo>
                    <a:pt x="1387793" y="1412762"/>
                  </a:lnTo>
                  <a:close/>
                  <a:moveTo>
                    <a:pt x="1379856" y="1412762"/>
                  </a:moveTo>
                  <a:lnTo>
                    <a:pt x="1379221" y="1413079"/>
                  </a:lnTo>
                  <a:lnTo>
                    <a:pt x="1378586" y="1414032"/>
                  </a:lnTo>
                  <a:lnTo>
                    <a:pt x="1378586" y="1414667"/>
                  </a:lnTo>
                  <a:lnTo>
                    <a:pt x="1378586" y="1414985"/>
                  </a:lnTo>
                  <a:lnTo>
                    <a:pt x="1378586" y="1421971"/>
                  </a:lnTo>
                  <a:lnTo>
                    <a:pt x="1379221" y="1422606"/>
                  </a:lnTo>
                  <a:lnTo>
                    <a:pt x="1379856" y="1423876"/>
                  </a:lnTo>
                  <a:lnTo>
                    <a:pt x="1379856" y="1425146"/>
                  </a:lnTo>
                  <a:lnTo>
                    <a:pt x="1379856" y="1426416"/>
                  </a:lnTo>
                  <a:lnTo>
                    <a:pt x="1381443" y="1426416"/>
                  </a:lnTo>
                  <a:lnTo>
                    <a:pt x="1381761" y="1426416"/>
                  </a:lnTo>
                  <a:lnTo>
                    <a:pt x="1381443" y="1425146"/>
                  </a:lnTo>
                  <a:lnTo>
                    <a:pt x="1381443" y="1423876"/>
                  </a:lnTo>
                  <a:lnTo>
                    <a:pt x="1382078" y="1422606"/>
                  </a:lnTo>
                  <a:lnTo>
                    <a:pt x="1382713" y="1421971"/>
                  </a:lnTo>
                  <a:lnTo>
                    <a:pt x="1382713" y="1414985"/>
                  </a:lnTo>
                  <a:lnTo>
                    <a:pt x="1382713" y="1414667"/>
                  </a:lnTo>
                  <a:lnTo>
                    <a:pt x="1382713" y="1414032"/>
                  </a:lnTo>
                  <a:lnTo>
                    <a:pt x="1382078" y="1413079"/>
                  </a:lnTo>
                  <a:lnTo>
                    <a:pt x="1381443" y="1412762"/>
                  </a:lnTo>
                  <a:lnTo>
                    <a:pt x="1380808" y="1412762"/>
                  </a:lnTo>
                  <a:lnTo>
                    <a:pt x="1379856" y="1412762"/>
                  </a:lnTo>
                  <a:close/>
                  <a:moveTo>
                    <a:pt x="1371918" y="1412762"/>
                  </a:moveTo>
                  <a:lnTo>
                    <a:pt x="1371283" y="1413079"/>
                  </a:lnTo>
                  <a:lnTo>
                    <a:pt x="1370648" y="1414032"/>
                  </a:lnTo>
                  <a:lnTo>
                    <a:pt x="1370648" y="1414667"/>
                  </a:lnTo>
                  <a:lnTo>
                    <a:pt x="1370648" y="1414985"/>
                  </a:lnTo>
                  <a:lnTo>
                    <a:pt x="1370648" y="1421971"/>
                  </a:lnTo>
                  <a:lnTo>
                    <a:pt x="1371283" y="1422606"/>
                  </a:lnTo>
                  <a:lnTo>
                    <a:pt x="1371918" y="1423876"/>
                  </a:lnTo>
                  <a:lnTo>
                    <a:pt x="1371918" y="1425146"/>
                  </a:lnTo>
                  <a:lnTo>
                    <a:pt x="1371918" y="1426416"/>
                  </a:lnTo>
                  <a:lnTo>
                    <a:pt x="1373506" y="1426416"/>
                  </a:lnTo>
                  <a:lnTo>
                    <a:pt x="1373823" y="1426416"/>
                  </a:lnTo>
                  <a:lnTo>
                    <a:pt x="1373506" y="1425146"/>
                  </a:lnTo>
                  <a:lnTo>
                    <a:pt x="1373823" y="1423876"/>
                  </a:lnTo>
                  <a:lnTo>
                    <a:pt x="1374141" y="1422606"/>
                  </a:lnTo>
                  <a:lnTo>
                    <a:pt x="1374776" y="1421971"/>
                  </a:lnTo>
                  <a:lnTo>
                    <a:pt x="1374776" y="1414985"/>
                  </a:lnTo>
                  <a:lnTo>
                    <a:pt x="1374776" y="1414667"/>
                  </a:lnTo>
                  <a:lnTo>
                    <a:pt x="1374776" y="1414032"/>
                  </a:lnTo>
                  <a:lnTo>
                    <a:pt x="1374141" y="1413079"/>
                  </a:lnTo>
                  <a:lnTo>
                    <a:pt x="1373506" y="1412762"/>
                  </a:lnTo>
                  <a:lnTo>
                    <a:pt x="1372871" y="1412762"/>
                  </a:lnTo>
                  <a:lnTo>
                    <a:pt x="1371918" y="1412762"/>
                  </a:lnTo>
                  <a:close/>
                  <a:moveTo>
                    <a:pt x="1364933" y="1412762"/>
                  </a:moveTo>
                  <a:lnTo>
                    <a:pt x="1364933" y="1426416"/>
                  </a:lnTo>
                  <a:lnTo>
                    <a:pt x="1366203" y="1426416"/>
                  </a:lnTo>
                  <a:lnTo>
                    <a:pt x="1366203" y="1425146"/>
                  </a:lnTo>
                  <a:lnTo>
                    <a:pt x="1366203" y="1423876"/>
                  </a:lnTo>
                  <a:lnTo>
                    <a:pt x="1366838" y="1422606"/>
                  </a:lnTo>
                  <a:lnTo>
                    <a:pt x="1367473" y="1421971"/>
                  </a:lnTo>
                  <a:lnTo>
                    <a:pt x="1367473" y="1414985"/>
                  </a:lnTo>
                  <a:lnTo>
                    <a:pt x="1367473" y="1414667"/>
                  </a:lnTo>
                  <a:lnTo>
                    <a:pt x="1367473" y="1414032"/>
                  </a:lnTo>
                  <a:lnTo>
                    <a:pt x="1366838" y="1413079"/>
                  </a:lnTo>
                  <a:lnTo>
                    <a:pt x="1366203" y="1412762"/>
                  </a:lnTo>
                  <a:lnTo>
                    <a:pt x="1365251" y="1412762"/>
                  </a:lnTo>
                  <a:lnTo>
                    <a:pt x="1364933" y="1412762"/>
                  </a:lnTo>
                  <a:close/>
                  <a:moveTo>
                    <a:pt x="1307783" y="1412762"/>
                  </a:moveTo>
                  <a:lnTo>
                    <a:pt x="1307148" y="1413079"/>
                  </a:lnTo>
                  <a:lnTo>
                    <a:pt x="1306513" y="1413397"/>
                  </a:lnTo>
                  <a:lnTo>
                    <a:pt x="1306196" y="1414032"/>
                  </a:lnTo>
                  <a:lnTo>
                    <a:pt x="1305878" y="1414667"/>
                  </a:lnTo>
                  <a:lnTo>
                    <a:pt x="1305878" y="1414985"/>
                  </a:lnTo>
                  <a:lnTo>
                    <a:pt x="1305878" y="1421971"/>
                  </a:lnTo>
                  <a:lnTo>
                    <a:pt x="1306831" y="1422606"/>
                  </a:lnTo>
                  <a:lnTo>
                    <a:pt x="1307466" y="1423241"/>
                  </a:lnTo>
                  <a:lnTo>
                    <a:pt x="1307783" y="1423876"/>
                  </a:lnTo>
                  <a:lnTo>
                    <a:pt x="1307783" y="1425146"/>
                  </a:lnTo>
                  <a:lnTo>
                    <a:pt x="1307783" y="1426416"/>
                  </a:lnTo>
                  <a:lnTo>
                    <a:pt x="1309371" y="1426416"/>
                  </a:lnTo>
                  <a:lnTo>
                    <a:pt x="1309371" y="1412762"/>
                  </a:lnTo>
                  <a:lnTo>
                    <a:pt x="1309053" y="1412762"/>
                  </a:lnTo>
                  <a:lnTo>
                    <a:pt x="1307783" y="1412762"/>
                  </a:lnTo>
                  <a:close/>
                  <a:moveTo>
                    <a:pt x="1298893" y="1412762"/>
                  </a:moveTo>
                  <a:lnTo>
                    <a:pt x="1298258" y="1413079"/>
                  </a:lnTo>
                  <a:lnTo>
                    <a:pt x="1297306" y="1413397"/>
                  </a:lnTo>
                  <a:lnTo>
                    <a:pt x="1296988" y="1414032"/>
                  </a:lnTo>
                  <a:lnTo>
                    <a:pt x="1296988" y="1414667"/>
                  </a:lnTo>
                  <a:lnTo>
                    <a:pt x="1296988" y="1414985"/>
                  </a:lnTo>
                  <a:lnTo>
                    <a:pt x="1296988" y="1421971"/>
                  </a:lnTo>
                  <a:lnTo>
                    <a:pt x="1297623" y="1422606"/>
                  </a:lnTo>
                  <a:lnTo>
                    <a:pt x="1298258" y="1423241"/>
                  </a:lnTo>
                  <a:lnTo>
                    <a:pt x="1298576" y="1423876"/>
                  </a:lnTo>
                  <a:lnTo>
                    <a:pt x="1298893" y="1425146"/>
                  </a:lnTo>
                  <a:lnTo>
                    <a:pt x="1298576" y="1426416"/>
                  </a:lnTo>
                  <a:lnTo>
                    <a:pt x="1298893" y="1426416"/>
                  </a:lnTo>
                  <a:lnTo>
                    <a:pt x="1300798" y="1426416"/>
                  </a:lnTo>
                  <a:lnTo>
                    <a:pt x="1301116" y="1426416"/>
                  </a:lnTo>
                  <a:lnTo>
                    <a:pt x="1300798" y="1425146"/>
                  </a:lnTo>
                  <a:lnTo>
                    <a:pt x="1301116" y="1423876"/>
                  </a:lnTo>
                  <a:lnTo>
                    <a:pt x="1301433" y="1423241"/>
                  </a:lnTo>
                  <a:lnTo>
                    <a:pt x="1301751" y="1422606"/>
                  </a:lnTo>
                  <a:lnTo>
                    <a:pt x="1302386" y="1421971"/>
                  </a:lnTo>
                  <a:lnTo>
                    <a:pt x="1302386" y="1414985"/>
                  </a:lnTo>
                  <a:lnTo>
                    <a:pt x="1302386" y="1414667"/>
                  </a:lnTo>
                  <a:lnTo>
                    <a:pt x="1302386" y="1414032"/>
                  </a:lnTo>
                  <a:lnTo>
                    <a:pt x="1302068" y="1413397"/>
                  </a:lnTo>
                  <a:lnTo>
                    <a:pt x="1301433" y="1413079"/>
                  </a:lnTo>
                  <a:lnTo>
                    <a:pt x="1300798" y="1412762"/>
                  </a:lnTo>
                  <a:lnTo>
                    <a:pt x="1299846" y="1412762"/>
                  </a:lnTo>
                  <a:lnTo>
                    <a:pt x="1298893" y="1412762"/>
                  </a:lnTo>
                  <a:close/>
                  <a:moveTo>
                    <a:pt x="1289368" y="1412762"/>
                  </a:moveTo>
                  <a:lnTo>
                    <a:pt x="1288733" y="1413079"/>
                  </a:lnTo>
                  <a:lnTo>
                    <a:pt x="1288416" y="1413397"/>
                  </a:lnTo>
                  <a:lnTo>
                    <a:pt x="1288098" y="1414032"/>
                  </a:lnTo>
                  <a:lnTo>
                    <a:pt x="1287781" y="1414667"/>
                  </a:lnTo>
                  <a:lnTo>
                    <a:pt x="1287781" y="1414985"/>
                  </a:lnTo>
                  <a:lnTo>
                    <a:pt x="1287781" y="1421971"/>
                  </a:lnTo>
                  <a:lnTo>
                    <a:pt x="1288733" y="1422606"/>
                  </a:lnTo>
                  <a:lnTo>
                    <a:pt x="1289051" y="1423241"/>
                  </a:lnTo>
                  <a:lnTo>
                    <a:pt x="1289368" y="1423876"/>
                  </a:lnTo>
                  <a:lnTo>
                    <a:pt x="1289368" y="1425146"/>
                  </a:lnTo>
                  <a:lnTo>
                    <a:pt x="1289368" y="1426416"/>
                  </a:lnTo>
                  <a:lnTo>
                    <a:pt x="1291908" y="1426416"/>
                  </a:lnTo>
                  <a:lnTo>
                    <a:pt x="1291908" y="1425146"/>
                  </a:lnTo>
                  <a:lnTo>
                    <a:pt x="1291908" y="1423876"/>
                  </a:lnTo>
                  <a:lnTo>
                    <a:pt x="1292861" y="1422606"/>
                  </a:lnTo>
                  <a:lnTo>
                    <a:pt x="1293496" y="1421971"/>
                  </a:lnTo>
                  <a:lnTo>
                    <a:pt x="1293496" y="1414985"/>
                  </a:lnTo>
                  <a:lnTo>
                    <a:pt x="1293496" y="1414667"/>
                  </a:lnTo>
                  <a:lnTo>
                    <a:pt x="1293496" y="1414032"/>
                  </a:lnTo>
                  <a:lnTo>
                    <a:pt x="1293178" y="1413397"/>
                  </a:lnTo>
                  <a:lnTo>
                    <a:pt x="1292543" y="1413079"/>
                  </a:lnTo>
                  <a:lnTo>
                    <a:pt x="1291908" y="1412762"/>
                  </a:lnTo>
                  <a:lnTo>
                    <a:pt x="1290638" y="1412762"/>
                  </a:lnTo>
                  <a:lnTo>
                    <a:pt x="1290321" y="1412762"/>
                  </a:lnTo>
                  <a:lnTo>
                    <a:pt x="1289368" y="1412762"/>
                  </a:lnTo>
                  <a:close/>
                  <a:moveTo>
                    <a:pt x="1280161" y="1412762"/>
                  </a:moveTo>
                  <a:lnTo>
                    <a:pt x="1279526" y="1413079"/>
                  </a:lnTo>
                  <a:lnTo>
                    <a:pt x="1278891" y="1413397"/>
                  </a:lnTo>
                  <a:lnTo>
                    <a:pt x="1278573" y="1414032"/>
                  </a:lnTo>
                  <a:lnTo>
                    <a:pt x="1278573" y="1414667"/>
                  </a:lnTo>
                  <a:lnTo>
                    <a:pt x="1278573" y="1414985"/>
                  </a:lnTo>
                  <a:lnTo>
                    <a:pt x="1278573" y="1421971"/>
                  </a:lnTo>
                  <a:lnTo>
                    <a:pt x="1279208" y="1422606"/>
                  </a:lnTo>
                  <a:lnTo>
                    <a:pt x="1279843" y="1423241"/>
                  </a:lnTo>
                  <a:lnTo>
                    <a:pt x="1280161" y="1423876"/>
                  </a:lnTo>
                  <a:lnTo>
                    <a:pt x="1280161" y="1425146"/>
                  </a:lnTo>
                  <a:lnTo>
                    <a:pt x="1280161" y="1426416"/>
                  </a:lnTo>
                  <a:lnTo>
                    <a:pt x="1282383" y="1426416"/>
                  </a:lnTo>
                  <a:lnTo>
                    <a:pt x="1282066" y="1425146"/>
                  </a:lnTo>
                  <a:lnTo>
                    <a:pt x="1282383" y="1423876"/>
                  </a:lnTo>
                  <a:lnTo>
                    <a:pt x="1282701" y="1423241"/>
                  </a:lnTo>
                  <a:lnTo>
                    <a:pt x="1283018" y="1422606"/>
                  </a:lnTo>
                  <a:lnTo>
                    <a:pt x="1284288" y="1421971"/>
                  </a:lnTo>
                  <a:lnTo>
                    <a:pt x="1284288" y="1414985"/>
                  </a:lnTo>
                  <a:lnTo>
                    <a:pt x="1284288" y="1414667"/>
                  </a:lnTo>
                  <a:lnTo>
                    <a:pt x="1283971" y="1414032"/>
                  </a:lnTo>
                  <a:lnTo>
                    <a:pt x="1283336" y="1413397"/>
                  </a:lnTo>
                  <a:lnTo>
                    <a:pt x="1283018" y="1413079"/>
                  </a:lnTo>
                  <a:lnTo>
                    <a:pt x="1282066" y="1412762"/>
                  </a:lnTo>
                  <a:lnTo>
                    <a:pt x="1281113" y="1412762"/>
                  </a:lnTo>
                  <a:lnTo>
                    <a:pt x="1280161" y="1412762"/>
                  </a:lnTo>
                  <a:close/>
                  <a:moveTo>
                    <a:pt x="1271271" y="1412762"/>
                  </a:moveTo>
                  <a:lnTo>
                    <a:pt x="1270318" y="1413079"/>
                  </a:lnTo>
                  <a:lnTo>
                    <a:pt x="1270001" y="1413397"/>
                  </a:lnTo>
                  <a:lnTo>
                    <a:pt x="1269683" y="1414032"/>
                  </a:lnTo>
                  <a:lnTo>
                    <a:pt x="1269048" y="1414667"/>
                  </a:lnTo>
                  <a:lnTo>
                    <a:pt x="1269048" y="1414985"/>
                  </a:lnTo>
                  <a:lnTo>
                    <a:pt x="1269048" y="1421971"/>
                  </a:lnTo>
                  <a:lnTo>
                    <a:pt x="1270318" y="1422606"/>
                  </a:lnTo>
                  <a:lnTo>
                    <a:pt x="1270636" y="1423241"/>
                  </a:lnTo>
                  <a:lnTo>
                    <a:pt x="1270953" y="1423876"/>
                  </a:lnTo>
                  <a:lnTo>
                    <a:pt x="1271271" y="1425146"/>
                  </a:lnTo>
                  <a:lnTo>
                    <a:pt x="1270953" y="1426416"/>
                  </a:lnTo>
                  <a:lnTo>
                    <a:pt x="1271271" y="1426416"/>
                  </a:lnTo>
                  <a:lnTo>
                    <a:pt x="1273176" y="1426416"/>
                  </a:lnTo>
                  <a:lnTo>
                    <a:pt x="1273493" y="1426416"/>
                  </a:lnTo>
                  <a:lnTo>
                    <a:pt x="1273176" y="1425146"/>
                  </a:lnTo>
                  <a:lnTo>
                    <a:pt x="1273493" y="1423876"/>
                  </a:lnTo>
                  <a:lnTo>
                    <a:pt x="1274128" y="1422606"/>
                  </a:lnTo>
                  <a:lnTo>
                    <a:pt x="1274763" y="1421971"/>
                  </a:lnTo>
                  <a:lnTo>
                    <a:pt x="1274763" y="1414985"/>
                  </a:lnTo>
                  <a:lnTo>
                    <a:pt x="1274763" y="1414667"/>
                  </a:lnTo>
                  <a:lnTo>
                    <a:pt x="1274763" y="1414032"/>
                  </a:lnTo>
                  <a:lnTo>
                    <a:pt x="1274446" y="1413397"/>
                  </a:lnTo>
                  <a:lnTo>
                    <a:pt x="1273811" y="1413079"/>
                  </a:lnTo>
                  <a:lnTo>
                    <a:pt x="1273176" y="1412762"/>
                  </a:lnTo>
                  <a:lnTo>
                    <a:pt x="1272223" y="1412762"/>
                  </a:lnTo>
                  <a:lnTo>
                    <a:pt x="1271271" y="1412762"/>
                  </a:lnTo>
                  <a:close/>
                  <a:moveTo>
                    <a:pt x="1261746" y="1412762"/>
                  </a:moveTo>
                  <a:lnTo>
                    <a:pt x="1261111" y="1413079"/>
                  </a:lnTo>
                  <a:lnTo>
                    <a:pt x="1260793" y="1413397"/>
                  </a:lnTo>
                  <a:lnTo>
                    <a:pt x="1260476" y="1414032"/>
                  </a:lnTo>
                  <a:lnTo>
                    <a:pt x="1260158" y="1414667"/>
                  </a:lnTo>
                  <a:lnTo>
                    <a:pt x="1260158" y="1414985"/>
                  </a:lnTo>
                  <a:lnTo>
                    <a:pt x="1260158" y="1421971"/>
                  </a:lnTo>
                  <a:lnTo>
                    <a:pt x="1260793" y="1422606"/>
                  </a:lnTo>
                  <a:lnTo>
                    <a:pt x="1261428" y="1423241"/>
                  </a:lnTo>
                  <a:lnTo>
                    <a:pt x="1261746" y="1423876"/>
                  </a:lnTo>
                  <a:lnTo>
                    <a:pt x="1261746" y="1425146"/>
                  </a:lnTo>
                  <a:lnTo>
                    <a:pt x="1261746" y="1426416"/>
                  </a:lnTo>
                  <a:lnTo>
                    <a:pt x="1264286" y="1426416"/>
                  </a:lnTo>
                  <a:lnTo>
                    <a:pt x="1264286" y="1425146"/>
                  </a:lnTo>
                  <a:lnTo>
                    <a:pt x="1264286" y="1423876"/>
                  </a:lnTo>
                  <a:lnTo>
                    <a:pt x="1264603" y="1423241"/>
                  </a:lnTo>
                  <a:lnTo>
                    <a:pt x="1265238" y="1422606"/>
                  </a:lnTo>
                  <a:lnTo>
                    <a:pt x="1265873" y="1421971"/>
                  </a:lnTo>
                  <a:lnTo>
                    <a:pt x="1265873" y="1414985"/>
                  </a:lnTo>
                  <a:lnTo>
                    <a:pt x="1265873" y="1414667"/>
                  </a:lnTo>
                  <a:lnTo>
                    <a:pt x="1265556" y="1414032"/>
                  </a:lnTo>
                  <a:lnTo>
                    <a:pt x="1265556" y="1413397"/>
                  </a:lnTo>
                  <a:lnTo>
                    <a:pt x="1264921" y="1413079"/>
                  </a:lnTo>
                  <a:lnTo>
                    <a:pt x="1264286" y="1412762"/>
                  </a:lnTo>
                  <a:lnTo>
                    <a:pt x="1263333" y="1412762"/>
                  </a:lnTo>
                  <a:lnTo>
                    <a:pt x="1261746" y="1412762"/>
                  </a:lnTo>
                  <a:close/>
                  <a:moveTo>
                    <a:pt x="1252538" y="1412762"/>
                  </a:moveTo>
                  <a:lnTo>
                    <a:pt x="1251903" y="1413079"/>
                  </a:lnTo>
                  <a:lnTo>
                    <a:pt x="1251268" y="1413397"/>
                  </a:lnTo>
                  <a:lnTo>
                    <a:pt x="1250951" y="1414032"/>
                  </a:lnTo>
                  <a:lnTo>
                    <a:pt x="1250951" y="1414667"/>
                  </a:lnTo>
                  <a:lnTo>
                    <a:pt x="1250951" y="1414985"/>
                  </a:lnTo>
                  <a:lnTo>
                    <a:pt x="1250951" y="1421971"/>
                  </a:lnTo>
                  <a:lnTo>
                    <a:pt x="1251586" y="1422606"/>
                  </a:lnTo>
                  <a:lnTo>
                    <a:pt x="1252221" y="1423876"/>
                  </a:lnTo>
                  <a:lnTo>
                    <a:pt x="1252538" y="1425146"/>
                  </a:lnTo>
                  <a:lnTo>
                    <a:pt x="1252221" y="1426416"/>
                  </a:lnTo>
                  <a:lnTo>
                    <a:pt x="1252538" y="1426416"/>
                  </a:lnTo>
                  <a:lnTo>
                    <a:pt x="1255078" y="1426416"/>
                  </a:lnTo>
                  <a:lnTo>
                    <a:pt x="1254443" y="1425146"/>
                  </a:lnTo>
                  <a:lnTo>
                    <a:pt x="1255078" y="1423876"/>
                  </a:lnTo>
                  <a:lnTo>
                    <a:pt x="1255713" y="1422606"/>
                  </a:lnTo>
                  <a:lnTo>
                    <a:pt x="1256666" y="1421971"/>
                  </a:lnTo>
                  <a:lnTo>
                    <a:pt x="1256666" y="1414985"/>
                  </a:lnTo>
                  <a:lnTo>
                    <a:pt x="1256666" y="1414667"/>
                  </a:lnTo>
                  <a:lnTo>
                    <a:pt x="1256348" y="1414032"/>
                  </a:lnTo>
                  <a:lnTo>
                    <a:pt x="1256031" y="1413397"/>
                  </a:lnTo>
                  <a:lnTo>
                    <a:pt x="1255713" y="1413079"/>
                  </a:lnTo>
                  <a:lnTo>
                    <a:pt x="1254443" y="1412762"/>
                  </a:lnTo>
                  <a:lnTo>
                    <a:pt x="1253491" y="1412762"/>
                  </a:lnTo>
                  <a:lnTo>
                    <a:pt x="1252538" y="1412762"/>
                  </a:lnTo>
                  <a:close/>
                  <a:moveTo>
                    <a:pt x="1243648" y="1412762"/>
                  </a:moveTo>
                  <a:lnTo>
                    <a:pt x="1242696" y="1413079"/>
                  </a:lnTo>
                  <a:lnTo>
                    <a:pt x="1242378" y="1413397"/>
                  </a:lnTo>
                  <a:lnTo>
                    <a:pt x="1242061" y="1414032"/>
                  </a:lnTo>
                  <a:lnTo>
                    <a:pt x="1241743" y="1414667"/>
                  </a:lnTo>
                  <a:lnTo>
                    <a:pt x="1241743" y="1414985"/>
                  </a:lnTo>
                  <a:lnTo>
                    <a:pt x="1241743" y="1421971"/>
                  </a:lnTo>
                  <a:lnTo>
                    <a:pt x="1242696" y="1422606"/>
                  </a:lnTo>
                  <a:lnTo>
                    <a:pt x="1243013" y="1423241"/>
                  </a:lnTo>
                  <a:lnTo>
                    <a:pt x="1243331" y="1423876"/>
                  </a:lnTo>
                  <a:lnTo>
                    <a:pt x="1243648" y="1425146"/>
                  </a:lnTo>
                  <a:lnTo>
                    <a:pt x="1243331" y="1426416"/>
                  </a:lnTo>
                  <a:lnTo>
                    <a:pt x="1243648" y="1426416"/>
                  </a:lnTo>
                  <a:lnTo>
                    <a:pt x="1245553" y="1426416"/>
                  </a:lnTo>
                  <a:lnTo>
                    <a:pt x="1245871" y="1426416"/>
                  </a:lnTo>
                  <a:lnTo>
                    <a:pt x="1245553" y="1425146"/>
                  </a:lnTo>
                  <a:lnTo>
                    <a:pt x="1245871" y="1423876"/>
                  </a:lnTo>
                  <a:lnTo>
                    <a:pt x="1245871" y="1423241"/>
                  </a:lnTo>
                  <a:lnTo>
                    <a:pt x="1246506" y="1422606"/>
                  </a:lnTo>
                  <a:lnTo>
                    <a:pt x="1247141" y="1421971"/>
                  </a:lnTo>
                  <a:lnTo>
                    <a:pt x="1247141" y="1414985"/>
                  </a:lnTo>
                  <a:lnTo>
                    <a:pt x="1247141" y="1414667"/>
                  </a:lnTo>
                  <a:lnTo>
                    <a:pt x="1247141" y="1414032"/>
                  </a:lnTo>
                  <a:lnTo>
                    <a:pt x="1246823" y="1413397"/>
                  </a:lnTo>
                  <a:lnTo>
                    <a:pt x="1246188" y="1413079"/>
                  </a:lnTo>
                  <a:lnTo>
                    <a:pt x="1245553" y="1412762"/>
                  </a:lnTo>
                  <a:lnTo>
                    <a:pt x="1244601" y="1412762"/>
                  </a:lnTo>
                  <a:lnTo>
                    <a:pt x="1243648" y="1412762"/>
                  </a:lnTo>
                  <a:close/>
                  <a:moveTo>
                    <a:pt x="1234441" y="1412762"/>
                  </a:moveTo>
                  <a:lnTo>
                    <a:pt x="1233806" y="1413079"/>
                  </a:lnTo>
                  <a:lnTo>
                    <a:pt x="1232853" y="1413397"/>
                  </a:lnTo>
                  <a:lnTo>
                    <a:pt x="1232853" y="1414032"/>
                  </a:lnTo>
                  <a:lnTo>
                    <a:pt x="1232536" y="1414667"/>
                  </a:lnTo>
                  <a:lnTo>
                    <a:pt x="1232536" y="1414985"/>
                  </a:lnTo>
                  <a:lnTo>
                    <a:pt x="1232536" y="1421971"/>
                  </a:lnTo>
                  <a:lnTo>
                    <a:pt x="1233171" y="1422606"/>
                  </a:lnTo>
                  <a:lnTo>
                    <a:pt x="1234441" y="1423876"/>
                  </a:lnTo>
                  <a:lnTo>
                    <a:pt x="1234441" y="1425146"/>
                  </a:lnTo>
                  <a:lnTo>
                    <a:pt x="1234441" y="1426416"/>
                  </a:lnTo>
                  <a:lnTo>
                    <a:pt x="1236663" y="1426416"/>
                  </a:lnTo>
                  <a:lnTo>
                    <a:pt x="1236663" y="1425146"/>
                  </a:lnTo>
                  <a:lnTo>
                    <a:pt x="1236663" y="1423876"/>
                  </a:lnTo>
                  <a:lnTo>
                    <a:pt x="1236981" y="1423241"/>
                  </a:lnTo>
                  <a:lnTo>
                    <a:pt x="1237616" y="1422606"/>
                  </a:lnTo>
                  <a:lnTo>
                    <a:pt x="1238251" y="1421971"/>
                  </a:lnTo>
                  <a:lnTo>
                    <a:pt x="1238251" y="1414985"/>
                  </a:lnTo>
                  <a:lnTo>
                    <a:pt x="1238251" y="1414667"/>
                  </a:lnTo>
                  <a:lnTo>
                    <a:pt x="1237933" y="1414032"/>
                  </a:lnTo>
                  <a:lnTo>
                    <a:pt x="1237616" y="1413397"/>
                  </a:lnTo>
                  <a:lnTo>
                    <a:pt x="1237298" y="1413079"/>
                  </a:lnTo>
                  <a:lnTo>
                    <a:pt x="1236663" y="1412762"/>
                  </a:lnTo>
                  <a:lnTo>
                    <a:pt x="1235711" y="1412762"/>
                  </a:lnTo>
                  <a:lnTo>
                    <a:pt x="1235393" y="1412762"/>
                  </a:lnTo>
                  <a:lnTo>
                    <a:pt x="1234441" y="1412762"/>
                  </a:lnTo>
                  <a:close/>
                  <a:moveTo>
                    <a:pt x="1224916" y="1412762"/>
                  </a:moveTo>
                  <a:lnTo>
                    <a:pt x="1224281" y="1413079"/>
                  </a:lnTo>
                  <a:lnTo>
                    <a:pt x="1223646" y="1413397"/>
                  </a:lnTo>
                  <a:lnTo>
                    <a:pt x="1223328" y="1414032"/>
                  </a:lnTo>
                  <a:lnTo>
                    <a:pt x="1223328" y="1414667"/>
                  </a:lnTo>
                  <a:lnTo>
                    <a:pt x="1223328" y="1414985"/>
                  </a:lnTo>
                  <a:lnTo>
                    <a:pt x="1223328" y="1421971"/>
                  </a:lnTo>
                  <a:lnTo>
                    <a:pt x="1223963" y="1422606"/>
                  </a:lnTo>
                  <a:lnTo>
                    <a:pt x="1224281" y="1423241"/>
                  </a:lnTo>
                  <a:lnTo>
                    <a:pt x="1224598" y="1423876"/>
                  </a:lnTo>
                  <a:lnTo>
                    <a:pt x="1224916" y="1425146"/>
                  </a:lnTo>
                  <a:lnTo>
                    <a:pt x="1224598" y="1426416"/>
                  </a:lnTo>
                  <a:lnTo>
                    <a:pt x="1224916" y="1426416"/>
                  </a:lnTo>
                  <a:lnTo>
                    <a:pt x="1227456" y="1426416"/>
                  </a:lnTo>
                  <a:lnTo>
                    <a:pt x="1227138" y="1425146"/>
                  </a:lnTo>
                  <a:lnTo>
                    <a:pt x="1227456" y="1423876"/>
                  </a:lnTo>
                  <a:lnTo>
                    <a:pt x="1227773" y="1423241"/>
                  </a:lnTo>
                  <a:lnTo>
                    <a:pt x="1228091" y="1422606"/>
                  </a:lnTo>
                  <a:lnTo>
                    <a:pt x="1229043" y="1421971"/>
                  </a:lnTo>
                  <a:lnTo>
                    <a:pt x="1229043" y="1414985"/>
                  </a:lnTo>
                  <a:lnTo>
                    <a:pt x="1229043" y="1414667"/>
                  </a:lnTo>
                  <a:lnTo>
                    <a:pt x="1228726" y="1414032"/>
                  </a:lnTo>
                  <a:lnTo>
                    <a:pt x="1228408" y="1413397"/>
                  </a:lnTo>
                  <a:lnTo>
                    <a:pt x="1228091" y="1413079"/>
                  </a:lnTo>
                  <a:lnTo>
                    <a:pt x="1227138" y="1412762"/>
                  </a:lnTo>
                  <a:lnTo>
                    <a:pt x="1225868" y="1412762"/>
                  </a:lnTo>
                  <a:lnTo>
                    <a:pt x="1224916" y="1412762"/>
                  </a:lnTo>
                  <a:close/>
                  <a:moveTo>
                    <a:pt x="1216343" y="1412762"/>
                  </a:moveTo>
                  <a:lnTo>
                    <a:pt x="1215391" y="1413079"/>
                  </a:lnTo>
                  <a:lnTo>
                    <a:pt x="1215073" y="1413397"/>
                  </a:lnTo>
                  <a:lnTo>
                    <a:pt x="1214756" y="1414032"/>
                  </a:lnTo>
                  <a:lnTo>
                    <a:pt x="1214438" y="1414667"/>
                  </a:lnTo>
                  <a:lnTo>
                    <a:pt x="1214438" y="1414985"/>
                  </a:lnTo>
                  <a:lnTo>
                    <a:pt x="1214438" y="1421971"/>
                  </a:lnTo>
                  <a:lnTo>
                    <a:pt x="1215391" y="1422606"/>
                  </a:lnTo>
                  <a:lnTo>
                    <a:pt x="1215708" y="1423241"/>
                  </a:lnTo>
                  <a:lnTo>
                    <a:pt x="1216026" y="1423876"/>
                  </a:lnTo>
                  <a:lnTo>
                    <a:pt x="1216343" y="1425146"/>
                  </a:lnTo>
                  <a:lnTo>
                    <a:pt x="1216026" y="1426416"/>
                  </a:lnTo>
                  <a:lnTo>
                    <a:pt x="1218248" y="1426416"/>
                  </a:lnTo>
                  <a:lnTo>
                    <a:pt x="1218248" y="1425146"/>
                  </a:lnTo>
                  <a:lnTo>
                    <a:pt x="1218248" y="1423876"/>
                  </a:lnTo>
                  <a:lnTo>
                    <a:pt x="1218566" y="1423241"/>
                  </a:lnTo>
                  <a:lnTo>
                    <a:pt x="1219518" y="1422606"/>
                  </a:lnTo>
                  <a:lnTo>
                    <a:pt x="1220153" y="1421971"/>
                  </a:lnTo>
                  <a:lnTo>
                    <a:pt x="1220153" y="1414985"/>
                  </a:lnTo>
                  <a:lnTo>
                    <a:pt x="1220153" y="1414667"/>
                  </a:lnTo>
                  <a:lnTo>
                    <a:pt x="1220153" y="1414032"/>
                  </a:lnTo>
                  <a:lnTo>
                    <a:pt x="1219836" y="1413397"/>
                  </a:lnTo>
                  <a:lnTo>
                    <a:pt x="1219201" y="1413079"/>
                  </a:lnTo>
                  <a:lnTo>
                    <a:pt x="1218248" y="1412762"/>
                  </a:lnTo>
                  <a:lnTo>
                    <a:pt x="1217296" y="1412762"/>
                  </a:lnTo>
                  <a:lnTo>
                    <a:pt x="1216343" y="1412762"/>
                  </a:lnTo>
                  <a:close/>
                  <a:moveTo>
                    <a:pt x="1206818" y="1412762"/>
                  </a:moveTo>
                  <a:lnTo>
                    <a:pt x="1206183" y="1413079"/>
                  </a:lnTo>
                  <a:lnTo>
                    <a:pt x="1205548" y="1413397"/>
                  </a:lnTo>
                  <a:lnTo>
                    <a:pt x="1205548" y="1414032"/>
                  </a:lnTo>
                  <a:lnTo>
                    <a:pt x="1205231" y="1414667"/>
                  </a:lnTo>
                  <a:lnTo>
                    <a:pt x="1205231" y="1414985"/>
                  </a:lnTo>
                  <a:lnTo>
                    <a:pt x="1205231" y="1421971"/>
                  </a:lnTo>
                  <a:lnTo>
                    <a:pt x="1205866" y="1422606"/>
                  </a:lnTo>
                  <a:lnTo>
                    <a:pt x="1206501" y="1423241"/>
                  </a:lnTo>
                  <a:lnTo>
                    <a:pt x="1206818" y="1423876"/>
                  </a:lnTo>
                  <a:lnTo>
                    <a:pt x="1206818" y="1425146"/>
                  </a:lnTo>
                  <a:lnTo>
                    <a:pt x="1206818" y="1426416"/>
                  </a:lnTo>
                  <a:lnTo>
                    <a:pt x="1209041" y="1426416"/>
                  </a:lnTo>
                  <a:lnTo>
                    <a:pt x="1209041" y="1425146"/>
                  </a:lnTo>
                  <a:lnTo>
                    <a:pt x="1209041" y="1423876"/>
                  </a:lnTo>
                  <a:lnTo>
                    <a:pt x="1209358" y="1423241"/>
                  </a:lnTo>
                  <a:lnTo>
                    <a:pt x="1209676" y="1422606"/>
                  </a:lnTo>
                  <a:lnTo>
                    <a:pt x="1210628" y="1421971"/>
                  </a:lnTo>
                  <a:lnTo>
                    <a:pt x="1210628" y="1414985"/>
                  </a:lnTo>
                  <a:lnTo>
                    <a:pt x="1210628" y="1414667"/>
                  </a:lnTo>
                  <a:lnTo>
                    <a:pt x="1210311" y="1414032"/>
                  </a:lnTo>
                  <a:lnTo>
                    <a:pt x="1209993" y="1413397"/>
                  </a:lnTo>
                  <a:lnTo>
                    <a:pt x="1209676" y="1413079"/>
                  </a:lnTo>
                  <a:lnTo>
                    <a:pt x="1209041" y="1412762"/>
                  </a:lnTo>
                  <a:lnTo>
                    <a:pt x="1208088" y="1412762"/>
                  </a:lnTo>
                  <a:lnTo>
                    <a:pt x="1207771" y="1412762"/>
                  </a:lnTo>
                  <a:lnTo>
                    <a:pt x="1206818" y="1412762"/>
                  </a:lnTo>
                  <a:close/>
                  <a:moveTo>
                    <a:pt x="1198881" y="1412762"/>
                  </a:moveTo>
                  <a:lnTo>
                    <a:pt x="1198881" y="1426416"/>
                  </a:lnTo>
                  <a:lnTo>
                    <a:pt x="1200468" y="1426416"/>
                  </a:lnTo>
                  <a:lnTo>
                    <a:pt x="1200786" y="1426416"/>
                  </a:lnTo>
                  <a:lnTo>
                    <a:pt x="1200468" y="1425146"/>
                  </a:lnTo>
                  <a:lnTo>
                    <a:pt x="1200786" y="1423876"/>
                  </a:lnTo>
                  <a:lnTo>
                    <a:pt x="1201103" y="1423241"/>
                  </a:lnTo>
                  <a:lnTo>
                    <a:pt x="1201738" y="1422606"/>
                  </a:lnTo>
                  <a:lnTo>
                    <a:pt x="1202691" y="1421971"/>
                  </a:lnTo>
                  <a:lnTo>
                    <a:pt x="1202691" y="1414985"/>
                  </a:lnTo>
                  <a:lnTo>
                    <a:pt x="1202691" y="1414667"/>
                  </a:lnTo>
                  <a:lnTo>
                    <a:pt x="1202373" y="1414032"/>
                  </a:lnTo>
                  <a:lnTo>
                    <a:pt x="1202056" y="1413397"/>
                  </a:lnTo>
                  <a:lnTo>
                    <a:pt x="1201421" y="1413079"/>
                  </a:lnTo>
                  <a:lnTo>
                    <a:pt x="1200468" y="1412762"/>
                  </a:lnTo>
                  <a:lnTo>
                    <a:pt x="1199198" y="1412762"/>
                  </a:lnTo>
                  <a:lnTo>
                    <a:pt x="1198881" y="1412762"/>
                  </a:lnTo>
                  <a:close/>
                  <a:moveTo>
                    <a:pt x="318770" y="1412762"/>
                  </a:moveTo>
                  <a:lnTo>
                    <a:pt x="317817" y="1413079"/>
                  </a:lnTo>
                  <a:lnTo>
                    <a:pt x="317182" y="1413397"/>
                  </a:lnTo>
                  <a:lnTo>
                    <a:pt x="316865" y="1414032"/>
                  </a:lnTo>
                  <a:lnTo>
                    <a:pt x="316547" y="1414667"/>
                  </a:lnTo>
                  <a:lnTo>
                    <a:pt x="316547" y="1414985"/>
                  </a:lnTo>
                  <a:lnTo>
                    <a:pt x="316547" y="1421971"/>
                  </a:lnTo>
                  <a:lnTo>
                    <a:pt x="317500" y="1422606"/>
                  </a:lnTo>
                  <a:lnTo>
                    <a:pt x="318135" y="1423241"/>
                  </a:lnTo>
                  <a:lnTo>
                    <a:pt x="318452" y="1423876"/>
                  </a:lnTo>
                  <a:lnTo>
                    <a:pt x="318770" y="1425146"/>
                  </a:lnTo>
                  <a:lnTo>
                    <a:pt x="318452" y="1426416"/>
                  </a:lnTo>
                  <a:lnTo>
                    <a:pt x="318770" y="1426416"/>
                  </a:lnTo>
                  <a:lnTo>
                    <a:pt x="320675" y="1426416"/>
                  </a:lnTo>
                  <a:lnTo>
                    <a:pt x="320675" y="1412762"/>
                  </a:lnTo>
                  <a:lnTo>
                    <a:pt x="320040" y="1412762"/>
                  </a:lnTo>
                  <a:lnTo>
                    <a:pt x="318770" y="1412762"/>
                  </a:lnTo>
                  <a:close/>
                  <a:moveTo>
                    <a:pt x="310197" y="1412762"/>
                  </a:moveTo>
                  <a:lnTo>
                    <a:pt x="309562" y="1413079"/>
                  </a:lnTo>
                  <a:lnTo>
                    <a:pt x="309245" y="1413397"/>
                  </a:lnTo>
                  <a:lnTo>
                    <a:pt x="308927" y="1414032"/>
                  </a:lnTo>
                  <a:lnTo>
                    <a:pt x="308610" y="1414667"/>
                  </a:lnTo>
                  <a:lnTo>
                    <a:pt x="308610" y="1414985"/>
                  </a:lnTo>
                  <a:lnTo>
                    <a:pt x="308610" y="1421971"/>
                  </a:lnTo>
                  <a:lnTo>
                    <a:pt x="309245" y="1422606"/>
                  </a:lnTo>
                  <a:lnTo>
                    <a:pt x="309880" y="1423241"/>
                  </a:lnTo>
                  <a:lnTo>
                    <a:pt x="310197" y="1423876"/>
                  </a:lnTo>
                  <a:lnTo>
                    <a:pt x="310197" y="1425146"/>
                  </a:lnTo>
                  <a:lnTo>
                    <a:pt x="310197" y="1426416"/>
                  </a:lnTo>
                  <a:lnTo>
                    <a:pt x="312420" y="1426416"/>
                  </a:lnTo>
                  <a:lnTo>
                    <a:pt x="312420" y="1425146"/>
                  </a:lnTo>
                  <a:lnTo>
                    <a:pt x="312420" y="1423876"/>
                  </a:lnTo>
                  <a:lnTo>
                    <a:pt x="312737" y="1423241"/>
                  </a:lnTo>
                  <a:lnTo>
                    <a:pt x="313690" y="1422606"/>
                  </a:lnTo>
                  <a:lnTo>
                    <a:pt x="314325" y="1421971"/>
                  </a:lnTo>
                  <a:lnTo>
                    <a:pt x="314325" y="1414985"/>
                  </a:lnTo>
                  <a:lnTo>
                    <a:pt x="314325" y="1414667"/>
                  </a:lnTo>
                  <a:lnTo>
                    <a:pt x="314007" y="1414032"/>
                  </a:lnTo>
                  <a:lnTo>
                    <a:pt x="313690" y="1413397"/>
                  </a:lnTo>
                  <a:lnTo>
                    <a:pt x="313055" y="1413079"/>
                  </a:lnTo>
                  <a:lnTo>
                    <a:pt x="312420" y="1412762"/>
                  </a:lnTo>
                  <a:lnTo>
                    <a:pt x="311467" y="1412762"/>
                  </a:lnTo>
                  <a:lnTo>
                    <a:pt x="311150" y="1412762"/>
                  </a:lnTo>
                  <a:lnTo>
                    <a:pt x="310197" y="1412762"/>
                  </a:lnTo>
                  <a:close/>
                  <a:moveTo>
                    <a:pt x="300990" y="1412762"/>
                  </a:moveTo>
                  <a:lnTo>
                    <a:pt x="300355" y="1413079"/>
                  </a:lnTo>
                  <a:lnTo>
                    <a:pt x="299720" y="1413397"/>
                  </a:lnTo>
                  <a:lnTo>
                    <a:pt x="299402" y="1414032"/>
                  </a:lnTo>
                  <a:lnTo>
                    <a:pt x="299402" y="1414667"/>
                  </a:lnTo>
                  <a:lnTo>
                    <a:pt x="299402" y="1414985"/>
                  </a:lnTo>
                  <a:lnTo>
                    <a:pt x="299402" y="1421971"/>
                  </a:lnTo>
                  <a:lnTo>
                    <a:pt x="300037" y="1422606"/>
                  </a:lnTo>
                  <a:lnTo>
                    <a:pt x="300672" y="1423876"/>
                  </a:lnTo>
                  <a:lnTo>
                    <a:pt x="300990" y="1425146"/>
                  </a:lnTo>
                  <a:lnTo>
                    <a:pt x="300990" y="1426416"/>
                  </a:lnTo>
                  <a:lnTo>
                    <a:pt x="303212" y="1426416"/>
                  </a:lnTo>
                  <a:lnTo>
                    <a:pt x="302895" y="1425146"/>
                  </a:lnTo>
                  <a:lnTo>
                    <a:pt x="303212" y="1423876"/>
                  </a:lnTo>
                  <a:lnTo>
                    <a:pt x="303530" y="1423241"/>
                  </a:lnTo>
                  <a:lnTo>
                    <a:pt x="303847" y="1422606"/>
                  </a:lnTo>
                  <a:lnTo>
                    <a:pt x="304800" y="1421971"/>
                  </a:lnTo>
                  <a:lnTo>
                    <a:pt x="304800" y="1414985"/>
                  </a:lnTo>
                  <a:lnTo>
                    <a:pt x="304800" y="1414667"/>
                  </a:lnTo>
                  <a:lnTo>
                    <a:pt x="304482" y="1414032"/>
                  </a:lnTo>
                  <a:lnTo>
                    <a:pt x="304165" y="1413397"/>
                  </a:lnTo>
                  <a:lnTo>
                    <a:pt x="303847" y="1413079"/>
                  </a:lnTo>
                  <a:lnTo>
                    <a:pt x="302895" y="1412762"/>
                  </a:lnTo>
                  <a:lnTo>
                    <a:pt x="301942" y="1412762"/>
                  </a:lnTo>
                  <a:lnTo>
                    <a:pt x="300990" y="1412762"/>
                  </a:lnTo>
                  <a:close/>
                  <a:moveTo>
                    <a:pt x="292417" y="1412762"/>
                  </a:moveTo>
                  <a:lnTo>
                    <a:pt x="291147" y="1413079"/>
                  </a:lnTo>
                  <a:lnTo>
                    <a:pt x="290830" y="1413397"/>
                  </a:lnTo>
                  <a:lnTo>
                    <a:pt x="290512" y="1414032"/>
                  </a:lnTo>
                  <a:lnTo>
                    <a:pt x="290195" y="1414667"/>
                  </a:lnTo>
                  <a:lnTo>
                    <a:pt x="290195" y="1414985"/>
                  </a:lnTo>
                  <a:lnTo>
                    <a:pt x="290195" y="1421971"/>
                  </a:lnTo>
                  <a:lnTo>
                    <a:pt x="291147" y="1422606"/>
                  </a:lnTo>
                  <a:lnTo>
                    <a:pt x="292100" y="1423876"/>
                  </a:lnTo>
                  <a:lnTo>
                    <a:pt x="292417" y="1425146"/>
                  </a:lnTo>
                  <a:lnTo>
                    <a:pt x="292100" y="1426416"/>
                  </a:lnTo>
                  <a:lnTo>
                    <a:pt x="294322" y="1426416"/>
                  </a:lnTo>
                  <a:lnTo>
                    <a:pt x="294640" y="1426416"/>
                  </a:lnTo>
                  <a:lnTo>
                    <a:pt x="294322" y="1425146"/>
                  </a:lnTo>
                  <a:lnTo>
                    <a:pt x="294640" y="1423876"/>
                  </a:lnTo>
                  <a:lnTo>
                    <a:pt x="294640" y="1423241"/>
                  </a:lnTo>
                  <a:lnTo>
                    <a:pt x="295275" y="1422606"/>
                  </a:lnTo>
                  <a:lnTo>
                    <a:pt x="295910" y="1421971"/>
                  </a:lnTo>
                  <a:lnTo>
                    <a:pt x="295910" y="1414985"/>
                  </a:lnTo>
                  <a:lnTo>
                    <a:pt x="295910" y="1414667"/>
                  </a:lnTo>
                  <a:lnTo>
                    <a:pt x="295910" y="1414032"/>
                  </a:lnTo>
                  <a:lnTo>
                    <a:pt x="295592" y="1413397"/>
                  </a:lnTo>
                  <a:lnTo>
                    <a:pt x="294957" y="1413079"/>
                  </a:lnTo>
                  <a:lnTo>
                    <a:pt x="294322" y="1412762"/>
                  </a:lnTo>
                  <a:lnTo>
                    <a:pt x="293370" y="1412762"/>
                  </a:lnTo>
                  <a:lnTo>
                    <a:pt x="292417" y="1412762"/>
                  </a:lnTo>
                  <a:close/>
                  <a:moveTo>
                    <a:pt x="282575" y="1412762"/>
                  </a:moveTo>
                  <a:lnTo>
                    <a:pt x="281940" y="1413079"/>
                  </a:lnTo>
                  <a:lnTo>
                    <a:pt x="281305" y="1413397"/>
                  </a:lnTo>
                  <a:lnTo>
                    <a:pt x="281305" y="1414032"/>
                  </a:lnTo>
                  <a:lnTo>
                    <a:pt x="280987" y="1414667"/>
                  </a:lnTo>
                  <a:lnTo>
                    <a:pt x="280987" y="1414985"/>
                  </a:lnTo>
                  <a:lnTo>
                    <a:pt x="280987" y="1421971"/>
                  </a:lnTo>
                  <a:lnTo>
                    <a:pt x="281622" y="1422606"/>
                  </a:lnTo>
                  <a:lnTo>
                    <a:pt x="282257" y="1423241"/>
                  </a:lnTo>
                  <a:lnTo>
                    <a:pt x="282575" y="1423876"/>
                  </a:lnTo>
                  <a:lnTo>
                    <a:pt x="282575" y="1425146"/>
                  </a:lnTo>
                  <a:lnTo>
                    <a:pt x="282575" y="1426416"/>
                  </a:lnTo>
                  <a:lnTo>
                    <a:pt x="285115" y="1426416"/>
                  </a:lnTo>
                  <a:lnTo>
                    <a:pt x="285115" y="1425146"/>
                  </a:lnTo>
                  <a:lnTo>
                    <a:pt x="285115" y="1423876"/>
                  </a:lnTo>
                  <a:lnTo>
                    <a:pt x="286067" y="1422606"/>
                  </a:lnTo>
                  <a:lnTo>
                    <a:pt x="286702" y="1421971"/>
                  </a:lnTo>
                  <a:lnTo>
                    <a:pt x="286702" y="1414985"/>
                  </a:lnTo>
                  <a:lnTo>
                    <a:pt x="286702" y="1414667"/>
                  </a:lnTo>
                  <a:lnTo>
                    <a:pt x="286385" y="1414032"/>
                  </a:lnTo>
                  <a:lnTo>
                    <a:pt x="286067" y="1413397"/>
                  </a:lnTo>
                  <a:lnTo>
                    <a:pt x="285750" y="1413079"/>
                  </a:lnTo>
                  <a:lnTo>
                    <a:pt x="285115" y="1412762"/>
                  </a:lnTo>
                  <a:lnTo>
                    <a:pt x="283527" y="1412762"/>
                  </a:lnTo>
                  <a:lnTo>
                    <a:pt x="282575" y="1412762"/>
                  </a:lnTo>
                  <a:close/>
                  <a:moveTo>
                    <a:pt x="273685" y="1412762"/>
                  </a:moveTo>
                  <a:lnTo>
                    <a:pt x="273050" y="1413079"/>
                  </a:lnTo>
                  <a:lnTo>
                    <a:pt x="272415" y="1413397"/>
                  </a:lnTo>
                  <a:lnTo>
                    <a:pt x="272097" y="1414032"/>
                  </a:lnTo>
                  <a:lnTo>
                    <a:pt x="272097" y="1414667"/>
                  </a:lnTo>
                  <a:lnTo>
                    <a:pt x="272097" y="1414985"/>
                  </a:lnTo>
                  <a:lnTo>
                    <a:pt x="272097" y="1421971"/>
                  </a:lnTo>
                  <a:lnTo>
                    <a:pt x="272732" y="1422606"/>
                  </a:lnTo>
                  <a:lnTo>
                    <a:pt x="273367" y="1423876"/>
                  </a:lnTo>
                  <a:lnTo>
                    <a:pt x="273685" y="1425146"/>
                  </a:lnTo>
                  <a:lnTo>
                    <a:pt x="273367" y="1426416"/>
                  </a:lnTo>
                  <a:lnTo>
                    <a:pt x="273685" y="1426416"/>
                  </a:lnTo>
                  <a:lnTo>
                    <a:pt x="275590" y="1426416"/>
                  </a:lnTo>
                  <a:lnTo>
                    <a:pt x="275907" y="1426416"/>
                  </a:lnTo>
                  <a:lnTo>
                    <a:pt x="275590" y="1425146"/>
                  </a:lnTo>
                  <a:lnTo>
                    <a:pt x="275907" y="1423876"/>
                  </a:lnTo>
                  <a:lnTo>
                    <a:pt x="276225" y="1423241"/>
                  </a:lnTo>
                  <a:lnTo>
                    <a:pt x="276542" y="1422606"/>
                  </a:lnTo>
                  <a:lnTo>
                    <a:pt x="277812" y="1421971"/>
                  </a:lnTo>
                  <a:lnTo>
                    <a:pt x="277812" y="1414985"/>
                  </a:lnTo>
                  <a:lnTo>
                    <a:pt x="277812" y="1414667"/>
                  </a:lnTo>
                  <a:lnTo>
                    <a:pt x="277495" y="1414032"/>
                  </a:lnTo>
                  <a:lnTo>
                    <a:pt x="276860" y="1413397"/>
                  </a:lnTo>
                  <a:lnTo>
                    <a:pt x="276542" y="1413079"/>
                  </a:lnTo>
                  <a:lnTo>
                    <a:pt x="275590" y="1412762"/>
                  </a:lnTo>
                  <a:lnTo>
                    <a:pt x="274637" y="1412762"/>
                  </a:lnTo>
                  <a:lnTo>
                    <a:pt x="273685" y="1412762"/>
                  </a:lnTo>
                  <a:close/>
                  <a:moveTo>
                    <a:pt x="264795" y="1412762"/>
                  </a:moveTo>
                  <a:lnTo>
                    <a:pt x="263842" y="1413079"/>
                  </a:lnTo>
                  <a:lnTo>
                    <a:pt x="263525" y="1413397"/>
                  </a:lnTo>
                  <a:lnTo>
                    <a:pt x="263207" y="1414032"/>
                  </a:lnTo>
                  <a:lnTo>
                    <a:pt x="262572" y="1414667"/>
                  </a:lnTo>
                  <a:lnTo>
                    <a:pt x="262572" y="1414985"/>
                  </a:lnTo>
                  <a:lnTo>
                    <a:pt x="262572" y="1421971"/>
                  </a:lnTo>
                  <a:lnTo>
                    <a:pt x="263842" y="1422606"/>
                  </a:lnTo>
                  <a:lnTo>
                    <a:pt x="264160" y="1423241"/>
                  </a:lnTo>
                  <a:lnTo>
                    <a:pt x="264477" y="1423876"/>
                  </a:lnTo>
                  <a:lnTo>
                    <a:pt x="264795" y="1425146"/>
                  </a:lnTo>
                  <a:lnTo>
                    <a:pt x="264477" y="1426416"/>
                  </a:lnTo>
                  <a:lnTo>
                    <a:pt x="266700" y="1426416"/>
                  </a:lnTo>
                  <a:lnTo>
                    <a:pt x="267017" y="1426416"/>
                  </a:lnTo>
                  <a:lnTo>
                    <a:pt x="266700" y="1425146"/>
                  </a:lnTo>
                  <a:lnTo>
                    <a:pt x="266700" y="1423876"/>
                  </a:lnTo>
                  <a:lnTo>
                    <a:pt x="267652" y="1422606"/>
                  </a:lnTo>
                  <a:lnTo>
                    <a:pt x="268287" y="1421971"/>
                  </a:lnTo>
                  <a:lnTo>
                    <a:pt x="268287" y="1414985"/>
                  </a:lnTo>
                  <a:lnTo>
                    <a:pt x="268287" y="1414667"/>
                  </a:lnTo>
                  <a:lnTo>
                    <a:pt x="268287" y="1414032"/>
                  </a:lnTo>
                  <a:lnTo>
                    <a:pt x="267970" y="1413397"/>
                  </a:lnTo>
                  <a:lnTo>
                    <a:pt x="267335" y="1413079"/>
                  </a:lnTo>
                  <a:lnTo>
                    <a:pt x="266700" y="1412762"/>
                  </a:lnTo>
                  <a:lnTo>
                    <a:pt x="265747" y="1412762"/>
                  </a:lnTo>
                  <a:lnTo>
                    <a:pt x="264795" y="1412762"/>
                  </a:lnTo>
                  <a:close/>
                  <a:moveTo>
                    <a:pt x="254952" y="1412762"/>
                  </a:moveTo>
                  <a:lnTo>
                    <a:pt x="254317" y="1413079"/>
                  </a:lnTo>
                  <a:lnTo>
                    <a:pt x="253682" y="1413397"/>
                  </a:lnTo>
                  <a:lnTo>
                    <a:pt x="253365" y="1414032"/>
                  </a:lnTo>
                  <a:lnTo>
                    <a:pt x="253365" y="1414667"/>
                  </a:lnTo>
                  <a:lnTo>
                    <a:pt x="253365" y="1414985"/>
                  </a:lnTo>
                  <a:lnTo>
                    <a:pt x="253365" y="1421971"/>
                  </a:lnTo>
                  <a:lnTo>
                    <a:pt x="254000" y="1422606"/>
                  </a:lnTo>
                  <a:lnTo>
                    <a:pt x="254635" y="1423241"/>
                  </a:lnTo>
                  <a:lnTo>
                    <a:pt x="254952" y="1423876"/>
                  </a:lnTo>
                  <a:lnTo>
                    <a:pt x="254952" y="1425146"/>
                  </a:lnTo>
                  <a:lnTo>
                    <a:pt x="254952" y="1426416"/>
                  </a:lnTo>
                  <a:lnTo>
                    <a:pt x="257492" y="1426416"/>
                  </a:lnTo>
                  <a:lnTo>
                    <a:pt x="257492" y="1425146"/>
                  </a:lnTo>
                  <a:lnTo>
                    <a:pt x="257492" y="1423876"/>
                  </a:lnTo>
                  <a:lnTo>
                    <a:pt x="257810" y="1423241"/>
                  </a:lnTo>
                  <a:lnTo>
                    <a:pt x="258127" y="1422606"/>
                  </a:lnTo>
                  <a:lnTo>
                    <a:pt x="259080" y="1421971"/>
                  </a:lnTo>
                  <a:lnTo>
                    <a:pt x="259080" y="1414985"/>
                  </a:lnTo>
                  <a:lnTo>
                    <a:pt x="259080" y="1414667"/>
                  </a:lnTo>
                  <a:lnTo>
                    <a:pt x="258762" y="1414032"/>
                  </a:lnTo>
                  <a:lnTo>
                    <a:pt x="258445" y="1413397"/>
                  </a:lnTo>
                  <a:lnTo>
                    <a:pt x="258127" y="1413079"/>
                  </a:lnTo>
                  <a:lnTo>
                    <a:pt x="257492" y="1412762"/>
                  </a:lnTo>
                  <a:lnTo>
                    <a:pt x="256222" y="1412762"/>
                  </a:lnTo>
                  <a:lnTo>
                    <a:pt x="254952" y="1412762"/>
                  </a:lnTo>
                  <a:close/>
                  <a:moveTo>
                    <a:pt x="246062" y="1412762"/>
                  </a:moveTo>
                  <a:lnTo>
                    <a:pt x="245427" y="1413079"/>
                  </a:lnTo>
                  <a:lnTo>
                    <a:pt x="244792" y="1413397"/>
                  </a:lnTo>
                  <a:lnTo>
                    <a:pt x="244475" y="1414032"/>
                  </a:lnTo>
                  <a:lnTo>
                    <a:pt x="244475" y="1414667"/>
                  </a:lnTo>
                  <a:lnTo>
                    <a:pt x="244475" y="1414985"/>
                  </a:lnTo>
                  <a:lnTo>
                    <a:pt x="244475" y="1421971"/>
                  </a:lnTo>
                  <a:lnTo>
                    <a:pt x="245110" y="1422606"/>
                  </a:lnTo>
                  <a:lnTo>
                    <a:pt x="245745" y="1423876"/>
                  </a:lnTo>
                  <a:lnTo>
                    <a:pt x="246062" y="1425146"/>
                  </a:lnTo>
                  <a:lnTo>
                    <a:pt x="245745" y="1426416"/>
                  </a:lnTo>
                  <a:lnTo>
                    <a:pt x="246062" y="1426416"/>
                  </a:lnTo>
                  <a:lnTo>
                    <a:pt x="247967" y="1426416"/>
                  </a:lnTo>
                  <a:lnTo>
                    <a:pt x="248285" y="1426416"/>
                  </a:lnTo>
                  <a:lnTo>
                    <a:pt x="247967" y="1425146"/>
                  </a:lnTo>
                  <a:lnTo>
                    <a:pt x="248285" y="1423876"/>
                  </a:lnTo>
                  <a:lnTo>
                    <a:pt x="248920" y="1423241"/>
                  </a:lnTo>
                  <a:lnTo>
                    <a:pt x="249237" y="1422606"/>
                  </a:lnTo>
                  <a:lnTo>
                    <a:pt x="249872" y="1421971"/>
                  </a:lnTo>
                  <a:lnTo>
                    <a:pt x="249872" y="1414985"/>
                  </a:lnTo>
                  <a:lnTo>
                    <a:pt x="250190" y="1414667"/>
                  </a:lnTo>
                  <a:lnTo>
                    <a:pt x="249872" y="1414032"/>
                  </a:lnTo>
                  <a:lnTo>
                    <a:pt x="249555" y="1413397"/>
                  </a:lnTo>
                  <a:lnTo>
                    <a:pt x="249237" y="1413079"/>
                  </a:lnTo>
                  <a:lnTo>
                    <a:pt x="247967" y="1412762"/>
                  </a:lnTo>
                  <a:lnTo>
                    <a:pt x="247015" y="1412762"/>
                  </a:lnTo>
                  <a:lnTo>
                    <a:pt x="246062" y="1412762"/>
                  </a:lnTo>
                  <a:close/>
                  <a:moveTo>
                    <a:pt x="236855" y="1412762"/>
                  </a:moveTo>
                  <a:lnTo>
                    <a:pt x="236220" y="1413079"/>
                  </a:lnTo>
                  <a:lnTo>
                    <a:pt x="235902" y="1413397"/>
                  </a:lnTo>
                  <a:lnTo>
                    <a:pt x="235585" y="1414032"/>
                  </a:lnTo>
                  <a:lnTo>
                    <a:pt x="235267" y="1414667"/>
                  </a:lnTo>
                  <a:lnTo>
                    <a:pt x="235267" y="1414985"/>
                  </a:lnTo>
                  <a:lnTo>
                    <a:pt x="235267" y="1421971"/>
                  </a:lnTo>
                  <a:lnTo>
                    <a:pt x="236220" y="1422606"/>
                  </a:lnTo>
                  <a:lnTo>
                    <a:pt x="236537" y="1423241"/>
                  </a:lnTo>
                  <a:lnTo>
                    <a:pt x="236855" y="1423876"/>
                  </a:lnTo>
                  <a:lnTo>
                    <a:pt x="237172" y="1425146"/>
                  </a:lnTo>
                  <a:lnTo>
                    <a:pt x="236855" y="1426416"/>
                  </a:lnTo>
                  <a:lnTo>
                    <a:pt x="239077" y="1426416"/>
                  </a:lnTo>
                  <a:lnTo>
                    <a:pt x="239077" y="1425146"/>
                  </a:lnTo>
                  <a:lnTo>
                    <a:pt x="239077" y="1423876"/>
                  </a:lnTo>
                  <a:lnTo>
                    <a:pt x="240030" y="1422606"/>
                  </a:lnTo>
                  <a:lnTo>
                    <a:pt x="240665" y="1421971"/>
                  </a:lnTo>
                  <a:lnTo>
                    <a:pt x="240665" y="1414985"/>
                  </a:lnTo>
                  <a:lnTo>
                    <a:pt x="240665" y="1414667"/>
                  </a:lnTo>
                  <a:lnTo>
                    <a:pt x="240665" y="1414032"/>
                  </a:lnTo>
                  <a:lnTo>
                    <a:pt x="240347" y="1413397"/>
                  </a:lnTo>
                  <a:lnTo>
                    <a:pt x="239712" y="1413079"/>
                  </a:lnTo>
                  <a:lnTo>
                    <a:pt x="239077" y="1412762"/>
                  </a:lnTo>
                  <a:lnTo>
                    <a:pt x="238125" y="1412762"/>
                  </a:lnTo>
                  <a:lnTo>
                    <a:pt x="236855" y="1412762"/>
                  </a:lnTo>
                  <a:close/>
                  <a:moveTo>
                    <a:pt x="227647" y="1412762"/>
                  </a:moveTo>
                  <a:lnTo>
                    <a:pt x="226695" y="1413079"/>
                  </a:lnTo>
                  <a:lnTo>
                    <a:pt x="226060" y="1413397"/>
                  </a:lnTo>
                  <a:lnTo>
                    <a:pt x="225742" y="1414032"/>
                  </a:lnTo>
                  <a:lnTo>
                    <a:pt x="225742" y="1414667"/>
                  </a:lnTo>
                  <a:lnTo>
                    <a:pt x="225742" y="1414985"/>
                  </a:lnTo>
                  <a:lnTo>
                    <a:pt x="225742" y="1421971"/>
                  </a:lnTo>
                  <a:lnTo>
                    <a:pt x="226377" y="1422606"/>
                  </a:lnTo>
                  <a:lnTo>
                    <a:pt x="227647" y="1423876"/>
                  </a:lnTo>
                  <a:lnTo>
                    <a:pt x="227647" y="1425146"/>
                  </a:lnTo>
                  <a:lnTo>
                    <a:pt x="227647" y="1426416"/>
                  </a:lnTo>
                  <a:lnTo>
                    <a:pt x="229870" y="1426416"/>
                  </a:lnTo>
                  <a:lnTo>
                    <a:pt x="229552" y="1425146"/>
                  </a:lnTo>
                  <a:lnTo>
                    <a:pt x="229870" y="1423876"/>
                  </a:lnTo>
                  <a:lnTo>
                    <a:pt x="230187" y="1423241"/>
                  </a:lnTo>
                  <a:lnTo>
                    <a:pt x="230505" y="1422606"/>
                  </a:lnTo>
                  <a:lnTo>
                    <a:pt x="231457" y="1421971"/>
                  </a:lnTo>
                  <a:lnTo>
                    <a:pt x="231457" y="1414985"/>
                  </a:lnTo>
                  <a:lnTo>
                    <a:pt x="231457" y="1414667"/>
                  </a:lnTo>
                  <a:lnTo>
                    <a:pt x="231140" y="1414032"/>
                  </a:lnTo>
                  <a:lnTo>
                    <a:pt x="230822" y="1413397"/>
                  </a:lnTo>
                  <a:lnTo>
                    <a:pt x="230505" y="1413079"/>
                  </a:lnTo>
                  <a:lnTo>
                    <a:pt x="229870" y="1412762"/>
                  </a:lnTo>
                  <a:lnTo>
                    <a:pt x="228600" y="1412762"/>
                  </a:lnTo>
                  <a:lnTo>
                    <a:pt x="227647" y="1412762"/>
                  </a:lnTo>
                  <a:close/>
                  <a:moveTo>
                    <a:pt x="218440" y="1412762"/>
                  </a:moveTo>
                  <a:lnTo>
                    <a:pt x="217805" y="1413079"/>
                  </a:lnTo>
                  <a:lnTo>
                    <a:pt x="217170" y="1413397"/>
                  </a:lnTo>
                  <a:lnTo>
                    <a:pt x="216852" y="1414032"/>
                  </a:lnTo>
                  <a:lnTo>
                    <a:pt x="216852" y="1414667"/>
                  </a:lnTo>
                  <a:lnTo>
                    <a:pt x="216852" y="1414985"/>
                  </a:lnTo>
                  <a:lnTo>
                    <a:pt x="216852" y="1421971"/>
                  </a:lnTo>
                  <a:lnTo>
                    <a:pt x="217487" y="1422606"/>
                  </a:lnTo>
                  <a:lnTo>
                    <a:pt x="217805" y="1423241"/>
                  </a:lnTo>
                  <a:lnTo>
                    <a:pt x="218122" y="1423876"/>
                  </a:lnTo>
                  <a:lnTo>
                    <a:pt x="218440" y="1425146"/>
                  </a:lnTo>
                  <a:lnTo>
                    <a:pt x="218122" y="1426416"/>
                  </a:lnTo>
                  <a:lnTo>
                    <a:pt x="218440" y="1426416"/>
                  </a:lnTo>
                  <a:lnTo>
                    <a:pt x="220662" y="1426416"/>
                  </a:lnTo>
                  <a:lnTo>
                    <a:pt x="220980" y="1426416"/>
                  </a:lnTo>
                  <a:lnTo>
                    <a:pt x="220662" y="1425146"/>
                  </a:lnTo>
                  <a:lnTo>
                    <a:pt x="220980" y="1423876"/>
                  </a:lnTo>
                  <a:lnTo>
                    <a:pt x="221297" y="1423241"/>
                  </a:lnTo>
                  <a:lnTo>
                    <a:pt x="221615" y="1422606"/>
                  </a:lnTo>
                  <a:lnTo>
                    <a:pt x="222250" y="1421971"/>
                  </a:lnTo>
                  <a:lnTo>
                    <a:pt x="222250" y="1414985"/>
                  </a:lnTo>
                  <a:lnTo>
                    <a:pt x="222250" y="1414667"/>
                  </a:lnTo>
                  <a:lnTo>
                    <a:pt x="222250" y="1414032"/>
                  </a:lnTo>
                  <a:lnTo>
                    <a:pt x="221932" y="1413397"/>
                  </a:lnTo>
                  <a:lnTo>
                    <a:pt x="221297" y="1413079"/>
                  </a:lnTo>
                  <a:lnTo>
                    <a:pt x="220662" y="1412762"/>
                  </a:lnTo>
                  <a:lnTo>
                    <a:pt x="219392" y="1412762"/>
                  </a:lnTo>
                  <a:lnTo>
                    <a:pt x="218440" y="1412762"/>
                  </a:lnTo>
                  <a:close/>
                  <a:moveTo>
                    <a:pt x="209867" y="1412762"/>
                  </a:moveTo>
                  <a:lnTo>
                    <a:pt x="209867" y="1426416"/>
                  </a:lnTo>
                  <a:lnTo>
                    <a:pt x="211455" y="1426416"/>
                  </a:lnTo>
                  <a:lnTo>
                    <a:pt x="211137" y="1425146"/>
                  </a:lnTo>
                  <a:lnTo>
                    <a:pt x="211455" y="1423876"/>
                  </a:lnTo>
                  <a:lnTo>
                    <a:pt x="211772" y="1423241"/>
                  </a:lnTo>
                  <a:lnTo>
                    <a:pt x="212407" y="1422606"/>
                  </a:lnTo>
                  <a:lnTo>
                    <a:pt x="213677" y="1421971"/>
                  </a:lnTo>
                  <a:lnTo>
                    <a:pt x="213677" y="1414985"/>
                  </a:lnTo>
                  <a:lnTo>
                    <a:pt x="213677" y="1414667"/>
                  </a:lnTo>
                  <a:lnTo>
                    <a:pt x="213360" y="1414032"/>
                  </a:lnTo>
                  <a:lnTo>
                    <a:pt x="213042" y="1413397"/>
                  </a:lnTo>
                  <a:lnTo>
                    <a:pt x="212090" y="1413079"/>
                  </a:lnTo>
                  <a:lnTo>
                    <a:pt x="211455" y="1412762"/>
                  </a:lnTo>
                  <a:lnTo>
                    <a:pt x="210185" y="1412762"/>
                  </a:lnTo>
                  <a:lnTo>
                    <a:pt x="209867" y="1412762"/>
                  </a:lnTo>
                  <a:close/>
                  <a:moveTo>
                    <a:pt x="153035" y="1412762"/>
                  </a:moveTo>
                  <a:lnTo>
                    <a:pt x="152400" y="1413079"/>
                  </a:lnTo>
                  <a:lnTo>
                    <a:pt x="151765" y="1414032"/>
                  </a:lnTo>
                  <a:lnTo>
                    <a:pt x="151765" y="1414667"/>
                  </a:lnTo>
                  <a:lnTo>
                    <a:pt x="151765" y="1414985"/>
                  </a:lnTo>
                  <a:lnTo>
                    <a:pt x="151765" y="1421971"/>
                  </a:lnTo>
                  <a:lnTo>
                    <a:pt x="152400" y="1422606"/>
                  </a:lnTo>
                  <a:lnTo>
                    <a:pt x="153035" y="1423876"/>
                  </a:lnTo>
                  <a:lnTo>
                    <a:pt x="153035" y="1425146"/>
                  </a:lnTo>
                  <a:lnTo>
                    <a:pt x="153035" y="1426416"/>
                  </a:lnTo>
                  <a:lnTo>
                    <a:pt x="154305" y="1426416"/>
                  </a:lnTo>
                  <a:lnTo>
                    <a:pt x="154305" y="1412762"/>
                  </a:lnTo>
                  <a:lnTo>
                    <a:pt x="153987" y="1412762"/>
                  </a:lnTo>
                  <a:lnTo>
                    <a:pt x="153035" y="1412762"/>
                  </a:lnTo>
                  <a:close/>
                  <a:moveTo>
                    <a:pt x="145732" y="1412762"/>
                  </a:moveTo>
                  <a:lnTo>
                    <a:pt x="145097" y="1413079"/>
                  </a:lnTo>
                  <a:lnTo>
                    <a:pt x="144462" y="1414032"/>
                  </a:lnTo>
                  <a:lnTo>
                    <a:pt x="144462" y="1414667"/>
                  </a:lnTo>
                  <a:lnTo>
                    <a:pt x="144462" y="1414985"/>
                  </a:lnTo>
                  <a:lnTo>
                    <a:pt x="144462" y="1421971"/>
                  </a:lnTo>
                  <a:lnTo>
                    <a:pt x="145097" y="1422606"/>
                  </a:lnTo>
                  <a:lnTo>
                    <a:pt x="145415" y="1423876"/>
                  </a:lnTo>
                  <a:lnTo>
                    <a:pt x="145732" y="1425146"/>
                  </a:lnTo>
                  <a:lnTo>
                    <a:pt x="145415" y="1426416"/>
                  </a:lnTo>
                  <a:lnTo>
                    <a:pt x="145732" y="1426416"/>
                  </a:lnTo>
                  <a:lnTo>
                    <a:pt x="147320" y="1426416"/>
                  </a:lnTo>
                  <a:lnTo>
                    <a:pt x="147320" y="1425146"/>
                  </a:lnTo>
                  <a:lnTo>
                    <a:pt x="147320" y="1423876"/>
                  </a:lnTo>
                  <a:lnTo>
                    <a:pt x="148272" y="1422606"/>
                  </a:lnTo>
                  <a:lnTo>
                    <a:pt x="148907" y="1421971"/>
                  </a:lnTo>
                  <a:lnTo>
                    <a:pt x="148907" y="1414985"/>
                  </a:lnTo>
                  <a:lnTo>
                    <a:pt x="148907" y="1414667"/>
                  </a:lnTo>
                  <a:lnTo>
                    <a:pt x="148907" y="1414032"/>
                  </a:lnTo>
                  <a:lnTo>
                    <a:pt x="148272" y="1413079"/>
                  </a:lnTo>
                  <a:lnTo>
                    <a:pt x="147320" y="1412762"/>
                  </a:lnTo>
                  <a:lnTo>
                    <a:pt x="146367" y="1412762"/>
                  </a:lnTo>
                  <a:lnTo>
                    <a:pt x="145732" y="1412762"/>
                  </a:lnTo>
                  <a:close/>
                  <a:moveTo>
                    <a:pt x="137795" y="1412762"/>
                  </a:moveTo>
                  <a:lnTo>
                    <a:pt x="137160" y="1413079"/>
                  </a:lnTo>
                  <a:lnTo>
                    <a:pt x="136525" y="1414032"/>
                  </a:lnTo>
                  <a:lnTo>
                    <a:pt x="136525" y="1414667"/>
                  </a:lnTo>
                  <a:lnTo>
                    <a:pt x="136525" y="1414985"/>
                  </a:lnTo>
                  <a:lnTo>
                    <a:pt x="136525" y="1421971"/>
                  </a:lnTo>
                  <a:lnTo>
                    <a:pt x="137160" y="1422606"/>
                  </a:lnTo>
                  <a:lnTo>
                    <a:pt x="137477" y="1423876"/>
                  </a:lnTo>
                  <a:lnTo>
                    <a:pt x="137795" y="1425146"/>
                  </a:lnTo>
                  <a:lnTo>
                    <a:pt x="137477" y="1426416"/>
                  </a:lnTo>
                  <a:lnTo>
                    <a:pt x="137795" y="1426416"/>
                  </a:lnTo>
                  <a:lnTo>
                    <a:pt x="139382" y="1426416"/>
                  </a:lnTo>
                  <a:lnTo>
                    <a:pt x="139382" y="1425146"/>
                  </a:lnTo>
                  <a:lnTo>
                    <a:pt x="139382" y="1423876"/>
                  </a:lnTo>
                  <a:lnTo>
                    <a:pt x="140017" y="1422606"/>
                  </a:lnTo>
                  <a:lnTo>
                    <a:pt x="140970" y="1421971"/>
                  </a:lnTo>
                  <a:lnTo>
                    <a:pt x="140970" y="1414985"/>
                  </a:lnTo>
                  <a:lnTo>
                    <a:pt x="140970" y="1414667"/>
                  </a:lnTo>
                  <a:lnTo>
                    <a:pt x="140970" y="1414032"/>
                  </a:lnTo>
                  <a:lnTo>
                    <a:pt x="140017" y="1413079"/>
                  </a:lnTo>
                  <a:lnTo>
                    <a:pt x="139382" y="1412762"/>
                  </a:lnTo>
                  <a:lnTo>
                    <a:pt x="138430" y="1412762"/>
                  </a:lnTo>
                  <a:lnTo>
                    <a:pt x="137795" y="1412762"/>
                  </a:lnTo>
                  <a:close/>
                  <a:moveTo>
                    <a:pt x="129857" y="1412762"/>
                  </a:moveTo>
                  <a:lnTo>
                    <a:pt x="129540" y="1413079"/>
                  </a:lnTo>
                  <a:lnTo>
                    <a:pt x="128905" y="1414032"/>
                  </a:lnTo>
                  <a:lnTo>
                    <a:pt x="128587" y="1414667"/>
                  </a:lnTo>
                  <a:lnTo>
                    <a:pt x="128587" y="1414985"/>
                  </a:lnTo>
                  <a:lnTo>
                    <a:pt x="128587" y="1421971"/>
                  </a:lnTo>
                  <a:lnTo>
                    <a:pt x="129222" y="1422606"/>
                  </a:lnTo>
                  <a:lnTo>
                    <a:pt x="129857" y="1423876"/>
                  </a:lnTo>
                  <a:lnTo>
                    <a:pt x="129857" y="1425146"/>
                  </a:lnTo>
                  <a:lnTo>
                    <a:pt x="129857" y="1426416"/>
                  </a:lnTo>
                  <a:lnTo>
                    <a:pt x="131762" y="1426416"/>
                  </a:lnTo>
                  <a:lnTo>
                    <a:pt x="131445" y="1425146"/>
                  </a:lnTo>
                  <a:lnTo>
                    <a:pt x="131762" y="1423876"/>
                  </a:lnTo>
                  <a:lnTo>
                    <a:pt x="132397" y="1422606"/>
                  </a:lnTo>
                  <a:lnTo>
                    <a:pt x="133032" y="1421971"/>
                  </a:lnTo>
                  <a:lnTo>
                    <a:pt x="133032" y="1414985"/>
                  </a:lnTo>
                  <a:lnTo>
                    <a:pt x="133032" y="1414667"/>
                  </a:lnTo>
                  <a:lnTo>
                    <a:pt x="132715" y="1414032"/>
                  </a:lnTo>
                  <a:lnTo>
                    <a:pt x="132080" y="1413079"/>
                  </a:lnTo>
                  <a:lnTo>
                    <a:pt x="131445" y="1412762"/>
                  </a:lnTo>
                  <a:lnTo>
                    <a:pt x="130810" y="1412762"/>
                  </a:lnTo>
                  <a:lnTo>
                    <a:pt x="129857" y="1412762"/>
                  </a:lnTo>
                  <a:close/>
                  <a:moveTo>
                    <a:pt x="122237" y="1412762"/>
                  </a:moveTo>
                  <a:lnTo>
                    <a:pt x="121602" y="1413079"/>
                  </a:lnTo>
                  <a:lnTo>
                    <a:pt x="120967" y="1414032"/>
                  </a:lnTo>
                  <a:lnTo>
                    <a:pt x="120967" y="1414667"/>
                  </a:lnTo>
                  <a:lnTo>
                    <a:pt x="120967" y="1414985"/>
                  </a:lnTo>
                  <a:lnTo>
                    <a:pt x="120967" y="1421971"/>
                  </a:lnTo>
                  <a:lnTo>
                    <a:pt x="121285" y="1422606"/>
                  </a:lnTo>
                  <a:lnTo>
                    <a:pt x="121920" y="1423876"/>
                  </a:lnTo>
                  <a:lnTo>
                    <a:pt x="122237" y="1425146"/>
                  </a:lnTo>
                  <a:lnTo>
                    <a:pt x="121920" y="1426416"/>
                  </a:lnTo>
                  <a:lnTo>
                    <a:pt x="122237" y="1426416"/>
                  </a:lnTo>
                  <a:lnTo>
                    <a:pt x="123825" y="1426416"/>
                  </a:lnTo>
                  <a:lnTo>
                    <a:pt x="123825" y="1425146"/>
                  </a:lnTo>
                  <a:lnTo>
                    <a:pt x="123825" y="1423876"/>
                  </a:lnTo>
                  <a:lnTo>
                    <a:pt x="124460" y="1422606"/>
                  </a:lnTo>
                  <a:lnTo>
                    <a:pt x="125095" y="1421971"/>
                  </a:lnTo>
                  <a:lnTo>
                    <a:pt x="125095" y="1414985"/>
                  </a:lnTo>
                  <a:lnTo>
                    <a:pt x="125095" y="1414667"/>
                  </a:lnTo>
                  <a:lnTo>
                    <a:pt x="125095" y="1414032"/>
                  </a:lnTo>
                  <a:lnTo>
                    <a:pt x="124460" y="1413079"/>
                  </a:lnTo>
                  <a:lnTo>
                    <a:pt x="123825" y="1412762"/>
                  </a:lnTo>
                  <a:lnTo>
                    <a:pt x="122872" y="1412762"/>
                  </a:lnTo>
                  <a:lnTo>
                    <a:pt x="122237" y="1412762"/>
                  </a:lnTo>
                  <a:close/>
                  <a:moveTo>
                    <a:pt x="1008062" y="1235075"/>
                  </a:moveTo>
                  <a:lnTo>
                    <a:pt x="1008062" y="1284288"/>
                  </a:lnTo>
                  <a:lnTo>
                    <a:pt x="1019175" y="1284288"/>
                  </a:lnTo>
                  <a:lnTo>
                    <a:pt x="1019175" y="1247702"/>
                  </a:lnTo>
                  <a:lnTo>
                    <a:pt x="1015134" y="1242846"/>
                  </a:lnTo>
                  <a:lnTo>
                    <a:pt x="1011767" y="1238313"/>
                  </a:lnTo>
                  <a:lnTo>
                    <a:pt x="1008062" y="1235075"/>
                  </a:lnTo>
                  <a:close/>
                  <a:moveTo>
                    <a:pt x="511175" y="1235075"/>
                  </a:moveTo>
                  <a:lnTo>
                    <a:pt x="507702" y="1238313"/>
                  </a:lnTo>
                  <a:lnTo>
                    <a:pt x="503882" y="1242846"/>
                  </a:lnTo>
                  <a:lnTo>
                    <a:pt x="500062" y="1247702"/>
                  </a:lnTo>
                  <a:lnTo>
                    <a:pt x="500062" y="1284288"/>
                  </a:lnTo>
                  <a:lnTo>
                    <a:pt x="511175" y="1284288"/>
                  </a:lnTo>
                  <a:lnTo>
                    <a:pt x="511175" y="1235075"/>
                  </a:lnTo>
                  <a:close/>
                  <a:moveTo>
                    <a:pt x="837366" y="1189037"/>
                  </a:moveTo>
                  <a:lnTo>
                    <a:pt x="832962" y="1189349"/>
                  </a:lnTo>
                  <a:lnTo>
                    <a:pt x="828873" y="1190282"/>
                  </a:lnTo>
                  <a:lnTo>
                    <a:pt x="821952" y="1191527"/>
                  </a:lnTo>
                  <a:lnTo>
                    <a:pt x="817863" y="1192461"/>
                  </a:lnTo>
                  <a:lnTo>
                    <a:pt x="815975" y="1193084"/>
                  </a:lnTo>
                  <a:lnTo>
                    <a:pt x="815975" y="1209270"/>
                  </a:lnTo>
                  <a:lnTo>
                    <a:pt x="884238" y="1236662"/>
                  </a:lnTo>
                  <a:lnTo>
                    <a:pt x="884238" y="1201177"/>
                  </a:lnTo>
                  <a:lnTo>
                    <a:pt x="877947" y="1197753"/>
                  </a:lnTo>
                  <a:lnTo>
                    <a:pt x="871655" y="1194640"/>
                  </a:lnTo>
                  <a:lnTo>
                    <a:pt x="865364" y="1192773"/>
                  </a:lnTo>
                  <a:lnTo>
                    <a:pt x="859701" y="1191216"/>
                  </a:lnTo>
                  <a:lnTo>
                    <a:pt x="853724" y="1190282"/>
                  </a:lnTo>
                  <a:lnTo>
                    <a:pt x="848062" y="1189349"/>
                  </a:lnTo>
                  <a:lnTo>
                    <a:pt x="842400" y="1189037"/>
                  </a:lnTo>
                  <a:lnTo>
                    <a:pt x="837366" y="1189037"/>
                  </a:lnTo>
                  <a:close/>
                  <a:moveTo>
                    <a:pt x="671195" y="1189037"/>
                  </a:moveTo>
                  <a:lnTo>
                    <a:pt x="665480" y="1189357"/>
                  </a:lnTo>
                  <a:lnTo>
                    <a:pt x="659765" y="1189996"/>
                  </a:lnTo>
                  <a:lnTo>
                    <a:pt x="654685" y="1191275"/>
                  </a:lnTo>
                  <a:lnTo>
                    <a:pt x="650240" y="1192553"/>
                  </a:lnTo>
                  <a:lnTo>
                    <a:pt x="646430" y="1194151"/>
                  </a:lnTo>
                  <a:lnTo>
                    <a:pt x="642620" y="1196069"/>
                  </a:lnTo>
                  <a:lnTo>
                    <a:pt x="640080" y="1197667"/>
                  </a:lnTo>
                  <a:lnTo>
                    <a:pt x="637857" y="1198946"/>
                  </a:lnTo>
                  <a:lnTo>
                    <a:pt x="634365" y="1201183"/>
                  </a:lnTo>
                  <a:lnTo>
                    <a:pt x="633412" y="1202142"/>
                  </a:lnTo>
                  <a:lnTo>
                    <a:pt x="633412" y="1236662"/>
                  </a:lnTo>
                  <a:lnTo>
                    <a:pt x="701675" y="1207576"/>
                  </a:lnTo>
                  <a:lnTo>
                    <a:pt x="701675" y="1192553"/>
                  </a:lnTo>
                  <a:lnTo>
                    <a:pt x="693103" y="1190635"/>
                  </a:lnTo>
                  <a:lnTo>
                    <a:pt x="685165" y="1189677"/>
                  </a:lnTo>
                  <a:lnTo>
                    <a:pt x="677862" y="1189037"/>
                  </a:lnTo>
                  <a:lnTo>
                    <a:pt x="671195" y="1189037"/>
                  </a:lnTo>
                  <a:close/>
                  <a:moveTo>
                    <a:pt x="870744" y="992187"/>
                  </a:moveTo>
                  <a:lnTo>
                    <a:pt x="870744" y="993113"/>
                  </a:lnTo>
                  <a:lnTo>
                    <a:pt x="870744" y="993422"/>
                  </a:lnTo>
                  <a:lnTo>
                    <a:pt x="870744" y="1000831"/>
                  </a:lnTo>
                  <a:lnTo>
                    <a:pt x="870215" y="1001757"/>
                  </a:lnTo>
                  <a:lnTo>
                    <a:pt x="869950" y="1002683"/>
                  </a:lnTo>
                  <a:lnTo>
                    <a:pt x="874713" y="1003300"/>
                  </a:lnTo>
                  <a:lnTo>
                    <a:pt x="874449" y="1002683"/>
                  </a:lnTo>
                  <a:lnTo>
                    <a:pt x="873655" y="1001757"/>
                  </a:lnTo>
                  <a:lnTo>
                    <a:pt x="873655" y="994039"/>
                  </a:lnTo>
                  <a:lnTo>
                    <a:pt x="873655" y="992805"/>
                  </a:lnTo>
                  <a:lnTo>
                    <a:pt x="870744" y="992187"/>
                  </a:lnTo>
                  <a:close/>
                  <a:moveTo>
                    <a:pt x="648448" y="992187"/>
                  </a:moveTo>
                  <a:lnTo>
                    <a:pt x="645366" y="992805"/>
                  </a:lnTo>
                  <a:lnTo>
                    <a:pt x="645366" y="994039"/>
                  </a:lnTo>
                  <a:lnTo>
                    <a:pt x="645366" y="1001757"/>
                  </a:lnTo>
                  <a:lnTo>
                    <a:pt x="644805" y="1002683"/>
                  </a:lnTo>
                  <a:lnTo>
                    <a:pt x="644525" y="1003300"/>
                  </a:lnTo>
                  <a:lnTo>
                    <a:pt x="649288" y="1002683"/>
                  </a:lnTo>
                  <a:lnTo>
                    <a:pt x="649008" y="1001757"/>
                  </a:lnTo>
                  <a:lnTo>
                    <a:pt x="648448" y="1000831"/>
                  </a:lnTo>
                  <a:lnTo>
                    <a:pt x="648448" y="993422"/>
                  </a:lnTo>
                  <a:lnTo>
                    <a:pt x="648448" y="992187"/>
                  </a:lnTo>
                  <a:close/>
                  <a:moveTo>
                    <a:pt x="862806" y="990600"/>
                  </a:moveTo>
                  <a:lnTo>
                    <a:pt x="862806" y="991603"/>
                  </a:lnTo>
                  <a:lnTo>
                    <a:pt x="862806" y="992271"/>
                  </a:lnTo>
                  <a:lnTo>
                    <a:pt x="862806" y="1000292"/>
                  </a:lnTo>
                  <a:lnTo>
                    <a:pt x="862541" y="1000961"/>
                  </a:lnTo>
                  <a:lnTo>
                    <a:pt x="862012" y="1002632"/>
                  </a:lnTo>
                  <a:lnTo>
                    <a:pt x="866775" y="1003300"/>
                  </a:lnTo>
                  <a:lnTo>
                    <a:pt x="866511" y="1002298"/>
                  </a:lnTo>
                  <a:lnTo>
                    <a:pt x="865717" y="1001295"/>
                  </a:lnTo>
                  <a:lnTo>
                    <a:pt x="865717" y="993274"/>
                  </a:lnTo>
                  <a:lnTo>
                    <a:pt x="865717" y="992606"/>
                  </a:lnTo>
                  <a:lnTo>
                    <a:pt x="865981" y="991269"/>
                  </a:lnTo>
                  <a:lnTo>
                    <a:pt x="862806" y="990600"/>
                  </a:lnTo>
                  <a:close/>
                  <a:moveTo>
                    <a:pt x="855486" y="990600"/>
                  </a:moveTo>
                  <a:lnTo>
                    <a:pt x="855486" y="991577"/>
                  </a:lnTo>
                  <a:lnTo>
                    <a:pt x="855486" y="999718"/>
                  </a:lnTo>
                  <a:lnTo>
                    <a:pt x="854781" y="1000369"/>
                  </a:lnTo>
                  <a:lnTo>
                    <a:pt x="854428" y="1001346"/>
                  </a:lnTo>
                  <a:lnTo>
                    <a:pt x="854075" y="1002323"/>
                  </a:lnTo>
                  <a:lnTo>
                    <a:pt x="860425" y="1003300"/>
                  </a:lnTo>
                  <a:lnTo>
                    <a:pt x="859720" y="1001672"/>
                  </a:lnTo>
                  <a:lnTo>
                    <a:pt x="859014" y="1001021"/>
                  </a:lnTo>
                  <a:lnTo>
                    <a:pt x="859014" y="993205"/>
                  </a:lnTo>
                  <a:lnTo>
                    <a:pt x="859014" y="992554"/>
                  </a:lnTo>
                  <a:lnTo>
                    <a:pt x="859367" y="991252"/>
                  </a:lnTo>
                  <a:lnTo>
                    <a:pt x="855486" y="990600"/>
                  </a:lnTo>
                  <a:close/>
                  <a:moveTo>
                    <a:pt x="664042" y="990600"/>
                  </a:moveTo>
                  <a:lnTo>
                    <a:pt x="660960" y="991252"/>
                  </a:lnTo>
                  <a:lnTo>
                    <a:pt x="661241" y="992554"/>
                  </a:lnTo>
                  <a:lnTo>
                    <a:pt x="661241" y="993205"/>
                  </a:lnTo>
                  <a:lnTo>
                    <a:pt x="661241" y="1001021"/>
                  </a:lnTo>
                  <a:lnTo>
                    <a:pt x="660680" y="1001672"/>
                  </a:lnTo>
                  <a:lnTo>
                    <a:pt x="660400" y="1003300"/>
                  </a:lnTo>
                  <a:lnTo>
                    <a:pt x="665163" y="1002323"/>
                  </a:lnTo>
                  <a:lnTo>
                    <a:pt x="664883" y="1001346"/>
                  </a:lnTo>
                  <a:lnTo>
                    <a:pt x="664603" y="1000369"/>
                  </a:lnTo>
                  <a:lnTo>
                    <a:pt x="664042" y="999718"/>
                  </a:lnTo>
                  <a:lnTo>
                    <a:pt x="664042" y="991577"/>
                  </a:lnTo>
                  <a:lnTo>
                    <a:pt x="664042" y="990600"/>
                  </a:lnTo>
                  <a:close/>
                  <a:moveTo>
                    <a:pt x="656385" y="990600"/>
                  </a:moveTo>
                  <a:lnTo>
                    <a:pt x="653022" y="991269"/>
                  </a:lnTo>
                  <a:lnTo>
                    <a:pt x="653303" y="992606"/>
                  </a:lnTo>
                  <a:lnTo>
                    <a:pt x="653303" y="993274"/>
                  </a:lnTo>
                  <a:lnTo>
                    <a:pt x="653303" y="1001295"/>
                  </a:lnTo>
                  <a:lnTo>
                    <a:pt x="652742" y="1002298"/>
                  </a:lnTo>
                  <a:lnTo>
                    <a:pt x="652462" y="1003300"/>
                  </a:lnTo>
                  <a:lnTo>
                    <a:pt x="657225" y="1002632"/>
                  </a:lnTo>
                  <a:lnTo>
                    <a:pt x="656665" y="1000961"/>
                  </a:lnTo>
                  <a:lnTo>
                    <a:pt x="656385" y="1000292"/>
                  </a:lnTo>
                  <a:lnTo>
                    <a:pt x="656385" y="992271"/>
                  </a:lnTo>
                  <a:lnTo>
                    <a:pt x="656385" y="991603"/>
                  </a:lnTo>
                  <a:lnTo>
                    <a:pt x="656385" y="990600"/>
                  </a:lnTo>
                  <a:close/>
                  <a:moveTo>
                    <a:pt x="847474" y="989012"/>
                  </a:moveTo>
                  <a:lnTo>
                    <a:pt x="847474" y="990015"/>
                  </a:lnTo>
                  <a:lnTo>
                    <a:pt x="847474" y="998036"/>
                  </a:lnTo>
                  <a:lnTo>
                    <a:pt x="846806" y="999039"/>
                  </a:lnTo>
                  <a:lnTo>
                    <a:pt x="846471" y="1000041"/>
                  </a:lnTo>
                  <a:lnTo>
                    <a:pt x="846137" y="1001044"/>
                  </a:lnTo>
                  <a:lnTo>
                    <a:pt x="852487" y="1001712"/>
                  </a:lnTo>
                  <a:lnTo>
                    <a:pt x="852487" y="1001044"/>
                  </a:lnTo>
                  <a:lnTo>
                    <a:pt x="851819" y="1000041"/>
                  </a:lnTo>
                  <a:lnTo>
                    <a:pt x="851484" y="999373"/>
                  </a:lnTo>
                  <a:lnTo>
                    <a:pt x="851484" y="991018"/>
                  </a:lnTo>
                  <a:lnTo>
                    <a:pt x="851484" y="990683"/>
                  </a:lnTo>
                  <a:lnTo>
                    <a:pt x="851484" y="989681"/>
                  </a:lnTo>
                  <a:lnTo>
                    <a:pt x="847474" y="989012"/>
                  </a:lnTo>
                  <a:close/>
                  <a:moveTo>
                    <a:pt x="839537" y="989012"/>
                  </a:moveTo>
                  <a:lnTo>
                    <a:pt x="839537" y="989305"/>
                  </a:lnTo>
                  <a:lnTo>
                    <a:pt x="839537" y="996323"/>
                  </a:lnTo>
                  <a:lnTo>
                    <a:pt x="838869" y="997201"/>
                  </a:lnTo>
                  <a:lnTo>
                    <a:pt x="838534" y="998371"/>
                  </a:lnTo>
                  <a:lnTo>
                    <a:pt x="838200" y="999540"/>
                  </a:lnTo>
                  <a:lnTo>
                    <a:pt x="844550" y="1000125"/>
                  </a:lnTo>
                  <a:lnTo>
                    <a:pt x="844550" y="999248"/>
                  </a:lnTo>
                  <a:lnTo>
                    <a:pt x="843882" y="998371"/>
                  </a:lnTo>
                  <a:lnTo>
                    <a:pt x="843547" y="997493"/>
                  </a:lnTo>
                  <a:lnTo>
                    <a:pt x="843547" y="990474"/>
                  </a:lnTo>
                  <a:lnTo>
                    <a:pt x="843547" y="989305"/>
                  </a:lnTo>
                  <a:lnTo>
                    <a:pt x="839537" y="989012"/>
                  </a:lnTo>
                  <a:close/>
                  <a:moveTo>
                    <a:pt x="679767" y="989012"/>
                  </a:moveTo>
                  <a:lnTo>
                    <a:pt x="675640" y="989305"/>
                  </a:lnTo>
                  <a:lnTo>
                    <a:pt x="675640" y="990474"/>
                  </a:lnTo>
                  <a:lnTo>
                    <a:pt x="675640" y="997493"/>
                  </a:lnTo>
                  <a:lnTo>
                    <a:pt x="675322" y="998371"/>
                  </a:lnTo>
                  <a:lnTo>
                    <a:pt x="674687" y="999248"/>
                  </a:lnTo>
                  <a:lnTo>
                    <a:pt x="674687" y="1000125"/>
                  </a:lnTo>
                  <a:lnTo>
                    <a:pt x="681037" y="999540"/>
                  </a:lnTo>
                  <a:lnTo>
                    <a:pt x="680720" y="998371"/>
                  </a:lnTo>
                  <a:lnTo>
                    <a:pt x="680402" y="997201"/>
                  </a:lnTo>
                  <a:lnTo>
                    <a:pt x="679767" y="996323"/>
                  </a:lnTo>
                  <a:lnTo>
                    <a:pt x="679767" y="989305"/>
                  </a:lnTo>
                  <a:lnTo>
                    <a:pt x="679767" y="989012"/>
                  </a:lnTo>
                  <a:close/>
                  <a:moveTo>
                    <a:pt x="671513" y="989012"/>
                  </a:moveTo>
                  <a:lnTo>
                    <a:pt x="667703" y="989681"/>
                  </a:lnTo>
                  <a:lnTo>
                    <a:pt x="667703" y="990683"/>
                  </a:lnTo>
                  <a:lnTo>
                    <a:pt x="667703" y="991018"/>
                  </a:lnTo>
                  <a:lnTo>
                    <a:pt x="667703" y="999373"/>
                  </a:lnTo>
                  <a:lnTo>
                    <a:pt x="667385" y="1000041"/>
                  </a:lnTo>
                  <a:lnTo>
                    <a:pt x="666750" y="1001044"/>
                  </a:lnTo>
                  <a:lnTo>
                    <a:pt x="666750" y="1001712"/>
                  </a:lnTo>
                  <a:lnTo>
                    <a:pt x="673100" y="1001044"/>
                  </a:lnTo>
                  <a:lnTo>
                    <a:pt x="672783" y="1000041"/>
                  </a:lnTo>
                  <a:lnTo>
                    <a:pt x="672148" y="999039"/>
                  </a:lnTo>
                  <a:lnTo>
                    <a:pt x="671513" y="998036"/>
                  </a:lnTo>
                  <a:lnTo>
                    <a:pt x="671513" y="990015"/>
                  </a:lnTo>
                  <a:lnTo>
                    <a:pt x="671513" y="989012"/>
                  </a:lnTo>
                  <a:close/>
                  <a:moveTo>
                    <a:pt x="831705" y="987425"/>
                  </a:moveTo>
                  <a:lnTo>
                    <a:pt x="831705" y="988060"/>
                  </a:lnTo>
                  <a:lnTo>
                    <a:pt x="831705" y="995680"/>
                  </a:lnTo>
                  <a:lnTo>
                    <a:pt x="831128" y="996633"/>
                  </a:lnTo>
                  <a:lnTo>
                    <a:pt x="830551" y="997903"/>
                  </a:lnTo>
                  <a:lnTo>
                    <a:pt x="830262" y="999490"/>
                  </a:lnTo>
                  <a:lnTo>
                    <a:pt x="836612" y="1000125"/>
                  </a:lnTo>
                  <a:lnTo>
                    <a:pt x="836323" y="998855"/>
                  </a:lnTo>
                  <a:lnTo>
                    <a:pt x="836035" y="997585"/>
                  </a:lnTo>
                  <a:lnTo>
                    <a:pt x="835458" y="996633"/>
                  </a:lnTo>
                  <a:lnTo>
                    <a:pt x="835458" y="989013"/>
                  </a:lnTo>
                  <a:lnTo>
                    <a:pt x="835458" y="988060"/>
                  </a:lnTo>
                  <a:lnTo>
                    <a:pt x="831705" y="987425"/>
                  </a:lnTo>
                  <a:close/>
                  <a:moveTo>
                    <a:pt x="823595" y="987425"/>
                  </a:moveTo>
                  <a:lnTo>
                    <a:pt x="823595" y="987995"/>
                  </a:lnTo>
                  <a:lnTo>
                    <a:pt x="823595" y="995119"/>
                  </a:lnTo>
                  <a:lnTo>
                    <a:pt x="822960" y="995689"/>
                  </a:lnTo>
                  <a:lnTo>
                    <a:pt x="822643" y="996829"/>
                  </a:lnTo>
                  <a:lnTo>
                    <a:pt x="822325" y="997968"/>
                  </a:lnTo>
                  <a:lnTo>
                    <a:pt x="828675" y="998538"/>
                  </a:lnTo>
                  <a:lnTo>
                    <a:pt x="828358" y="997398"/>
                  </a:lnTo>
                  <a:lnTo>
                    <a:pt x="828040" y="996259"/>
                  </a:lnTo>
                  <a:lnTo>
                    <a:pt x="827405" y="995404"/>
                  </a:lnTo>
                  <a:lnTo>
                    <a:pt x="827405" y="988565"/>
                  </a:lnTo>
                  <a:lnTo>
                    <a:pt x="827405" y="987710"/>
                  </a:lnTo>
                  <a:lnTo>
                    <a:pt x="823595" y="987425"/>
                  </a:lnTo>
                  <a:close/>
                  <a:moveTo>
                    <a:pt x="695642" y="987425"/>
                  </a:moveTo>
                  <a:lnTo>
                    <a:pt x="691832" y="987710"/>
                  </a:lnTo>
                  <a:lnTo>
                    <a:pt x="691832" y="988565"/>
                  </a:lnTo>
                  <a:lnTo>
                    <a:pt x="691832" y="995404"/>
                  </a:lnTo>
                  <a:lnTo>
                    <a:pt x="691197" y="996259"/>
                  </a:lnTo>
                  <a:lnTo>
                    <a:pt x="690880" y="997398"/>
                  </a:lnTo>
                  <a:lnTo>
                    <a:pt x="690562" y="998538"/>
                  </a:lnTo>
                  <a:lnTo>
                    <a:pt x="696912" y="997968"/>
                  </a:lnTo>
                  <a:lnTo>
                    <a:pt x="696595" y="996829"/>
                  </a:lnTo>
                  <a:lnTo>
                    <a:pt x="696277" y="995689"/>
                  </a:lnTo>
                  <a:lnTo>
                    <a:pt x="695642" y="995119"/>
                  </a:lnTo>
                  <a:lnTo>
                    <a:pt x="695642" y="987995"/>
                  </a:lnTo>
                  <a:lnTo>
                    <a:pt x="695642" y="987425"/>
                  </a:lnTo>
                  <a:close/>
                  <a:moveTo>
                    <a:pt x="687821" y="987425"/>
                  </a:moveTo>
                  <a:lnTo>
                    <a:pt x="683780" y="988060"/>
                  </a:lnTo>
                  <a:lnTo>
                    <a:pt x="683780" y="989013"/>
                  </a:lnTo>
                  <a:lnTo>
                    <a:pt x="683780" y="996633"/>
                  </a:lnTo>
                  <a:lnTo>
                    <a:pt x="683202" y="997585"/>
                  </a:lnTo>
                  <a:lnTo>
                    <a:pt x="682914" y="998855"/>
                  </a:lnTo>
                  <a:lnTo>
                    <a:pt x="682625" y="1000125"/>
                  </a:lnTo>
                  <a:lnTo>
                    <a:pt x="688975" y="999490"/>
                  </a:lnTo>
                  <a:lnTo>
                    <a:pt x="688686" y="997903"/>
                  </a:lnTo>
                  <a:lnTo>
                    <a:pt x="688109" y="996633"/>
                  </a:lnTo>
                  <a:lnTo>
                    <a:pt x="687821" y="995680"/>
                  </a:lnTo>
                  <a:lnTo>
                    <a:pt x="687821" y="988060"/>
                  </a:lnTo>
                  <a:lnTo>
                    <a:pt x="687821" y="987425"/>
                  </a:lnTo>
                  <a:close/>
                  <a:moveTo>
                    <a:pt x="984885" y="925512"/>
                  </a:moveTo>
                  <a:lnTo>
                    <a:pt x="983297" y="926147"/>
                  </a:lnTo>
                  <a:lnTo>
                    <a:pt x="981710" y="926782"/>
                  </a:lnTo>
                  <a:lnTo>
                    <a:pt x="980440" y="927735"/>
                  </a:lnTo>
                  <a:lnTo>
                    <a:pt x="979487" y="928687"/>
                  </a:lnTo>
                  <a:lnTo>
                    <a:pt x="977900" y="931227"/>
                  </a:lnTo>
                  <a:lnTo>
                    <a:pt x="976947" y="933450"/>
                  </a:lnTo>
                  <a:lnTo>
                    <a:pt x="976312" y="935672"/>
                  </a:lnTo>
                  <a:lnTo>
                    <a:pt x="981392" y="939165"/>
                  </a:lnTo>
                  <a:lnTo>
                    <a:pt x="981392" y="943292"/>
                  </a:lnTo>
                  <a:lnTo>
                    <a:pt x="978217" y="945197"/>
                  </a:lnTo>
                  <a:lnTo>
                    <a:pt x="979170" y="946785"/>
                  </a:lnTo>
                  <a:lnTo>
                    <a:pt x="979805" y="948372"/>
                  </a:lnTo>
                  <a:lnTo>
                    <a:pt x="980440" y="950277"/>
                  </a:lnTo>
                  <a:lnTo>
                    <a:pt x="980757" y="952500"/>
                  </a:lnTo>
                  <a:lnTo>
                    <a:pt x="981075" y="956310"/>
                  </a:lnTo>
                  <a:lnTo>
                    <a:pt x="980757" y="960755"/>
                  </a:lnTo>
                  <a:lnTo>
                    <a:pt x="980440" y="964248"/>
                  </a:lnTo>
                  <a:lnTo>
                    <a:pt x="980122" y="967423"/>
                  </a:lnTo>
                  <a:lnTo>
                    <a:pt x="979487" y="969963"/>
                  </a:lnTo>
                  <a:lnTo>
                    <a:pt x="1006475" y="977900"/>
                  </a:lnTo>
                  <a:lnTo>
                    <a:pt x="1006475" y="969645"/>
                  </a:lnTo>
                  <a:lnTo>
                    <a:pt x="1003618" y="967105"/>
                  </a:lnTo>
                  <a:lnTo>
                    <a:pt x="1003618" y="964565"/>
                  </a:lnTo>
                  <a:lnTo>
                    <a:pt x="1006475" y="962343"/>
                  </a:lnTo>
                  <a:lnTo>
                    <a:pt x="1006158" y="957263"/>
                  </a:lnTo>
                  <a:lnTo>
                    <a:pt x="1005840" y="952818"/>
                  </a:lnTo>
                  <a:lnTo>
                    <a:pt x="1005205" y="948690"/>
                  </a:lnTo>
                  <a:lnTo>
                    <a:pt x="1004253" y="945197"/>
                  </a:lnTo>
                  <a:lnTo>
                    <a:pt x="1002983" y="941705"/>
                  </a:lnTo>
                  <a:lnTo>
                    <a:pt x="1002030" y="939165"/>
                  </a:lnTo>
                  <a:lnTo>
                    <a:pt x="1000760" y="936307"/>
                  </a:lnTo>
                  <a:lnTo>
                    <a:pt x="999808" y="934402"/>
                  </a:lnTo>
                  <a:lnTo>
                    <a:pt x="997585" y="931227"/>
                  </a:lnTo>
                  <a:lnTo>
                    <a:pt x="995045" y="928687"/>
                  </a:lnTo>
                  <a:lnTo>
                    <a:pt x="993775" y="927735"/>
                  </a:lnTo>
                  <a:lnTo>
                    <a:pt x="993140" y="927417"/>
                  </a:lnTo>
                  <a:lnTo>
                    <a:pt x="990917" y="926147"/>
                  </a:lnTo>
                  <a:lnTo>
                    <a:pt x="988377" y="925512"/>
                  </a:lnTo>
                  <a:lnTo>
                    <a:pt x="986472" y="925512"/>
                  </a:lnTo>
                  <a:lnTo>
                    <a:pt x="984885" y="925512"/>
                  </a:lnTo>
                  <a:close/>
                  <a:moveTo>
                    <a:pt x="531614" y="925512"/>
                  </a:moveTo>
                  <a:lnTo>
                    <a:pt x="529299" y="926147"/>
                  </a:lnTo>
                  <a:lnTo>
                    <a:pt x="526653" y="927417"/>
                  </a:lnTo>
                  <a:lnTo>
                    <a:pt x="525991" y="927735"/>
                  </a:lnTo>
                  <a:lnTo>
                    <a:pt x="524668" y="928687"/>
                  </a:lnTo>
                  <a:lnTo>
                    <a:pt x="522353" y="931227"/>
                  </a:lnTo>
                  <a:lnTo>
                    <a:pt x="519707" y="934402"/>
                  </a:lnTo>
                  <a:lnTo>
                    <a:pt x="518385" y="936307"/>
                  </a:lnTo>
                  <a:lnTo>
                    <a:pt x="517392" y="939165"/>
                  </a:lnTo>
                  <a:lnTo>
                    <a:pt x="516400" y="941705"/>
                  </a:lnTo>
                  <a:lnTo>
                    <a:pt x="515408" y="945197"/>
                  </a:lnTo>
                  <a:lnTo>
                    <a:pt x="514416" y="948690"/>
                  </a:lnTo>
                  <a:lnTo>
                    <a:pt x="513424" y="952818"/>
                  </a:lnTo>
                  <a:lnTo>
                    <a:pt x="513093" y="957263"/>
                  </a:lnTo>
                  <a:lnTo>
                    <a:pt x="512762" y="962343"/>
                  </a:lnTo>
                  <a:lnTo>
                    <a:pt x="515739" y="964565"/>
                  </a:lnTo>
                  <a:lnTo>
                    <a:pt x="515739" y="967105"/>
                  </a:lnTo>
                  <a:lnTo>
                    <a:pt x="512762" y="969645"/>
                  </a:lnTo>
                  <a:lnTo>
                    <a:pt x="512762" y="977900"/>
                  </a:lnTo>
                  <a:lnTo>
                    <a:pt x="540874" y="969963"/>
                  </a:lnTo>
                  <a:lnTo>
                    <a:pt x="540213" y="967423"/>
                  </a:lnTo>
                  <a:lnTo>
                    <a:pt x="539882" y="964248"/>
                  </a:lnTo>
                  <a:lnTo>
                    <a:pt x="539551" y="960755"/>
                  </a:lnTo>
                  <a:lnTo>
                    <a:pt x="539220" y="956310"/>
                  </a:lnTo>
                  <a:lnTo>
                    <a:pt x="539551" y="952500"/>
                  </a:lnTo>
                  <a:lnTo>
                    <a:pt x="539882" y="950277"/>
                  </a:lnTo>
                  <a:lnTo>
                    <a:pt x="540543" y="948372"/>
                  </a:lnTo>
                  <a:lnTo>
                    <a:pt x="541205" y="946785"/>
                  </a:lnTo>
                  <a:lnTo>
                    <a:pt x="542197" y="945197"/>
                  </a:lnTo>
                  <a:lnTo>
                    <a:pt x="538890" y="943292"/>
                  </a:lnTo>
                  <a:lnTo>
                    <a:pt x="538890" y="939165"/>
                  </a:lnTo>
                  <a:lnTo>
                    <a:pt x="544512" y="935672"/>
                  </a:lnTo>
                  <a:lnTo>
                    <a:pt x="543520" y="933450"/>
                  </a:lnTo>
                  <a:lnTo>
                    <a:pt x="542528" y="931227"/>
                  </a:lnTo>
                  <a:lnTo>
                    <a:pt x="540874" y="928687"/>
                  </a:lnTo>
                  <a:lnTo>
                    <a:pt x="539882" y="927735"/>
                  </a:lnTo>
                  <a:lnTo>
                    <a:pt x="538559" y="926782"/>
                  </a:lnTo>
                  <a:lnTo>
                    <a:pt x="537236" y="926147"/>
                  </a:lnTo>
                  <a:lnTo>
                    <a:pt x="535252" y="925512"/>
                  </a:lnTo>
                  <a:lnTo>
                    <a:pt x="533598" y="925512"/>
                  </a:lnTo>
                  <a:lnTo>
                    <a:pt x="531614" y="925512"/>
                  </a:lnTo>
                  <a:close/>
                  <a:moveTo>
                    <a:pt x="844658" y="874712"/>
                  </a:moveTo>
                  <a:lnTo>
                    <a:pt x="841429" y="875029"/>
                  </a:lnTo>
                  <a:lnTo>
                    <a:pt x="837877" y="875662"/>
                  </a:lnTo>
                  <a:lnTo>
                    <a:pt x="833680" y="876928"/>
                  </a:lnTo>
                  <a:lnTo>
                    <a:pt x="831420" y="877878"/>
                  </a:lnTo>
                  <a:lnTo>
                    <a:pt x="829159" y="878827"/>
                  </a:lnTo>
                  <a:lnTo>
                    <a:pt x="827222" y="880410"/>
                  </a:lnTo>
                  <a:lnTo>
                    <a:pt x="825285" y="881992"/>
                  </a:lnTo>
                  <a:lnTo>
                    <a:pt x="823993" y="883892"/>
                  </a:lnTo>
                  <a:lnTo>
                    <a:pt x="822379" y="886107"/>
                  </a:lnTo>
                  <a:lnTo>
                    <a:pt x="821410" y="888956"/>
                  </a:lnTo>
                  <a:lnTo>
                    <a:pt x="820765" y="892121"/>
                  </a:lnTo>
                  <a:lnTo>
                    <a:pt x="824962" y="892121"/>
                  </a:lnTo>
                  <a:lnTo>
                    <a:pt x="823993" y="897819"/>
                  </a:lnTo>
                  <a:lnTo>
                    <a:pt x="822379" y="900668"/>
                  </a:lnTo>
                  <a:lnTo>
                    <a:pt x="821087" y="903516"/>
                  </a:lnTo>
                  <a:lnTo>
                    <a:pt x="820119" y="904782"/>
                  </a:lnTo>
                  <a:lnTo>
                    <a:pt x="819150" y="905732"/>
                  </a:lnTo>
                  <a:lnTo>
                    <a:pt x="819796" y="971253"/>
                  </a:lnTo>
                  <a:lnTo>
                    <a:pt x="839492" y="973152"/>
                  </a:lnTo>
                  <a:lnTo>
                    <a:pt x="855313" y="975051"/>
                  </a:lnTo>
                  <a:lnTo>
                    <a:pt x="867582" y="976634"/>
                  </a:lnTo>
                  <a:lnTo>
                    <a:pt x="875977" y="977900"/>
                  </a:lnTo>
                  <a:lnTo>
                    <a:pt x="876300" y="919343"/>
                  </a:lnTo>
                  <a:lnTo>
                    <a:pt x="873394" y="913645"/>
                  </a:lnTo>
                  <a:lnTo>
                    <a:pt x="871780" y="909530"/>
                  </a:lnTo>
                  <a:lnTo>
                    <a:pt x="875654" y="902567"/>
                  </a:lnTo>
                  <a:lnTo>
                    <a:pt x="875654" y="901301"/>
                  </a:lnTo>
                  <a:lnTo>
                    <a:pt x="874686" y="897819"/>
                  </a:lnTo>
                  <a:lnTo>
                    <a:pt x="872748" y="893071"/>
                  </a:lnTo>
                  <a:lnTo>
                    <a:pt x="871457" y="890539"/>
                  </a:lnTo>
                  <a:lnTo>
                    <a:pt x="870165" y="888006"/>
                  </a:lnTo>
                  <a:lnTo>
                    <a:pt x="868551" y="885158"/>
                  </a:lnTo>
                  <a:lnTo>
                    <a:pt x="865968" y="882625"/>
                  </a:lnTo>
                  <a:lnTo>
                    <a:pt x="863708" y="880410"/>
                  </a:lnTo>
                  <a:lnTo>
                    <a:pt x="860802" y="878194"/>
                  </a:lnTo>
                  <a:lnTo>
                    <a:pt x="857573" y="876611"/>
                  </a:lnTo>
                  <a:lnTo>
                    <a:pt x="854021" y="875345"/>
                  </a:lnTo>
                  <a:lnTo>
                    <a:pt x="849501" y="874712"/>
                  </a:lnTo>
                  <a:lnTo>
                    <a:pt x="844658" y="874712"/>
                  </a:lnTo>
                  <a:close/>
                  <a:moveTo>
                    <a:pt x="669736" y="874712"/>
                  </a:moveTo>
                  <a:lnTo>
                    <a:pt x="665216" y="875345"/>
                  </a:lnTo>
                  <a:lnTo>
                    <a:pt x="661664" y="876611"/>
                  </a:lnTo>
                  <a:lnTo>
                    <a:pt x="658758" y="878194"/>
                  </a:lnTo>
                  <a:lnTo>
                    <a:pt x="655529" y="880410"/>
                  </a:lnTo>
                  <a:lnTo>
                    <a:pt x="653269" y="882625"/>
                  </a:lnTo>
                  <a:lnTo>
                    <a:pt x="650686" y="885158"/>
                  </a:lnTo>
                  <a:lnTo>
                    <a:pt x="649072" y="888006"/>
                  </a:lnTo>
                  <a:lnTo>
                    <a:pt x="647780" y="890539"/>
                  </a:lnTo>
                  <a:lnTo>
                    <a:pt x="646489" y="893071"/>
                  </a:lnTo>
                  <a:lnTo>
                    <a:pt x="644874" y="897819"/>
                  </a:lnTo>
                  <a:lnTo>
                    <a:pt x="643906" y="901301"/>
                  </a:lnTo>
                  <a:lnTo>
                    <a:pt x="643906" y="902567"/>
                  </a:lnTo>
                  <a:lnTo>
                    <a:pt x="647780" y="909530"/>
                  </a:lnTo>
                  <a:lnTo>
                    <a:pt x="645520" y="913645"/>
                  </a:lnTo>
                  <a:lnTo>
                    <a:pt x="642937" y="919343"/>
                  </a:lnTo>
                  <a:lnTo>
                    <a:pt x="643260" y="977900"/>
                  </a:lnTo>
                  <a:lnTo>
                    <a:pt x="651978" y="976634"/>
                  </a:lnTo>
                  <a:lnTo>
                    <a:pt x="663924" y="975051"/>
                  </a:lnTo>
                  <a:lnTo>
                    <a:pt x="679746" y="973152"/>
                  </a:lnTo>
                  <a:lnTo>
                    <a:pt x="699441" y="971253"/>
                  </a:lnTo>
                  <a:lnTo>
                    <a:pt x="700087" y="905732"/>
                  </a:lnTo>
                  <a:lnTo>
                    <a:pt x="699118" y="904782"/>
                  </a:lnTo>
                  <a:lnTo>
                    <a:pt x="698150" y="903516"/>
                  </a:lnTo>
                  <a:lnTo>
                    <a:pt x="696858" y="900668"/>
                  </a:lnTo>
                  <a:lnTo>
                    <a:pt x="695567" y="897819"/>
                  </a:lnTo>
                  <a:lnTo>
                    <a:pt x="694275" y="892121"/>
                  </a:lnTo>
                  <a:lnTo>
                    <a:pt x="698473" y="892121"/>
                  </a:lnTo>
                  <a:lnTo>
                    <a:pt x="697827" y="888956"/>
                  </a:lnTo>
                  <a:lnTo>
                    <a:pt x="696858" y="886107"/>
                  </a:lnTo>
                  <a:lnTo>
                    <a:pt x="695567" y="883892"/>
                  </a:lnTo>
                  <a:lnTo>
                    <a:pt x="693952" y="881992"/>
                  </a:lnTo>
                  <a:lnTo>
                    <a:pt x="692015" y="880410"/>
                  </a:lnTo>
                  <a:lnTo>
                    <a:pt x="690078" y="878827"/>
                  </a:lnTo>
                  <a:lnTo>
                    <a:pt x="688141" y="877878"/>
                  </a:lnTo>
                  <a:lnTo>
                    <a:pt x="685557" y="876928"/>
                  </a:lnTo>
                  <a:lnTo>
                    <a:pt x="681683" y="875662"/>
                  </a:lnTo>
                  <a:lnTo>
                    <a:pt x="677808" y="875029"/>
                  </a:lnTo>
                  <a:lnTo>
                    <a:pt x="674579" y="874712"/>
                  </a:lnTo>
                  <a:lnTo>
                    <a:pt x="669736" y="874712"/>
                  </a:lnTo>
                  <a:close/>
                  <a:moveTo>
                    <a:pt x="820737" y="414337"/>
                  </a:moveTo>
                  <a:lnTo>
                    <a:pt x="820737" y="416233"/>
                  </a:lnTo>
                  <a:lnTo>
                    <a:pt x="823971" y="416233"/>
                  </a:lnTo>
                  <a:lnTo>
                    <a:pt x="823971" y="420656"/>
                  </a:lnTo>
                  <a:lnTo>
                    <a:pt x="823383" y="421919"/>
                  </a:lnTo>
                  <a:lnTo>
                    <a:pt x="822795" y="422551"/>
                  </a:lnTo>
                  <a:lnTo>
                    <a:pt x="821913" y="423815"/>
                  </a:lnTo>
                  <a:lnTo>
                    <a:pt x="821031" y="424447"/>
                  </a:lnTo>
                  <a:lnTo>
                    <a:pt x="820737" y="424763"/>
                  </a:lnTo>
                  <a:lnTo>
                    <a:pt x="820737" y="472783"/>
                  </a:lnTo>
                  <a:lnTo>
                    <a:pt x="823383" y="474362"/>
                  </a:lnTo>
                  <a:lnTo>
                    <a:pt x="826323" y="475942"/>
                  </a:lnTo>
                  <a:lnTo>
                    <a:pt x="828675" y="477837"/>
                  </a:lnTo>
                  <a:lnTo>
                    <a:pt x="828675" y="424763"/>
                  </a:lnTo>
                  <a:lnTo>
                    <a:pt x="828087" y="424447"/>
                  </a:lnTo>
                  <a:lnTo>
                    <a:pt x="827499" y="423815"/>
                  </a:lnTo>
                  <a:lnTo>
                    <a:pt x="826911" y="422551"/>
                  </a:lnTo>
                  <a:lnTo>
                    <a:pt x="826911" y="421287"/>
                  </a:lnTo>
                  <a:lnTo>
                    <a:pt x="826911" y="420972"/>
                  </a:lnTo>
                  <a:lnTo>
                    <a:pt x="826323" y="420340"/>
                  </a:lnTo>
                  <a:lnTo>
                    <a:pt x="825735" y="419392"/>
                  </a:lnTo>
                  <a:lnTo>
                    <a:pt x="825441" y="416865"/>
                  </a:lnTo>
                  <a:lnTo>
                    <a:pt x="825441" y="415285"/>
                  </a:lnTo>
                  <a:lnTo>
                    <a:pt x="825441" y="414337"/>
                  </a:lnTo>
                  <a:lnTo>
                    <a:pt x="820737" y="414337"/>
                  </a:lnTo>
                  <a:close/>
                  <a:moveTo>
                    <a:pt x="693796" y="414337"/>
                  </a:moveTo>
                  <a:lnTo>
                    <a:pt x="693796" y="415285"/>
                  </a:lnTo>
                  <a:lnTo>
                    <a:pt x="693796" y="416865"/>
                  </a:lnTo>
                  <a:lnTo>
                    <a:pt x="693502" y="419392"/>
                  </a:lnTo>
                  <a:lnTo>
                    <a:pt x="692914" y="420340"/>
                  </a:lnTo>
                  <a:lnTo>
                    <a:pt x="692326" y="420972"/>
                  </a:lnTo>
                  <a:lnTo>
                    <a:pt x="692326" y="421287"/>
                  </a:lnTo>
                  <a:lnTo>
                    <a:pt x="692326" y="422551"/>
                  </a:lnTo>
                  <a:lnTo>
                    <a:pt x="691738" y="423815"/>
                  </a:lnTo>
                  <a:lnTo>
                    <a:pt x="691150" y="424447"/>
                  </a:lnTo>
                  <a:lnTo>
                    <a:pt x="690562" y="424763"/>
                  </a:lnTo>
                  <a:lnTo>
                    <a:pt x="690562" y="477837"/>
                  </a:lnTo>
                  <a:lnTo>
                    <a:pt x="692914" y="475942"/>
                  </a:lnTo>
                  <a:lnTo>
                    <a:pt x="695560" y="474362"/>
                  </a:lnTo>
                  <a:lnTo>
                    <a:pt x="698500" y="472783"/>
                  </a:lnTo>
                  <a:lnTo>
                    <a:pt x="698500" y="424763"/>
                  </a:lnTo>
                  <a:lnTo>
                    <a:pt x="698206" y="424447"/>
                  </a:lnTo>
                  <a:lnTo>
                    <a:pt x="697324" y="423815"/>
                  </a:lnTo>
                  <a:lnTo>
                    <a:pt x="696442" y="422551"/>
                  </a:lnTo>
                  <a:lnTo>
                    <a:pt x="695854" y="421919"/>
                  </a:lnTo>
                  <a:lnTo>
                    <a:pt x="695560" y="420656"/>
                  </a:lnTo>
                  <a:lnTo>
                    <a:pt x="695560" y="416233"/>
                  </a:lnTo>
                  <a:lnTo>
                    <a:pt x="698206" y="416233"/>
                  </a:lnTo>
                  <a:lnTo>
                    <a:pt x="698206" y="414337"/>
                  </a:lnTo>
                  <a:lnTo>
                    <a:pt x="693796" y="414337"/>
                  </a:lnTo>
                  <a:close/>
                  <a:moveTo>
                    <a:pt x="788353" y="395287"/>
                  </a:moveTo>
                  <a:lnTo>
                    <a:pt x="786765" y="395603"/>
                  </a:lnTo>
                  <a:lnTo>
                    <a:pt x="785813" y="396235"/>
                  </a:lnTo>
                  <a:lnTo>
                    <a:pt x="784543" y="397184"/>
                  </a:lnTo>
                  <a:lnTo>
                    <a:pt x="783908" y="398764"/>
                  </a:lnTo>
                  <a:lnTo>
                    <a:pt x="782638" y="400976"/>
                  </a:lnTo>
                  <a:lnTo>
                    <a:pt x="781685" y="403189"/>
                  </a:lnTo>
                  <a:lnTo>
                    <a:pt x="781050" y="406033"/>
                  </a:lnTo>
                  <a:lnTo>
                    <a:pt x="783590" y="406982"/>
                  </a:lnTo>
                  <a:lnTo>
                    <a:pt x="781368" y="416463"/>
                  </a:lnTo>
                  <a:lnTo>
                    <a:pt x="781368" y="457236"/>
                  </a:lnTo>
                  <a:lnTo>
                    <a:pt x="785178" y="458500"/>
                  </a:lnTo>
                  <a:lnTo>
                    <a:pt x="785178" y="461028"/>
                  </a:lnTo>
                  <a:lnTo>
                    <a:pt x="794068" y="462609"/>
                  </a:lnTo>
                  <a:lnTo>
                    <a:pt x="800101" y="463873"/>
                  </a:lnTo>
                  <a:lnTo>
                    <a:pt x="803276" y="464821"/>
                  </a:lnTo>
                  <a:lnTo>
                    <a:pt x="804228" y="465137"/>
                  </a:lnTo>
                  <a:lnTo>
                    <a:pt x="803911" y="437008"/>
                  </a:lnTo>
                  <a:lnTo>
                    <a:pt x="802006" y="434163"/>
                  </a:lnTo>
                  <a:lnTo>
                    <a:pt x="802006" y="431951"/>
                  </a:lnTo>
                  <a:lnTo>
                    <a:pt x="804863" y="430054"/>
                  </a:lnTo>
                  <a:lnTo>
                    <a:pt x="804228" y="421204"/>
                  </a:lnTo>
                  <a:lnTo>
                    <a:pt x="802958" y="414251"/>
                  </a:lnTo>
                  <a:lnTo>
                    <a:pt x="801371" y="408562"/>
                  </a:lnTo>
                  <a:lnTo>
                    <a:pt x="799783" y="404137"/>
                  </a:lnTo>
                  <a:lnTo>
                    <a:pt x="798195" y="401292"/>
                  </a:lnTo>
                  <a:lnTo>
                    <a:pt x="796925" y="399396"/>
                  </a:lnTo>
                  <a:lnTo>
                    <a:pt x="795655" y="398132"/>
                  </a:lnTo>
                  <a:lnTo>
                    <a:pt x="793433" y="396552"/>
                  </a:lnTo>
                  <a:lnTo>
                    <a:pt x="791528" y="395603"/>
                  </a:lnTo>
                  <a:lnTo>
                    <a:pt x="789940" y="395287"/>
                  </a:lnTo>
                  <a:lnTo>
                    <a:pt x="788353" y="395287"/>
                  </a:lnTo>
                  <a:close/>
                  <a:moveTo>
                    <a:pt x="729102" y="395287"/>
                  </a:moveTo>
                  <a:lnTo>
                    <a:pt x="727535" y="395603"/>
                  </a:lnTo>
                  <a:lnTo>
                    <a:pt x="725655" y="396552"/>
                  </a:lnTo>
                  <a:lnTo>
                    <a:pt x="723775" y="398132"/>
                  </a:lnTo>
                  <a:lnTo>
                    <a:pt x="722208" y="399396"/>
                  </a:lnTo>
                  <a:lnTo>
                    <a:pt x="720955" y="401292"/>
                  </a:lnTo>
                  <a:lnTo>
                    <a:pt x="719388" y="404137"/>
                  </a:lnTo>
                  <a:lnTo>
                    <a:pt x="717822" y="408562"/>
                  </a:lnTo>
                  <a:lnTo>
                    <a:pt x="716568" y="414251"/>
                  </a:lnTo>
                  <a:lnTo>
                    <a:pt x="715002" y="421204"/>
                  </a:lnTo>
                  <a:lnTo>
                    <a:pt x="714375" y="430054"/>
                  </a:lnTo>
                  <a:lnTo>
                    <a:pt x="717508" y="431951"/>
                  </a:lnTo>
                  <a:lnTo>
                    <a:pt x="717508" y="434163"/>
                  </a:lnTo>
                  <a:lnTo>
                    <a:pt x="715315" y="437008"/>
                  </a:lnTo>
                  <a:lnTo>
                    <a:pt x="715002" y="465137"/>
                  </a:lnTo>
                  <a:lnTo>
                    <a:pt x="716255" y="464821"/>
                  </a:lnTo>
                  <a:lnTo>
                    <a:pt x="719075" y="463873"/>
                  </a:lnTo>
                  <a:lnTo>
                    <a:pt x="725028" y="462609"/>
                  </a:lnTo>
                  <a:lnTo>
                    <a:pt x="733802" y="461028"/>
                  </a:lnTo>
                  <a:lnTo>
                    <a:pt x="733802" y="458500"/>
                  </a:lnTo>
                  <a:lnTo>
                    <a:pt x="737875" y="457236"/>
                  </a:lnTo>
                  <a:lnTo>
                    <a:pt x="737875" y="416463"/>
                  </a:lnTo>
                  <a:lnTo>
                    <a:pt x="735368" y="406982"/>
                  </a:lnTo>
                  <a:lnTo>
                    <a:pt x="738188" y="406033"/>
                  </a:lnTo>
                  <a:lnTo>
                    <a:pt x="737561" y="403189"/>
                  </a:lnTo>
                  <a:lnTo>
                    <a:pt x="736308" y="400976"/>
                  </a:lnTo>
                  <a:lnTo>
                    <a:pt x="735055" y="398764"/>
                  </a:lnTo>
                  <a:lnTo>
                    <a:pt x="734428" y="397184"/>
                  </a:lnTo>
                  <a:lnTo>
                    <a:pt x="733175" y="396235"/>
                  </a:lnTo>
                  <a:lnTo>
                    <a:pt x="732235" y="395603"/>
                  </a:lnTo>
                  <a:lnTo>
                    <a:pt x="730982" y="395287"/>
                  </a:lnTo>
                  <a:lnTo>
                    <a:pt x="729102" y="395287"/>
                  </a:lnTo>
                  <a:close/>
                  <a:moveTo>
                    <a:pt x="759460" y="0"/>
                  </a:moveTo>
                  <a:lnTo>
                    <a:pt x="760095" y="0"/>
                  </a:lnTo>
                  <a:lnTo>
                    <a:pt x="760095" y="1270"/>
                  </a:lnTo>
                  <a:lnTo>
                    <a:pt x="760730" y="1588"/>
                  </a:lnTo>
                  <a:lnTo>
                    <a:pt x="761365" y="2223"/>
                  </a:lnTo>
                  <a:lnTo>
                    <a:pt x="761683" y="2858"/>
                  </a:lnTo>
                  <a:lnTo>
                    <a:pt x="761683" y="3493"/>
                  </a:lnTo>
                  <a:lnTo>
                    <a:pt x="761683" y="4128"/>
                  </a:lnTo>
                  <a:lnTo>
                    <a:pt x="761365" y="4763"/>
                  </a:lnTo>
                  <a:lnTo>
                    <a:pt x="760730" y="5398"/>
                  </a:lnTo>
                  <a:lnTo>
                    <a:pt x="760095" y="5398"/>
                  </a:lnTo>
                  <a:lnTo>
                    <a:pt x="760095" y="14289"/>
                  </a:lnTo>
                  <a:lnTo>
                    <a:pt x="761683" y="14289"/>
                  </a:lnTo>
                  <a:lnTo>
                    <a:pt x="761683" y="27626"/>
                  </a:lnTo>
                  <a:lnTo>
                    <a:pt x="777558" y="27626"/>
                  </a:lnTo>
                  <a:lnTo>
                    <a:pt x="777558" y="32072"/>
                  </a:lnTo>
                  <a:lnTo>
                    <a:pt x="761683" y="32072"/>
                  </a:lnTo>
                  <a:lnTo>
                    <a:pt x="761683" y="85102"/>
                  </a:lnTo>
                  <a:lnTo>
                    <a:pt x="766763" y="90183"/>
                  </a:lnTo>
                  <a:lnTo>
                    <a:pt x="769938" y="93358"/>
                  </a:lnTo>
                  <a:lnTo>
                    <a:pt x="772478" y="96851"/>
                  </a:lnTo>
                  <a:lnTo>
                    <a:pt x="774383" y="100027"/>
                  </a:lnTo>
                  <a:lnTo>
                    <a:pt x="775653" y="103202"/>
                  </a:lnTo>
                  <a:lnTo>
                    <a:pt x="776288" y="106060"/>
                  </a:lnTo>
                  <a:lnTo>
                    <a:pt x="776288" y="108601"/>
                  </a:lnTo>
                  <a:lnTo>
                    <a:pt x="776288" y="111458"/>
                  </a:lnTo>
                  <a:lnTo>
                    <a:pt x="775653" y="113681"/>
                  </a:lnTo>
                  <a:lnTo>
                    <a:pt x="775018" y="115587"/>
                  </a:lnTo>
                  <a:lnTo>
                    <a:pt x="774065" y="117809"/>
                  </a:lnTo>
                  <a:lnTo>
                    <a:pt x="771843" y="120667"/>
                  </a:lnTo>
                  <a:lnTo>
                    <a:pt x="770255" y="122573"/>
                  </a:lnTo>
                  <a:lnTo>
                    <a:pt x="769620" y="123208"/>
                  </a:lnTo>
                  <a:lnTo>
                    <a:pt x="768668" y="127018"/>
                  </a:lnTo>
                  <a:lnTo>
                    <a:pt x="786130" y="327707"/>
                  </a:lnTo>
                  <a:lnTo>
                    <a:pt x="798513" y="341362"/>
                  </a:lnTo>
                  <a:lnTo>
                    <a:pt x="798513" y="362002"/>
                  </a:lnTo>
                  <a:lnTo>
                    <a:pt x="803275" y="364542"/>
                  </a:lnTo>
                  <a:lnTo>
                    <a:pt x="807403" y="367718"/>
                  </a:lnTo>
                  <a:lnTo>
                    <a:pt x="811530" y="371211"/>
                  </a:lnTo>
                  <a:lnTo>
                    <a:pt x="815023" y="374704"/>
                  </a:lnTo>
                  <a:lnTo>
                    <a:pt x="820420" y="380420"/>
                  </a:lnTo>
                  <a:lnTo>
                    <a:pt x="822325" y="382643"/>
                  </a:lnTo>
                  <a:lnTo>
                    <a:pt x="823278" y="380737"/>
                  </a:lnTo>
                  <a:lnTo>
                    <a:pt x="824230" y="378514"/>
                  </a:lnTo>
                  <a:lnTo>
                    <a:pt x="824548" y="376292"/>
                  </a:lnTo>
                  <a:lnTo>
                    <a:pt x="824548" y="373434"/>
                  </a:lnTo>
                  <a:lnTo>
                    <a:pt x="824548" y="369306"/>
                  </a:lnTo>
                  <a:lnTo>
                    <a:pt x="824548" y="367400"/>
                  </a:lnTo>
                  <a:lnTo>
                    <a:pt x="824230" y="364860"/>
                  </a:lnTo>
                  <a:lnTo>
                    <a:pt x="824230" y="362002"/>
                  </a:lnTo>
                  <a:lnTo>
                    <a:pt x="824548" y="359144"/>
                  </a:lnTo>
                  <a:lnTo>
                    <a:pt x="824865" y="356921"/>
                  </a:lnTo>
                  <a:lnTo>
                    <a:pt x="825818" y="352793"/>
                  </a:lnTo>
                  <a:lnTo>
                    <a:pt x="826453" y="351523"/>
                  </a:lnTo>
                  <a:lnTo>
                    <a:pt x="826770" y="348983"/>
                  </a:lnTo>
                  <a:lnTo>
                    <a:pt x="827405" y="346760"/>
                  </a:lnTo>
                  <a:lnTo>
                    <a:pt x="828040" y="345172"/>
                  </a:lnTo>
                  <a:lnTo>
                    <a:pt x="828993" y="344219"/>
                  </a:lnTo>
                  <a:lnTo>
                    <a:pt x="829945" y="343902"/>
                  </a:lnTo>
                  <a:lnTo>
                    <a:pt x="830580" y="343584"/>
                  </a:lnTo>
                  <a:lnTo>
                    <a:pt x="831533" y="343267"/>
                  </a:lnTo>
                  <a:lnTo>
                    <a:pt x="832803" y="341044"/>
                  </a:lnTo>
                  <a:lnTo>
                    <a:pt x="834073" y="339774"/>
                  </a:lnTo>
                  <a:lnTo>
                    <a:pt x="835025" y="339139"/>
                  </a:lnTo>
                  <a:lnTo>
                    <a:pt x="835978" y="339456"/>
                  </a:lnTo>
                  <a:lnTo>
                    <a:pt x="836930" y="339774"/>
                  </a:lnTo>
                  <a:lnTo>
                    <a:pt x="838200" y="341679"/>
                  </a:lnTo>
                  <a:lnTo>
                    <a:pt x="838518" y="342314"/>
                  </a:lnTo>
                  <a:lnTo>
                    <a:pt x="838518" y="343584"/>
                  </a:lnTo>
                  <a:lnTo>
                    <a:pt x="838518" y="344855"/>
                  </a:lnTo>
                  <a:lnTo>
                    <a:pt x="837565" y="346760"/>
                  </a:lnTo>
                  <a:lnTo>
                    <a:pt x="836613" y="348348"/>
                  </a:lnTo>
                  <a:lnTo>
                    <a:pt x="836295" y="348983"/>
                  </a:lnTo>
                  <a:lnTo>
                    <a:pt x="836613" y="349935"/>
                  </a:lnTo>
                  <a:lnTo>
                    <a:pt x="836930" y="351205"/>
                  </a:lnTo>
                  <a:lnTo>
                    <a:pt x="837565" y="353746"/>
                  </a:lnTo>
                  <a:lnTo>
                    <a:pt x="837565" y="356921"/>
                  </a:lnTo>
                  <a:lnTo>
                    <a:pt x="837565" y="358827"/>
                  </a:lnTo>
                  <a:lnTo>
                    <a:pt x="838518" y="360732"/>
                  </a:lnTo>
                  <a:lnTo>
                    <a:pt x="839470" y="362637"/>
                  </a:lnTo>
                  <a:lnTo>
                    <a:pt x="840105" y="364225"/>
                  </a:lnTo>
                  <a:lnTo>
                    <a:pt x="840105" y="365495"/>
                  </a:lnTo>
                  <a:lnTo>
                    <a:pt x="840105" y="367718"/>
                  </a:lnTo>
                  <a:lnTo>
                    <a:pt x="839470" y="368988"/>
                  </a:lnTo>
                  <a:lnTo>
                    <a:pt x="839153" y="369623"/>
                  </a:lnTo>
                  <a:lnTo>
                    <a:pt x="839470" y="378197"/>
                  </a:lnTo>
                  <a:lnTo>
                    <a:pt x="840423" y="378832"/>
                  </a:lnTo>
                  <a:lnTo>
                    <a:pt x="840740" y="379467"/>
                  </a:lnTo>
                  <a:lnTo>
                    <a:pt x="841058" y="380102"/>
                  </a:lnTo>
                  <a:lnTo>
                    <a:pt x="841058" y="381055"/>
                  </a:lnTo>
                  <a:lnTo>
                    <a:pt x="840740" y="382325"/>
                  </a:lnTo>
                  <a:lnTo>
                    <a:pt x="840423" y="382960"/>
                  </a:lnTo>
                  <a:lnTo>
                    <a:pt x="839788" y="385818"/>
                  </a:lnTo>
                  <a:lnTo>
                    <a:pt x="839470" y="388041"/>
                  </a:lnTo>
                  <a:lnTo>
                    <a:pt x="839153" y="389946"/>
                  </a:lnTo>
                  <a:lnTo>
                    <a:pt x="840423" y="390581"/>
                  </a:lnTo>
                  <a:lnTo>
                    <a:pt x="841375" y="391216"/>
                  </a:lnTo>
                  <a:lnTo>
                    <a:pt x="842010" y="391851"/>
                  </a:lnTo>
                  <a:lnTo>
                    <a:pt x="842010" y="392486"/>
                  </a:lnTo>
                  <a:lnTo>
                    <a:pt x="842010" y="394074"/>
                  </a:lnTo>
                  <a:lnTo>
                    <a:pt x="841693" y="394392"/>
                  </a:lnTo>
                  <a:lnTo>
                    <a:pt x="848995" y="394392"/>
                  </a:lnTo>
                  <a:lnTo>
                    <a:pt x="850265" y="398520"/>
                  </a:lnTo>
                  <a:lnTo>
                    <a:pt x="850900" y="402013"/>
                  </a:lnTo>
                  <a:lnTo>
                    <a:pt x="850900" y="405823"/>
                  </a:lnTo>
                  <a:lnTo>
                    <a:pt x="850900" y="409316"/>
                  </a:lnTo>
                  <a:lnTo>
                    <a:pt x="849948" y="414715"/>
                  </a:lnTo>
                  <a:lnTo>
                    <a:pt x="849313" y="416620"/>
                  </a:lnTo>
                  <a:lnTo>
                    <a:pt x="846773" y="416620"/>
                  </a:lnTo>
                  <a:lnTo>
                    <a:pt x="845820" y="417890"/>
                  </a:lnTo>
                  <a:lnTo>
                    <a:pt x="841375" y="418525"/>
                  </a:lnTo>
                  <a:lnTo>
                    <a:pt x="841693" y="424241"/>
                  </a:lnTo>
                  <a:lnTo>
                    <a:pt x="842328" y="424559"/>
                  </a:lnTo>
                  <a:lnTo>
                    <a:pt x="842645" y="425194"/>
                  </a:lnTo>
                  <a:lnTo>
                    <a:pt x="842645" y="426146"/>
                  </a:lnTo>
                  <a:lnTo>
                    <a:pt x="842645" y="427734"/>
                  </a:lnTo>
                  <a:lnTo>
                    <a:pt x="842010" y="429957"/>
                  </a:lnTo>
                  <a:lnTo>
                    <a:pt x="841693" y="431227"/>
                  </a:lnTo>
                  <a:lnTo>
                    <a:pt x="842010" y="432180"/>
                  </a:lnTo>
                  <a:lnTo>
                    <a:pt x="842328" y="433767"/>
                  </a:lnTo>
                  <a:lnTo>
                    <a:pt x="842010" y="436308"/>
                  </a:lnTo>
                  <a:lnTo>
                    <a:pt x="841693" y="439483"/>
                  </a:lnTo>
                  <a:lnTo>
                    <a:pt x="840423" y="439166"/>
                  </a:lnTo>
                  <a:lnTo>
                    <a:pt x="840423" y="441389"/>
                  </a:lnTo>
                  <a:lnTo>
                    <a:pt x="840105" y="442024"/>
                  </a:lnTo>
                  <a:lnTo>
                    <a:pt x="839788" y="442659"/>
                  </a:lnTo>
                  <a:lnTo>
                    <a:pt x="839470" y="442659"/>
                  </a:lnTo>
                  <a:lnTo>
                    <a:pt x="839470" y="503310"/>
                  </a:lnTo>
                  <a:lnTo>
                    <a:pt x="843598" y="507438"/>
                  </a:lnTo>
                  <a:lnTo>
                    <a:pt x="847725" y="511566"/>
                  </a:lnTo>
                  <a:lnTo>
                    <a:pt x="850583" y="515694"/>
                  </a:lnTo>
                  <a:lnTo>
                    <a:pt x="853440" y="519505"/>
                  </a:lnTo>
                  <a:lnTo>
                    <a:pt x="855345" y="523950"/>
                  </a:lnTo>
                  <a:lnTo>
                    <a:pt x="856933" y="528079"/>
                  </a:lnTo>
                  <a:lnTo>
                    <a:pt x="858203" y="531572"/>
                  </a:lnTo>
                  <a:lnTo>
                    <a:pt x="859155" y="535382"/>
                  </a:lnTo>
                  <a:lnTo>
                    <a:pt x="860108" y="538558"/>
                  </a:lnTo>
                  <a:lnTo>
                    <a:pt x="860425" y="542051"/>
                  </a:lnTo>
                  <a:lnTo>
                    <a:pt x="860425" y="546814"/>
                  </a:lnTo>
                  <a:lnTo>
                    <a:pt x="860425" y="550307"/>
                  </a:lnTo>
                  <a:lnTo>
                    <a:pt x="860108" y="551577"/>
                  </a:lnTo>
                  <a:lnTo>
                    <a:pt x="862330" y="556975"/>
                  </a:lnTo>
                  <a:lnTo>
                    <a:pt x="863600" y="561738"/>
                  </a:lnTo>
                  <a:lnTo>
                    <a:pt x="864553" y="566502"/>
                  </a:lnTo>
                  <a:lnTo>
                    <a:pt x="865188" y="571265"/>
                  </a:lnTo>
                  <a:lnTo>
                    <a:pt x="865188" y="575393"/>
                  </a:lnTo>
                  <a:lnTo>
                    <a:pt x="864870" y="579839"/>
                  </a:lnTo>
                  <a:lnTo>
                    <a:pt x="864235" y="583332"/>
                  </a:lnTo>
                  <a:lnTo>
                    <a:pt x="863600" y="587142"/>
                  </a:lnTo>
                  <a:lnTo>
                    <a:pt x="862648" y="590000"/>
                  </a:lnTo>
                  <a:lnTo>
                    <a:pt x="861378" y="593175"/>
                  </a:lnTo>
                  <a:lnTo>
                    <a:pt x="859155" y="597621"/>
                  </a:lnTo>
                  <a:lnTo>
                    <a:pt x="857568" y="600479"/>
                  </a:lnTo>
                  <a:lnTo>
                    <a:pt x="856933" y="601432"/>
                  </a:lnTo>
                  <a:lnTo>
                    <a:pt x="855663" y="606512"/>
                  </a:lnTo>
                  <a:lnTo>
                    <a:pt x="861378" y="609370"/>
                  </a:lnTo>
                  <a:lnTo>
                    <a:pt x="867093" y="612546"/>
                  </a:lnTo>
                  <a:lnTo>
                    <a:pt x="873125" y="616674"/>
                  </a:lnTo>
                  <a:lnTo>
                    <a:pt x="879475" y="621119"/>
                  </a:lnTo>
                  <a:lnTo>
                    <a:pt x="892493" y="630328"/>
                  </a:lnTo>
                  <a:lnTo>
                    <a:pt x="904875" y="640172"/>
                  </a:lnTo>
                  <a:lnTo>
                    <a:pt x="915670" y="649699"/>
                  </a:lnTo>
                  <a:lnTo>
                    <a:pt x="924878" y="657320"/>
                  </a:lnTo>
                  <a:lnTo>
                    <a:pt x="932815" y="664623"/>
                  </a:lnTo>
                  <a:lnTo>
                    <a:pt x="934720" y="662400"/>
                  </a:lnTo>
                  <a:lnTo>
                    <a:pt x="934403" y="661130"/>
                  </a:lnTo>
                  <a:lnTo>
                    <a:pt x="934085" y="660495"/>
                  </a:lnTo>
                  <a:lnTo>
                    <a:pt x="934085" y="659225"/>
                  </a:lnTo>
                  <a:lnTo>
                    <a:pt x="934403" y="658272"/>
                  </a:lnTo>
                  <a:lnTo>
                    <a:pt x="934720" y="658272"/>
                  </a:lnTo>
                  <a:lnTo>
                    <a:pt x="936308" y="657320"/>
                  </a:lnTo>
                  <a:lnTo>
                    <a:pt x="937260" y="657320"/>
                  </a:lnTo>
                  <a:lnTo>
                    <a:pt x="938213" y="657637"/>
                  </a:lnTo>
                  <a:lnTo>
                    <a:pt x="938848" y="658272"/>
                  </a:lnTo>
                  <a:lnTo>
                    <a:pt x="938848" y="659860"/>
                  </a:lnTo>
                  <a:lnTo>
                    <a:pt x="938848" y="660813"/>
                  </a:lnTo>
                  <a:lnTo>
                    <a:pt x="940435" y="660178"/>
                  </a:lnTo>
                  <a:lnTo>
                    <a:pt x="942023" y="659860"/>
                  </a:lnTo>
                  <a:lnTo>
                    <a:pt x="943293" y="659860"/>
                  </a:lnTo>
                  <a:lnTo>
                    <a:pt x="944245" y="659860"/>
                  </a:lnTo>
                  <a:lnTo>
                    <a:pt x="945198" y="660178"/>
                  </a:lnTo>
                  <a:lnTo>
                    <a:pt x="946468" y="660813"/>
                  </a:lnTo>
                  <a:lnTo>
                    <a:pt x="947420" y="662083"/>
                  </a:lnTo>
                  <a:lnTo>
                    <a:pt x="948055" y="663353"/>
                  </a:lnTo>
                  <a:lnTo>
                    <a:pt x="948373" y="664941"/>
                  </a:lnTo>
                  <a:lnTo>
                    <a:pt x="948373" y="666529"/>
                  </a:lnTo>
                  <a:lnTo>
                    <a:pt x="949960" y="666846"/>
                  </a:lnTo>
                  <a:lnTo>
                    <a:pt x="951230" y="667799"/>
                  </a:lnTo>
                  <a:lnTo>
                    <a:pt x="951548" y="669069"/>
                  </a:lnTo>
                  <a:lnTo>
                    <a:pt x="951865" y="670339"/>
                  </a:lnTo>
                  <a:lnTo>
                    <a:pt x="951230" y="673197"/>
                  </a:lnTo>
                  <a:lnTo>
                    <a:pt x="950913" y="674150"/>
                  </a:lnTo>
                  <a:lnTo>
                    <a:pt x="951865" y="675420"/>
                  </a:lnTo>
                  <a:lnTo>
                    <a:pt x="952818" y="676372"/>
                  </a:lnTo>
                  <a:lnTo>
                    <a:pt x="955358" y="677960"/>
                  </a:lnTo>
                  <a:lnTo>
                    <a:pt x="957263" y="678913"/>
                  </a:lnTo>
                  <a:lnTo>
                    <a:pt x="957898" y="679230"/>
                  </a:lnTo>
                  <a:lnTo>
                    <a:pt x="958533" y="680818"/>
                  </a:lnTo>
                  <a:lnTo>
                    <a:pt x="958851" y="682406"/>
                  </a:lnTo>
                  <a:lnTo>
                    <a:pt x="958533" y="683994"/>
                  </a:lnTo>
                  <a:lnTo>
                    <a:pt x="958216" y="685264"/>
                  </a:lnTo>
                  <a:lnTo>
                    <a:pt x="957581" y="687804"/>
                  </a:lnTo>
                  <a:lnTo>
                    <a:pt x="956946" y="688439"/>
                  </a:lnTo>
                  <a:lnTo>
                    <a:pt x="959486" y="690662"/>
                  </a:lnTo>
                  <a:lnTo>
                    <a:pt x="962343" y="693520"/>
                  </a:lnTo>
                  <a:lnTo>
                    <a:pt x="968058" y="700506"/>
                  </a:lnTo>
                  <a:lnTo>
                    <a:pt x="973773" y="708127"/>
                  </a:lnTo>
                  <a:lnTo>
                    <a:pt x="979488" y="716383"/>
                  </a:lnTo>
                  <a:lnTo>
                    <a:pt x="988696" y="730355"/>
                  </a:lnTo>
                  <a:lnTo>
                    <a:pt x="992506" y="736389"/>
                  </a:lnTo>
                  <a:lnTo>
                    <a:pt x="997586" y="735436"/>
                  </a:lnTo>
                  <a:lnTo>
                    <a:pt x="997903" y="733848"/>
                  </a:lnTo>
                  <a:lnTo>
                    <a:pt x="998221" y="732896"/>
                  </a:lnTo>
                  <a:lnTo>
                    <a:pt x="998856" y="731943"/>
                  </a:lnTo>
                  <a:lnTo>
                    <a:pt x="999491" y="731625"/>
                  </a:lnTo>
                  <a:lnTo>
                    <a:pt x="1000443" y="730990"/>
                  </a:lnTo>
                  <a:lnTo>
                    <a:pt x="1000761" y="730990"/>
                  </a:lnTo>
                  <a:lnTo>
                    <a:pt x="1002031" y="730355"/>
                  </a:lnTo>
                  <a:lnTo>
                    <a:pt x="1002666" y="730355"/>
                  </a:lnTo>
                  <a:lnTo>
                    <a:pt x="1002983" y="730673"/>
                  </a:lnTo>
                  <a:lnTo>
                    <a:pt x="1003618" y="730990"/>
                  </a:lnTo>
                  <a:lnTo>
                    <a:pt x="1003618" y="732261"/>
                  </a:lnTo>
                  <a:lnTo>
                    <a:pt x="1002983" y="732578"/>
                  </a:lnTo>
                  <a:lnTo>
                    <a:pt x="1002348" y="734801"/>
                  </a:lnTo>
                  <a:lnTo>
                    <a:pt x="1002348" y="736706"/>
                  </a:lnTo>
                  <a:lnTo>
                    <a:pt x="1002348" y="738294"/>
                  </a:lnTo>
                  <a:lnTo>
                    <a:pt x="1003618" y="738611"/>
                  </a:lnTo>
                  <a:lnTo>
                    <a:pt x="1004253" y="738929"/>
                  </a:lnTo>
                  <a:lnTo>
                    <a:pt x="1004253" y="739564"/>
                  </a:lnTo>
                  <a:lnTo>
                    <a:pt x="1004253" y="740199"/>
                  </a:lnTo>
                  <a:lnTo>
                    <a:pt x="1003936" y="741787"/>
                  </a:lnTo>
                  <a:lnTo>
                    <a:pt x="1003618" y="742422"/>
                  </a:lnTo>
                  <a:lnTo>
                    <a:pt x="1002666" y="743692"/>
                  </a:lnTo>
                  <a:lnTo>
                    <a:pt x="1002348" y="744645"/>
                  </a:lnTo>
                  <a:lnTo>
                    <a:pt x="1002348" y="746550"/>
                  </a:lnTo>
                  <a:lnTo>
                    <a:pt x="1002348" y="748138"/>
                  </a:lnTo>
                  <a:lnTo>
                    <a:pt x="1002666" y="748773"/>
                  </a:lnTo>
                  <a:lnTo>
                    <a:pt x="1004571" y="748773"/>
                  </a:lnTo>
                  <a:lnTo>
                    <a:pt x="1005841" y="749726"/>
                  </a:lnTo>
                  <a:lnTo>
                    <a:pt x="1006793" y="750996"/>
                  </a:lnTo>
                  <a:lnTo>
                    <a:pt x="1008063" y="750678"/>
                  </a:lnTo>
                  <a:lnTo>
                    <a:pt x="1009333" y="750678"/>
                  </a:lnTo>
                  <a:lnTo>
                    <a:pt x="1010286" y="751313"/>
                  </a:lnTo>
                  <a:lnTo>
                    <a:pt x="1011873" y="752266"/>
                  </a:lnTo>
                  <a:lnTo>
                    <a:pt x="1013143" y="754489"/>
                  </a:lnTo>
                  <a:lnTo>
                    <a:pt x="1013778" y="755441"/>
                  </a:lnTo>
                  <a:lnTo>
                    <a:pt x="1014731" y="756712"/>
                  </a:lnTo>
                  <a:lnTo>
                    <a:pt x="1015048" y="757982"/>
                  </a:lnTo>
                  <a:lnTo>
                    <a:pt x="1014731" y="758934"/>
                  </a:lnTo>
                  <a:lnTo>
                    <a:pt x="1014413" y="759569"/>
                  </a:lnTo>
                  <a:lnTo>
                    <a:pt x="1012826" y="760840"/>
                  </a:lnTo>
                  <a:lnTo>
                    <a:pt x="1012191" y="761157"/>
                  </a:lnTo>
                  <a:lnTo>
                    <a:pt x="1009651" y="766238"/>
                  </a:lnTo>
                  <a:lnTo>
                    <a:pt x="1013143" y="772906"/>
                  </a:lnTo>
                  <a:lnTo>
                    <a:pt x="1016636" y="781480"/>
                  </a:lnTo>
                  <a:lnTo>
                    <a:pt x="1020763" y="791324"/>
                  </a:lnTo>
                  <a:lnTo>
                    <a:pt x="1023938" y="801486"/>
                  </a:lnTo>
                  <a:lnTo>
                    <a:pt x="1029971" y="817998"/>
                  </a:lnTo>
                  <a:lnTo>
                    <a:pt x="1032511" y="825301"/>
                  </a:lnTo>
                  <a:lnTo>
                    <a:pt x="1033781" y="822761"/>
                  </a:lnTo>
                  <a:lnTo>
                    <a:pt x="1035051" y="821173"/>
                  </a:lnTo>
                  <a:lnTo>
                    <a:pt x="1036321" y="820538"/>
                  </a:lnTo>
                  <a:lnTo>
                    <a:pt x="1037591" y="820538"/>
                  </a:lnTo>
                  <a:lnTo>
                    <a:pt x="1038861" y="821173"/>
                  </a:lnTo>
                  <a:lnTo>
                    <a:pt x="1041083" y="822761"/>
                  </a:lnTo>
                  <a:lnTo>
                    <a:pt x="1042036" y="823714"/>
                  </a:lnTo>
                  <a:lnTo>
                    <a:pt x="1042671" y="822761"/>
                  </a:lnTo>
                  <a:lnTo>
                    <a:pt x="1043306" y="822761"/>
                  </a:lnTo>
                  <a:lnTo>
                    <a:pt x="1043941" y="822761"/>
                  </a:lnTo>
                  <a:lnTo>
                    <a:pt x="1044258" y="823079"/>
                  </a:lnTo>
                  <a:lnTo>
                    <a:pt x="1044893" y="823714"/>
                  </a:lnTo>
                  <a:lnTo>
                    <a:pt x="1045211" y="824031"/>
                  </a:lnTo>
                  <a:lnTo>
                    <a:pt x="1045846" y="824349"/>
                  </a:lnTo>
                  <a:lnTo>
                    <a:pt x="1046798" y="824666"/>
                  </a:lnTo>
                  <a:lnTo>
                    <a:pt x="1047433" y="825619"/>
                  </a:lnTo>
                  <a:lnTo>
                    <a:pt x="1047751" y="826889"/>
                  </a:lnTo>
                  <a:lnTo>
                    <a:pt x="1047751" y="828477"/>
                  </a:lnTo>
                  <a:lnTo>
                    <a:pt x="1047433" y="831970"/>
                  </a:lnTo>
                  <a:lnTo>
                    <a:pt x="1047116" y="833240"/>
                  </a:lnTo>
                  <a:lnTo>
                    <a:pt x="1048068" y="832923"/>
                  </a:lnTo>
                  <a:lnTo>
                    <a:pt x="1048386" y="832923"/>
                  </a:lnTo>
                  <a:lnTo>
                    <a:pt x="1048386" y="833240"/>
                  </a:lnTo>
                  <a:lnTo>
                    <a:pt x="1048703" y="834510"/>
                  </a:lnTo>
                  <a:lnTo>
                    <a:pt x="1048386" y="835780"/>
                  </a:lnTo>
                  <a:lnTo>
                    <a:pt x="1047751" y="838956"/>
                  </a:lnTo>
                  <a:lnTo>
                    <a:pt x="1047433" y="840226"/>
                  </a:lnTo>
                  <a:lnTo>
                    <a:pt x="1048386" y="840544"/>
                  </a:lnTo>
                  <a:lnTo>
                    <a:pt x="1049021" y="841179"/>
                  </a:lnTo>
                  <a:lnTo>
                    <a:pt x="1049656" y="842449"/>
                  </a:lnTo>
                  <a:lnTo>
                    <a:pt x="1049973" y="843402"/>
                  </a:lnTo>
                  <a:lnTo>
                    <a:pt x="1049973" y="844354"/>
                  </a:lnTo>
                  <a:lnTo>
                    <a:pt x="1050608" y="845624"/>
                  </a:lnTo>
                  <a:lnTo>
                    <a:pt x="1050291" y="846895"/>
                  </a:lnTo>
                  <a:lnTo>
                    <a:pt x="1049973" y="848482"/>
                  </a:lnTo>
                  <a:lnTo>
                    <a:pt x="1049021" y="849753"/>
                  </a:lnTo>
                  <a:lnTo>
                    <a:pt x="1047433" y="852610"/>
                  </a:lnTo>
                  <a:lnTo>
                    <a:pt x="1046163" y="853563"/>
                  </a:lnTo>
                  <a:lnTo>
                    <a:pt x="1046798" y="857056"/>
                  </a:lnTo>
                  <a:lnTo>
                    <a:pt x="1047433" y="860867"/>
                  </a:lnTo>
                  <a:lnTo>
                    <a:pt x="1049021" y="866900"/>
                  </a:lnTo>
                  <a:lnTo>
                    <a:pt x="1050608" y="871028"/>
                  </a:lnTo>
                  <a:lnTo>
                    <a:pt x="1051243" y="872933"/>
                  </a:lnTo>
                  <a:lnTo>
                    <a:pt x="1052513" y="873251"/>
                  </a:lnTo>
                  <a:lnTo>
                    <a:pt x="1054101" y="873886"/>
                  </a:lnTo>
                  <a:lnTo>
                    <a:pt x="1054736" y="874839"/>
                  </a:lnTo>
                  <a:lnTo>
                    <a:pt x="1055371" y="875474"/>
                  </a:lnTo>
                  <a:lnTo>
                    <a:pt x="1055688" y="876426"/>
                  </a:lnTo>
                  <a:lnTo>
                    <a:pt x="1055688" y="877061"/>
                  </a:lnTo>
                  <a:lnTo>
                    <a:pt x="1055688" y="878967"/>
                  </a:lnTo>
                  <a:lnTo>
                    <a:pt x="1055053" y="880872"/>
                  </a:lnTo>
                  <a:lnTo>
                    <a:pt x="1054418" y="882142"/>
                  </a:lnTo>
                  <a:lnTo>
                    <a:pt x="1053148" y="883412"/>
                  </a:lnTo>
                  <a:lnTo>
                    <a:pt x="1052831" y="885635"/>
                  </a:lnTo>
                  <a:lnTo>
                    <a:pt x="1052196" y="887858"/>
                  </a:lnTo>
                  <a:lnTo>
                    <a:pt x="1051243" y="889446"/>
                  </a:lnTo>
                  <a:lnTo>
                    <a:pt x="1050608" y="890716"/>
                  </a:lnTo>
                  <a:lnTo>
                    <a:pt x="1049021" y="891986"/>
                  </a:lnTo>
                  <a:lnTo>
                    <a:pt x="1048386" y="892304"/>
                  </a:lnTo>
                  <a:lnTo>
                    <a:pt x="1049338" y="893891"/>
                  </a:lnTo>
                  <a:lnTo>
                    <a:pt x="1049973" y="895797"/>
                  </a:lnTo>
                  <a:lnTo>
                    <a:pt x="1050291" y="897384"/>
                  </a:lnTo>
                  <a:lnTo>
                    <a:pt x="1050291" y="898655"/>
                  </a:lnTo>
                  <a:lnTo>
                    <a:pt x="1050291" y="900877"/>
                  </a:lnTo>
                  <a:lnTo>
                    <a:pt x="1050291" y="902148"/>
                  </a:lnTo>
                  <a:lnTo>
                    <a:pt x="1056641" y="909134"/>
                  </a:lnTo>
                  <a:lnTo>
                    <a:pt x="1057593" y="907228"/>
                  </a:lnTo>
                  <a:lnTo>
                    <a:pt x="1058546" y="906593"/>
                  </a:lnTo>
                  <a:lnTo>
                    <a:pt x="1059498" y="905958"/>
                  </a:lnTo>
                  <a:lnTo>
                    <a:pt x="1060451" y="905958"/>
                  </a:lnTo>
                  <a:lnTo>
                    <a:pt x="1061721" y="906276"/>
                  </a:lnTo>
                  <a:lnTo>
                    <a:pt x="1062038" y="906593"/>
                  </a:lnTo>
                  <a:lnTo>
                    <a:pt x="1062038" y="908816"/>
                  </a:lnTo>
                  <a:lnTo>
                    <a:pt x="1061721" y="910086"/>
                  </a:lnTo>
                  <a:lnTo>
                    <a:pt x="1061403" y="911039"/>
                  </a:lnTo>
                  <a:lnTo>
                    <a:pt x="1060451" y="911674"/>
                  </a:lnTo>
                  <a:lnTo>
                    <a:pt x="1059498" y="911991"/>
                  </a:lnTo>
                  <a:lnTo>
                    <a:pt x="1058863" y="911991"/>
                  </a:lnTo>
                  <a:lnTo>
                    <a:pt x="1059181" y="912944"/>
                  </a:lnTo>
                  <a:lnTo>
                    <a:pt x="1059498" y="914214"/>
                  </a:lnTo>
                  <a:lnTo>
                    <a:pt x="1059181" y="916755"/>
                  </a:lnTo>
                  <a:lnTo>
                    <a:pt x="1058863" y="918978"/>
                  </a:lnTo>
                  <a:lnTo>
                    <a:pt x="1061721" y="921200"/>
                  </a:lnTo>
                  <a:lnTo>
                    <a:pt x="1061721" y="918660"/>
                  </a:lnTo>
                  <a:lnTo>
                    <a:pt x="1061721" y="917390"/>
                  </a:lnTo>
                  <a:lnTo>
                    <a:pt x="1061721" y="916120"/>
                  </a:lnTo>
                  <a:lnTo>
                    <a:pt x="1062356" y="914849"/>
                  </a:lnTo>
                  <a:lnTo>
                    <a:pt x="1062991" y="913897"/>
                  </a:lnTo>
                  <a:lnTo>
                    <a:pt x="1063943" y="912944"/>
                  </a:lnTo>
                  <a:lnTo>
                    <a:pt x="1064578" y="912627"/>
                  </a:lnTo>
                  <a:lnTo>
                    <a:pt x="1065213" y="911674"/>
                  </a:lnTo>
                  <a:lnTo>
                    <a:pt x="1065848" y="911674"/>
                  </a:lnTo>
                  <a:lnTo>
                    <a:pt x="1066166" y="911991"/>
                  </a:lnTo>
                  <a:lnTo>
                    <a:pt x="1066483" y="912309"/>
                  </a:lnTo>
                  <a:lnTo>
                    <a:pt x="1066801" y="911674"/>
                  </a:lnTo>
                  <a:lnTo>
                    <a:pt x="1067118" y="911674"/>
                  </a:lnTo>
                  <a:lnTo>
                    <a:pt x="1067753" y="911991"/>
                  </a:lnTo>
                  <a:lnTo>
                    <a:pt x="1069023" y="912944"/>
                  </a:lnTo>
                  <a:lnTo>
                    <a:pt x="1069658" y="913897"/>
                  </a:lnTo>
                  <a:lnTo>
                    <a:pt x="1071246" y="917072"/>
                  </a:lnTo>
                  <a:lnTo>
                    <a:pt x="1071563" y="918342"/>
                  </a:lnTo>
                  <a:lnTo>
                    <a:pt x="1072198" y="920565"/>
                  </a:lnTo>
                  <a:lnTo>
                    <a:pt x="1072516" y="922471"/>
                  </a:lnTo>
                  <a:lnTo>
                    <a:pt x="1072516" y="924376"/>
                  </a:lnTo>
                  <a:lnTo>
                    <a:pt x="1072198" y="925646"/>
                  </a:lnTo>
                  <a:lnTo>
                    <a:pt x="1071563" y="926916"/>
                  </a:lnTo>
                  <a:lnTo>
                    <a:pt x="1071246" y="927234"/>
                  </a:lnTo>
                  <a:lnTo>
                    <a:pt x="1072516" y="928504"/>
                  </a:lnTo>
                  <a:lnTo>
                    <a:pt x="1073151" y="929774"/>
                  </a:lnTo>
                  <a:lnTo>
                    <a:pt x="1073468" y="931362"/>
                  </a:lnTo>
                  <a:lnTo>
                    <a:pt x="1073468" y="932632"/>
                  </a:lnTo>
                  <a:lnTo>
                    <a:pt x="1073151" y="934855"/>
                  </a:lnTo>
                  <a:lnTo>
                    <a:pt x="1072833" y="935807"/>
                  </a:lnTo>
                  <a:lnTo>
                    <a:pt x="1076326" y="940571"/>
                  </a:lnTo>
                  <a:lnTo>
                    <a:pt x="1070928" y="944064"/>
                  </a:lnTo>
                  <a:lnTo>
                    <a:pt x="1071881" y="948827"/>
                  </a:lnTo>
                  <a:lnTo>
                    <a:pt x="1072833" y="952637"/>
                  </a:lnTo>
                  <a:lnTo>
                    <a:pt x="1074103" y="955178"/>
                  </a:lnTo>
                  <a:lnTo>
                    <a:pt x="1075691" y="956765"/>
                  </a:lnTo>
                  <a:lnTo>
                    <a:pt x="1076643" y="957718"/>
                  </a:lnTo>
                  <a:lnTo>
                    <a:pt x="1077596" y="958353"/>
                  </a:lnTo>
                  <a:lnTo>
                    <a:pt x="1078231" y="958353"/>
                  </a:lnTo>
                  <a:lnTo>
                    <a:pt x="1078231" y="960894"/>
                  </a:lnTo>
                  <a:lnTo>
                    <a:pt x="1079818" y="961211"/>
                  </a:lnTo>
                  <a:lnTo>
                    <a:pt x="1079818" y="962799"/>
                  </a:lnTo>
                  <a:lnTo>
                    <a:pt x="1079501" y="964069"/>
                  </a:lnTo>
                  <a:lnTo>
                    <a:pt x="1079183" y="965022"/>
                  </a:lnTo>
                  <a:lnTo>
                    <a:pt x="1078866" y="965657"/>
                  </a:lnTo>
                  <a:lnTo>
                    <a:pt x="1077913" y="966927"/>
                  </a:lnTo>
                  <a:lnTo>
                    <a:pt x="1077596" y="966927"/>
                  </a:lnTo>
                  <a:lnTo>
                    <a:pt x="1077278" y="969150"/>
                  </a:lnTo>
                  <a:lnTo>
                    <a:pt x="1076961" y="970737"/>
                  </a:lnTo>
                  <a:lnTo>
                    <a:pt x="1076326" y="972008"/>
                  </a:lnTo>
                  <a:lnTo>
                    <a:pt x="1077278" y="975501"/>
                  </a:lnTo>
                  <a:lnTo>
                    <a:pt x="1077913" y="978676"/>
                  </a:lnTo>
                  <a:lnTo>
                    <a:pt x="1078866" y="985662"/>
                  </a:lnTo>
                  <a:lnTo>
                    <a:pt x="1079183" y="991378"/>
                  </a:lnTo>
                  <a:lnTo>
                    <a:pt x="1079183" y="993283"/>
                  </a:lnTo>
                  <a:lnTo>
                    <a:pt x="1082993" y="993283"/>
                  </a:lnTo>
                  <a:lnTo>
                    <a:pt x="1082993" y="1003127"/>
                  </a:lnTo>
                  <a:lnTo>
                    <a:pt x="1092836" y="1001857"/>
                  </a:lnTo>
                  <a:lnTo>
                    <a:pt x="1092518" y="1006620"/>
                  </a:lnTo>
                  <a:lnTo>
                    <a:pt x="1091566" y="1012336"/>
                  </a:lnTo>
                  <a:lnTo>
                    <a:pt x="1089978" y="1019322"/>
                  </a:lnTo>
                  <a:lnTo>
                    <a:pt x="1092836" y="1020910"/>
                  </a:lnTo>
                  <a:lnTo>
                    <a:pt x="1095376" y="1021545"/>
                  </a:lnTo>
                  <a:lnTo>
                    <a:pt x="1097281" y="1022497"/>
                  </a:lnTo>
                  <a:lnTo>
                    <a:pt x="1098233" y="1024085"/>
                  </a:lnTo>
                  <a:lnTo>
                    <a:pt x="1098551" y="1025355"/>
                  </a:lnTo>
                  <a:lnTo>
                    <a:pt x="1098868" y="1026943"/>
                  </a:lnTo>
                  <a:lnTo>
                    <a:pt x="1098868" y="1027896"/>
                  </a:lnTo>
                  <a:lnTo>
                    <a:pt x="1098551" y="1029166"/>
                  </a:lnTo>
                  <a:lnTo>
                    <a:pt x="1101091" y="1032341"/>
                  </a:lnTo>
                  <a:lnTo>
                    <a:pt x="1102678" y="1035517"/>
                  </a:lnTo>
                  <a:lnTo>
                    <a:pt x="1104266" y="1038375"/>
                  </a:lnTo>
                  <a:lnTo>
                    <a:pt x="1104583" y="1040915"/>
                  </a:lnTo>
                  <a:lnTo>
                    <a:pt x="1104901" y="1043138"/>
                  </a:lnTo>
                  <a:lnTo>
                    <a:pt x="1104901" y="1044726"/>
                  </a:lnTo>
                  <a:lnTo>
                    <a:pt x="1104583" y="1046631"/>
                  </a:lnTo>
                  <a:lnTo>
                    <a:pt x="1109663" y="1045043"/>
                  </a:lnTo>
                  <a:lnTo>
                    <a:pt x="1116331" y="1051394"/>
                  </a:lnTo>
                  <a:lnTo>
                    <a:pt x="1122046" y="1057110"/>
                  </a:lnTo>
                  <a:lnTo>
                    <a:pt x="1126808" y="1062826"/>
                  </a:lnTo>
                  <a:lnTo>
                    <a:pt x="1130301" y="1067907"/>
                  </a:lnTo>
                  <a:lnTo>
                    <a:pt x="1133476" y="1071717"/>
                  </a:lnTo>
                  <a:lnTo>
                    <a:pt x="1135381" y="1075210"/>
                  </a:lnTo>
                  <a:lnTo>
                    <a:pt x="1136651" y="1078068"/>
                  </a:lnTo>
                  <a:lnTo>
                    <a:pt x="1135063" y="1079021"/>
                  </a:lnTo>
                  <a:lnTo>
                    <a:pt x="1134746" y="1080608"/>
                  </a:lnTo>
                  <a:lnTo>
                    <a:pt x="1130936" y="1081879"/>
                  </a:lnTo>
                  <a:lnTo>
                    <a:pt x="1130936" y="1087912"/>
                  </a:lnTo>
                  <a:lnTo>
                    <a:pt x="1134746" y="1090452"/>
                  </a:lnTo>
                  <a:lnTo>
                    <a:pt x="1137921" y="1092993"/>
                  </a:lnTo>
                  <a:lnTo>
                    <a:pt x="1141096" y="1096168"/>
                  </a:lnTo>
                  <a:lnTo>
                    <a:pt x="1143953" y="1099026"/>
                  </a:lnTo>
                  <a:lnTo>
                    <a:pt x="1149351" y="1105377"/>
                  </a:lnTo>
                  <a:lnTo>
                    <a:pt x="1153161" y="1111410"/>
                  </a:lnTo>
                  <a:lnTo>
                    <a:pt x="1156653" y="1116809"/>
                  </a:lnTo>
                  <a:lnTo>
                    <a:pt x="1159193" y="1121254"/>
                  </a:lnTo>
                  <a:lnTo>
                    <a:pt x="1160781" y="1125382"/>
                  </a:lnTo>
                  <a:lnTo>
                    <a:pt x="1159511" y="1126017"/>
                  </a:lnTo>
                  <a:lnTo>
                    <a:pt x="1158241" y="1126653"/>
                  </a:lnTo>
                  <a:lnTo>
                    <a:pt x="1156653" y="1128240"/>
                  </a:lnTo>
                  <a:lnTo>
                    <a:pt x="1155701" y="1129193"/>
                  </a:lnTo>
                  <a:lnTo>
                    <a:pt x="1155383" y="1129828"/>
                  </a:lnTo>
                  <a:lnTo>
                    <a:pt x="1156018" y="1131416"/>
                  </a:lnTo>
                  <a:lnTo>
                    <a:pt x="1155701" y="1132686"/>
                  </a:lnTo>
                  <a:lnTo>
                    <a:pt x="1155066" y="1133003"/>
                  </a:lnTo>
                  <a:lnTo>
                    <a:pt x="1152843" y="1133003"/>
                  </a:lnTo>
                  <a:lnTo>
                    <a:pt x="1151573" y="1133003"/>
                  </a:lnTo>
                  <a:lnTo>
                    <a:pt x="1150303" y="1133639"/>
                  </a:lnTo>
                  <a:lnTo>
                    <a:pt x="1149668" y="1133956"/>
                  </a:lnTo>
                  <a:lnTo>
                    <a:pt x="1148398" y="1134909"/>
                  </a:lnTo>
                  <a:lnTo>
                    <a:pt x="1148398" y="1135544"/>
                  </a:lnTo>
                  <a:lnTo>
                    <a:pt x="1148398" y="1136496"/>
                  </a:lnTo>
                  <a:lnTo>
                    <a:pt x="1148081" y="1136814"/>
                  </a:lnTo>
                  <a:lnTo>
                    <a:pt x="1147446" y="1137132"/>
                  </a:lnTo>
                  <a:lnTo>
                    <a:pt x="1146811" y="1137132"/>
                  </a:lnTo>
                  <a:lnTo>
                    <a:pt x="1146176" y="1136814"/>
                  </a:lnTo>
                  <a:lnTo>
                    <a:pt x="1145223" y="1137132"/>
                  </a:lnTo>
                  <a:lnTo>
                    <a:pt x="1144588" y="1137767"/>
                  </a:lnTo>
                  <a:lnTo>
                    <a:pt x="1143953" y="1138402"/>
                  </a:lnTo>
                  <a:lnTo>
                    <a:pt x="1143953" y="1138719"/>
                  </a:lnTo>
                  <a:lnTo>
                    <a:pt x="1143953" y="1139989"/>
                  </a:lnTo>
                  <a:lnTo>
                    <a:pt x="1143636" y="1140625"/>
                  </a:lnTo>
                  <a:lnTo>
                    <a:pt x="1143001" y="1140942"/>
                  </a:lnTo>
                  <a:lnTo>
                    <a:pt x="1142366" y="1141260"/>
                  </a:lnTo>
                  <a:lnTo>
                    <a:pt x="1141096" y="1141577"/>
                  </a:lnTo>
                  <a:lnTo>
                    <a:pt x="1140461" y="1141577"/>
                  </a:lnTo>
                  <a:lnTo>
                    <a:pt x="1137603" y="1138402"/>
                  </a:lnTo>
                  <a:lnTo>
                    <a:pt x="1136968" y="1138402"/>
                  </a:lnTo>
                  <a:lnTo>
                    <a:pt x="1136016" y="1138719"/>
                  </a:lnTo>
                  <a:lnTo>
                    <a:pt x="1134428" y="1139989"/>
                  </a:lnTo>
                  <a:lnTo>
                    <a:pt x="1133158" y="1141260"/>
                  </a:lnTo>
                  <a:lnTo>
                    <a:pt x="1135381" y="1144118"/>
                  </a:lnTo>
                  <a:lnTo>
                    <a:pt x="1136333" y="1146975"/>
                  </a:lnTo>
                  <a:lnTo>
                    <a:pt x="1136968" y="1149516"/>
                  </a:lnTo>
                  <a:lnTo>
                    <a:pt x="1136968" y="1151421"/>
                  </a:lnTo>
                  <a:lnTo>
                    <a:pt x="1136651" y="1153644"/>
                  </a:lnTo>
                  <a:lnTo>
                    <a:pt x="1136016" y="1154914"/>
                  </a:lnTo>
                  <a:lnTo>
                    <a:pt x="1135381" y="1156184"/>
                  </a:lnTo>
                  <a:lnTo>
                    <a:pt x="1136968" y="1157454"/>
                  </a:lnTo>
                  <a:lnTo>
                    <a:pt x="1137603" y="1158725"/>
                  </a:lnTo>
                  <a:lnTo>
                    <a:pt x="1137921" y="1159677"/>
                  </a:lnTo>
                  <a:lnTo>
                    <a:pt x="1137603" y="1159995"/>
                  </a:lnTo>
                  <a:lnTo>
                    <a:pt x="1137286" y="1160947"/>
                  </a:lnTo>
                  <a:lnTo>
                    <a:pt x="1136651" y="1160947"/>
                  </a:lnTo>
                  <a:lnTo>
                    <a:pt x="1136016" y="1161265"/>
                  </a:lnTo>
                  <a:lnTo>
                    <a:pt x="1133793" y="1162853"/>
                  </a:lnTo>
                  <a:lnTo>
                    <a:pt x="1134111" y="1169521"/>
                  </a:lnTo>
                  <a:lnTo>
                    <a:pt x="1135698" y="1169521"/>
                  </a:lnTo>
                  <a:lnTo>
                    <a:pt x="1136651" y="1170156"/>
                  </a:lnTo>
                  <a:lnTo>
                    <a:pt x="1136968" y="1170791"/>
                  </a:lnTo>
                  <a:lnTo>
                    <a:pt x="1136968" y="1171426"/>
                  </a:lnTo>
                  <a:lnTo>
                    <a:pt x="1136333" y="1172697"/>
                  </a:lnTo>
                  <a:lnTo>
                    <a:pt x="1135698" y="1173332"/>
                  </a:lnTo>
                  <a:lnTo>
                    <a:pt x="1141731" y="1175555"/>
                  </a:lnTo>
                  <a:lnTo>
                    <a:pt x="1139508" y="1177777"/>
                  </a:lnTo>
                  <a:lnTo>
                    <a:pt x="1139191" y="1179683"/>
                  </a:lnTo>
                  <a:lnTo>
                    <a:pt x="1140143" y="1180635"/>
                  </a:lnTo>
                  <a:lnTo>
                    <a:pt x="1140461" y="1181271"/>
                  </a:lnTo>
                  <a:lnTo>
                    <a:pt x="1140461" y="1181906"/>
                  </a:lnTo>
                  <a:lnTo>
                    <a:pt x="1140143" y="1182859"/>
                  </a:lnTo>
                  <a:lnTo>
                    <a:pt x="1139191" y="1183811"/>
                  </a:lnTo>
                  <a:lnTo>
                    <a:pt x="1138556" y="1184129"/>
                  </a:lnTo>
                  <a:lnTo>
                    <a:pt x="1138238" y="1185399"/>
                  </a:lnTo>
                  <a:lnTo>
                    <a:pt x="1137603" y="1186669"/>
                  </a:lnTo>
                  <a:lnTo>
                    <a:pt x="1136333" y="1187622"/>
                  </a:lnTo>
                  <a:lnTo>
                    <a:pt x="1135063" y="1188574"/>
                  </a:lnTo>
                  <a:lnTo>
                    <a:pt x="1132523" y="1190480"/>
                  </a:lnTo>
                  <a:lnTo>
                    <a:pt x="1131571" y="1191115"/>
                  </a:lnTo>
                  <a:lnTo>
                    <a:pt x="1133476" y="1191115"/>
                  </a:lnTo>
                  <a:lnTo>
                    <a:pt x="1134428" y="1191432"/>
                  </a:lnTo>
                  <a:lnTo>
                    <a:pt x="1134746" y="1191750"/>
                  </a:lnTo>
                  <a:lnTo>
                    <a:pt x="1135063" y="1192385"/>
                  </a:lnTo>
                  <a:lnTo>
                    <a:pt x="1134746" y="1193655"/>
                  </a:lnTo>
                  <a:lnTo>
                    <a:pt x="1134428" y="1194290"/>
                  </a:lnTo>
                  <a:lnTo>
                    <a:pt x="1133793" y="1193655"/>
                  </a:lnTo>
                  <a:lnTo>
                    <a:pt x="1133158" y="1193338"/>
                  </a:lnTo>
                  <a:lnTo>
                    <a:pt x="1132523" y="1193655"/>
                  </a:lnTo>
                  <a:lnTo>
                    <a:pt x="1131888" y="1193655"/>
                  </a:lnTo>
                  <a:lnTo>
                    <a:pt x="1131253" y="1194290"/>
                  </a:lnTo>
                  <a:lnTo>
                    <a:pt x="1130936" y="1194925"/>
                  </a:lnTo>
                  <a:lnTo>
                    <a:pt x="1131253" y="1198418"/>
                  </a:lnTo>
                  <a:lnTo>
                    <a:pt x="1131888" y="1198736"/>
                  </a:lnTo>
                  <a:lnTo>
                    <a:pt x="1132206" y="1199371"/>
                  </a:lnTo>
                  <a:lnTo>
                    <a:pt x="1132206" y="1200324"/>
                  </a:lnTo>
                  <a:lnTo>
                    <a:pt x="1131888" y="1201276"/>
                  </a:lnTo>
                  <a:lnTo>
                    <a:pt x="1131253" y="1202546"/>
                  </a:lnTo>
                  <a:lnTo>
                    <a:pt x="1130936" y="1203499"/>
                  </a:lnTo>
                  <a:lnTo>
                    <a:pt x="1130936" y="1272406"/>
                  </a:lnTo>
                  <a:lnTo>
                    <a:pt x="1131253" y="1272406"/>
                  </a:lnTo>
                  <a:lnTo>
                    <a:pt x="1151256" y="1272406"/>
                  </a:lnTo>
                  <a:lnTo>
                    <a:pt x="1151256" y="1294000"/>
                  </a:lnTo>
                  <a:lnTo>
                    <a:pt x="1188403" y="1294000"/>
                  </a:lnTo>
                  <a:lnTo>
                    <a:pt x="1178878" y="1312100"/>
                  </a:lnTo>
                  <a:lnTo>
                    <a:pt x="1189991" y="1312100"/>
                  </a:lnTo>
                  <a:lnTo>
                    <a:pt x="1184911" y="1328295"/>
                  </a:lnTo>
                  <a:lnTo>
                    <a:pt x="1162686" y="1374974"/>
                  </a:lnTo>
                  <a:lnTo>
                    <a:pt x="1155066" y="1404188"/>
                  </a:lnTo>
                  <a:lnTo>
                    <a:pt x="1476058" y="1404188"/>
                  </a:lnTo>
                  <a:lnTo>
                    <a:pt x="1469391" y="1414667"/>
                  </a:lnTo>
                  <a:lnTo>
                    <a:pt x="1469391" y="1449597"/>
                  </a:lnTo>
                  <a:lnTo>
                    <a:pt x="1495426" y="1449597"/>
                  </a:lnTo>
                  <a:lnTo>
                    <a:pt x="1488123" y="1463887"/>
                  </a:lnTo>
                  <a:lnTo>
                    <a:pt x="1474153" y="1480081"/>
                  </a:lnTo>
                  <a:lnTo>
                    <a:pt x="1474153" y="1703634"/>
                  </a:lnTo>
                  <a:lnTo>
                    <a:pt x="1479233" y="1703634"/>
                  </a:lnTo>
                  <a:lnTo>
                    <a:pt x="1479233" y="1709032"/>
                  </a:lnTo>
                  <a:lnTo>
                    <a:pt x="1472566" y="1715700"/>
                  </a:lnTo>
                  <a:lnTo>
                    <a:pt x="1472566" y="1744915"/>
                  </a:lnTo>
                  <a:lnTo>
                    <a:pt x="1477011" y="1749043"/>
                  </a:lnTo>
                  <a:lnTo>
                    <a:pt x="1477011" y="1768413"/>
                  </a:lnTo>
                  <a:lnTo>
                    <a:pt x="1519238" y="1768413"/>
                  </a:lnTo>
                  <a:lnTo>
                    <a:pt x="1507491" y="1783338"/>
                  </a:lnTo>
                  <a:lnTo>
                    <a:pt x="1488123" y="1800485"/>
                  </a:lnTo>
                  <a:lnTo>
                    <a:pt x="1475423" y="1800485"/>
                  </a:lnTo>
                  <a:lnTo>
                    <a:pt x="1475423" y="1827794"/>
                  </a:lnTo>
                  <a:lnTo>
                    <a:pt x="1478598" y="1827794"/>
                  </a:lnTo>
                  <a:lnTo>
                    <a:pt x="1478598" y="1846529"/>
                  </a:lnTo>
                  <a:lnTo>
                    <a:pt x="1473201" y="1846529"/>
                  </a:lnTo>
                  <a:lnTo>
                    <a:pt x="1473201" y="2130415"/>
                  </a:lnTo>
                  <a:lnTo>
                    <a:pt x="1477011" y="2130415"/>
                  </a:lnTo>
                  <a:lnTo>
                    <a:pt x="1477011" y="2158042"/>
                  </a:lnTo>
                  <a:lnTo>
                    <a:pt x="1479868" y="2158042"/>
                  </a:lnTo>
                  <a:lnTo>
                    <a:pt x="1479868" y="2201863"/>
                  </a:lnTo>
                  <a:lnTo>
                    <a:pt x="793433" y="2201863"/>
                  </a:lnTo>
                  <a:lnTo>
                    <a:pt x="725805" y="2201863"/>
                  </a:lnTo>
                  <a:lnTo>
                    <a:pt x="39370" y="2201863"/>
                  </a:lnTo>
                  <a:lnTo>
                    <a:pt x="39370" y="2158042"/>
                  </a:lnTo>
                  <a:lnTo>
                    <a:pt x="42227" y="2158042"/>
                  </a:lnTo>
                  <a:lnTo>
                    <a:pt x="42227" y="2130415"/>
                  </a:lnTo>
                  <a:lnTo>
                    <a:pt x="46037" y="2130415"/>
                  </a:lnTo>
                  <a:lnTo>
                    <a:pt x="46037" y="1846529"/>
                  </a:lnTo>
                  <a:lnTo>
                    <a:pt x="40957" y="1846529"/>
                  </a:lnTo>
                  <a:lnTo>
                    <a:pt x="40957" y="1827794"/>
                  </a:lnTo>
                  <a:lnTo>
                    <a:pt x="43815" y="1827794"/>
                  </a:lnTo>
                  <a:lnTo>
                    <a:pt x="43815" y="1800485"/>
                  </a:lnTo>
                  <a:lnTo>
                    <a:pt x="31115" y="1800485"/>
                  </a:lnTo>
                  <a:lnTo>
                    <a:pt x="12065" y="1783338"/>
                  </a:lnTo>
                  <a:lnTo>
                    <a:pt x="0" y="1768413"/>
                  </a:lnTo>
                  <a:lnTo>
                    <a:pt x="42227" y="1768413"/>
                  </a:lnTo>
                  <a:lnTo>
                    <a:pt x="42227" y="1749043"/>
                  </a:lnTo>
                  <a:lnTo>
                    <a:pt x="46672" y="1744915"/>
                  </a:lnTo>
                  <a:lnTo>
                    <a:pt x="46672" y="1715700"/>
                  </a:lnTo>
                  <a:lnTo>
                    <a:pt x="40322" y="1709032"/>
                  </a:lnTo>
                  <a:lnTo>
                    <a:pt x="40322" y="1703634"/>
                  </a:lnTo>
                  <a:lnTo>
                    <a:pt x="45085" y="1703634"/>
                  </a:lnTo>
                  <a:lnTo>
                    <a:pt x="45085" y="1480081"/>
                  </a:lnTo>
                  <a:lnTo>
                    <a:pt x="31115" y="1463887"/>
                  </a:lnTo>
                  <a:lnTo>
                    <a:pt x="23812" y="1449597"/>
                  </a:lnTo>
                  <a:lnTo>
                    <a:pt x="49847" y="1449597"/>
                  </a:lnTo>
                  <a:lnTo>
                    <a:pt x="49847" y="1414667"/>
                  </a:lnTo>
                  <a:lnTo>
                    <a:pt x="43180" y="1404188"/>
                  </a:lnTo>
                  <a:lnTo>
                    <a:pt x="364172" y="1404188"/>
                  </a:lnTo>
                  <a:lnTo>
                    <a:pt x="356870" y="1374974"/>
                  </a:lnTo>
                  <a:lnTo>
                    <a:pt x="334327" y="1328295"/>
                  </a:lnTo>
                  <a:lnTo>
                    <a:pt x="329247" y="1312100"/>
                  </a:lnTo>
                  <a:lnTo>
                    <a:pt x="340360" y="1312100"/>
                  </a:lnTo>
                  <a:lnTo>
                    <a:pt x="330835" y="1294000"/>
                  </a:lnTo>
                  <a:lnTo>
                    <a:pt x="367982" y="1294000"/>
                  </a:lnTo>
                  <a:lnTo>
                    <a:pt x="367982" y="1272406"/>
                  </a:lnTo>
                  <a:lnTo>
                    <a:pt x="387985" y="1272406"/>
                  </a:lnTo>
                  <a:lnTo>
                    <a:pt x="388302" y="1272406"/>
                  </a:lnTo>
                  <a:lnTo>
                    <a:pt x="388302" y="1203499"/>
                  </a:lnTo>
                  <a:lnTo>
                    <a:pt x="387985" y="1202546"/>
                  </a:lnTo>
                  <a:lnTo>
                    <a:pt x="387350" y="1201276"/>
                  </a:lnTo>
                  <a:lnTo>
                    <a:pt x="387032" y="1200324"/>
                  </a:lnTo>
                  <a:lnTo>
                    <a:pt x="387032" y="1199371"/>
                  </a:lnTo>
                  <a:lnTo>
                    <a:pt x="387350" y="1198736"/>
                  </a:lnTo>
                  <a:lnTo>
                    <a:pt x="387985" y="1198418"/>
                  </a:lnTo>
                  <a:lnTo>
                    <a:pt x="388302" y="1194925"/>
                  </a:lnTo>
                  <a:lnTo>
                    <a:pt x="387985" y="1194290"/>
                  </a:lnTo>
                  <a:lnTo>
                    <a:pt x="387350" y="1193655"/>
                  </a:lnTo>
                  <a:lnTo>
                    <a:pt x="386715" y="1193655"/>
                  </a:lnTo>
                  <a:lnTo>
                    <a:pt x="386397" y="1193338"/>
                  </a:lnTo>
                  <a:lnTo>
                    <a:pt x="385762" y="1193655"/>
                  </a:lnTo>
                  <a:lnTo>
                    <a:pt x="384810" y="1194290"/>
                  </a:lnTo>
                  <a:lnTo>
                    <a:pt x="384492" y="1193655"/>
                  </a:lnTo>
                  <a:lnTo>
                    <a:pt x="384175" y="1192385"/>
                  </a:lnTo>
                  <a:lnTo>
                    <a:pt x="384175" y="1191750"/>
                  </a:lnTo>
                  <a:lnTo>
                    <a:pt x="384810" y="1191432"/>
                  </a:lnTo>
                  <a:lnTo>
                    <a:pt x="386080" y="1191115"/>
                  </a:lnTo>
                  <a:lnTo>
                    <a:pt x="387667" y="1191115"/>
                  </a:lnTo>
                  <a:lnTo>
                    <a:pt x="386397" y="1190480"/>
                  </a:lnTo>
                  <a:lnTo>
                    <a:pt x="384175" y="1188574"/>
                  </a:lnTo>
                  <a:lnTo>
                    <a:pt x="382905" y="1187622"/>
                  </a:lnTo>
                  <a:lnTo>
                    <a:pt x="381635" y="1186669"/>
                  </a:lnTo>
                  <a:lnTo>
                    <a:pt x="381000" y="1185399"/>
                  </a:lnTo>
                  <a:lnTo>
                    <a:pt x="380682" y="1184129"/>
                  </a:lnTo>
                  <a:lnTo>
                    <a:pt x="380047" y="1183811"/>
                  </a:lnTo>
                  <a:lnTo>
                    <a:pt x="379412" y="1182859"/>
                  </a:lnTo>
                  <a:lnTo>
                    <a:pt x="379095" y="1181906"/>
                  </a:lnTo>
                  <a:lnTo>
                    <a:pt x="379095" y="1181271"/>
                  </a:lnTo>
                  <a:lnTo>
                    <a:pt x="379412" y="1180635"/>
                  </a:lnTo>
                  <a:lnTo>
                    <a:pt x="380047" y="1179683"/>
                  </a:lnTo>
                  <a:lnTo>
                    <a:pt x="379730" y="1177777"/>
                  </a:lnTo>
                  <a:lnTo>
                    <a:pt x="377507" y="1175555"/>
                  </a:lnTo>
                  <a:lnTo>
                    <a:pt x="383540" y="1173332"/>
                  </a:lnTo>
                  <a:lnTo>
                    <a:pt x="382905" y="1172697"/>
                  </a:lnTo>
                  <a:lnTo>
                    <a:pt x="382270" y="1171426"/>
                  </a:lnTo>
                  <a:lnTo>
                    <a:pt x="382270" y="1170791"/>
                  </a:lnTo>
                  <a:lnTo>
                    <a:pt x="382587" y="1170156"/>
                  </a:lnTo>
                  <a:lnTo>
                    <a:pt x="383540" y="1169521"/>
                  </a:lnTo>
                  <a:lnTo>
                    <a:pt x="385445" y="1169521"/>
                  </a:lnTo>
                  <a:lnTo>
                    <a:pt x="385762" y="1162853"/>
                  </a:lnTo>
                  <a:lnTo>
                    <a:pt x="383222" y="1161265"/>
                  </a:lnTo>
                  <a:lnTo>
                    <a:pt x="382587" y="1160947"/>
                  </a:lnTo>
                  <a:lnTo>
                    <a:pt x="381952" y="1160947"/>
                  </a:lnTo>
                  <a:lnTo>
                    <a:pt x="381635" y="1159995"/>
                  </a:lnTo>
                  <a:lnTo>
                    <a:pt x="381317" y="1159677"/>
                  </a:lnTo>
                  <a:lnTo>
                    <a:pt x="381635" y="1158725"/>
                  </a:lnTo>
                  <a:lnTo>
                    <a:pt x="382270" y="1157454"/>
                  </a:lnTo>
                  <a:lnTo>
                    <a:pt x="383857" y="1156184"/>
                  </a:lnTo>
                  <a:lnTo>
                    <a:pt x="383222" y="1154914"/>
                  </a:lnTo>
                  <a:lnTo>
                    <a:pt x="382587" y="1153644"/>
                  </a:lnTo>
                  <a:lnTo>
                    <a:pt x="382270" y="1151421"/>
                  </a:lnTo>
                  <a:lnTo>
                    <a:pt x="382270" y="1149516"/>
                  </a:lnTo>
                  <a:lnTo>
                    <a:pt x="382905" y="1146975"/>
                  </a:lnTo>
                  <a:lnTo>
                    <a:pt x="383857" y="1144118"/>
                  </a:lnTo>
                  <a:lnTo>
                    <a:pt x="386397" y="1141260"/>
                  </a:lnTo>
                  <a:lnTo>
                    <a:pt x="384810" y="1139989"/>
                  </a:lnTo>
                  <a:lnTo>
                    <a:pt x="383222" y="1138719"/>
                  </a:lnTo>
                  <a:lnTo>
                    <a:pt x="382270" y="1138402"/>
                  </a:lnTo>
                  <a:lnTo>
                    <a:pt x="381635" y="1138402"/>
                  </a:lnTo>
                  <a:lnTo>
                    <a:pt x="379095" y="1141577"/>
                  </a:lnTo>
                  <a:lnTo>
                    <a:pt x="378460" y="1141577"/>
                  </a:lnTo>
                  <a:lnTo>
                    <a:pt x="376872" y="1141260"/>
                  </a:lnTo>
                  <a:lnTo>
                    <a:pt x="375920" y="1140942"/>
                  </a:lnTo>
                  <a:lnTo>
                    <a:pt x="375602" y="1140625"/>
                  </a:lnTo>
                  <a:lnTo>
                    <a:pt x="375285" y="1139989"/>
                  </a:lnTo>
                  <a:lnTo>
                    <a:pt x="375285" y="1138719"/>
                  </a:lnTo>
                  <a:lnTo>
                    <a:pt x="375285" y="1138402"/>
                  </a:lnTo>
                  <a:lnTo>
                    <a:pt x="374650" y="1137767"/>
                  </a:lnTo>
                  <a:lnTo>
                    <a:pt x="374015" y="1137132"/>
                  </a:lnTo>
                  <a:lnTo>
                    <a:pt x="373062" y="1136814"/>
                  </a:lnTo>
                  <a:lnTo>
                    <a:pt x="372427" y="1137132"/>
                  </a:lnTo>
                  <a:lnTo>
                    <a:pt x="372110" y="1137132"/>
                  </a:lnTo>
                  <a:lnTo>
                    <a:pt x="371475" y="1136814"/>
                  </a:lnTo>
                  <a:lnTo>
                    <a:pt x="371157" y="1136496"/>
                  </a:lnTo>
                  <a:lnTo>
                    <a:pt x="371157" y="1135544"/>
                  </a:lnTo>
                  <a:lnTo>
                    <a:pt x="371157" y="1134909"/>
                  </a:lnTo>
                  <a:lnTo>
                    <a:pt x="369570" y="1133956"/>
                  </a:lnTo>
                  <a:lnTo>
                    <a:pt x="368935" y="1133639"/>
                  </a:lnTo>
                  <a:lnTo>
                    <a:pt x="367665" y="1133003"/>
                  </a:lnTo>
                  <a:lnTo>
                    <a:pt x="366395" y="1133003"/>
                  </a:lnTo>
                  <a:lnTo>
                    <a:pt x="364490" y="1133003"/>
                  </a:lnTo>
                  <a:lnTo>
                    <a:pt x="363855" y="1132686"/>
                  </a:lnTo>
                  <a:lnTo>
                    <a:pt x="363220" y="1131416"/>
                  </a:lnTo>
                  <a:lnTo>
                    <a:pt x="363855" y="1129828"/>
                  </a:lnTo>
                  <a:lnTo>
                    <a:pt x="363855" y="1129193"/>
                  </a:lnTo>
                  <a:lnTo>
                    <a:pt x="362585" y="1128240"/>
                  </a:lnTo>
                  <a:lnTo>
                    <a:pt x="360680" y="1126653"/>
                  </a:lnTo>
                  <a:lnTo>
                    <a:pt x="359727" y="1126017"/>
                  </a:lnTo>
                  <a:lnTo>
                    <a:pt x="358457" y="1125382"/>
                  </a:lnTo>
                  <a:lnTo>
                    <a:pt x="360045" y="1121254"/>
                  </a:lnTo>
                  <a:lnTo>
                    <a:pt x="362585" y="1116809"/>
                  </a:lnTo>
                  <a:lnTo>
                    <a:pt x="366077" y="1111410"/>
                  </a:lnTo>
                  <a:lnTo>
                    <a:pt x="369887" y="1105377"/>
                  </a:lnTo>
                  <a:lnTo>
                    <a:pt x="375285" y="1099026"/>
                  </a:lnTo>
                  <a:lnTo>
                    <a:pt x="378460" y="1096168"/>
                  </a:lnTo>
                  <a:lnTo>
                    <a:pt x="381317" y="1092993"/>
                  </a:lnTo>
                  <a:lnTo>
                    <a:pt x="384492" y="1090452"/>
                  </a:lnTo>
                  <a:lnTo>
                    <a:pt x="388302" y="1087912"/>
                  </a:lnTo>
                  <a:lnTo>
                    <a:pt x="388302" y="1081879"/>
                  </a:lnTo>
                  <a:lnTo>
                    <a:pt x="384492" y="1080608"/>
                  </a:lnTo>
                  <a:lnTo>
                    <a:pt x="384175" y="1079021"/>
                  </a:lnTo>
                  <a:lnTo>
                    <a:pt x="382587" y="1078068"/>
                  </a:lnTo>
                  <a:lnTo>
                    <a:pt x="383857" y="1075210"/>
                  </a:lnTo>
                  <a:lnTo>
                    <a:pt x="386080" y="1071717"/>
                  </a:lnTo>
                  <a:lnTo>
                    <a:pt x="388937" y="1067907"/>
                  </a:lnTo>
                  <a:lnTo>
                    <a:pt x="392747" y="1062826"/>
                  </a:lnTo>
                  <a:lnTo>
                    <a:pt x="397192" y="1057110"/>
                  </a:lnTo>
                  <a:lnTo>
                    <a:pt x="402907" y="1051394"/>
                  </a:lnTo>
                  <a:lnTo>
                    <a:pt x="409575" y="1045043"/>
                  </a:lnTo>
                  <a:lnTo>
                    <a:pt x="414972" y="1046631"/>
                  </a:lnTo>
                  <a:lnTo>
                    <a:pt x="414655" y="1044726"/>
                  </a:lnTo>
                  <a:lnTo>
                    <a:pt x="414655" y="1043138"/>
                  </a:lnTo>
                  <a:lnTo>
                    <a:pt x="414972" y="1040915"/>
                  </a:lnTo>
                  <a:lnTo>
                    <a:pt x="415290" y="1038375"/>
                  </a:lnTo>
                  <a:lnTo>
                    <a:pt x="416560" y="1035517"/>
                  </a:lnTo>
                  <a:lnTo>
                    <a:pt x="418147" y="1032341"/>
                  </a:lnTo>
                  <a:lnTo>
                    <a:pt x="420687" y="1029166"/>
                  </a:lnTo>
                  <a:lnTo>
                    <a:pt x="420370" y="1027896"/>
                  </a:lnTo>
                  <a:lnTo>
                    <a:pt x="420370" y="1026943"/>
                  </a:lnTo>
                  <a:lnTo>
                    <a:pt x="420687" y="1025355"/>
                  </a:lnTo>
                  <a:lnTo>
                    <a:pt x="421322" y="1024085"/>
                  </a:lnTo>
                  <a:lnTo>
                    <a:pt x="422275" y="1022497"/>
                  </a:lnTo>
                  <a:lnTo>
                    <a:pt x="423862" y="1021545"/>
                  </a:lnTo>
                  <a:lnTo>
                    <a:pt x="426402" y="1020910"/>
                  </a:lnTo>
                  <a:lnTo>
                    <a:pt x="429578" y="1019322"/>
                  </a:lnTo>
                  <a:lnTo>
                    <a:pt x="427673" y="1012336"/>
                  </a:lnTo>
                  <a:lnTo>
                    <a:pt x="426720" y="1006620"/>
                  </a:lnTo>
                  <a:lnTo>
                    <a:pt x="426402" y="1001857"/>
                  </a:lnTo>
                  <a:lnTo>
                    <a:pt x="436563" y="1003127"/>
                  </a:lnTo>
                  <a:lnTo>
                    <a:pt x="436563" y="993283"/>
                  </a:lnTo>
                  <a:lnTo>
                    <a:pt x="440055" y="993283"/>
                  </a:lnTo>
                  <a:lnTo>
                    <a:pt x="440055" y="991378"/>
                  </a:lnTo>
                  <a:lnTo>
                    <a:pt x="440373" y="985662"/>
                  </a:lnTo>
                  <a:lnTo>
                    <a:pt x="441325" y="978676"/>
                  </a:lnTo>
                  <a:lnTo>
                    <a:pt x="441960" y="975501"/>
                  </a:lnTo>
                  <a:lnTo>
                    <a:pt x="443230" y="972008"/>
                  </a:lnTo>
                  <a:lnTo>
                    <a:pt x="442278" y="970737"/>
                  </a:lnTo>
                  <a:lnTo>
                    <a:pt x="441960" y="969150"/>
                  </a:lnTo>
                  <a:lnTo>
                    <a:pt x="441643" y="966927"/>
                  </a:lnTo>
                  <a:lnTo>
                    <a:pt x="441325" y="966927"/>
                  </a:lnTo>
                  <a:lnTo>
                    <a:pt x="440373" y="965657"/>
                  </a:lnTo>
                  <a:lnTo>
                    <a:pt x="440055" y="965022"/>
                  </a:lnTo>
                  <a:lnTo>
                    <a:pt x="439738" y="964069"/>
                  </a:lnTo>
                  <a:lnTo>
                    <a:pt x="439420" y="962799"/>
                  </a:lnTo>
                  <a:lnTo>
                    <a:pt x="439420" y="961211"/>
                  </a:lnTo>
                  <a:lnTo>
                    <a:pt x="441008" y="960894"/>
                  </a:lnTo>
                  <a:lnTo>
                    <a:pt x="441008" y="958353"/>
                  </a:lnTo>
                  <a:lnTo>
                    <a:pt x="441643" y="958353"/>
                  </a:lnTo>
                  <a:lnTo>
                    <a:pt x="442913" y="957718"/>
                  </a:lnTo>
                  <a:lnTo>
                    <a:pt x="443865" y="956765"/>
                  </a:lnTo>
                  <a:lnTo>
                    <a:pt x="445135" y="955178"/>
                  </a:lnTo>
                  <a:lnTo>
                    <a:pt x="446405" y="952637"/>
                  </a:lnTo>
                  <a:lnTo>
                    <a:pt x="447358" y="948827"/>
                  </a:lnTo>
                  <a:lnTo>
                    <a:pt x="448310" y="944064"/>
                  </a:lnTo>
                  <a:lnTo>
                    <a:pt x="443230" y="940571"/>
                  </a:lnTo>
                  <a:lnTo>
                    <a:pt x="446405" y="935807"/>
                  </a:lnTo>
                  <a:lnTo>
                    <a:pt x="446088" y="934855"/>
                  </a:lnTo>
                  <a:lnTo>
                    <a:pt x="445453" y="932632"/>
                  </a:lnTo>
                  <a:lnTo>
                    <a:pt x="445453" y="931362"/>
                  </a:lnTo>
                  <a:lnTo>
                    <a:pt x="446088" y="929774"/>
                  </a:lnTo>
                  <a:lnTo>
                    <a:pt x="446723" y="928504"/>
                  </a:lnTo>
                  <a:lnTo>
                    <a:pt x="447993" y="927234"/>
                  </a:lnTo>
                  <a:lnTo>
                    <a:pt x="447675" y="926916"/>
                  </a:lnTo>
                  <a:lnTo>
                    <a:pt x="447040" y="925646"/>
                  </a:lnTo>
                  <a:lnTo>
                    <a:pt x="446723" y="924376"/>
                  </a:lnTo>
                  <a:lnTo>
                    <a:pt x="446723" y="922471"/>
                  </a:lnTo>
                  <a:lnTo>
                    <a:pt x="447040" y="920565"/>
                  </a:lnTo>
                  <a:lnTo>
                    <a:pt x="447675" y="918342"/>
                  </a:lnTo>
                  <a:lnTo>
                    <a:pt x="447993" y="917072"/>
                  </a:lnTo>
                  <a:lnTo>
                    <a:pt x="449580" y="913897"/>
                  </a:lnTo>
                  <a:lnTo>
                    <a:pt x="450533" y="912944"/>
                  </a:lnTo>
                  <a:lnTo>
                    <a:pt x="451485" y="911991"/>
                  </a:lnTo>
                  <a:lnTo>
                    <a:pt x="452120" y="911674"/>
                  </a:lnTo>
                  <a:lnTo>
                    <a:pt x="452438" y="911674"/>
                  </a:lnTo>
                  <a:lnTo>
                    <a:pt x="452755" y="912309"/>
                  </a:lnTo>
                  <a:lnTo>
                    <a:pt x="452755" y="911991"/>
                  </a:lnTo>
                  <a:lnTo>
                    <a:pt x="453390" y="911674"/>
                  </a:lnTo>
                  <a:lnTo>
                    <a:pt x="454025" y="911674"/>
                  </a:lnTo>
                  <a:lnTo>
                    <a:pt x="454660" y="912627"/>
                  </a:lnTo>
                  <a:lnTo>
                    <a:pt x="455295" y="912944"/>
                  </a:lnTo>
                  <a:lnTo>
                    <a:pt x="456248" y="913897"/>
                  </a:lnTo>
                  <a:lnTo>
                    <a:pt x="457200" y="914849"/>
                  </a:lnTo>
                  <a:lnTo>
                    <a:pt x="457835" y="916120"/>
                  </a:lnTo>
                  <a:lnTo>
                    <a:pt x="457835" y="917390"/>
                  </a:lnTo>
                  <a:lnTo>
                    <a:pt x="457835" y="918660"/>
                  </a:lnTo>
                  <a:lnTo>
                    <a:pt x="457835" y="921200"/>
                  </a:lnTo>
                  <a:lnTo>
                    <a:pt x="460375" y="918978"/>
                  </a:lnTo>
                  <a:lnTo>
                    <a:pt x="460058" y="916755"/>
                  </a:lnTo>
                  <a:lnTo>
                    <a:pt x="459740" y="914214"/>
                  </a:lnTo>
                  <a:lnTo>
                    <a:pt x="460058" y="912944"/>
                  </a:lnTo>
                  <a:lnTo>
                    <a:pt x="460058" y="911991"/>
                  </a:lnTo>
                  <a:lnTo>
                    <a:pt x="459740" y="911991"/>
                  </a:lnTo>
                  <a:lnTo>
                    <a:pt x="458788" y="911674"/>
                  </a:lnTo>
                  <a:lnTo>
                    <a:pt x="458153" y="911039"/>
                  </a:lnTo>
                  <a:lnTo>
                    <a:pt x="457835" y="910086"/>
                  </a:lnTo>
                  <a:lnTo>
                    <a:pt x="457518" y="908816"/>
                  </a:lnTo>
                  <a:lnTo>
                    <a:pt x="457518" y="906593"/>
                  </a:lnTo>
                  <a:lnTo>
                    <a:pt x="457835" y="906276"/>
                  </a:lnTo>
                  <a:lnTo>
                    <a:pt x="458788" y="905958"/>
                  </a:lnTo>
                  <a:lnTo>
                    <a:pt x="459740" y="905958"/>
                  </a:lnTo>
                  <a:lnTo>
                    <a:pt x="460693" y="906593"/>
                  </a:lnTo>
                  <a:lnTo>
                    <a:pt x="461645" y="907228"/>
                  </a:lnTo>
                  <a:lnTo>
                    <a:pt x="462598" y="909134"/>
                  </a:lnTo>
                  <a:lnTo>
                    <a:pt x="468948" y="902148"/>
                  </a:lnTo>
                  <a:lnTo>
                    <a:pt x="468948" y="900877"/>
                  </a:lnTo>
                  <a:lnTo>
                    <a:pt x="468948" y="898655"/>
                  </a:lnTo>
                  <a:lnTo>
                    <a:pt x="468948" y="897384"/>
                  </a:lnTo>
                  <a:lnTo>
                    <a:pt x="469265" y="895797"/>
                  </a:lnTo>
                  <a:lnTo>
                    <a:pt x="469900" y="893891"/>
                  </a:lnTo>
                  <a:lnTo>
                    <a:pt x="470853" y="892304"/>
                  </a:lnTo>
                  <a:lnTo>
                    <a:pt x="470218" y="891986"/>
                  </a:lnTo>
                  <a:lnTo>
                    <a:pt x="468630" y="890716"/>
                  </a:lnTo>
                  <a:lnTo>
                    <a:pt x="467995" y="889446"/>
                  </a:lnTo>
                  <a:lnTo>
                    <a:pt x="467043" y="887858"/>
                  </a:lnTo>
                  <a:lnTo>
                    <a:pt x="466408" y="885635"/>
                  </a:lnTo>
                  <a:lnTo>
                    <a:pt x="466090" y="883412"/>
                  </a:lnTo>
                  <a:lnTo>
                    <a:pt x="465138" y="882142"/>
                  </a:lnTo>
                  <a:lnTo>
                    <a:pt x="464503" y="880872"/>
                  </a:lnTo>
                  <a:lnTo>
                    <a:pt x="463550" y="878967"/>
                  </a:lnTo>
                  <a:lnTo>
                    <a:pt x="463550" y="877061"/>
                  </a:lnTo>
                  <a:lnTo>
                    <a:pt x="463550" y="876426"/>
                  </a:lnTo>
                  <a:lnTo>
                    <a:pt x="463868" y="875474"/>
                  </a:lnTo>
                  <a:lnTo>
                    <a:pt x="464820" y="874839"/>
                  </a:lnTo>
                  <a:lnTo>
                    <a:pt x="465455" y="873886"/>
                  </a:lnTo>
                  <a:lnTo>
                    <a:pt x="466725" y="873251"/>
                  </a:lnTo>
                  <a:lnTo>
                    <a:pt x="467995" y="872933"/>
                  </a:lnTo>
                  <a:lnTo>
                    <a:pt x="468630" y="871028"/>
                  </a:lnTo>
                  <a:lnTo>
                    <a:pt x="470218" y="866900"/>
                  </a:lnTo>
                  <a:lnTo>
                    <a:pt x="472123" y="860867"/>
                  </a:lnTo>
                  <a:lnTo>
                    <a:pt x="472758" y="857056"/>
                  </a:lnTo>
                  <a:lnTo>
                    <a:pt x="473075" y="853563"/>
                  </a:lnTo>
                  <a:lnTo>
                    <a:pt x="472123" y="852610"/>
                  </a:lnTo>
                  <a:lnTo>
                    <a:pt x="470218" y="849753"/>
                  </a:lnTo>
                  <a:lnTo>
                    <a:pt x="469265" y="848482"/>
                  </a:lnTo>
                  <a:lnTo>
                    <a:pt x="468948" y="846895"/>
                  </a:lnTo>
                  <a:lnTo>
                    <a:pt x="468630" y="845624"/>
                  </a:lnTo>
                  <a:lnTo>
                    <a:pt x="469265" y="844354"/>
                  </a:lnTo>
                  <a:lnTo>
                    <a:pt x="469265" y="843402"/>
                  </a:lnTo>
                  <a:lnTo>
                    <a:pt x="469583" y="842449"/>
                  </a:lnTo>
                  <a:lnTo>
                    <a:pt x="470218" y="841179"/>
                  </a:lnTo>
                  <a:lnTo>
                    <a:pt x="470853" y="840544"/>
                  </a:lnTo>
                  <a:lnTo>
                    <a:pt x="472123" y="840226"/>
                  </a:lnTo>
                  <a:lnTo>
                    <a:pt x="471805" y="838956"/>
                  </a:lnTo>
                  <a:lnTo>
                    <a:pt x="470853" y="835780"/>
                  </a:lnTo>
                  <a:lnTo>
                    <a:pt x="470535" y="834510"/>
                  </a:lnTo>
                  <a:lnTo>
                    <a:pt x="470853" y="833240"/>
                  </a:lnTo>
                  <a:lnTo>
                    <a:pt x="470853" y="832923"/>
                  </a:lnTo>
                  <a:lnTo>
                    <a:pt x="471170" y="832923"/>
                  </a:lnTo>
                  <a:lnTo>
                    <a:pt x="472440" y="833240"/>
                  </a:lnTo>
                  <a:lnTo>
                    <a:pt x="472123" y="831970"/>
                  </a:lnTo>
                  <a:lnTo>
                    <a:pt x="471805" y="828477"/>
                  </a:lnTo>
                  <a:lnTo>
                    <a:pt x="471805" y="826889"/>
                  </a:lnTo>
                  <a:lnTo>
                    <a:pt x="472123" y="825619"/>
                  </a:lnTo>
                  <a:lnTo>
                    <a:pt x="472758" y="824666"/>
                  </a:lnTo>
                  <a:lnTo>
                    <a:pt x="473393" y="824349"/>
                  </a:lnTo>
                  <a:lnTo>
                    <a:pt x="474028" y="824031"/>
                  </a:lnTo>
                  <a:lnTo>
                    <a:pt x="474345" y="823714"/>
                  </a:lnTo>
                  <a:lnTo>
                    <a:pt x="474980" y="823079"/>
                  </a:lnTo>
                  <a:lnTo>
                    <a:pt x="475298" y="822761"/>
                  </a:lnTo>
                  <a:lnTo>
                    <a:pt x="475933" y="822761"/>
                  </a:lnTo>
                  <a:lnTo>
                    <a:pt x="476568" y="822761"/>
                  </a:lnTo>
                  <a:lnTo>
                    <a:pt x="477203" y="823714"/>
                  </a:lnTo>
                  <a:lnTo>
                    <a:pt x="478155" y="822761"/>
                  </a:lnTo>
                  <a:lnTo>
                    <a:pt x="480378" y="821173"/>
                  </a:lnTo>
                  <a:lnTo>
                    <a:pt x="481330" y="820538"/>
                  </a:lnTo>
                  <a:lnTo>
                    <a:pt x="482918" y="820538"/>
                  </a:lnTo>
                  <a:lnTo>
                    <a:pt x="484188" y="821173"/>
                  </a:lnTo>
                  <a:lnTo>
                    <a:pt x="485458" y="822761"/>
                  </a:lnTo>
                  <a:lnTo>
                    <a:pt x="487045" y="825301"/>
                  </a:lnTo>
                  <a:lnTo>
                    <a:pt x="489268" y="817998"/>
                  </a:lnTo>
                  <a:lnTo>
                    <a:pt x="495300" y="801486"/>
                  </a:lnTo>
                  <a:lnTo>
                    <a:pt x="498475" y="791324"/>
                  </a:lnTo>
                  <a:lnTo>
                    <a:pt x="502603" y="781480"/>
                  </a:lnTo>
                  <a:lnTo>
                    <a:pt x="506095" y="772906"/>
                  </a:lnTo>
                  <a:lnTo>
                    <a:pt x="509588" y="766238"/>
                  </a:lnTo>
                  <a:lnTo>
                    <a:pt x="507048" y="761157"/>
                  </a:lnTo>
                  <a:lnTo>
                    <a:pt x="506413" y="760840"/>
                  </a:lnTo>
                  <a:lnTo>
                    <a:pt x="504825" y="759569"/>
                  </a:lnTo>
                  <a:lnTo>
                    <a:pt x="504508" y="758934"/>
                  </a:lnTo>
                  <a:lnTo>
                    <a:pt x="504190" y="757982"/>
                  </a:lnTo>
                  <a:lnTo>
                    <a:pt x="504508" y="756712"/>
                  </a:lnTo>
                  <a:lnTo>
                    <a:pt x="505460" y="755441"/>
                  </a:lnTo>
                  <a:lnTo>
                    <a:pt x="506095" y="754489"/>
                  </a:lnTo>
                  <a:lnTo>
                    <a:pt x="507683" y="752266"/>
                  </a:lnTo>
                  <a:lnTo>
                    <a:pt x="508953" y="751313"/>
                  </a:lnTo>
                  <a:lnTo>
                    <a:pt x="509905" y="750678"/>
                  </a:lnTo>
                  <a:lnTo>
                    <a:pt x="511175" y="750678"/>
                  </a:lnTo>
                  <a:lnTo>
                    <a:pt x="512445" y="750996"/>
                  </a:lnTo>
                  <a:lnTo>
                    <a:pt x="513398" y="749726"/>
                  </a:lnTo>
                  <a:lnTo>
                    <a:pt x="514985" y="748773"/>
                  </a:lnTo>
                  <a:lnTo>
                    <a:pt x="516573" y="748773"/>
                  </a:lnTo>
                  <a:lnTo>
                    <a:pt x="516890" y="748138"/>
                  </a:lnTo>
                  <a:lnTo>
                    <a:pt x="516890" y="746550"/>
                  </a:lnTo>
                  <a:lnTo>
                    <a:pt x="516890" y="744645"/>
                  </a:lnTo>
                  <a:lnTo>
                    <a:pt x="516573" y="743692"/>
                  </a:lnTo>
                  <a:lnTo>
                    <a:pt x="515938" y="742422"/>
                  </a:lnTo>
                  <a:lnTo>
                    <a:pt x="515620" y="741787"/>
                  </a:lnTo>
                  <a:lnTo>
                    <a:pt x="515303" y="740199"/>
                  </a:lnTo>
                  <a:lnTo>
                    <a:pt x="515303" y="739564"/>
                  </a:lnTo>
                  <a:lnTo>
                    <a:pt x="515303" y="738929"/>
                  </a:lnTo>
                  <a:lnTo>
                    <a:pt x="515938" y="738611"/>
                  </a:lnTo>
                  <a:lnTo>
                    <a:pt x="516890" y="738294"/>
                  </a:lnTo>
                  <a:lnTo>
                    <a:pt x="516890" y="736706"/>
                  </a:lnTo>
                  <a:lnTo>
                    <a:pt x="516890" y="734801"/>
                  </a:lnTo>
                  <a:lnTo>
                    <a:pt x="516255" y="732578"/>
                  </a:lnTo>
                  <a:lnTo>
                    <a:pt x="515938" y="732261"/>
                  </a:lnTo>
                  <a:lnTo>
                    <a:pt x="515938" y="730990"/>
                  </a:lnTo>
                  <a:lnTo>
                    <a:pt x="516255" y="730673"/>
                  </a:lnTo>
                  <a:lnTo>
                    <a:pt x="516573" y="730355"/>
                  </a:lnTo>
                  <a:lnTo>
                    <a:pt x="517208" y="730355"/>
                  </a:lnTo>
                  <a:lnTo>
                    <a:pt x="518478" y="730990"/>
                  </a:lnTo>
                  <a:lnTo>
                    <a:pt x="518795" y="730990"/>
                  </a:lnTo>
                  <a:lnTo>
                    <a:pt x="519748" y="731625"/>
                  </a:lnTo>
                  <a:lnTo>
                    <a:pt x="520383" y="731943"/>
                  </a:lnTo>
                  <a:lnTo>
                    <a:pt x="521018" y="732896"/>
                  </a:lnTo>
                  <a:lnTo>
                    <a:pt x="521335" y="733848"/>
                  </a:lnTo>
                  <a:lnTo>
                    <a:pt x="521970" y="735436"/>
                  </a:lnTo>
                  <a:lnTo>
                    <a:pt x="526733" y="736389"/>
                  </a:lnTo>
                  <a:lnTo>
                    <a:pt x="530543" y="730355"/>
                  </a:lnTo>
                  <a:lnTo>
                    <a:pt x="539750" y="716383"/>
                  </a:lnTo>
                  <a:lnTo>
                    <a:pt x="545465" y="708127"/>
                  </a:lnTo>
                  <a:lnTo>
                    <a:pt x="551498" y="700506"/>
                  </a:lnTo>
                  <a:lnTo>
                    <a:pt x="556895" y="693520"/>
                  </a:lnTo>
                  <a:lnTo>
                    <a:pt x="559753" y="690662"/>
                  </a:lnTo>
                  <a:lnTo>
                    <a:pt x="562293" y="688439"/>
                  </a:lnTo>
                  <a:lnTo>
                    <a:pt x="561658" y="687804"/>
                  </a:lnTo>
                  <a:lnTo>
                    <a:pt x="561023" y="685264"/>
                  </a:lnTo>
                  <a:lnTo>
                    <a:pt x="560705" y="683994"/>
                  </a:lnTo>
                  <a:lnTo>
                    <a:pt x="560388" y="682406"/>
                  </a:lnTo>
                  <a:lnTo>
                    <a:pt x="560705" y="680818"/>
                  </a:lnTo>
                  <a:lnTo>
                    <a:pt x="561340" y="679230"/>
                  </a:lnTo>
                  <a:lnTo>
                    <a:pt x="561975" y="678913"/>
                  </a:lnTo>
                  <a:lnTo>
                    <a:pt x="563880" y="677960"/>
                  </a:lnTo>
                  <a:lnTo>
                    <a:pt x="566420" y="676372"/>
                  </a:lnTo>
                  <a:lnTo>
                    <a:pt x="567373" y="675420"/>
                  </a:lnTo>
                  <a:lnTo>
                    <a:pt x="568325" y="674150"/>
                  </a:lnTo>
                  <a:lnTo>
                    <a:pt x="568008" y="673197"/>
                  </a:lnTo>
                  <a:lnTo>
                    <a:pt x="567373" y="670339"/>
                  </a:lnTo>
                  <a:lnTo>
                    <a:pt x="567690" y="669069"/>
                  </a:lnTo>
                  <a:lnTo>
                    <a:pt x="568008" y="667799"/>
                  </a:lnTo>
                  <a:lnTo>
                    <a:pt x="569278" y="666846"/>
                  </a:lnTo>
                  <a:lnTo>
                    <a:pt x="570865" y="666529"/>
                  </a:lnTo>
                  <a:lnTo>
                    <a:pt x="570865" y="664941"/>
                  </a:lnTo>
                  <a:lnTo>
                    <a:pt x="571183" y="663353"/>
                  </a:lnTo>
                  <a:lnTo>
                    <a:pt x="571818" y="662083"/>
                  </a:lnTo>
                  <a:lnTo>
                    <a:pt x="573088" y="660813"/>
                  </a:lnTo>
                  <a:lnTo>
                    <a:pt x="574040" y="660178"/>
                  </a:lnTo>
                  <a:lnTo>
                    <a:pt x="574675" y="659860"/>
                  </a:lnTo>
                  <a:lnTo>
                    <a:pt x="575945" y="659860"/>
                  </a:lnTo>
                  <a:lnTo>
                    <a:pt x="577215" y="659860"/>
                  </a:lnTo>
                  <a:lnTo>
                    <a:pt x="578803" y="660178"/>
                  </a:lnTo>
                  <a:lnTo>
                    <a:pt x="580708" y="660813"/>
                  </a:lnTo>
                  <a:lnTo>
                    <a:pt x="580708" y="659860"/>
                  </a:lnTo>
                  <a:lnTo>
                    <a:pt x="580708" y="658272"/>
                  </a:lnTo>
                  <a:lnTo>
                    <a:pt x="581025" y="657637"/>
                  </a:lnTo>
                  <a:lnTo>
                    <a:pt x="581978" y="657320"/>
                  </a:lnTo>
                  <a:lnTo>
                    <a:pt x="582930" y="657320"/>
                  </a:lnTo>
                  <a:lnTo>
                    <a:pt x="584518" y="658272"/>
                  </a:lnTo>
                  <a:lnTo>
                    <a:pt x="584835" y="658272"/>
                  </a:lnTo>
                  <a:lnTo>
                    <a:pt x="585153" y="659225"/>
                  </a:lnTo>
                  <a:lnTo>
                    <a:pt x="585153" y="660495"/>
                  </a:lnTo>
                  <a:lnTo>
                    <a:pt x="584518" y="662400"/>
                  </a:lnTo>
                  <a:lnTo>
                    <a:pt x="586105" y="664623"/>
                  </a:lnTo>
                  <a:lnTo>
                    <a:pt x="594678" y="657320"/>
                  </a:lnTo>
                  <a:lnTo>
                    <a:pt x="603568" y="649699"/>
                  </a:lnTo>
                  <a:lnTo>
                    <a:pt x="614363" y="640172"/>
                  </a:lnTo>
                  <a:lnTo>
                    <a:pt x="626745" y="630328"/>
                  </a:lnTo>
                  <a:lnTo>
                    <a:pt x="639763" y="621119"/>
                  </a:lnTo>
                  <a:lnTo>
                    <a:pt x="646113" y="616674"/>
                  </a:lnTo>
                  <a:lnTo>
                    <a:pt x="652463" y="612546"/>
                  </a:lnTo>
                  <a:lnTo>
                    <a:pt x="657860" y="609370"/>
                  </a:lnTo>
                  <a:lnTo>
                    <a:pt x="663575" y="606512"/>
                  </a:lnTo>
                  <a:lnTo>
                    <a:pt x="662305" y="601432"/>
                  </a:lnTo>
                  <a:lnTo>
                    <a:pt x="661670" y="600479"/>
                  </a:lnTo>
                  <a:lnTo>
                    <a:pt x="660083" y="597621"/>
                  </a:lnTo>
                  <a:lnTo>
                    <a:pt x="657543" y="593175"/>
                  </a:lnTo>
                  <a:lnTo>
                    <a:pt x="656590" y="590000"/>
                  </a:lnTo>
                  <a:lnTo>
                    <a:pt x="655638" y="587142"/>
                  </a:lnTo>
                  <a:lnTo>
                    <a:pt x="655003" y="583332"/>
                  </a:lnTo>
                  <a:lnTo>
                    <a:pt x="654368" y="579839"/>
                  </a:lnTo>
                  <a:lnTo>
                    <a:pt x="654050" y="575393"/>
                  </a:lnTo>
                  <a:lnTo>
                    <a:pt x="654050" y="571265"/>
                  </a:lnTo>
                  <a:lnTo>
                    <a:pt x="654685" y="566502"/>
                  </a:lnTo>
                  <a:lnTo>
                    <a:pt x="655638" y="561738"/>
                  </a:lnTo>
                  <a:lnTo>
                    <a:pt x="656908" y="556975"/>
                  </a:lnTo>
                  <a:lnTo>
                    <a:pt x="659448" y="551577"/>
                  </a:lnTo>
                  <a:lnTo>
                    <a:pt x="659130" y="550307"/>
                  </a:lnTo>
                  <a:lnTo>
                    <a:pt x="659130" y="546814"/>
                  </a:lnTo>
                  <a:lnTo>
                    <a:pt x="659130" y="542051"/>
                  </a:lnTo>
                  <a:lnTo>
                    <a:pt x="659448" y="538558"/>
                  </a:lnTo>
                  <a:lnTo>
                    <a:pt x="660083" y="535382"/>
                  </a:lnTo>
                  <a:lnTo>
                    <a:pt x="661035" y="531572"/>
                  </a:lnTo>
                  <a:lnTo>
                    <a:pt x="662305" y="528079"/>
                  </a:lnTo>
                  <a:lnTo>
                    <a:pt x="663893" y="523950"/>
                  </a:lnTo>
                  <a:lnTo>
                    <a:pt x="666115" y="519505"/>
                  </a:lnTo>
                  <a:lnTo>
                    <a:pt x="668655" y="515694"/>
                  </a:lnTo>
                  <a:lnTo>
                    <a:pt x="671513" y="511566"/>
                  </a:lnTo>
                  <a:lnTo>
                    <a:pt x="675640" y="507438"/>
                  </a:lnTo>
                  <a:lnTo>
                    <a:pt x="680085" y="503310"/>
                  </a:lnTo>
                  <a:lnTo>
                    <a:pt x="680085" y="442659"/>
                  </a:lnTo>
                  <a:lnTo>
                    <a:pt x="679450" y="442659"/>
                  </a:lnTo>
                  <a:lnTo>
                    <a:pt x="679133" y="442024"/>
                  </a:lnTo>
                  <a:lnTo>
                    <a:pt x="678815" y="441389"/>
                  </a:lnTo>
                  <a:lnTo>
                    <a:pt x="678815" y="439166"/>
                  </a:lnTo>
                  <a:lnTo>
                    <a:pt x="677545" y="439483"/>
                  </a:lnTo>
                  <a:lnTo>
                    <a:pt x="677228" y="436308"/>
                  </a:lnTo>
                  <a:lnTo>
                    <a:pt x="676910" y="433767"/>
                  </a:lnTo>
                  <a:lnTo>
                    <a:pt x="677228" y="432180"/>
                  </a:lnTo>
                  <a:lnTo>
                    <a:pt x="677228" y="431227"/>
                  </a:lnTo>
                  <a:lnTo>
                    <a:pt x="677228" y="429957"/>
                  </a:lnTo>
                  <a:lnTo>
                    <a:pt x="676593" y="427734"/>
                  </a:lnTo>
                  <a:lnTo>
                    <a:pt x="676593" y="426146"/>
                  </a:lnTo>
                  <a:lnTo>
                    <a:pt x="676593" y="425194"/>
                  </a:lnTo>
                  <a:lnTo>
                    <a:pt x="676910" y="424559"/>
                  </a:lnTo>
                  <a:lnTo>
                    <a:pt x="677545" y="424241"/>
                  </a:lnTo>
                  <a:lnTo>
                    <a:pt x="677863" y="418525"/>
                  </a:lnTo>
                  <a:lnTo>
                    <a:pt x="673735" y="417890"/>
                  </a:lnTo>
                  <a:lnTo>
                    <a:pt x="672465" y="416620"/>
                  </a:lnTo>
                  <a:lnTo>
                    <a:pt x="669925" y="416620"/>
                  </a:lnTo>
                  <a:lnTo>
                    <a:pt x="669290" y="414715"/>
                  </a:lnTo>
                  <a:lnTo>
                    <a:pt x="668338" y="409316"/>
                  </a:lnTo>
                  <a:lnTo>
                    <a:pt x="668338" y="405823"/>
                  </a:lnTo>
                  <a:lnTo>
                    <a:pt x="668338" y="402013"/>
                  </a:lnTo>
                  <a:lnTo>
                    <a:pt x="668973" y="398520"/>
                  </a:lnTo>
                  <a:lnTo>
                    <a:pt x="670243" y="394392"/>
                  </a:lnTo>
                  <a:lnTo>
                    <a:pt x="677545" y="394392"/>
                  </a:lnTo>
                  <a:lnTo>
                    <a:pt x="677228" y="394074"/>
                  </a:lnTo>
                  <a:lnTo>
                    <a:pt x="677228" y="392486"/>
                  </a:lnTo>
                  <a:lnTo>
                    <a:pt x="677228" y="391851"/>
                  </a:lnTo>
                  <a:lnTo>
                    <a:pt x="677863" y="391216"/>
                  </a:lnTo>
                  <a:lnTo>
                    <a:pt x="678815" y="390581"/>
                  </a:lnTo>
                  <a:lnTo>
                    <a:pt x="680403" y="389946"/>
                  </a:lnTo>
                  <a:lnTo>
                    <a:pt x="680085" y="388041"/>
                  </a:lnTo>
                  <a:lnTo>
                    <a:pt x="679450" y="385818"/>
                  </a:lnTo>
                  <a:lnTo>
                    <a:pt x="678815" y="382960"/>
                  </a:lnTo>
                  <a:lnTo>
                    <a:pt x="678498" y="382325"/>
                  </a:lnTo>
                  <a:lnTo>
                    <a:pt x="678180" y="381055"/>
                  </a:lnTo>
                  <a:lnTo>
                    <a:pt x="678180" y="380102"/>
                  </a:lnTo>
                  <a:lnTo>
                    <a:pt x="678498" y="379467"/>
                  </a:lnTo>
                  <a:lnTo>
                    <a:pt x="678815" y="378832"/>
                  </a:lnTo>
                  <a:lnTo>
                    <a:pt x="680085" y="378197"/>
                  </a:lnTo>
                  <a:lnTo>
                    <a:pt x="680403" y="369623"/>
                  </a:lnTo>
                  <a:lnTo>
                    <a:pt x="680085" y="368988"/>
                  </a:lnTo>
                  <a:lnTo>
                    <a:pt x="679133" y="367718"/>
                  </a:lnTo>
                  <a:lnTo>
                    <a:pt x="679133" y="365495"/>
                  </a:lnTo>
                  <a:lnTo>
                    <a:pt x="679133" y="364225"/>
                  </a:lnTo>
                  <a:lnTo>
                    <a:pt x="680085" y="362637"/>
                  </a:lnTo>
                  <a:lnTo>
                    <a:pt x="681038" y="360732"/>
                  </a:lnTo>
                  <a:lnTo>
                    <a:pt x="681673" y="358827"/>
                  </a:lnTo>
                  <a:lnTo>
                    <a:pt x="681673" y="356921"/>
                  </a:lnTo>
                  <a:lnTo>
                    <a:pt x="681673" y="353746"/>
                  </a:lnTo>
                  <a:lnTo>
                    <a:pt x="682308" y="351205"/>
                  </a:lnTo>
                  <a:lnTo>
                    <a:pt x="682625" y="349935"/>
                  </a:lnTo>
                  <a:lnTo>
                    <a:pt x="682943" y="348983"/>
                  </a:lnTo>
                  <a:lnTo>
                    <a:pt x="682625" y="348348"/>
                  </a:lnTo>
                  <a:lnTo>
                    <a:pt x="681673" y="346760"/>
                  </a:lnTo>
                  <a:lnTo>
                    <a:pt x="681038" y="344855"/>
                  </a:lnTo>
                  <a:lnTo>
                    <a:pt x="681038" y="343584"/>
                  </a:lnTo>
                  <a:lnTo>
                    <a:pt x="681038" y="342314"/>
                  </a:lnTo>
                  <a:lnTo>
                    <a:pt x="681355" y="341679"/>
                  </a:lnTo>
                  <a:lnTo>
                    <a:pt x="682308" y="339774"/>
                  </a:lnTo>
                  <a:lnTo>
                    <a:pt x="683260" y="339456"/>
                  </a:lnTo>
                  <a:lnTo>
                    <a:pt x="684213" y="339139"/>
                  </a:lnTo>
                  <a:lnTo>
                    <a:pt x="685165" y="339774"/>
                  </a:lnTo>
                  <a:lnTo>
                    <a:pt x="686435" y="341044"/>
                  </a:lnTo>
                  <a:lnTo>
                    <a:pt x="688023" y="343267"/>
                  </a:lnTo>
                  <a:lnTo>
                    <a:pt x="688658" y="343584"/>
                  </a:lnTo>
                  <a:lnTo>
                    <a:pt x="689293" y="343902"/>
                  </a:lnTo>
                  <a:lnTo>
                    <a:pt x="690245" y="344219"/>
                  </a:lnTo>
                  <a:lnTo>
                    <a:pt x="691198" y="345172"/>
                  </a:lnTo>
                  <a:lnTo>
                    <a:pt x="691833" y="346760"/>
                  </a:lnTo>
                  <a:lnTo>
                    <a:pt x="692468" y="348983"/>
                  </a:lnTo>
                  <a:lnTo>
                    <a:pt x="692785" y="351523"/>
                  </a:lnTo>
                  <a:lnTo>
                    <a:pt x="693420" y="352793"/>
                  </a:lnTo>
                  <a:lnTo>
                    <a:pt x="694690" y="356921"/>
                  </a:lnTo>
                  <a:lnTo>
                    <a:pt x="695008" y="359144"/>
                  </a:lnTo>
                  <a:lnTo>
                    <a:pt x="695325" y="362002"/>
                  </a:lnTo>
                  <a:lnTo>
                    <a:pt x="695325" y="364860"/>
                  </a:lnTo>
                  <a:lnTo>
                    <a:pt x="695008" y="367400"/>
                  </a:lnTo>
                  <a:lnTo>
                    <a:pt x="695008" y="369306"/>
                  </a:lnTo>
                  <a:lnTo>
                    <a:pt x="694690" y="373434"/>
                  </a:lnTo>
                  <a:lnTo>
                    <a:pt x="695008" y="376292"/>
                  </a:lnTo>
                  <a:lnTo>
                    <a:pt x="695325" y="378514"/>
                  </a:lnTo>
                  <a:lnTo>
                    <a:pt x="695960" y="380737"/>
                  </a:lnTo>
                  <a:lnTo>
                    <a:pt x="696913" y="382643"/>
                  </a:lnTo>
                  <a:lnTo>
                    <a:pt x="698818" y="380420"/>
                  </a:lnTo>
                  <a:lnTo>
                    <a:pt x="704215" y="374704"/>
                  </a:lnTo>
                  <a:lnTo>
                    <a:pt x="707708" y="371211"/>
                  </a:lnTo>
                  <a:lnTo>
                    <a:pt x="711835" y="367718"/>
                  </a:lnTo>
                  <a:lnTo>
                    <a:pt x="716280" y="364542"/>
                  </a:lnTo>
                  <a:lnTo>
                    <a:pt x="720725" y="362002"/>
                  </a:lnTo>
                  <a:lnTo>
                    <a:pt x="720725" y="341362"/>
                  </a:lnTo>
                  <a:lnTo>
                    <a:pt x="733108" y="327707"/>
                  </a:lnTo>
                  <a:lnTo>
                    <a:pt x="750570" y="127018"/>
                  </a:lnTo>
                  <a:lnTo>
                    <a:pt x="749618" y="123208"/>
                  </a:lnTo>
                  <a:lnTo>
                    <a:pt x="748983" y="122573"/>
                  </a:lnTo>
                  <a:lnTo>
                    <a:pt x="747395" y="120667"/>
                  </a:lnTo>
                  <a:lnTo>
                    <a:pt x="745490" y="117809"/>
                  </a:lnTo>
                  <a:lnTo>
                    <a:pt x="744220" y="115587"/>
                  </a:lnTo>
                  <a:lnTo>
                    <a:pt x="743585" y="113681"/>
                  </a:lnTo>
                  <a:lnTo>
                    <a:pt x="742950" y="111458"/>
                  </a:lnTo>
                  <a:lnTo>
                    <a:pt x="742950" y="108601"/>
                  </a:lnTo>
                  <a:lnTo>
                    <a:pt x="742950" y="106060"/>
                  </a:lnTo>
                  <a:lnTo>
                    <a:pt x="743585" y="103202"/>
                  </a:lnTo>
                  <a:lnTo>
                    <a:pt x="745173" y="100027"/>
                  </a:lnTo>
                  <a:lnTo>
                    <a:pt x="746760" y="96851"/>
                  </a:lnTo>
                  <a:lnTo>
                    <a:pt x="749300" y="93358"/>
                  </a:lnTo>
                  <a:lnTo>
                    <a:pt x="752793" y="90183"/>
                  </a:lnTo>
                  <a:lnTo>
                    <a:pt x="757555" y="85102"/>
                  </a:lnTo>
                  <a:lnTo>
                    <a:pt x="757555" y="32072"/>
                  </a:lnTo>
                  <a:lnTo>
                    <a:pt x="741680" y="32072"/>
                  </a:lnTo>
                  <a:lnTo>
                    <a:pt x="741680" y="27626"/>
                  </a:lnTo>
                  <a:lnTo>
                    <a:pt x="757555" y="27626"/>
                  </a:lnTo>
                  <a:lnTo>
                    <a:pt x="757555" y="14289"/>
                  </a:lnTo>
                  <a:lnTo>
                    <a:pt x="759460" y="14289"/>
                  </a:lnTo>
                  <a:lnTo>
                    <a:pt x="759460" y="5398"/>
                  </a:lnTo>
                  <a:lnTo>
                    <a:pt x="758508" y="5398"/>
                  </a:lnTo>
                  <a:lnTo>
                    <a:pt x="757873" y="4763"/>
                  </a:lnTo>
                  <a:lnTo>
                    <a:pt x="757555" y="4128"/>
                  </a:lnTo>
                  <a:lnTo>
                    <a:pt x="757555" y="3493"/>
                  </a:lnTo>
                  <a:lnTo>
                    <a:pt x="757555" y="2858"/>
                  </a:lnTo>
                  <a:lnTo>
                    <a:pt x="757873" y="2223"/>
                  </a:lnTo>
                  <a:lnTo>
                    <a:pt x="758508" y="1588"/>
                  </a:lnTo>
                  <a:lnTo>
                    <a:pt x="759460" y="1270"/>
                  </a:lnTo>
                  <a:lnTo>
                    <a:pt x="7594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lnSpc>
                  <a:spcPts val="1500"/>
                </a:lnSpc>
                <a:defRPr/>
              </a:pPr>
              <a:endParaRPr lang="zh-CN" altLang="en-US" sz="120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51" name="泪滴形 50"/>
          <p:cNvSpPr/>
          <p:nvPr/>
        </p:nvSpPr>
        <p:spPr>
          <a:xfrm rot="19500000">
            <a:off x="3879215" y="5057140"/>
            <a:ext cx="236220" cy="25908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标题 42"/>
          <p:cNvSpPr>
            <a:spLocks noGrp="1"/>
          </p:cNvSpPr>
          <p:nvPr/>
        </p:nvSpPr>
        <p:spPr>
          <a:xfrm>
            <a:off x="1125220" y="4855210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防水</a:t>
            </a:r>
            <a:endParaRPr lang="zh-CN" altLang="en-US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sp>
        <p:nvSpPr>
          <p:cNvPr id="55" name="标题 42"/>
          <p:cNvSpPr>
            <a:spLocks noGrp="1"/>
          </p:cNvSpPr>
          <p:nvPr/>
        </p:nvSpPr>
        <p:spPr>
          <a:xfrm>
            <a:off x="1518285" y="3298190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隔电</a:t>
            </a:r>
            <a:endParaRPr lang="zh-CN" altLang="en-US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sp>
        <p:nvSpPr>
          <p:cNvPr id="56" name="标题 42"/>
          <p:cNvSpPr>
            <a:spLocks noGrp="1"/>
          </p:cNvSpPr>
          <p:nvPr/>
        </p:nvSpPr>
        <p:spPr>
          <a:xfrm>
            <a:off x="2329180" y="1635125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防腐</a:t>
            </a:r>
            <a:endParaRPr lang="zh-CN" altLang="en-US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sp>
        <p:nvSpPr>
          <p:cNvPr id="59" name="标题 42"/>
          <p:cNvSpPr>
            <a:spLocks noGrp="1"/>
          </p:cNvSpPr>
          <p:nvPr/>
        </p:nvSpPr>
        <p:spPr>
          <a:xfrm>
            <a:off x="5591175" y="597535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防锈</a:t>
            </a:r>
            <a:endParaRPr lang="zh-CN" altLang="en-US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sp>
        <p:nvSpPr>
          <p:cNvPr id="62" name="标题 42"/>
          <p:cNvSpPr>
            <a:spLocks noGrp="1"/>
          </p:cNvSpPr>
          <p:nvPr/>
        </p:nvSpPr>
        <p:spPr>
          <a:xfrm>
            <a:off x="8530590" y="1798955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轻便</a:t>
            </a:r>
            <a:endParaRPr lang="zh-CN" altLang="en-US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sp>
        <p:nvSpPr>
          <p:cNvPr id="63" name="标题 42"/>
          <p:cNvSpPr>
            <a:spLocks noGrp="1"/>
          </p:cNvSpPr>
          <p:nvPr/>
        </p:nvSpPr>
        <p:spPr>
          <a:xfrm>
            <a:off x="9618345" y="3298190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美观</a:t>
            </a:r>
            <a:endParaRPr lang="zh-CN" altLang="en-US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8088630" y="4833620"/>
            <a:ext cx="1154430" cy="1173480"/>
            <a:chOff x="12738" y="7612"/>
            <a:chExt cx="1818" cy="1848"/>
          </a:xfrm>
        </p:grpSpPr>
        <p:pic>
          <p:nvPicPr>
            <p:cNvPr id="12" name="MH_Other_4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2738" y="7612"/>
              <a:ext cx="1818" cy="184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Freeform 103"/>
            <p:cNvSpPr>
              <a:spLocks noEditPoints="1"/>
            </p:cNvSpPr>
            <p:nvPr/>
          </p:nvSpPr>
          <p:spPr bwMode="auto">
            <a:xfrm>
              <a:off x="13434" y="8172"/>
              <a:ext cx="495" cy="728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>
                <a:lnSpc>
                  <a:spcPts val="1500"/>
                </a:lnSpc>
              </a:pPr>
              <a:endParaRPr lang="en-US" sz="1200" dirty="0">
                <a:solidFill>
                  <a:prstClr val="black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7" name="标题 42"/>
          <p:cNvSpPr>
            <a:spLocks noGrp="1"/>
          </p:cNvSpPr>
          <p:nvPr/>
        </p:nvSpPr>
        <p:spPr>
          <a:xfrm>
            <a:off x="9652000" y="4932045"/>
            <a:ext cx="205676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9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ea"/>
              </a:rPr>
              <a:t>……</a:t>
            </a:r>
            <a:endParaRPr lang="en-US" altLang="zh-CN" sz="3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+mn-ea"/>
              <a:cs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MH" val="20170607114234"/>
  <p:tag name="MH_LIBRARY" val="GRAPHIC"/>
  <p:tag name="MH_TYPE" val="Other"/>
  <p:tag name="MH_ORDER" val="16"/>
</p:tagLst>
</file>

<file path=ppt/tags/tag11.xml><?xml version="1.0" encoding="utf-8"?>
<p:tagLst xmlns:p="http://schemas.openxmlformats.org/presentationml/2006/main">
  <p:tag name="MH" val="20170607114234"/>
  <p:tag name="MH_LIBRARY" val="GRAPHIC"/>
  <p:tag name="MH_TYPE" val="Other"/>
  <p:tag name="MH_ORDER" val="3"/>
</p:tagLst>
</file>

<file path=ppt/tags/tag12.xml><?xml version="1.0" encoding="utf-8"?>
<p:tagLst xmlns:p="http://schemas.openxmlformats.org/presentationml/2006/main">
  <p:tag name="MH" val="20170607114234"/>
  <p:tag name="MH_LIBRARY" val="GRAPHIC"/>
  <p:tag name="MH_TYPE" val="Other"/>
  <p:tag name="MH_ORDER" val="17"/>
</p:tagLst>
</file>

<file path=ppt/tags/tag13.xml><?xml version="1.0" encoding="utf-8"?>
<p:tagLst xmlns:p="http://schemas.openxmlformats.org/presentationml/2006/main">
  <p:tag name="MH" val="20170607114234"/>
  <p:tag name="MH_LIBRARY" val="GRAPHIC"/>
  <p:tag name="MH_TYPE" val="Other"/>
  <p:tag name="MH_ORDER" val="18"/>
</p:tagLst>
</file>

<file path=ppt/tags/tag14.xml><?xml version="1.0" encoding="utf-8"?>
<p:tagLst xmlns:p="http://schemas.openxmlformats.org/presentationml/2006/main">
  <p:tag name="MH" val="20170607114234"/>
  <p:tag name="MH_LIBRARY" val="GRAPHIC"/>
  <p:tag name="MH_TYPE" val="Other"/>
  <p:tag name="MH_ORDER" val="19"/>
</p:tagLst>
</file>

<file path=ppt/tags/tag15.xml><?xml version="1.0" encoding="utf-8"?>
<p:tagLst xmlns:p="http://schemas.openxmlformats.org/presentationml/2006/main">
  <p:tag name="MH" val="20170607114234"/>
  <p:tag name="MH_LIBRARY" val="GRAPHIC"/>
  <p:tag name="MH_TYPE" val="Other"/>
  <p:tag name="MH_ORDER" val="20"/>
</p:tagLst>
</file>

<file path=ppt/tags/tag16.xml><?xml version="1.0" encoding="utf-8"?>
<p:tagLst xmlns:p="http://schemas.openxmlformats.org/presentationml/2006/main">
  <p:tag name="MH" val="20170607114234"/>
  <p:tag name="MH_LIBRARY" val="GRAPHIC"/>
  <p:tag name="MH_TYPE" val="Other"/>
  <p:tag name="MH_ORDER" val="21"/>
</p:tagLst>
</file>

<file path=ppt/tags/tag17.xml><?xml version="1.0" encoding="utf-8"?>
<p:tagLst xmlns:p="http://schemas.openxmlformats.org/presentationml/2006/main">
  <p:tag name="MH" val="20170607114234"/>
  <p:tag name="MH_LIBRARY" val="GRAPHIC"/>
  <p:tag name="MH_TYPE" val="Other"/>
  <p:tag name="MH_ORDER" val="22"/>
</p:tagLst>
</file>

<file path=ppt/tags/tag18.xml><?xml version="1.0" encoding="utf-8"?>
<p:tagLst xmlns:p="http://schemas.openxmlformats.org/presentationml/2006/main">
  <p:tag name="MH" val="20170607114234"/>
  <p:tag name="MH_LIBRARY" val="GRAPHIC"/>
  <p:tag name="MH_TYPE" val="Other"/>
  <p:tag name="MH_ORDER" val="23"/>
</p:tagLst>
</file>

<file path=ppt/tags/tag19.xml><?xml version="1.0" encoding="utf-8"?>
<p:tagLst xmlns:p="http://schemas.openxmlformats.org/presentationml/2006/main">
  <p:tag name="MH" val="20170607114234"/>
  <p:tag name="MH_LIBRARY" val="GRAPHIC"/>
  <p:tag name="MH_TYPE" val="Other"/>
  <p:tag name="MH_ORDER" val="24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MH" val="20170607114234"/>
  <p:tag name="MH_LIBRARY" val="GRAPHIC"/>
  <p:tag name="MH_TYPE" val="Other"/>
  <p:tag name="MH_ORDER" val="25"/>
</p:tagLst>
</file>

<file path=ppt/tags/tag21.xml><?xml version="1.0" encoding="utf-8"?>
<p:tagLst xmlns:p="http://schemas.openxmlformats.org/presentationml/2006/main">
  <p:tag name="MH" val="20170607114234"/>
  <p:tag name="MH_LIBRARY" val="GRAPHIC"/>
  <p:tag name="MH_TYPE" val="Other"/>
  <p:tag name="MH_ORDER" val="6"/>
</p:tagLst>
</file>

<file path=ppt/tags/tag22.xml><?xml version="1.0" encoding="utf-8"?>
<p:tagLst xmlns:p="http://schemas.openxmlformats.org/presentationml/2006/main">
  <p:tag name="MH" val="20170607114234"/>
  <p:tag name="MH_LIBRARY" val="GRAPHIC"/>
  <p:tag name="MH_TYPE" val="Other"/>
  <p:tag name="MH_ORDER" val="7"/>
</p:tagLst>
</file>

<file path=ppt/tags/tag23.xml><?xml version="1.0" encoding="utf-8"?>
<p:tagLst xmlns:p="http://schemas.openxmlformats.org/presentationml/2006/main">
  <p:tag name="MH" val="20170607114234"/>
  <p:tag name="MH_LIBRARY" val="GRAPHIC"/>
  <p:tag name="MH_TYPE" val="Other"/>
  <p:tag name="MH_ORDER" val="8"/>
</p:tagLst>
</file>

<file path=ppt/tags/tag24.xml><?xml version="1.0" encoding="utf-8"?>
<p:tagLst xmlns:p="http://schemas.openxmlformats.org/presentationml/2006/main">
  <p:tag name="MH" val="20170607114234"/>
  <p:tag name="MH_LIBRARY" val="GRAPHIC"/>
  <p:tag name="MH_TYPE" val="Other"/>
  <p:tag name="MH_ORDER" val="9"/>
</p:tagLst>
</file>

<file path=ppt/tags/tag25.xml><?xml version="1.0" encoding="utf-8"?>
<p:tagLst xmlns:p="http://schemas.openxmlformats.org/presentationml/2006/main">
  <p:tag name="MH" val="20170607114234"/>
  <p:tag name="MH_LIBRARY" val="GRAPHIC"/>
  <p:tag name="MH_TYPE" val="Other"/>
  <p:tag name="MH_ORDER" val="10"/>
</p:tagLst>
</file>

<file path=ppt/tags/tag26.xml><?xml version="1.0" encoding="utf-8"?>
<p:tagLst xmlns:p="http://schemas.openxmlformats.org/presentationml/2006/main">
  <p:tag name="MH" val="20170607114234"/>
  <p:tag name="MH_LIBRARY" val="GRAPHIC"/>
  <p:tag name="MH_TYPE" val="Other"/>
  <p:tag name="MH_ORDER" val="11"/>
</p:tagLst>
</file>

<file path=ppt/tags/tag27.xml><?xml version="1.0" encoding="utf-8"?>
<p:tagLst xmlns:p="http://schemas.openxmlformats.org/presentationml/2006/main">
  <p:tag name="MH" val="20170607114234"/>
  <p:tag name="MH_LIBRARY" val="GRAPHIC"/>
  <p:tag name="MH_TYPE" val="Other"/>
  <p:tag name="MH_ORDER" val="12"/>
</p:tagLst>
</file>

<file path=ppt/tags/tag28.xml><?xml version="1.0" encoding="utf-8"?>
<p:tagLst xmlns:p="http://schemas.openxmlformats.org/presentationml/2006/main">
  <p:tag name="MH" val="20170607114234"/>
  <p:tag name="MH_LIBRARY" val="GRAPHIC"/>
  <p:tag name="MH_TYPE" val="Other"/>
  <p:tag name="MH_ORDER" val="26"/>
</p:tagLst>
</file>

<file path=ppt/tags/tag29.xml><?xml version="1.0" encoding="utf-8"?>
<p:tagLst xmlns:p="http://schemas.openxmlformats.org/presentationml/2006/main">
  <p:tag name="MH" val="20170607114234"/>
  <p:tag name="MH_LIBRARY" val="GRAPHIC"/>
  <p:tag name="MH_TYPE" val="Other"/>
  <p:tag name="MH_ORDER" val="27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MH" val="20170607114234"/>
  <p:tag name="MH_LIBRARY" val="GRAPHIC"/>
  <p:tag name="MH_TYPE" val="Other"/>
  <p:tag name="MH_ORDER" val="28"/>
</p:tagLst>
</file>

<file path=ppt/tags/tag31.xml><?xml version="1.0" encoding="utf-8"?>
<p:tagLst xmlns:p="http://schemas.openxmlformats.org/presentationml/2006/main">
  <p:tag name="MH" val="20170607114234"/>
  <p:tag name="MH_LIBRARY" val="GRAPHIC"/>
  <p:tag name="MH_TYPE" val="Other"/>
  <p:tag name="MH_ORDER" val="29"/>
</p:tagLst>
</file>

<file path=ppt/tags/tag32.xml><?xml version="1.0" encoding="utf-8"?>
<p:tagLst xmlns:p="http://schemas.openxmlformats.org/presentationml/2006/main">
  <p:tag name="MH" val="20170607114234"/>
  <p:tag name="MH_LIBRARY" val="GRAPHIC"/>
  <p:tag name="MH_TYPE" val="Other"/>
  <p:tag name="MH_ORDER" val="30"/>
</p:tagLst>
</file>

<file path=ppt/tags/tag33.xml><?xml version="1.0" encoding="utf-8"?>
<p:tagLst xmlns:p="http://schemas.openxmlformats.org/presentationml/2006/main">
  <p:tag name="MH" val="20170607114234"/>
  <p:tag name="MH_LIBRARY" val="GRAPHIC"/>
  <p:tag name="MH_TYPE" val="Title"/>
  <p:tag name="MH_ORDER" val="1"/>
</p:tagLst>
</file>

<file path=ppt/tags/tag34.xml><?xml version="1.0" encoding="utf-8"?>
<p:tagLst xmlns:p="http://schemas.openxmlformats.org/presentationml/2006/main">
  <p:tag name="MH" val="20170607114234"/>
  <p:tag name="MH_LIBRARY" val="GRAPHIC"/>
  <p:tag name="MH_TYPE" val="Other"/>
  <p:tag name="MH_ORDER" val="4"/>
</p:tagLst>
</file>

<file path=ppt/tags/tag35.xml><?xml version="1.0" encoding="utf-8"?>
<p:tagLst xmlns:p="http://schemas.openxmlformats.org/presentationml/2006/main">
  <p:tag name="MH" val="20170607114234"/>
  <p:tag name="MH_LIBRARY" val="GRAPHIC"/>
  <p:tag name="MH_TYPE" val="Other"/>
  <p:tag name="MH_ORDER" val="31"/>
</p:tagLst>
</file>

<file path=ppt/tags/tag36.xml><?xml version="1.0" encoding="utf-8"?>
<p:tagLst xmlns:p="http://schemas.openxmlformats.org/presentationml/2006/main">
  <p:tag name="MH" val="20170607114234"/>
  <p:tag name="MH_LIBRARY" val="GRAPHIC"/>
  <p:tag name="MH_TYPE" val="Other"/>
  <p:tag name="MH_ORDER" val="5"/>
</p:tagLst>
</file>

<file path=ppt/tags/tag37.xml><?xml version="1.0" encoding="utf-8"?>
<p:tagLst xmlns:p="http://schemas.openxmlformats.org/presentationml/2006/main">
  <p:tag name="MH" val="20170607114234"/>
  <p:tag name="MH_LIBRARY" val="GRAPHIC"/>
  <p:tag name="MH_TYPE" val="Other"/>
  <p:tag name="MH_ORDER" val="4"/>
</p:tagLst>
</file>

<file path=ppt/tags/tag38.xml><?xml version="1.0" encoding="utf-8"?>
<p:tagLst xmlns:p="http://schemas.openxmlformats.org/presentationml/2006/main">
  <p:tag name="MH" val="20170607114234"/>
  <p:tag name="MH_LIBRARY" val="GRAPHIC"/>
  <p:tag name="MH_TYPE" val="Other"/>
  <p:tag name="MH_ORDER" val="32"/>
</p:tagLst>
</file>

<file path=ppt/tags/tag39.xml><?xml version="1.0" encoding="utf-8"?>
<p:tagLst xmlns:p="http://schemas.openxmlformats.org/presentationml/2006/main">
  <p:tag name="MH" val="20170607114234"/>
  <p:tag name="MH_LIBRARY" val="GRAPHIC"/>
  <p:tag name="MH_TYPE" val="Other"/>
  <p:tag name="MH_ORDER" val="4"/>
</p:tagLst>
</file>

<file path=ppt/tags/tag4.xml><?xml version="1.0" encoding="utf-8"?>
<p:tagLst xmlns:p="http://schemas.openxmlformats.org/presentationml/2006/main">
  <p:tag name="PA" val="v3.0.1"/>
  <p:tag name="KSO_WM_UNIT_PLACING_PICTURE_USER_VIEWPORT" val="{&quot;height&quot;:7517,&quot;width&quot;:4666}"/>
</p:tagLst>
</file>

<file path=ppt/tags/tag40.xml><?xml version="1.0" encoding="utf-8"?>
<p:tagLst xmlns:p="http://schemas.openxmlformats.org/presentationml/2006/main">
  <p:tag name="MH" val="20170609215124"/>
  <p:tag name="MH_LIBRARY" val="GRAPHIC"/>
  <p:tag name="MH_TYPE" val="Other"/>
  <p:tag name="MH_ORDER" val="1"/>
</p:tagLst>
</file>

<file path=ppt/tags/tag41.xml><?xml version="1.0" encoding="utf-8"?>
<p:tagLst xmlns:p="http://schemas.openxmlformats.org/presentationml/2006/main">
  <p:tag name="MH" val="20170609215124"/>
  <p:tag name="MH_LIBRARY" val="GRAPHIC"/>
  <p:tag name="MH_TYPE" val="Other"/>
  <p:tag name="MH_ORDER" val="2"/>
</p:tagLst>
</file>

<file path=ppt/tags/tag42.xml><?xml version="1.0" encoding="utf-8"?>
<p:tagLst xmlns:p="http://schemas.openxmlformats.org/presentationml/2006/main">
  <p:tag name="MH" val="20170609215124"/>
  <p:tag name="MH_LIBRARY" val="GRAPHIC"/>
  <p:tag name="MH_TYPE" val="SubTitle"/>
  <p:tag name="MH_ORDER" val="1"/>
</p:tagLst>
</file>

<file path=ppt/tags/tag43.xml><?xml version="1.0" encoding="utf-8"?>
<p:tagLst xmlns:p="http://schemas.openxmlformats.org/presentationml/2006/main">
  <p:tag name="MH" val="20170609215124"/>
  <p:tag name="MH_LIBRARY" val="GRAPHIC"/>
  <p:tag name="MH_TYPE" val="Other"/>
  <p:tag name="MH_ORDER" val="3"/>
</p:tagLst>
</file>

<file path=ppt/tags/tag44.xml><?xml version="1.0" encoding="utf-8"?>
<p:tagLst xmlns:p="http://schemas.openxmlformats.org/presentationml/2006/main">
  <p:tag name="MH" val="20170609215124"/>
  <p:tag name="MH_LIBRARY" val="GRAPHIC"/>
  <p:tag name="MH_TYPE" val="Other"/>
  <p:tag name="MH_ORDER" val="4"/>
</p:tagLst>
</file>

<file path=ppt/tags/tag45.xml><?xml version="1.0" encoding="utf-8"?>
<p:tagLst xmlns:p="http://schemas.openxmlformats.org/presentationml/2006/main">
  <p:tag name="MH" val="20170609215124"/>
  <p:tag name="MH_LIBRARY" val="GRAPHIC"/>
  <p:tag name="MH_TYPE" val="SubTitle"/>
  <p:tag name="MH_ORDER" val="2"/>
</p:tagLst>
</file>

<file path=ppt/tags/tag46.xml><?xml version="1.0" encoding="utf-8"?>
<p:tagLst xmlns:p="http://schemas.openxmlformats.org/presentationml/2006/main">
  <p:tag name="MH" val="20170609215124"/>
  <p:tag name="MH_LIBRARY" val="GRAPHIC"/>
  <p:tag name="MH_TYPE" val="Other"/>
  <p:tag name="MH_ORDER" val="5"/>
</p:tagLst>
</file>

<file path=ppt/tags/tag47.xml><?xml version="1.0" encoding="utf-8"?>
<p:tagLst xmlns:p="http://schemas.openxmlformats.org/presentationml/2006/main">
  <p:tag name="MH" val="20170609215124"/>
  <p:tag name="MH_LIBRARY" val="GRAPHIC"/>
  <p:tag name="MH_TYPE" val="Other"/>
  <p:tag name="MH_ORDER" val="6"/>
</p:tagLst>
</file>

<file path=ppt/tags/tag48.xml><?xml version="1.0" encoding="utf-8"?>
<p:tagLst xmlns:p="http://schemas.openxmlformats.org/presentationml/2006/main">
  <p:tag name="MH" val="20170609215124"/>
  <p:tag name="MH_LIBRARY" val="GRAPHIC"/>
  <p:tag name="MH_TYPE" val="SubTitle"/>
  <p:tag name="MH_ORDER" val="3"/>
</p:tagLst>
</file>

<file path=ppt/tags/tag49.xml><?xml version="1.0" encoding="utf-8"?>
<p:tagLst xmlns:p="http://schemas.openxmlformats.org/presentationml/2006/main">
  <p:tag name="KSO_WM_UNIT_PLACING_PICTURE_USER_VIEWPORT" val="{&quot;height&quot;:8756,&quot;width&quot;:14411}"/>
</p:tagLst>
</file>

<file path=ppt/tags/tag5.xml><?xml version="1.0" encoding="utf-8"?>
<p:tagLst xmlns:p="http://schemas.openxmlformats.org/presentationml/2006/main">
  <p:tag name="MH" val="20170607114234"/>
  <p:tag name="MH_LIBRARY" val="GRAPHIC"/>
  <p:tag name="MH_TYPE" val="Other"/>
  <p:tag name="MH_ORDER" val="2"/>
</p:tagLst>
</file>

<file path=ppt/tags/tag50.xml><?xml version="1.0" encoding="utf-8"?>
<p:tagLst xmlns:p="http://schemas.openxmlformats.org/presentationml/2006/main">
  <p:tag name="KSO_WM_UNIT_PLACING_PICTURE_USER_VIEWPORT" val="{&quot;height&quot;:5724,&quot;width&quot;:5525}"/>
</p:tagLst>
</file>

<file path=ppt/tags/tag51.xml><?xml version="1.0" encoding="utf-8"?>
<p:tagLst xmlns:p="http://schemas.openxmlformats.org/presentationml/2006/main">
  <p:tag name="KSO_WM_UNIT_PLACING_PICTURE_USER_VIEWPORT" val="{&quot;height&quot;:10800,&quot;width&quot;:4990}"/>
</p:tagLst>
</file>

<file path=ppt/tags/tag52.xml><?xml version="1.0" encoding="utf-8"?>
<p:tagLst xmlns:p="http://schemas.openxmlformats.org/presentationml/2006/main">
  <p:tag name="MH" val="20170609215124"/>
  <p:tag name="MH_LIBRARY" val="GRAPHIC"/>
  <p:tag name="MH_TYPE" val="Other"/>
  <p:tag name="MH_ORDER" val="1"/>
</p:tagLst>
</file>

<file path=ppt/tags/tag53.xml><?xml version="1.0" encoding="utf-8"?>
<p:tagLst xmlns:p="http://schemas.openxmlformats.org/presentationml/2006/main">
  <p:tag name="MH" val="20170609215124"/>
  <p:tag name="MH_LIBRARY" val="GRAPHIC"/>
  <p:tag name="MH_TYPE" val="Other"/>
  <p:tag name="MH_ORDER" val="2"/>
</p:tagLst>
</file>

<file path=ppt/tags/tag54.xml><?xml version="1.0" encoding="utf-8"?>
<p:tagLst xmlns:p="http://schemas.openxmlformats.org/presentationml/2006/main">
  <p:tag name="MH" val="20170609215124"/>
  <p:tag name="MH_LIBRARY" val="GRAPHIC"/>
  <p:tag name="MH_TYPE" val="SubTitle"/>
  <p:tag name="MH_ORDER" val="1"/>
</p:tagLst>
</file>

<file path=ppt/tags/tag55.xml><?xml version="1.0" encoding="utf-8"?>
<p:tagLst xmlns:p="http://schemas.openxmlformats.org/presentationml/2006/main">
  <p:tag name="MH" val="20170609215124"/>
  <p:tag name="MH_LIBRARY" val="GRAPHIC"/>
  <p:tag name="MH_TYPE" val="Other"/>
  <p:tag name="MH_ORDER" val="3"/>
</p:tagLst>
</file>

<file path=ppt/tags/tag56.xml><?xml version="1.0" encoding="utf-8"?>
<p:tagLst xmlns:p="http://schemas.openxmlformats.org/presentationml/2006/main">
  <p:tag name="MH" val="20170609215124"/>
  <p:tag name="MH_LIBRARY" val="GRAPHIC"/>
  <p:tag name="MH_TYPE" val="Other"/>
  <p:tag name="MH_ORDER" val="4"/>
</p:tagLst>
</file>

<file path=ppt/tags/tag57.xml><?xml version="1.0" encoding="utf-8"?>
<p:tagLst xmlns:p="http://schemas.openxmlformats.org/presentationml/2006/main">
  <p:tag name="MH" val="20170609215124"/>
  <p:tag name="MH_LIBRARY" val="GRAPHIC"/>
  <p:tag name="MH_TYPE" val="SubTitle"/>
  <p:tag name="MH_ORDER" val="2"/>
</p:tagLst>
</file>

<file path=ppt/tags/tag58.xml><?xml version="1.0" encoding="utf-8"?>
<p:tagLst xmlns:p="http://schemas.openxmlformats.org/presentationml/2006/main">
  <p:tag name="MH" val="20170609215124"/>
  <p:tag name="MH_LIBRARY" val="GRAPHIC"/>
  <p:tag name="MH_TYPE" val="Other"/>
  <p:tag name="MH_ORDER" val="5"/>
</p:tagLst>
</file>

<file path=ppt/tags/tag59.xml><?xml version="1.0" encoding="utf-8"?>
<p:tagLst xmlns:p="http://schemas.openxmlformats.org/presentationml/2006/main">
  <p:tag name="MH" val="20170609215124"/>
  <p:tag name="MH_LIBRARY" val="GRAPHIC"/>
  <p:tag name="MH_TYPE" val="Other"/>
  <p:tag name="MH_ORDER" val="6"/>
</p:tagLst>
</file>

<file path=ppt/tags/tag6.xml><?xml version="1.0" encoding="utf-8"?>
<p:tagLst xmlns:p="http://schemas.openxmlformats.org/presentationml/2006/main">
  <p:tag name="MH" val="20170607114234"/>
  <p:tag name="MH_LIBRARY" val="GRAPHIC"/>
  <p:tag name="MH_TYPE" val="Other"/>
  <p:tag name="MH_ORDER" val="13"/>
</p:tagLst>
</file>

<file path=ppt/tags/tag60.xml><?xml version="1.0" encoding="utf-8"?>
<p:tagLst xmlns:p="http://schemas.openxmlformats.org/presentationml/2006/main">
  <p:tag name="MH" val="20170609215124"/>
  <p:tag name="MH_LIBRARY" val="GRAPHIC"/>
  <p:tag name="MH_TYPE" val="SubTitle"/>
  <p:tag name="MH_ORDER" val="3"/>
</p:tagLst>
</file>

<file path=ppt/tags/tag61.xml><?xml version="1.0" encoding="utf-8"?>
<p:tagLst xmlns:p="http://schemas.openxmlformats.org/presentationml/2006/main">
  <p:tag name="KSO_WPP_MARK_KEY" val="bee6ffeb-e28a-4d9d-b255-0025bd172740"/>
  <p:tag name="COMMONDATA" val="eyJoZGlkIjoiZmYxMTY4MjA3OTk4M2M2Y2JlN2Q0MTBjNjQ5OWM0ZDgifQ=="/>
</p:tagLst>
</file>

<file path=ppt/tags/tag7.xml><?xml version="1.0" encoding="utf-8"?>
<p:tagLst xmlns:p="http://schemas.openxmlformats.org/presentationml/2006/main">
  <p:tag name="MH" val="20170607114234"/>
  <p:tag name="MH_LIBRARY" val="GRAPHIC"/>
  <p:tag name="MH_TYPE" val="Other"/>
  <p:tag name="MH_ORDER" val="14"/>
</p:tagLst>
</file>

<file path=ppt/tags/tag8.xml><?xml version="1.0" encoding="utf-8"?>
<p:tagLst xmlns:p="http://schemas.openxmlformats.org/presentationml/2006/main">
  <p:tag name="MH" val="20170607114234"/>
  <p:tag name="MH_LIBRARY" val="GRAPHIC"/>
  <p:tag name="MH_TYPE" val="Other"/>
  <p:tag name="MH_ORDER" val="15"/>
</p:tagLst>
</file>

<file path=ppt/tags/tag9.xml><?xml version="1.0" encoding="utf-8"?>
<p:tagLst xmlns:p="http://schemas.openxmlformats.org/presentationml/2006/main">
  <p:tag name="MH" val="20170607114234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自定义 2">
      <a:dk1>
        <a:sysClr val="windowText" lastClr="000000"/>
      </a:dk1>
      <a:lt1>
        <a:sysClr val="window" lastClr="FFFFFF"/>
      </a:lt1>
      <a:dk2>
        <a:srgbClr val="00487E"/>
      </a:dk2>
      <a:lt2>
        <a:srgbClr val="007EAE"/>
      </a:lt2>
      <a:accent1>
        <a:srgbClr val="189CFF"/>
      </a:accent1>
      <a:accent2>
        <a:srgbClr val="0081E2"/>
      </a:accent2>
      <a:accent3>
        <a:srgbClr val="5DD3FF"/>
      </a:accent3>
      <a:accent4>
        <a:srgbClr val="5DD3FF"/>
      </a:accent4>
      <a:accent5>
        <a:srgbClr val="2FA6FF"/>
      </a:accent5>
      <a:accent6>
        <a:srgbClr val="0084B4"/>
      </a:accent6>
      <a:hlink>
        <a:srgbClr val="005390"/>
      </a:hlink>
      <a:folHlink>
        <a:srgbClr val="2DC7F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2658</Words>
  <Application>WPS 演示</Application>
  <PresentationFormat>宽屏</PresentationFormat>
  <Paragraphs>330</Paragraphs>
  <Slides>31</Slides>
  <Notes>33</Notes>
  <HiddenSlides>0</HiddenSlides>
  <MMClips>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楷体</vt:lpstr>
      <vt:lpstr>微软雅黑</vt:lpstr>
      <vt:lpstr>微软雅黑 Light</vt:lpstr>
      <vt:lpstr>Calibri</vt:lpstr>
      <vt:lpstr>Arial Unicode MS</vt:lpstr>
      <vt:lpstr>Arial Black</vt:lpstr>
      <vt:lpstr>方正静蕾简体</vt:lpstr>
      <vt:lpstr>方正姚体</vt:lpstr>
      <vt:lpstr>Arial</vt:lpstr>
      <vt:lpstr>汉仪丫丫体简</vt:lpstr>
      <vt:lpstr>黑体</vt:lpstr>
      <vt:lpstr>Office 主题</vt:lpstr>
      <vt:lpstr>1_Custom Design</vt:lpstr>
      <vt:lpstr>PowerPoint 演示文稿</vt:lpstr>
      <vt:lpstr>身边的塑料</vt:lpstr>
      <vt:lpstr>身边的塑料</vt:lpstr>
      <vt:lpstr>身边的塑料</vt:lpstr>
      <vt:lpstr>身边的塑料</vt:lpstr>
      <vt:lpstr>身边的塑料</vt:lpstr>
      <vt:lpstr>塑料的产量</vt:lpstr>
      <vt:lpstr>塑料的性能</vt:lpstr>
      <vt:lpstr>塑料的性能</vt:lpstr>
      <vt:lpstr>塑料与科技</vt:lpstr>
      <vt:lpstr>“白色污染”</vt:lpstr>
      <vt:lpstr>溯源“白色污染”</vt:lpstr>
      <vt:lpstr>溯源“白色污染”</vt:lpstr>
      <vt:lpstr>溯源“白色污染”</vt:lpstr>
      <vt:lpstr>溯源“白色污染”</vt:lpstr>
      <vt:lpstr>溯源“白色污染”</vt:lpstr>
      <vt:lpstr>溯源“白色污染”</vt:lpstr>
      <vt:lpstr>溯源“白色污染”——新闻链接</vt:lpstr>
      <vt:lpstr>思辨——正确看待塑料制品</vt:lpstr>
      <vt:lpstr>我们的结论</vt:lpstr>
      <vt:lpstr>“减塑”见行动</vt:lpstr>
      <vt:lpstr>“减塑”见行动</vt:lpstr>
      <vt:lpstr>“减塑”见行动</vt:lpstr>
      <vt:lpstr>“减塑”见行动</vt:lpstr>
      <vt:lpstr>“减塑”见行动</vt:lpstr>
      <vt:lpstr>“减塑”见行动</vt:lpstr>
      <vt:lpstr>“减塑”见行动</vt:lpstr>
      <vt:lpstr>“减塑”见行动</vt:lpstr>
      <vt:lpstr>PowerPoint 演示文稿</vt:lpstr>
      <vt:lpstr>“减塑”见行动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ADai</cp:lastModifiedBy>
  <cp:revision>147</cp:revision>
  <dcterms:created xsi:type="dcterms:W3CDTF">2015-05-05T08:02:00Z</dcterms:created>
  <dcterms:modified xsi:type="dcterms:W3CDTF">2022-12-16T08:05:34Z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19D9251D0C094A26AA313E1E15BFBE37</vt:lpwstr>
  </property>
</Properties>
</file>