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sldIdLst>
    <p:sldId id="256" r:id="rId6"/>
    <p:sldId id="258" r:id="rId7"/>
    <p:sldId id="273" r:id="rId8"/>
    <p:sldId id="281" r:id="rId9"/>
    <p:sldId id="275" r:id="rId10"/>
    <p:sldId id="282" r:id="rId11"/>
    <p:sldId id="264" r:id="rId12"/>
    <p:sldId id="283" r:id="rId13"/>
    <p:sldId id="261" r:id="rId14"/>
    <p:sldId id="257" r:id="rId15"/>
  </p:sldIdLst>
  <p:sldSz cx="9144000" cy="6858000" type="screen4x3"/>
  <p:notesSz cx="6858000" cy="9144000"/>
  <p:custDataLst>
    <p:tags r:id="rId19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66"/>
        <p:guide pos="288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gs" Target="tags/tag20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075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jpeg"/><Relationship Id="rId8" Type="http://schemas.openxmlformats.org/officeDocument/2006/relationships/tags" Target="../tags/tag18.xml"/><Relationship Id="rId7" Type="http://schemas.openxmlformats.org/officeDocument/2006/relationships/image" Target="../media/image6.jpeg"/><Relationship Id="rId6" Type="http://schemas.openxmlformats.org/officeDocument/2006/relationships/tags" Target="../tags/tag17.xml"/><Relationship Id="rId5" Type="http://schemas.openxmlformats.org/officeDocument/2006/relationships/image" Target="../media/image21.jpeg"/><Relationship Id="rId4" Type="http://schemas.openxmlformats.org/officeDocument/2006/relationships/tags" Target="../tags/tag16.xml"/><Relationship Id="rId3" Type="http://schemas.openxmlformats.org/officeDocument/2006/relationships/slide" Target="slide1.xml"/><Relationship Id="rId20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19" Type="http://schemas.openxmlformats.org/officeDocument/2006/relationships/image" Target="../media/image24.png"/><Relationship Id="rId18" Type="http://schemas.microsoft.com/office/2007/relationships/media" Target="../media/media2.mp3"/><Relationship Id="rId17" Type="http://schemas.openxmlformats.org/officeDocument/2006/relationships/audio" Target="../media/media2.mp3"/><Relationship Id="rId16" Type="http://schemas.openxmlformats.org/officeDocument/2006/relationships/image" Target="../media/image11.jpeg"/><Relationship Id="rId15" Type="http://schemas.openxmlformats.org/officeDocument/2006/relationships/image" Target="../media/image23.jpeg"/><Relationship Id="rId14" Type="http://schemas.openxmlformats.org/officeDocument/2006/relationships/image" Target="../media/image10.jpeg"/><Relationship Id="rId13" Type="http://schemas.openxmlformats.org/officeDocument/2006/relationships/image" Target="../media/image14.jpeg"/><Relationship Id="rId12" Type="http://schemas.openxmlformats.org/officeDocument/2006/relationships/image" Target="../media/image20.jpeg"/><Relationship Id="rId11" Type="http://schemas.openxmlformats.org/officeDocument/2006/relationships/tags" Target="../tags/tag19.xml"/><Relationship Id="rId10" Type="http://schemas.openxmlformats.org/officeDocument/2006/relationships/slide" Target="slide9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" Target="slide9.xml"/><Relationship Id="rId8" Type="http://schemas.openxmlformats.org/officeDocument/2006/relationships/image" Target="../media/image4.jpeg"/><Relationship Id="rId7" Type="http://schemas.openxmlformats.org/officeDocument/2006/relationships/slide" Target="slide3.xml"/><Relationship Id="rId6" Type="http://schemas.openxmlformats.org/officeDocument/2006/relationships/image" Target="../media/image3.jpeg"/><Relationship Id="rId5" Type="http://schemas.openxmlformats.org/officeDocument/2006/relationships/slide" Target="slide5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6" Type="http://schemas.openxmlformats.org/officeDocument/2006/relationships/slideLayout" Target="../slideLayouts/slideLayout12.xml"/><Relationship Id="rId15" Type="http://schemas.openxmlformats.org/officeDocument/2006/relationships/image" Target="../media/image7.png"/><Relationship Id="rId14" Type="http://schemas.openxmlformats.org/officeDocument/2006/relationships/slide" Target="slide10.xml"/><Relationship Id="rId13" Type="http://schemas.openxmlformats.org/officeDocument/2006/relationships/image" Target="../media/image6.jpeg"/><Relationship Id="rId12" Type="http://schemas.openxmlformats.org/officeDocument/2006/relationships/tags" Target="../tags/tag2.xml"/><Relationship Id="rId11" Type="http://schemas.openxmlformats.org/officeDocument/2006/relationships/slide" Target="slide7.xml"/><Relationship Id="rId10" Type="http://schemas.openxmlformats.org/officeDocument/2006/relationships/image" Target="../media/image5.jpeg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.xml"/><Relationship Id="rId8" Type="http://schemas.openxmlformats.org/officeDocument/2006/relationships/slide" Target="slide7.xml"/><Relationship Id="rId7" Type="http://schemas.openxmlformats.org/officeDocument/2006/relationships/image" Target="../media/image5.jpeg"/><Relationship Id="rId6" Type="http://schemas.openxmlformats.org/officeDocument/2006/relationships/slide" Target="slide9.xml"/><Relationship Id="rId5" Type="http://schemas.openxmlformats.org/officeDocument/2006/relationships/slide" Target="slide3.xml"/><Relationship Id="rId4" Type="http://schemas.openxmlformats.org/officeDocument/2006/relationships/image" Target="../media/image3.jpeg"/><Relationship Id="rId3" Type="http://schemas.openxmlformats.org/officeDocument/2006/relationships/slide" Target="slide5.xml"/><Relationship Id="rId2" Type="http://schemas.openxmlformats.org/officeDocument/2006/relationships/image" Target="../media/image4.jpeg"/><Relationship Id="rId13" Type="http://schemas.openxmlformats.org/officeDocument/2006/relationships/slideLayout" Target="../slideLayouts/slideLayout34.xml"/><Relationship Id="rId12" Type="http://schemas.openxmlformats.org/officeDocument/2006/relationships/image" Target="../media/image7.png"/><Relationship Id="rId11" Type="http://schemas.openxmlformats.org/officeDocument/2006/relationships/slide" Target="slide10.xml"/><Relationship Id="rId10" Type="http://schemas.openxmlformats.org/officeDocument/2006/relationships/image" Target="../media/image6.jpeg"/><Relationship Id="rId1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" Target="slide3.xml"/><Relationship Id="rId8" Type="http://schemas.openxmlformats.org/officeDocument/2006/relationships/image" Target="../media/image3.jpeg"/><Relationship Id="rId7" Type="http://schemas.openxmlformats.org/officeDocument/2006/relationships/slide" Target="slide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8" Type="http://schemas.openxmlformats.org/officeDocument/2006/relationships/slideLayout" Target="../slideLayouts/slideLayout34.xml"/><Relationship Id="rId17" Type="http://schemas.openxmlformats.org/officeDocument/2006/relationships/image" Target="../media/image7.png"/><Relationship Id="rId16" Type="http://schemas.openxmlformats.org/officeDocument/2006/relationships/slide" Target="slide10.xml"/><Relationship Id="rId15" Type="http://schemas.openxmlformats.org/officeDocument/2006/relationships/image" Target="../media/image6.jpeg"/><Relationship Id="rId14" Type="http://schemas.openxmlformats.org/officeDocument/2006/relationships/tags" Target="../tags/tag4.xml"/><Relationship Id="rId13" Type="http://schemas.openxmlformats.org/officeDocument/2006/relationships/slide" Target="slide7.xml"/><Relationship Id="rId12" Type="http://schemas.openxmlformats.org/officeDocument/2006/relationships/image" Target="../media/image5.jpeg"/><Relationship Id="rId11" Type="http://schemas.openxmlformats.org/officeDocument/2006/relationships/slide" Target="slide9.xml"/><Relationship Id="rId10" Type="http://schemas.openxmlformats.org/officeDocument/2006/relationships/image" Target="../media/image4.jpe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slide" Target="slide7.xml"/><Relationship Id="rId7" Type="http://schemas.openxmlformats.org/officeDocument/2006/relationships/image" Target="../media/image5.jpeg"/><Relationship Id="rId6" Type="http://schemas.openxmlformats.org/officeDocument/2006/relationships/slide" Target="slide9.xml"/><Relationship Id="rId5" Type="http://schemas.openxmlformats.org/officeDocument/2006/relationships/image" Target="../media/image4.jpeg"/><Relationship Id="rId4" Type="http://schemas.openxmlformats.org/officeDocument/2006/relationships/slide" Target="slide3.xml"/><Relationship Id="rId3" Type="http://schemas.openxmlformats.org/officeDocument/2006/relationships/slide" Target="slide5.xml"/><Relationship Id="rId2" Type="http://schemas.openxmlformats.org/officeDocument/2006/relationships/image" Target="../media/image3.jpeg"/><Relationship Id="rId13" Type="http://schemas.openxmlformats.org/officeDocument/2006/relationships/slideLayout" Target="../slideLayouts/slideLayout34.xml"/><Relationship Id="rId12" Type="http://schemas.openxmlformats.org/officeDocument/2006/relationships/image" Target="../media/image7.png"/><Relationship Id="rId11" Type="http://schemas.openxmlformats.org/officeDocument/2006/relationships/slide" Target="slide10.xml"/><Relationship Id="rId10" Type="http://schemas.openxmlformats.org/officeDocument/2006/relationships/image" Target="../media/image6.jpeg"/><Relationship Id="rId1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jpeg"/><Relationship Id="rId8" Type="http://schemas.openxmlformats.org/officeDocument/2006/relationships/image" Target="../media/image17.jpeg"/><Relationship Id="rId7" Type="http://schemas.openxmlformats.org/officeDocument/2006/relationships/tags" Target="../tags/tag9.xml"/><Relationship Id="rId6" Type="http://schemas.openxmlformats.org/officeDocument/2006/relationships/image" Target="../media/image16.jpeg"/><Relationship Id="rId5" Type="http://schemas.openxmlformats.org/officeDocument/2006/relationships/tags" Target="../tags/tag8.xml"/><Relationship Id="rId4" Type="http://schemas.openxmlformats.org/officeDocument/2006/relationships/image" Target="../media/image15.jpeg"/><Relationship Id="rId3" Type="http://schemas.openxmlformats.org/officeDocument/2006/relationships/tags" Target="../tags/tag7.xml"/><Relationship Id="rId21" Type="http://schemas.openxmlformats.org/officeDocument/2006/relationships/slideLayout" Target="../slideLayouts/slideLayout34.xml"/><Relationship Id="rId20" Type="http://schemas.openxmlformats.org/officeDocument/2006/relationships/image" Target="../media/image7.png"/><Relationship Id="rId2" Type="http://schemas.openxmlformats.org/officeDocument/2006/relationships/image" Target="../media/image14.jpeg"/><Relationship Id="rId19" Type="http://schemas.openxmlformats.org/officeDocument/2006/relationships/slide" Target="slide10.xml"/><Relationship Id="rId18" Type="http://schemas.openxmlformats.org/officeDocument/2006/relationships/image" Target="../media/image6.jpeg"/><Relationship Id="rId17" Type="http://schemas.openxmlformats.org/officeDocument/2006/relationships/tags" Target="../tags/tag10.xml"/><Relationship Id="rId16" Type="http://schemas.openxmlformats.org/officeDocument/2006/relationships/slide" Target="slide7.xml"/><Relationship Id="rId15" Type="http://schemas.openxmlformats.org/officeDocument/2006/relationships/image" Target="../media/image5.jpeg"/><Relationship Id="rId14" Type="http://schemas.openxmlformats.org/officeDocument/2006/relationships/slide" Target="slide9.xml"/><Relationship Id="rId13" Type="http://schemas.openxmlformats.org/officeDocument/2006/relationships/image" Target="../media/image4.jpeg"/><Relationship Id="rId12" Type="http://schemas.openxmlformats.org/officeDocument/2006/relationships/slide" Target="slide3.xml"/><Relationship Id="rId11" Type="http://schemas.openxmlformats.org/officeDocument/2006/relationships/image" Target="../media/image3.jpeg"/><Relationship Id="rId10" Type="http://schemas.openxmlformats.org/officeDocument/2006/relationships/slide" Target="slide5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jpeg"/><Relationship Id="rId8" Type="http://schemas.openxmlformats.org/officeDocument/2006/relationships/slide" Target="slide9.xml"/><Relationship Id="rId7" Type="http://schemas.openxmlformats.org/officeDocument/2006/relationships/image" Target="../media/image4.jpeg"/><Relationship Id="rId6" Type="http://schemas.openxmlformats.org/officeDocument/2006/relationships/slide" Target="slide3.xml"/><Relationship Id="rId5" Type="http://schemas.openxmlformats.org/officeDocument/2006/relationships/image" Target="../media/image3.jpeg"/><Relationship Id="rId4" Type="http://schemas.openxmlformats.org/officeDocument/2006/relationships/slide" Target="slide5.xml"/><Relationship Id="rId3" Type="http://schemas.openxmlformats.org/officeDocument/2006/relationships/image" Target="../media/image6.jpeg"/><Relationship Id="rId2" Type="http://schemas.openxmlformats.org/officeDocument/2006/relationships/tags" Target="../tags/tag11.xml"/><Relationship Id="rId14" Type="http://schemas.openxmlformats.org/officeDocument/2006/relationships/slideLayout" Target="../slideLayouts/slideLayout23.xml"/><Relationship Id="rId13" Type="http://schemas.openxmlformats.org/officeDocument/2006/relationships/image" Target="../media/image7.png"/><Relationship Id="rId12" Type="http://schemas.openxmlformats.org/officeDocument/2006/relationships/slide" Target="slide10.xml"/><Relationship Id="rId11" Type="http://schemas.openxmlformats.org/officeDocument/2006/relationships/tags" Target="../tags/tag12.xml"/><Relationship Id="rId10" Type="http://schemas.openxmlformats.org/officeDocument/2006/relationships/slide" Target="slide7.xml"/><Relationship Id="rId1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jpeg"/><Relationship Id="rId8" Type="http://schemas.openxmlformats.org/officeDocument/2006/relationships/tags" Target="../tags/tag13.xml"/><Relationship Id="rId7" Type="http://schemas.openxmlformats.org/officeDocument/2006/relationships/slide" Target="slide7.xml"/><Relationship Id="rId6" Type="http://schemas.openxmlformats.org/officeDocument/2006/relationships/image" Target="../media/image5.jpeg"/><Relationship Id="rId5" Type="http://schemas.openxmlformats.org/officeDocument/2006/relationships/slide" Target="slide9.xml"/><Relationship Id="rId4" Type="http://schemas.openxmlformats.org/officeDocument/2006/relationships/image" Target="../media/image4.jpeg"/><Relationship Id="rId3" Type="http://schemas.openxmlformats.org/officeDocument/2006/relationships/slide" Target="slide3.xml"/><Relationship Id="rId2" Type="http://schemas.openxmlformats.org/officeDocument/2006/relationships/image" Target="../media/image3.jpe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9.jpeg"/><Relationship Id="rId11" Type="http://schemas.openxmlformats.org/officeDocument/2006/relationships/image" Target="../media/image7.png"/><Relationship Id="rId10" Type="http://schemas.openxmlformats.org/officeDocument/2006/relationships/slide" Target="slide10.xml"/><Relationship Id="rId1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slide" Target="slide7.xml"/><Relationship Id="rId7" Type="http://schemas.openxmlformats.org/officeDocument/2006/relationships/slide" Target="slide9.xml"/><Relationship Id="rId6" Type="http://schemas.openxmlformats.org/officeDocument/2006/relationships/image" Target="../media/image4.jpeg"/><Relationship Id="rId5" Type="http://schemas.openxmlformats.org/officeDocument/2006/relationships/slide" Target="slide3.xml"/><Relationship Id="rId4" Type="http://schemas.openxmlformats.org/officeDocument/2006/relationships/image" Target="../media/image3.jpeg"/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3" Type="http://schemas.openxmlformats.org/officeDocument/2006/relationships/slideLayout" Target="../slideLayouts/slideLayout12.xml"/><Relationship Id="rId12" Type="http://schemas.openxmlformats.org/officeDocument/2006/relationships/image" Target="../media/image7.png"/><Relationship Id="rId11" Type="http://schemas.openxmlformats.org/officeDocument/2006/relationships/slide" Target="slide10.xml"/><Relationship Id="rId10" Type="http://schemas.openxmlformats.org/officeDocument/2006/relationships/image" Target="../media/image6.jpeg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0999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098" name="标题 3073"/>
          <p:cNvSpPr>
            <a:spLocks noGrp="1"/>
          </p:cNvSpPr>
          <p:nvPr>
            <p:ph type="ctrTitle"/>
          </p:nvPr>
        </p:nvSpPr>
        <p:spPr>
          <a:xfrm>
            <a:off x="-539750" y="1485900"/>
            <a:ext cx="7772400" cy="1470025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br>
              <a:rPr lang="zh-CN" altLang="zh-CN" sz="2400" kern="1200" baseline="0">
                <a:latin typeface="微软雅黑" panose="020B0503020204020204" charset="-122"/>
                <a:ea typeface="微软雅黑" panose="020B0503020204020204" charset="-122"/>
                <a:cs typeface="+mj-cs"/>
              </a:rPr>
            </a:br>
            <a:r>
              <a:rPr lang="zh-CN" altLang="zh-CN" sz="2400" kern="1200" baseline="0">
                <a:latin typeface="微软雅黑" panose="020B0503020204020204" charset="-122"/>
                <a:ea typeface="微软雅黑" panose="020B0503020204020204" charset="-122"/>
                <a:cs typeface="+mj-cs"/>
              </a:rPr>
              <a:t>大班美术</a:t>
            </a:r>
            <a:br>
              <a:rPr lang="zh-CN" altLang="zh-CN" sz="2400" kern="1200" baseline="0">
                <a:latin typeface="微软雅黑" panose="020B0503020204020204" charset="-122"/>
                <a:ea typeface="微软雅黑" panose="020B0503020204020204" charset="-122"/>
                <a:cs typeface="+mj-cs"/>
              </a:rPr>
            </a:br>
            <a:br>
              <a:rPr lang="zh-CN" altLang="zh-CN" sz="2400" kern="1200" baseline="0">
                <a:latin typeface="微软雅黑" panose="020B0503020204020204" charset="-122"/>
                <a:ea typeface="微软雅黑" panose="020B0503020204020204" charset="-122"/>
                <a:cs typeface="+mj-cs"/>
              </a:rPr>
            </a:br>
            <a:r>
              <a:rPr lang="zh-CN" altLang="zh-CN" sz="6600" kern="1200" baseline="0">
                <a:latin typeface="微软雅黑" panose="020B0503020204020204" charset="-122"/>
                <a:ea typeface="微软雅黑" panose="020B0503020204020204" charset="-122"/>
                <a:cs typeface="+mj-cs"/>
              </a:rPr>
              <a:t>我们的城市</a:t>
            </a:r>
            <a:endParaRPr lang="en-US" altLang="zh-CN" sz="6600" kern="1200" baseline="0"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</p:txBody>
      </p:sp>
      <p:sp>
        <p:nvSpPr>
          <p:cNvPr id="4099" name="副标题 3074"/>
          <p:cNvSpPr>
            <a:spLocks noGrp="1"/>
          </p:cNvSpPr>
          <p:nvPr>
            <p:ph type="subTitle" idx="1"/>
          </p:nvPr>
        </p:nvSpPr>
        <p:spPr>
          <a:xfrm>
            <a:off x="146050" y="4149725"/>
            <a:ext cx="6400800" cy="1184275"/>
          </a:xfrm>
        </p:spPr>
        <p:txBody>
          <a:bodyPr anchor="t" anchorCtr="0"/>
          <a:p>
            <a:pPr defTabSz="914400">
              <a:buClrTx/>
              <a:buSzTx/>
              <a:buFontTx/>
            </a:pPr>
            <a:r>
              <a:rPr lang="zh-CN" altLang="zh-CN" sz="3200" b="1" kern="1200" baseline="0">
                <a:latin typeface="楷体" panose="02010609060101010101" charset="-122"/>
                <a:ea typeface="楷体" panose="02010609060101010101" charset="-122"/>
                <a:cs typeface="+mn-cs"/>
              </a:rPr>
              <a:t>南丰幼儿园</a:t>
            </a:r>
            <a:endParaRPr lang="zh-CN" altLang="zh-CN" sz="3200" b="1" kern="1200" baseline="0"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defTabSz="914400">
              <a:buClrTx/>
              <a:buSzTx/>
              <a:buFontTx/>
            </a:pPr>
            <a:r>
              <a:rPr lang="zh-CN" altLang="zh-CN" sz="3200" b="1" kern="1200" baseline="0">
                <a:latin typeface="楷体" panose="02010609060101010101" charset="-122"/>
                <a:ea typeface="楷体" panose="02010609060101010101" charset="-122"/>
                <a:cs typeface="+mn-cs"/>
              </a:rPr>
              <a:t>季佳雪</a:t>
            </a:r>
            <a:endParaRPr lang="zh-CN" altLang="zh-CN" sz="3200" b="1" kern="1200" baseline="0"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pic>
        <p:nvPicPr>
          <p:cNvPr id="4100" name="图片 1" descr="f37b0b04e0d5909e66c4fbd363d6b6b"/>
          <p:cNvPicPr>
            <a:picLocks noChangeAspect="1"/>
          </p:cNvPicPr>
          <p:nvPr/>
        </p:nvPicPr>
        <p:blipFill>
          <a:blip r:embed="rId1">
            <a:clrChange>
              <a:clrFrom>
                <a:srgbClr val="53343C"/>
              </a:clrFrom>
              <a:clrTo>
                <a:srgbClr val="53343C">
                  <a:alpha val="0"/>
                </a:srgbClr>
              </a:clrTo>
            </a:clrChange>
            <a:lum bright="6000" contrast="17998"/>
          </a:blip>
          <a:stretch>
            <a:fillRect/>
          </a:stretch>
        </p:blipFill>
        <p:spPr>
          <a:xfrm>
            <a:off x="5994400" y="0"/>
            <a:ext cx="3149600" cy="69992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0999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2290" name="图片 4" descr="7252f8ddaf2a5cd98481c31af7fec8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81038" y="476250"/>
            <a:ext cx="2509837" cy="188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1" name="图片 1" descr="f0e4a65b5f6b64637823e369b342471">
            <a:hlinkClick r:id="rId3" action="ppaction://hlinksldjump"/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201988" y="476250"/>
            <a:ext cx="2778125" cy="1852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图片 2" descr="a09a617afcd7554f17f8edc7b416047">
            <a:hlinkClick r:id="rId3" action="ppaction://hlinksldjump"/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81038" y="2492375"/>
            <a:ext cx="2506662" cy="1779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3" name="图片 3" descr="d7e772d6d251de3b857fa0bc60a7c49">
            <a:hlinkClick r:id="rId3" action="ppaction://hlinksldjump"/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201988" y="2492375"/>
            <a:ext cx="2784475" cy="1782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图片 7" descr="2cec60da69b32450004e44fcdbd5d9d">
            <a:hlinkClick r:id="rId10" action="ppaction://hlinksldjump"/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022975" y="460375"/>
            <a:ext cx="2560638" cy="1868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5" name="图片 1" descr="17a826719c46af14c2bd39d20bb91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10275" y="2492375"/>
            <a:ext cx="2617788" cy="1782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6" name="图片 2" descr="cef72d7d86847866730a9bd608d9b9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1038" y="4405313"/>
            <a:ext cx="2490787" cy="1649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7" name="图片 3" descr="f22f3b807556d414e79063ef11ee30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10275" y="4365625"/>
            <a:ext cx="2659063" cy="1706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8" name="图片 4" descr="6eb9e75d6bc5d35f0d1a788db7fea6c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01988" y="4394200"/>
            <a:ext cx="2781300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杨超越 - 小红象">
            <a:hlinkClick r:id="" action="ppaction://media"/>
          </p:cNvPr>
          <p:cNvPicPr/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7950" y="6132830"/>
            <a:ext cx="873760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98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0999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b769b68ff5b8ebf654b148eef2a5c08e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332740"/>
            <a:ext cx="9144000" cy="5143500"/>
          </a:xfrm>
          <a:prstGeom prst="rect">
            <a:avLst/>
          </a:prstGeom>
        </p:spPr>
      </p:pic>
      <p:pic>
        <p:nvPicPr>
          <p:cNvPr id="3" name="图片 2" descr="29158d9f421f373ca07b8605e9aafe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lum bright="64000" contrast="-68000"/>
          </a:blip>
          <a:srcRect r="23463"/>
          <a:stretch>
            <a:fillRect/>
          </a:stretch>
        </p:blipFill>
        <p:spPr>
          <a:xfrm>
            <a:off x="394970" y="6093460"/>
            <a:ext cx="878205" cy="499745"/>
          </a:xfrm>
          <a:prstGeom prst="rect">
            <a:avLst/>
          </a:prstGeom>
        </p:spPr>
      </p:pic>
      <p:pic>
        <p:nvPicPr>
          <p:cNvPr id="4" name="图片 4" descr="7252f8ddaf2a5cd98481c31af7fec8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lum bright="70000" contrast="-68000"/>
          </a:blip>
          <a:srcRect b="8896"/>
          <a:stretch>
            <a:fillRect/>
          </a:stretch>
        </p:blipFill>
        <p:spPr>
          <a:xfrm>
            <a:off x="1618615" y="6097905"/>
            <a:ext cx="7239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图片 1" descr="53f90c8a5b50d1776145b5af16f9ea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lum bright="64000" contrast="-68000"/>
          </a:blip>
          <a:stretch>
            <a:fillRect/>
          </a:stretch>
        </p:blipFill>
        <p:spPr>
          <a:xfrm>
            <a:off x="2626995" y="6097905"/>
            <a:ext cx="782955" cy="499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" descr="a09a617afcd7554f17f8edc7b416047">
            <a:hlinkClick r:id="rId11" action="ppaction://hlinksldjump"/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58000" contrast="-68000"/>
          </a:blip>
          <a:stretch>
            <a:fillRect/>
          </a:stretch>
        </p:blipFill>
        <p:spPr>
          <a:xfrm>
            <a:off x="3779520" y="6146165"/>
            <a:ext cx="721995" cy="4838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lum bright="42000" contrast="18000"/>
          </a:blip>
          <a:stretch>
            <a:fillRect/>
          </a:stretch>
        </p:blipFill>
        <p:spPr>
          <a:xfrm>
            <a:off x="5003800" y="5996940"/>
            <a:ext cx="926465" cy="633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0999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122" name="图片 4" descr="7252f8ddaf2a5cd98481c31af7fec88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rcRect b="8896"/>
          <a:stretch>
            <a:fillRect/>
          </a:stretch>
        </p:blipFill>
        <p:spPr>
          <a:xfrm>
            <a:off x="107315" y="116840"/>
            <a:ext cx="8898255" cy="5495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29158d9f421f373ca07b8605e9aafe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lum bright="64000" contrast="-68000"/>
          </a:blip>
          <a:srcRect r="23463"/>
          <a:stretch>
            <a:fillRect/>
          </a:stretch>
        </p:blipFill>
        <p:spPr>
          <a:xfrm>
            <a:off x="394970" y="6093460"/>
            <a:ext cx="878205" cy="499745"/>
          </a:xfrm>
          <a:prstGeom prst="rect">
            <a:avLst/>
          </a:prstGeom>
        </p:spPr>
      </p:pic>
      <p:pic>
        <p:nvPicPr>
          <p:cNvPr id="4" name="图片 4" descr="7252f8ddaf2a5cd98481c31af7fec8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2">
            <a:lum bright="70000" contrast="-68000"/>
          </a:blip>
          <a:srcRect b="8896"/>
          <a:stretch>
            <a:fillRect/>
          </a:stretch>
        </p:blipFill>
        <p:spPr>
          <a:xfrm>
            <a:off x="1618615" y="6097905"/>
            <a:ext cx="7239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图片 1" descr="53f90c8a5b50d1776145b5af16f9ea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lum bright="64000" contrast="-68000"/>
          </a:blip>
          <a:stretch>
            <a:fillRect/>
          </a:stretch>
        </p:blipFill>
        <p:spPr>
          <a:xfrm>
            <a:off x="2626995" y="6097905"/>
            <a:ext cx="782955" cy="499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" descr="a09a617afcd7554f17f8edc7b416047">
            <a:hlinkClick r:id="rId8" action="ppaction://hlinksldjump"/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lum bright="58000" contrast="-68000"/>
          </a:blip>
          <a:stretch>
            <a:fillRect/>
          </a:stretch>
        </p:blipFill>
        <p:spPr>
          <a:xfrm>
            <a:off x="3779520" y="6146165"/>
            <a:ext cx="721995" cy="4838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lum bright="42000" contrast="18000"/>
          </a:blip>
          <a:stretch>
            <a:fillRect/>
          </a:stretch>
        </p:blipFill>
        <p:spPr>
          <a:xfrm>
            <a:off x="5003800" y="5996940"/>
            <a:ext cx="926465" cy="6330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6" name="图片 2" descr="09e2ebd7c642e2d0ffde9e276b4f07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68620" y="3989070"/>
            <a:ext cx="1943100" cy="16459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图片 3" descr="f11bd51405bab0e712bd98211002cb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920" y="4005580"/>
            <a:ext cx="2420620" cy="16135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图片 4" descr="cef72d7d86847866730a9bd608d9b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" y="116205"/>
            <a:ext cx="5473700" cy="38334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图片 5" descr="6eb9e75d6bc5d35f0d1a788db7fea6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570" y="1948180"/>
            <a:ext cx="2429510" cy="19183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图片 6" descr="4f62711a859deaa175b3699d6da23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300" y="116205"/>
            <a:ext cx="2429510" cy="16217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图片 7" descr="5be04665bbdb7637f128c17a15be2b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750" y="4005580"/>
            <a:ext cx="2244090" cy="15932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29158d9f421f373ca07b8605e9aafe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lum bright="64000" contrast="-68000"/>
          </a:blip>
          <a:srcRect r="23463"/>
          <a:stretch>
            <a:fillRect/>
          </a:stretch>
        </p:blipFill>
        <p:spPr>
          <a:xfrm>
            <a:off x="394970" y="6093460"/>
            <a:ext cx="878205" cy="499745"/>
          </a:xfrm>
          <a:prstGeom prst="rect">
            <a:avLst/>
          </a:prstGeom>
        </p:spPr>
      </p:pic>
      <p:pic>
        <p:nvPicPr>
          <p:cNvPr id="4" name="图片 4" descr="7252f8ddaf2a5cd98481c31af7fec8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lum bright="70000" contrast="-68000"/>
          </a:blip>
          <a:srcRect b="8896"/>
          <a:stretch>
            <a:fillRect/>
          </a:stretch>
        </p:blipFill>
        <p:spPr>
          <a:xfrm>
            <a:off x="1618615" y="6097905"/>
            <a:ext cx="7239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图片 1" descr="53f90c8a5b50d1776145b5af16f9ea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lum bright="64000" contrast="-68000"/>
          </a:blip>
          <a:stretch>
            <a:fillRect/>
          </a:stretch>
        </p:blipFill>
        <p:spPr>
          <a:xfrm>
            <a:off x="2626995" y="6097905"/>
            <a:ext cx="782955" cy="499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" descr="a09a617afcd7554f17f8edc7b416047">
            <a:hlinkClick r:id="rId13" action="ppaction://hlinksldjump"/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lum bright="58000" contrast="-68000"/>
          </a:blip>
          <a:stretch>
            <a:fillRect/>
          </a:stretch>
        </p:blipFill>
        <p:spPr>
          <a:xfrm>
            <a:off x="3779520" y="6146165"/>
            <a:ext cx="721995" cy="4838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lum bright="42000" contrast="18000"/>
          </a:blip>
          <a:stretch>
            <a:fillRect/>
          </a:stretch>
        </p:blipFill>
        <p:spPr>
          <a:xfrm>
            <a:off x="5003800" y="5996940"/>
            <a:ext cx="926465" cy="633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0999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29158d9f421f373ca07b8605e9aafe7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rcRect r="23463"/>
          <a:stretch>
            <a:fillRect/>
          </a:stretch>
        </p:blipFill>
        <p:spPr>
          <a:xfrm>
            <a:off x="107315" y="332740"/>
            <a:ext cx="9072880" cy="5157470"/>
          </a:xfrm>
          <a:prstGeom prst="rect">
            <a:avLst/>
          </a:prstGeom>
        </p:spPr>
      </p:pic>
      <p:pic>
        <p:nvPicPr>
          <p:cNvPr id="3" name="图片 2" descr="29158d9f421f373ca07b8605e9aafe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2">
            <a:lum bright="64000" contrast="-68000"/>
          </a:blip>
          <a:srcRect r="23463"/>
          <a:stretch>
            <a:fillRect/>
          </a:stretch>
        </p:blipFill>
        <p:spPr>
          <a:xfrm>
            <a:off x="394970" y="6093460"/>
            <a:ext cx="878205" cy="499745"/>
          </a:xfrm>
          <a:prstGeom prst="rect">
            <a:avLst/>
          </a:prstGeom>
        </p:spPr>
      </p:pic>
      <p:pic>
        <p:nvPicPr>
          <p:cNvPr id="4" name="图片 4" descr="7252f8ddaf2a5cd98481c31af7fec8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lum bright="70000" contrast="-68000"/>
          </a:blip>
          <a:srcRect b="8896"/>
          <a:stretch>
            <a:fillRect/>
          </a:stretch>
        </p:blipFill>
        <p:spPr>
          <a:xfrm>
            <a:off x="1618615" y="6097905"/>
            <a:ext cx="7239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图片 1" descr="53f90c8a5b50d1776145b5af16f9ea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lum bright="64000" contrast="-68000"/>
          </a:blip>
          <a:stretch>
            <a:fillRect/>
          </a:stretch>
        </p:blipFill>
        <p:spPr>
          <a:xfrm>
            <a:off x="2626995" y="6097905"/>
            <a:ext cx="782955" cy="499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" descr="a09a617afcd7554f17f8edc7b416047">
            <a:hlinkClick r:id="rId8" action="ppaction://hlinksldjump"/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lum bright="58000" contrast="-68000"/>
          </a:blip>
          <a:stretch>
            <a:fillRect/>
          </a:stretch>
        </p:blipFill>
        <p:spPr>
          <a:xfrm>
            <a:off x="3779520" y="6146165"/>
            <a:ext cx="721995" cy="4838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lum bright="42000" contrast="18000"/>
          </a:blip>
          <a:stretch>
            <a:fillRect/>
          </a:stretch>
        </p:blipFill>
        <p:spPr>
          <a:xfrm>
            <a:off x="5003800" y="5996940"/>
            <a:ext cx="926465" cy="6330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5" name="图片 3" descr="17a826719c46af14c2bd39d20bb91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862195" y="3645535"/>
            <a:ext cx="3068320" cy="19443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图片 4" descr="6d4513b1893ec27868f98048d0de3d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15695" y="3645535"/>
            <a:ext cx="2850515" cy="19450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6" name="图片 5" descr="6a4a458d114c0aa19b569a0f2d4daec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12140" y="116840"/>
            <a:ext cx="4803140" cy="3382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6" name="图片 6" descr="c5f0dc9aeaa2697785b568cdb98afd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-24051" t="4552" r="24051" b="-4552"/>
          <a:stretch>
            <a:fillRect/>
          </a:stretch>
        </p:blipFill>
        <p:spPr>
          <a:xfrm>
            <a:off x="4888230" y="1772920"/>
            <a:ext cx="3181350" cy="1783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d3032dd885fae869c28d8967ee46077"/>
          <p:cNvPicPr>
            <a:picLocks noChangeAspect="1"/>
          </p:cNvPicPr>
          <p:nvPr/>
        </p:nvPicPr>
        <p:blipFill>
          <a:blip r:embed="rId9"/>
          <a:srcRect b="52547"/>
          <a:stretch>
            <a:fillRect/>
          </a:stretch>
        </p:blipFill>
        <p:spPr>
          <a:xfrm>
            <a:off x="5652135" y="116840"/>
            <a:ext cx="2417445" cy="15278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29158d9f421f373ca07b8605e9aafe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lum bright="64000" contrast="-68000"/>
          </a:blip>
          <a:srcRect r="23463"/>
          <a:stretch>
            <a:fillRect/>
          </a:stretch>
        </p:blipFill>
        <p:spPr>
          <a:xfrm>
            <a:off x="394970" y="6093460"/>
            <a:ext cx="878205" cy="499745"/>
          </a:xfrm>
          <a:prstGeom prst="rect">
            <a:avLst/>
          </a:prstGeom>
        </p:spPr>
      </p:pic>
      <p:pic>
        <p:nvPicPr>
          <p:cNvPr id="4" name="图片 4" descr="7252f8ddaf2a5cd98481c31af7fec8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lum bright="70000" contrast="-68000"/>
          </a:blip>
          <a:srcRect b="8896"/>
          <a:stretch>
            <a:fillRect/>
          </a:stretch>
        </p:blipFill>
        <p:spPr>
          <a:xfrm>
            <a:off x="1618615" y="6097905"/>
            <a:ext cx="7239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图片 1" descr="53f90c8a5b50d1776145b5af16f9ea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lum bright="64000" contrast="-68000"/>
          </a:blip>
          <a:stretch>
            <a:fillRect/>
          </a:stretch>
        </p:blipFill>
        <p:spPr>
          <a:xfrm>
            <a:off x="2626995" y="6097905"/>
            <a:ext cx="782955" cy="499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" descr="a09a617afcd7554f17f8edc7b416047">
            <a:hlinkClick r:id="rId16" action="ppaction://hlinksldjump"/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lum bright="58000" contrast="-68000"/>
          </a:blip>
          <a:stretch>
            <a:fillRect/>
          </a:stretch>
        </p:blipFill>
        <p:spPr>
          <a:xfrm>
            <a:off x="3779520" y="6146165"/>
            <a:ext cx="721995" cy="4838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lum bright="42000" contrast="18000"/>
          </a:blip>
          <a:stretch>
            <a:fillRect/>
          </a:stretch>
        </p:blipFill>
        <p:spPr>
          <a:xfrm>
            <a:off x="5003800" y="5996940"/>
            <a:ext cx="926465" cy="633095"/>
          </a:xfrm>
          <a:prstGeom prst="rect">
            <a:avLst/>
          </a:prstGeom>
        </p:spPr>
      </p:pic>
    </p:spTree>
  </p:cSld>
  <p:clrMapOvr>
    <a:masterClrMapping/>
  </p:clrMapOvr>
  <p:transition advClick="0" advTm="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0999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2" descr="a09a617afcd7554f17f8edc7b416047">
            <a:hlinkClick r:id="rId1" action="ppaction://hlinksldjump"/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b="15832"/>
          <a:stretch>
            <a:fillRect/>
          </a:stretch>
        </p:blipFill>
        <p:spPr>
          <a:xfrm>
            <a:off x="107315" y="264795"/>
            <a:ext cx="8911590" cy="53270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29158d9f421f373ca07b8605e9aafe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lum bright="64000" contrast="-68000"/>
          </a:blip>
          <a:srcRect r="23463"/>
          <a:stretch>
            <a:fillRect/>
          </a:stretch>
        </p:blipFill>
        <p:spPr>
          <a:xfrm>
            <a:off x="394970" y="6093460"/>
            <a:ext cx="878205" cy="499745"/>
          </a:xfrm>
          <a:prstGeom prst="rect">
            <a:avLst/>
          </a:prstGeom>
        </p:spPr>
      </p:pic>
      <p:pic>
        <p:nvPicPr>
          <p:cNvPr id="4" name="图片 4" descr="7252f8ddaf2a5cd98481c31af7fec8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lum bright="70000" contrast="-68000"/>
          </a:blip>
          <a:srcRect b="8896"/>
          <a:stretch>
            <a:fillRect/>
          </a:stretch>
        </p:blipFill>
        <p:spPr>
          <a:xfrm>
            <a:off x="1618615" y="6097905"/>
            <a:ext cx="7239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图片 1" descr="53f90c8a5b50d1776145b5af16f9ea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lum bright="64000" contrast="-68000"/>
          </a:blip>
          <a:stretch>
            <a:fillRect/>
          </a:stretch>
        </p:blipFill>
        <p:spPr>
          <a:xfrm>
            <a:off x="2626995" y="6097905"/>
            <a:ext cx="782955" cy="499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" descr="a09a617afcd7554f17f8edc7b416047">
            <a:hlinkClick r:id="rId10" action="ppaction://hlinksldjump"/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">
            <a:lum bright="58000" contrast="-68000"/>
          </a:blip>
          <a:stretch>
            <a:fillRect/>
          </a:stretch>
        </p:blipFill>
        <p:spPr>
          <a:xfrm>
            <a:off x="3779520" y="6146165"/>
            <a:ext cx="721995" cy="4838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lum bright="42000" contrast="18000"/>
          </a:blip>
          <a:stretch>
            <a:fillRect/>
          </a:stretch>
        </p:blipFill>
        <p:spPr>
          <a:xfrm>
            <a:off x="5003800" y="5996940"/>
            <a:ext cx="926465" cy="633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0999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29158d9f421f373ca07b8605e9aafe7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>
            <a:lum bright="64000" contrast="-68000"/>
          </a:blip>
          <a:srcRect r="23463"/>
          <a:stretch>
            <a:fillRect/>
          </a:stretch>
        </p:blipFill>
        <p:spPr>
          <a:xfrm>
            <a:off x="394970" y="6093460"/>
            <a:ext cx="878205" cy="499745"/>
          </a:xfrm>
          <a:prstGeom prst="rect">
            <a:avLst/>
          </a:prstGeom>
        </p:spPr>
      </p:pic>
      <p:pic>
        <p:nvPicPr>
          <p:cNvPr id="4" name="图片 4" descr="7252f8ddaf2a5cd98481c31af7fec8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lum bright="70000" contrast="-68000"/>
          </a:blip>
          <a:srcRect b="8896"/>
          <a:stretch>
            <a:fillRect/>
          </a:stretch>
        </p:blipFill>
        <p:spPr>
          <a:xfrm>
            <a:off x="1618615" y="6097905"/>
            <a:ext cx="7239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图片 1" descr="53f90c8a5b50d1776145b5af16f9ea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lum bright="64000" contrast="-68000"/>
          </a:blip>
          <a:stretch>
            <a:fillRect/>
          </a:stretch>
        </p:blipFill>
        <p:spPr>
          <a:xfrm>
            <a:off x="2626995" y="6097905"/>
            <a:ext cx="782955" cy="499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" descr="a09a617afcd7554f17f8edc7b416047">
            <a:hlinkClick r:id="rId7" action="ppaction://hlinksldjump"/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lum bright="58000" contrast="-68000"/>
          </a:blip>
          <a:stretch>
            <a:fillRect/>
          </a:stretch>
        </p:blipFill>
        <p:spPr>
          <a:xfrm>
            <a:off x="3779520" y="6146165"/>
            <a:ext cx="721995" cy="4838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lum bright="42000" contrast="18000"/>
          </a:blip>
          <a:stretch>
            <a:fillRect/>
          </a:stretch>
        </p:blipFill>
        <p:spPr>
          <a:xfrm>
            <a:off x="5003800" y="5996940"/>
            <a:ext cx="926465" cy="633095"/>
          </a:xfrm>
          <a:prstGeom prst="rect">
            <a:avLst/>
          </a:prstGeom>
        </p:spPr>
      </p:pic>
      <p:pic>
        <p:nvPicPr>
          <p:cNvPr id="2" name="图片 1" descr="85b0255b083f038bca61d87d6c2630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3850" y="44450"/>
            <a:ext cx="8486140" cy="565594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0999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9218" name="图片 7" descr="2cec60da69b32450004e44fcdbd5d9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25" y="1844675"/>
            <a:ext cx="4281488" cy="312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图片 1" descr="53f90c8a5b50d1776145b5af16f9ea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413" y="1908175"/>
            <a:ext cx="4797425" cy="3060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29158d9f421f373ca07b8605e9aafe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lum bright="64000" contrast="-68000"/>
          </a:blip>
          <a:srcRect r="23463"/>
          <a:stretch>
            <a:fillRect/>
          </a:stretch>
        </p:blipFill>
        <p:spPr>
          <a:xfrm>
            <a:off x="394970" y="6093460"/>
            <a:ext cx="878205" cy="499745"/>
          </a:xfrm>
          <a:prstGeom prst="rect">
            <a:avLst/>
          </a:prstGeom>
        </p:spPr>
      </p:pic>
      <p:pic>
        <p:nvPicPr>
          <p:cNvPr id="4" name="图片 4" descr="7252f8ddaf2a5cd98481c31af7fec8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lum bright="70000" contrast="-68000"/>
          </a:blip>
          <a:srcRect b="8896"/>
          <a:stretch>
            <a:fillRect/>
          </a:stretch>
        </p:blipFill>
        <p:spPr>
          <a:xfrm>
            <a:off x="1618615" y="6097905"/>
            <a:ext cx="7239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53f90c8a5b50d1776145b5af16f9ea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2">
            <a:lum bright="64000" contrast="-68000"/>
          </a:blip>
          <a:stretch>
            <a:fillRect/>
          </a:stretch>
        </p:blipFill>
        <p:spPr>
          <a:xfrm>
            <a:off x="2626995" y="6097905"/>
            <a:ext cx="782955" cy="499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" descr="a09a617afcd7554f17f8edc7b416047">
            <a:hlinkClick r:id="rId8" action="ppaction://hlinksldjump"/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lum bright="58000" contrast="-68000"/>
          </a:blip>
          <a:stretch>
            <a:fillRect/>
          </a:stretch>
        </p:blipFill>
        <p:spPr>
          <a:xfrm>
            <a:off x="3779520" y="6146165"/>
            <a:ext cx="721995" cy="4838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lum bright="42000" contrast="18000"/>
          </a:blip>
          <a:stretch>
            <a:fillRect/>
          </a:stretch>
        </p:blipFill>
        <p:spPr>
          <a:xfrm>
            <a:off x="5003800" y="5996940"/>
            <a:ext cx="926465" cy="63309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970*3820*459*459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0.xml><?xml version="1.0" encoding="utf-8"?>
<p:tagLst xmlns:p="http://schemas.openxmlformats.org/presentationml/2006/main">
  <p:tag name="KSO_WM_UNIT_PLACING_PICTURE_USER_VIEWPORT" val="{&quot;height&quot;:2802.5007874015746,&quot;width&quot;:3947.499212598425}"/>
</p:tagLst>
</file>

<file path=ppt/tags/tag11.xml><?xml version="1.0" encoding="utf-8"?>
<p:tagLst xmlns:p="http://schemas.openxmlformats.org/presentationml/2006/main">
  <p:tag name="KSO_WM_UNIT_PLACING_PICTURE_USER_VIEWPORT" val="{&quot;height&quot;:2802.5007874015746,&quot;width&quot;:3947.499212598425}"/>
</p:tagLst>
</file>

<file path=ppt/tags/tag12.xml><?xml version="1.0" encoding="utf-8"?>
<p:tagLst xmlns:p="http://schemas.openxmlformats.org/presentationml/2006/main">
  <p:tag name="KSO_WM_UNIT_PLACING_PICTURE_USER_VIEWPORT" val="{&quot;height&quot;:2802.5007874015746,&quot;width&quot;:3947.499212598425}"/>
</p:tagLst>
</file>

<file path=ppt/tags/tag13.xml><?xml version="1.0" encoding="utf-8"?>
<p:tagLst xmlns:p="http://schemas.openxmlformats.org/presentationml/2006/main">
  <p:tag name="KSO_WM_UNIT_PLACING_PICTURE_USER_VIEWPORT" val="{&quot;height&quot;:2802.5007874015746,&quot;width&quot;:3947.499212598425}"/>
</p:tagLst>
</file>

<file path=ppt/tags/tag14.xml><?xml version="1.0" encoding="utf-8"?>
<p:tagLst xmlns:p="http://schemas.openxmlformats.org/presentationml/2006/main">
  <p:tag name="KSO_WM_UNIT_PLACING_PICTURE_USER_VIEWPORT" val="{&quot;height&quot;:2802.5007874015746,&quot;width&quot;:3947.499212598425}"/>
</p:tagLst>
</file>

<file path=ppt/tags/tag15.xml><?xml version="1.0" encoding="utf-8"?>
<p:tagLst xmlns:p="http://schemas.openxmlformats.org/presentationml/2006/main">
  <p:tag name="KSO_WM_UNIT_PLACING_PICTURE_USER_VIEWPORT" val="{&quot;height&quot;:3371,&quot;width&quot;:4494}"/>
</p:tagLst>
</file>

<file path=ppt/tags/tag16.xml><?xml version="1.0" encoding="utf-8"?>
<p:tagLst xmlns:p="http://schemas.openxmlformats.org/presentationml/2006/main">
  <p:tag name="KSO_WM_UNIT_PLACING_PICTURE_USER_VIEWPORT" val="{&quot;height&quot;:3376,&quot;width&quot;:5062}"/>
</p:tagLst>
</file>

<file path=ppt/tags/tag17.xml><?xml version="1.0" encoding="utf-8"?>
<p:tagLst xmlns:p="http://schemas.openxmlformats.org/presentationml/2006/main">
  <p:tag name="KSO_WM_UNIT_PLACING_PICTURE_USER_VIEWPORT" val="{&quot;height&quot;:3558,&quot;width&quot;:5014}"/>
</p:tagLst>
</file>

<file path=ppt/tags/tag18.xml><?xml version="1.0" encoding="utf-8"?>
<p:tagLst xmlns:p="http://schemas.openxmlformats.org/presentationml/2006/main">
  <p:tag name="KSO_WM_UNIT_PLACING_PICTURE_USER_VIEWPORT" val="{&quot;height&quot;:3499,&quot;width&quot;:5248}"/>
</p:tagLst>
</file>

<file path=ppt/tags/tag19.xml><?xml version="1.0" encoding="utf-8"?>
<p:tagLst xmlns:p="http://schemas.openxmlformats.org/presentationml/2006/main">
  <p:tag name="KSO_WM_UNIT_PLACING_PICTURE_USER_VIEWPORT" val="{&quot;height&quot;:8380,&quot;width&quot;:11490}"/>
</p:tagLst>
</file>

<file path=ppt/tags/tag2.xml><?xml version="1.0" encoding="utf-8"?>
<p:tagLst xmlns:p="http://schemas.openxmlformats.org/presentationml/2006/main">
  <p:tag name="KSO_WM_UNIT_PLACING_PICTURE_USER_VIEWPORT" val="{&quot;height&quot;:2802.5007874015746,&quot;width&quot;:3947.499212598425}"/>
</p:tagLst>
</file>

<file path=ppt/tags/tag20.xml><?xml version="1.0" encoding="utf-8"?>
<p:tagLst xmlns:p="http://schemas.openxmlformats.org/presentationml/2006/main">
  <p:tag name="KSO_WPP_MARK_KEY" val="4447f6c3-96c7-417b-915f-ce5b9fdde64a"/>
  <p:tag name="COMMONDATA" val="eyJoZGlkIjoiYzk2OTY5ZWM4OGUzZTI3MDQzOWQ1NzhjNDIzNTk4ZTcifQ=="/>
</p:tagLst>
</file>

<file path=ppt/tags/tag3.xml><?xml version="1.0" encoding="utf-8"?>
<p:tagLst xmlns:p="http://schemas.openxmlformats.org/presentationml/2006/main">
  <p:tag name="KSO_WM_UNIT_PLACING_PICTURE_USER_VIEWPORT" val="{&quot;height&quot;:2802.5007874015746,&quot;width&quot;:3947.499212598425}"/>
</p:tagLst>
</file>

<file path=ppt/tags/tag4.xml><?xml version="1.0" encoding="utf-8"?>
<p:tagLst xmlns:p="http://schemas.openxmlformats.org/presentationml/2006/main">
  <p:tag name="KSO_WM_UNIT_PLACING_PICTURE_USER_VIEWPORT" val="{&quot;height&quot;:2802.5007874015746,&quot;width&quot;:3947.499212598425}"/>
</p:tagLst>
</file>

<file path=ppt/tags/tag5.xml><?xml version="1.0" encoding="utf-8"?>
<p:tagLst xmlns:p="http://schemas.openxmlformats.org/presentationml/2006/main">
  <p:tag name="KSO_WM_UNIT_PLACING_PICTURE_USER_VIEWPORT" val="{&quot;height&quot;:2802.5007874015746,&quot;width&quot;:3947.499212598425}"/>
</p:tagLst>
</file>

<file path=ppt/tags/tag6.xml><?xml version="1.0" encoding="utf-8"?>
<p:tagLst xmlns:p="http://schemas.openxmlformats.org/presentationml/2006/main">
  <p:tag name="KSO_WM_UNIT_PLACING_PICTURE_USER_VIEWPORT" val="{&quot;height&quot;:2983,&quot;width&quot;:4710}"/>
</p:tagLst>
</file>

<file path=ppt/tags/tag7.xml><?xml version="1.0" encoding="utf-8"?>
<p:tagLst xmlns:p="http://schemas.openxmlformats.org/presentationml/2006/main">
  <p:tag name="KSO_WM_UNIT_PLACING_PICTURE_USER_VIEWPORT" val="{&quot;height&quot;:3697.5007874015746,&quot;width&quot;:5420}"/>
</p:tagLst>
</file>

<file path=ppt/tags/tag8.xml><?xml version="1.0" encoding="utf-8"?>
<p:tagLst xmlns:p="http://schemas.openxmlformats.org/presentationml/2006/main">
  <p:tag name="KSO_WM_UNIT_PLACING_PICTURE_USER_VIEWPORT" val="{&quot;height&quot;:5749,&quot;width&quot;:8165}"/>
</p:tagLst>
</file>

<file path=ppt/tags/tag9.xml><?xml version="1.0" encoding="utf-8"?>
<p:tagLst xmlns:p="http://schemas.openxmlformats.org/presentationml/2006/main">
  <p:tag name="KSO_WM_UNIT_PLACING_PICTURE_USER_VIEWPORT" val="{&quot;height&quot;:3537,&quot;width&quot;:6310}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</Words>
  <Application>WPS 演示</Application>
  <PresentationFormat/>
  <Paragraphs>5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10</vt:i4>
      </vt:variant>
    </vt:vector>
  </HeadingPairs>
  <TitlesOfParts>
    <vt:vector size="21" baseType="lpstr">
      <vt:lpstr>Arial</vt:lpstr>
      <vt:lpstr>宋体</vt:lpstr>
      <vt:lpstr>Wingdings</vt:lpstr>
      <vt:lpstr>微软雅黑</vt:lpstr>
      <vt:lpstr>楷体</vt:lpstr>
      <vt:lpstr>Arial Unicode MS</vt:lpstr>
      <vt:lpstr>Calibri</vt:lpstr>
      <vt:lpstr>默认设计模板</vt:lpstr>
      <vt:lpstr>1_默认设计模板</vt:lpstr>
      <vt:lpstr>2_默认设计模板</vt:lpstr>
      <vt:lpstr>3_默认设计模板</vt:lpstr>
      <vt:lpstr> 大班美术  我们的城市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_x000B_大班沙盘游戏  我们的城市</dc:title>
  <dc:creator>nfyey</dc:creator>
  <cp:lastModifiedBy>佳雪</cp:lastModifiedBy>
  <cp:revision>10</cp:revision>
  <dcterms:created xsi:type="dcterms:W3CDTF">2022-11-08T05:13:00Z</dcterms:created>
  <dcterms:modified xsi:type="dcterms:W3CDTF">2022-11-24T15:35:59Z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8713499E1B2F4995A5F4CAE9A49B8E25</vt:lpwstr>
  </property>
</Properties>
</file>