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8.svg" ContentType="image/svg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6"/>
  </p:notesMasterIdLst>
  <p:sldIdLst>
    <p:sldId id="272" r:id="rId4"/>
    <p:sldId id="275" r:id="rId5"/>
    <p:sldId id="319" r:id="rId6"/>
    <p:sldId id="271" r:id="rId7"/>
    <p:sldId id="274" r:id="rId8"/>
    <p:sldId id="314" r:id="rId9"/>
    <p:sldId id="315" r:id="rId10"/>
    <p:sldId id="317" r:id="rId11"/>
    <p:sldId id="341" r:id="rId12"/>
    <p:sldId id="343" r:id="rId13"/>
    <p:sldId id="281" r:id="rId14"/>
    <p:sldId id="302" r:id="rId15"/>
    <p:sldId id="283" r:id="rId17"/>
    <p:sldId id="344" r:id="rId18"/>
    <p:sldId id="320" r:id="rId19"/>
    <p:sldId id="335" r:id="rId20"/>
    <p:sldId id="346" r:id="rId21"/>
    <p:sldId id="370" r:id="rId22"/>
    <p:sldId id="371" r:id="rId23"/>
    <p:sldId id="345" r:id="rId24"/>
    <p:sldId id="337" r:id="rId25"/>
    <p:sldId id="321" r:id="rId26"/>
    <p:sldId id="32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lo" initials="n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26078"/>
    <a:srgbClr val="0B5FD1"/>
    <a:srgbClr val="FD5C0C"/>
    <a:srgbClr val="FDE11C"/>
    <a:srgbClr val="FDF731"/>
    <a:srgbClr val="F1FC72"/>
    <a:srgbClr val="F85208"/>
    <a:srgbClr val="FF8810"/>
    <a:srgbClr val="0F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8" y="48"/>
      </p:cViewPr>
      <p:guideLst>
        <p:guide orient="horz" pos="2376"/>
        <p:guide pos="38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235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58.wmf"/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9" Type="http://schemas.openxmlformats.org/officeDocument/2006/relationships/image" Target="../media/image65.wmf"/><Relationship Id="rId8" Type="http://schemas.openxmlformats.org/officeDocument/2006/relationships/image" Target="../media/image64.wmf"/><Relationship Id="rId7" Type="http://schemas.openxmlformats.org/officeDocument/2006/relationships/image" Target="../media/image63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7" Type="http://schemas.openxmlformats.org/officeDocument/2006/relationships/image" Target="../media/image69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5" Type="http://schemas.openxmlformats.org/officeDocument/2006/relationships/image" Target="../media/image74.wmf"/><Relationship Id="rId4" Type="http://schemas.openxmlformats.org/officeDocument/2006/relationships/image" Target="../media/image73.wmf"/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9" Type="http://schemas.openxmlformats.org/officeDocument/2006/relationships/image" Target="../media/image34.wmf"/><Relationship Id="rId8" Type="http://schemas.openxmlformats.org/officeDocument/2006/relationships/image" Target="../media/image33.wmf"/><Relationship Id="rId7" Type="http://schemas.openxmlformats.org/officeDocument/2006/relationships/image" Target="../media/image32.wmf"/><Relationship Id="rId6" Type="http://schemas.openxmlformats.org/officeDocument/2006/relationships/image" Target="../media/image23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45.wmf"/><Relationship Id="rId4" Type="http://schemas.openxmlformats.org/officeDocument/2006/relationships/image" Target="../media/image44.wmf"/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4" Type="http://schemas.openxmlformats.org/officeDocument/2006/relationships/image" Target="../media/image53.wmf"/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2.pn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1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72.xml"/><Relationship Id="rId3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3.png"/><Relationship Id="rId7" Type="http://schemas.openxmlformats.org/officeDocument/2006/relationships/tags" Target="../tags/tag76.xml"/><Relationship Id="rId6" Type="http://schemas.openxmlformats.org/officeDocument/2006/relationships/image" Target="../media/image6.png"/><Relationship Id="rId5" Type="http://schemas.openxmlformats.org/officeDocument/2006/relationships/tags" Target="../tags/tag75.xml"/><Relationship Id="rId4" Type="http://schemas.openxmlformats.org/officeDocument/2006/relationships/image" Target="../media/image5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81.xml"/><Relationship Id="rId3" Type="http://schemas.openxmlformats.org/officeDocument/2006/relationships/image" Target="../media/image3.png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83.xml"/><Relationship Id="rId3" Type="http://schemas.openxmlformats.org/officeDocument/2006/relationships/image" Target="../media/image3.pn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tags" Target="../tags/tag87.xml"/><Relationship Id="rId6" Type="http://schemas.openxmlformats.org/officeDocument/2006/relationships/image" Target="../media/image8.png"/><Relationship Id="rId5" Type="http://schemas.openxmlformats.org/officeDocument/2006/relationships/tags" Target="../tags/tag86.xml"/><Relationship Id="rId4" Type="http://schemas.openxmlformats.org/officeDocument/2006/relationships/image" Target="../media/image7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89.xml"/><Relationship Id="rId3" Type="http://schemas.openxmlformats.org/officeDocument/2006/relationships/image" Target="../media/image3.png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91.xml"/><Relationship Id="rId3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93.xml"/><Relationship Id="rId3" Type="http://schemas.openxmlformats.org/officeDocument/2006/relationships/image" Target="../media/image3.png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2.png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image" Target="../media/image1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4.png"/><Relationship Id="rId4" Type="http://schemas.openxmlformats.org/officeDocument/2006/relationships/tags" Target="../tags/tag102.xml"/><Relationship Id="rId3" Type="http://schemas.openxmlformats.org/officeDocument/2006/relationships/image" Target="../media/image3.png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image" Target="../media/image4.png"/><Relationship Id="rId5" Type="http://schemas.openxmlformats.org/officeDocument/2006/relationships/tags" Target="../tags/tag109.xml"/><Relationship Id="rId4" Type="http://schemas.openxmlformats.org/officeDocument/2006/relationships/image" Target="../media/image3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image" Target="../media/image4.png"/><Relationship Id="rId5" Type="http://schemas.openxmlformats.org/officeDocument/2006/relationships/tags" Target="../tags/tag117.xml"/><Relationship Id="rId4" Type="http://schemas.openxmlformats.org/officeDocument/2006/relationships/image" Target="../media/image3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4.png"/><Relationship Id="rId5" Type="http://schemas.openxmlformats.org/officeDocument/2006/relationships/tags" Target="../tags/tag126.xml"/><Relationship Id="rId4" Type="http://schemas.openxmlformats.org/officeDocument/2006/relationships/image" Target="../media/image3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image" Target="../media/image4.png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4.png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image" Target="../media/image10.png"/><Relationship Id="rId5" Type="http://schemas.openxmlformats.org/officeDocument/2006/relationships/tags" Target="../tags/tag155.xml"/><Relationship Id="rId4" Type="http://schemas.openxmlformats.org/officeDocument/2006/relationships/image" Target="../media/image9.png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-32" y="24795"/>
            <a:ext cx="12192000" cy="6823562"/>
            <a:chOff x="0" y="1"/>
            <a:chExt cx="19200" cy="10874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0" y="1"/>
              <a:ext cx="19201" cy="107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76" name="Picture 5" descr="C:\Users\Maibenben\Desktop\3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9872"/>
            <a:stretch>
              <a:fillRect/>
            </a:stretch>
          </p:blipFill>
          <p:spPr bwMode="auto">
            <a:xfrm flipH="1">
              <a:off x="13923" y="166"/>
              <a:ext cx="5277" cy="104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77" h="10484">
                  <a:moveTo>
                    <a:pt x="0" y="0"/>
                  </a:moveTo>
                  <a:lnTo>
                    <a:pt x="5277" y="0"/>
                  </a:lnTo>
                  <a:lnTo>
                    <a:pt x="5277" y="10484"/>
                  </a:lnTo>
                  <a:lnTo>
                    <a:pt x="0" y="10484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5" descr="C:\Users\Maibenben\Desktop\3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10043"/>
            <a:stretch>
              <a:fillRect/>
            </a:stretch>
          </p:blipFill>
          <p:spPr bwMode="auto">
            <a:xfrm>
              <a:off x="0" y="186"/>
              <a:ext cx="5267" cy="104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7" h="10484">
                  <a:moveTo>
                    <a:pt x="0" y="0"/>
                  </a:moveTo>
                  <a:lnTo>
                    <a:pt x="5267" y="0"/>
                  </a:lnTo>
                  <a:lnTo>
                    <a:pt x="5267" y="10484"/>
                  </a:lnTo>
                  <a:lnTo>
                    <a:pt x="0" y="10484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4" descr="C:\Users\Maibenben\Desktop\4本副本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1977"/>
            <a:stretch>
              <a:fillRect/>
            </a:stretch>
          </p:blipFill>
          <p:spPr bwMode="auto">
            <a:xfrm flipH="1">
              <a:off x="15168" y="5"/>
              <a:ext cx="4033" cy="1085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33" h="10851">
                  <a:moveTo>
                    <a:pt x="0" y="0"/>
                  </a:moveTo>
                  <a:lnTo>
                    <a:pt x="4033" y="0"/>
                  </a:lnTo>
                  <a:lnTo>
                    <a:pt x="4033" y="10851"/>
                  </a:lnTo>
                  <a:lnTo>
                    <a:pt x="0" y="1085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4" descr="C:\Users\Maibenben\Desktop\4本副本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/>
            <a:srcRect l="22190"/>
            <a:stretch>
              <a:fillRect/>
            </a:stretch>
          </p:blipFill>
          <p:spPr bwMode="auto">
            <a:xfrm>
              <a:off x="0" y="25"/>
              <a:ext cx="4022" cy="1085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22" h="10851">
                  <a:moveTo>
                    <a:pt x="0" y="0"/>
                  </a:moveTo>
                  <a:lnTo>
                    <a:pt x="4022" y="0"/>
                  </a:lnTo>
                  <a:lnTo>
                    <a:pt x="4022" y="10851"/>
                  </a:lnTo>
                  <a:lnTo>
                    <a:pt x="0" y="1085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3" hasCustomPrompt="1"/>
            <p:custDataLst>
              <p:tags r:id="rId10"/>
            </p:custDataLst>
          </p:nvPr>
        </p:nvSpPr>
        <p:spPr>
          <a:xfrm>
            <a:off x="1652270" y="3227234"/>
            <a:ext cx="8889429" cy="1642416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2" hasCustomPrompt="1"/>
            <p:custDataLst>
              <p:tags r:id="rId11"/>
            </p:custDataLst>
          </p:nvPr>
        </p:nvSpPr>
        <p:spPr>
          <a:xfrm>
            <a:off x="1652270" y="1988349"/>
            <a:ext cx="8890064" cy="1099820"/>
          </a:xfrm>
        </p:spPr>
        <p:txBody>
          <a:bodyPr vert="horz" wrap="square" lIns="0" tIns="0" rIns="0" bIns="0" rtlCol="0" anchor="b" anchorCtr="0">
            <a:normAutofit lnSpcReduction="10000"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145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215153" y="1811176"/>
            <a:ext cx="2418487" cy="3235350"/>
            <a:chOff x="-3" y="-293"/>
            <a:chExt cx="6610" cy="11316"/>
          </a:xfrm>
        </p:grpSpPr>
        <p:pic>
          <p:nvPicPr>
            <p:cNvPr id="31" name="Picture 5" descr="C:\Users\Maibenben\Desktop\3.PN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" y="71"/>
              <a:ext cx="5954" cy="1065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C:\Users\Maibenben\Desktop\6本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-3" y="-293"/>
              <a:ext cx="5545" cy="11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471910" y="613791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2"/>
          <p:cNvSpPr>
            <a:spLocks noGrp="1"/>
          </p:cNvSpPr>
          <p:nvPr>
            <p:ph type="subTitle" idx="3" hasCustomPrompt="1"/>
            <p:custDataLst>
              <p:tags r:id="rId11"/>
            </p:custDataLst>
          </p:nvPr>
        </p:nvSpPr>
        <p:spPr>
          <a:xfrm>
            <a:off x="4521236" y="2976598"/>
            <a:ext cx="6857365" cy="825334"/>
          </a:xfrm>
        </p:spPr>
        <p:txBody>
          <a:bodyPr vert="horz" wrap="square" lIns="0" tIns="0" rIns="0" bIns="0" rtlCol="0">
            <a:normAutofit lnSpcReduction="10000"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3" name="标题 3"/>
          <p:cNvSpPr>
            <a:spLocks noGrp="1"/>
          </p:cNvSpPr>
          <p:nvPr>
            <p:ph type="ctrTitle" idx="2" hasCustomPrompt="1"/>
            <p:custDataLst>
              <p:tags r:id="rId12"/>
            </p:custDataLst>
          </p:nvPr>
        </p:nvSpPr>
        <p:spPr>
          <a:xfrm>
            <a:off x="4521236" y="2000603"/>
            <a:ext cx="6858000" cy="845820"/>
          </a:xfrm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500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7498080" y="1234246"/>
            <a:ext cx="3280951" cy="4389120"/>
            <a:chOff x="-3" y="-293"/>
            <a:chExt cx="6610" cy="11316"/>
          </a:xfrm>
        </p:grpSpPr>
        <p:pic>
          <p:nvPicPr>
            <p:cNvPr id="31" name="Picture 5" descr="C:\Users\Maibenben\Desktop\3.PN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" y="71"/>
              <a:ext cx="5954" cy="1065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C:\Users\Maibenben\Desktop\6本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-3" y="-293"/>
              <a:ext cx="5545" cy="11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-32" y="24795"/>
            <a:ext cx="12192000" cy="6823562"/>
            <a:chOff x="0" y="1"/>
            <a:chExt cx="19200" cy="1087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0" y="1"/>
              <a:ext cx="19201" cy="107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76" name="Picture 5" descr="C:\Users\Maibenben\Desktop\3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9872"/>
            <a:stretch>
              <a:fillRect/>
            </a:stretch>
          </p:blipFill>
          <p:spPr bwMode="auto">
            <a:xfrm flipH="1">
              <a:off x="13923" y="166"/>
              <a:ext cx="5277" cy="104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77" h="10484">
                  <a:moveTo>
                    <a:pt x="0" y="0"/>
                  </a:moveTo>
                  <a:lnTo>
                    <a:pt x="5277" y="0"/>
                  </a:lnTo>
                  <a:lnTo>
                    <a:pt x="5277" y="10484"/>
                  </a:lnTo>
                  <a:lnTo>
                    <a:pt x="0" y="10484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5" descr="C:\Users\Maibenben\Desktop\3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10043"/>
            <a:stretch>
              <a:fillRect/>
            </a:stretch>
          </p:blipFill>
          <p:spPr bwMode="auto">
            <a:xfrm>
              <a:off x="0" y="186"/>
              <a:ext cx="5267" cy="104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7" h="10484">
                  <a:moveTo>
                    <a:pt x="0" y="0"/>
                  </a:moveTo>
                  <a:lnTo>
                    <a:pt x="5267" y="0"/>
                  </a:lnTo>
                  <a:lnTo>
                    <a:pt x="5267" y="10484"/>
                  </a:lnTo>
                  <a:lnTo>
                    <a:pt x="0" y="10484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4" descr="C:\Users\Maibenben\Desktop\4本副本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1977"/>
            <a:stretch>
              <a:fillRect/>
            </a:stretch>
          </p:blipFill>
          <p:spPr bwMode="auto">
            <a:xfrm flipH="1">
              <a:off x="15168" y="5"/>
              <a:ext cx="4033" cy="1085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33" h="10851">
                  <a:moveTo>
                    <a:pt x="0" y="0"/>
                  </a:moveTo>
                  <a:lnTo>
                    <a:pt x="4033" y="0"/>
                  </a:lnTo>
                  <a:lnTo>
                    <a:pt x="4033" y="10851"/>
                  </a:lnTo>
                  <a:lnTo>
                    <a:pt x="0" y="1085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4" descr="C:\Users\Maibenben\Desktop\4本副本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/>
            <a:srcRect l="22190"/>
            <a:stretch>
              <a:fillRect/>
            </a:stretch>
          </p:blipFill>
          <p:spPr bwMode="auto">
            <a:xfrm>
              <a:off x="0" y="25"/>
              <a:ext cx="4022" cy="1085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22" h="10851">
                  <a:moveTo>
                    <a:pt x="0" y="0"/>
                  </a:moveTo>
                  <a:lnTo>
                    <a:pt x="4022" y="0"/>
                  </a:lnTo>
                  <a:lnTo>
                    <a:pt x="4022" y="10851"/>
                  </a:lnTo>
                  <a:lnTo>
                    <a:pt x="0" y="1085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652270" y="1786698"/>
            <a:ext cx="8890064" cy="132334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800" b="1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4600" y="30240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77310" y="58355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7191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1080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71910" y="6137910"/>
            <a:ext cx="720090" cy="720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5" name="Picture 8" descr="C:\Users\Maibenben\Desktop\5afe3bf1a3468 副本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1" y="-10801"/>
            <a:ext cx="1753527" cy="17535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461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61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85.xml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tags" Target="../tags/tag1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3.bin"/><Relationship Id="rId8" Type="http://schemas.openxmlformats.org/officeDocument/2006/relationships/image" Target="../media/image44.wmf"/><Relationship Id="rId7" Type="http://schemas.openxmlformats.org/officeDocument/2006/relationships/oleObject" Target="../embeddings/oleObject32.bin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2.w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41.wmf"/><Relationship Id="rId14" Type="http://schemas.openxmlformats.org/officeDocument/2006/relationships/vmlDrawing" Target="../drawings/vmlDrawing7.v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image" Target="../media/image45.wmf"/><Relationship Id="rId1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7.bin"/><Relationship Id="rId8" Type="http://schemas.openxmlformats.org/officeDocument/2006/relationships/image" Target="../media/image49.wmf"/><Relationship Id="rId7" Type="http://schemas.openxmlformats.org/officeDocument/2006/relationships/oleObject" Target="../embeddings/oleObject36.bin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7.png"/><Relationship Id="rId3" Type="http://schemas.openxmlformats.org/officeDocument/2006/relationships/image" Target="../media/image46.wmf"/><Relationship Id="rId2" Type="http://schemas.openxmlformats.org/officeDocument/2006/relationships/oleObject" Target="../embeddings/oleObject34.bin"/><Relationship Id="rId12" Type="http://schemas.openxmlformats.org/officeDocument/2006/relationships/vmlDrawing" Target="../drawings/vmlDrawing8.v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2.bin"/><Relationship Id="rId8" Type="http://schemas.openxmlformats.org/officeDocument/2006/relationships/image" Target="../media/image52.wmf"/><Relationship Id="rId7" Type="http://schemas.openxmlformats.org/officeDocument/2006/relationships/oleObject" Target="../embeddings/oleObject41.bin"/><Relationship Id="rId6" Type="http://schemas.openxmlformats.org/officeDocument/2006/relationships/oleObject" Target="../embeddings/oleObject40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9.bin"/><Relationship Id="rId3" Type="http://schemas.openxmlformats.org/officeDocument/2006/relationships/image" Target="../media/image50.wmf"/><Relationship Id="rId2" Type="http://schemas.openxmlformats.org/officeDocument/2006/relationships/oleObject" Target="../embeddings/oleObject38.bin"/><Relationship Id="rId13" Type="http://schemas.openxmlformats.org/officeDocument/2006/relationships/vmlDrawing" Target="../drawings/vmlDrawing9.vml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194.xml"/><Relationship Id="rId10" Type="http://schemas.openxmlformats.org/officeDocument/2006/relationships/image" Target="../media/image53.wmf"/><Relationship Id="rId1" Type="http://schemas.openxmlformats.org/officeDocument/2006/relationships/tags" Target="../tags/tag19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6.bin"/><Relationship Id="rId8" Type="http://schemas.openxmlformats.org/officeDocument/2006/relationships/image" Target="../media/image57.png"/><Relationship Id="rId7" Type="http://schemas.openxmlformats.org/officeDocument/2006/relationships/image" Target="../media/image56.wmf"/><Relationship Id="rId6" Type="http://schemas.openxmlformats.org/officeDocument/2006/relationships/oleObject" Target="../embeddings/oleObject45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4.bin"/><Relationship Id="rId3" Type="http://schemas.openxmlformats.org/officeDocument/2006/relationships/image" Target="../media/image54.wmf"/><Relationship Id="rId2" Type="http://schemas.openxmlformats.org/officeDocument/2006/relationships/oleObject" Target="../embeddings/oleObject43.bin"/><Relationship Id="rId13" Type="http://schemas.openxmlformats.org/officeDocument/2006/relationships/vmlDrawing" Target="../drawings/vmlDrawing10.vml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196.xml"/><Relationship Id="rId10" Type="http://schemas.openxmlformats.org/officeDocument/2006/relationships/image" Target="../media/image58.wmf"/><Relationship Id="rId1" Type="http://schemas.openxmlformats.org/officeDocument/2006/relationships/tags" Target="../tags/tag19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wmf"/><Relationship Id="rId8" Type="http://schemas.openxmlformats.org/officeDocument/2006/relationships/oleObject" Target="../embeddings/oleObject50.bin"/><Relationship Id="rId7" Type="http://schemas.openxmlformats.org/officeDocument/2006/relationships/image" Target="../media/image56.wmf"/><Relationship Id="rId6" Type="http://schemas.openxmlformats.org/officeDocument/2006/relationships/oleObject" Target="../embeddings/oleObject49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8.bin"/><Relationship Id="rId3" Type="http://schemas.openxmlformats.org/officeDocument/2006/relationships/image" Target="../media/image59.wmf"/><Relationship Id="rId22" Type="http://schemas.openxmlformats.org/officeDocument/2006/relationships/vmlDrawing" Target="../drawings/vmlDrawing11.vml"/><Relationship Id="rId21" Type="http://schemas.openxmlformats.org/officeDocument/2006/relationships/slideLayout" Target="../slideLayouts/slideLayout28.xml"/><Relationship Id="rId20" Type="http://schemas.openxmlformats.org/officeDocument/2006/relationships/tags" Target="../tags/tag198.xml"/><Relationship Id="rId2" Type="http://schemas.openxmlformats.org/officeDocument/2006/relationships/oleObject" Target="../embeddings/oleObject47.bin"/><Relationship Id="rId19" Type="http://schemas.openxmlformats.org/officeDocument/2006/relationships/image" Target="../media/image65.wmf"/><Relationship Id="rId18" Type="http://schemas.openxmlformats.org/officeDocument/2006/relationships/oleObject" Target="../embeddings/oleObject55.bin"/><Relationship Id="rId17" Type="http://schemas.openxmlformats.org/officeDocument/2006/relationships/image" Target="../media/image64.wmf"/><Relationship Id="rId16" Type="http://schemas.openxmlformats.org/officeDocument/2006/relationships/oleObject" Target="../embeddings/oleObject54.bin"/><Relationship Id="rId15" Type="http://schemas.openxmlformats.org/officeDocument/2006/relationships/image" Target="../media/image63.wmf"/><Relationship Id="rId14" Type="http://schemas.openxmlformats.org/officeDocument/2006/relationships/oleObject" Target="../embeddings/oleObject53.bin"/><Relationship Id="rId13" Type="http://schemas.openxmlformats.org/officeDocument/2006/relationships/image" Target="../media/image62.wmf"/><Relationship Id="rId12" Type="http://schemas.openxmlformats.org/officeDocument/2006/relationships/oleObject" Target="../embeddings/oleObject52.bin"/><Relationship Id="rId11" Type="http://schemas.openxmlformats.org/officeDocument/2006/relationships/image" Target="../media/image61.wmf"/><Relationship Id="rId10" Type="http://schemas.openxmlformats.org/officeDocument/2006/relationships/oleObject" Target="../embeddings/oleObject51.bin"/><Relationship Id="rId1" Type="http://schemas.openxmlformats.org/officeDocument/2006/relationships/tags" Target="../tags/tag19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5" Type="http://schemas.openxmlformats.org/officeDocument/2006/relationships/slideLayout" Target="../slideLayouts/slideLayout13.xml"/><Relationship Id="rId24" Type="http://schemas.openxmlformats.org/officeDocument/2006/relationships/tags" Target="../tags/tag222.xml"/><Relationship Id="rId23" Type="http://schemas.openxmlformats.org/officeDocument/2006/relationships/tags" Target="../tags/tag221.xml"/><Relationship Id="rId22" Type="http://schemas.openxmlformats.org/officeDocument/2006/relationships/tags" Target="../tags/tag220.xml"/><Relationship Id="rId21" Type="http://schemas.openxmlformats.org/officeDocument/2006/relationships/tags" Target="../tags/tag219.xml"/><Relationship Id="rId20" Type="http://schemas.openxmlformats.org/officeDocument/2006/relationships/tags" Target="../tags/tag218.xml"/><Relationship Id="rId2" Type="http://schemas.openxmlformats.org/officeDocument/2006/relationships/tags" Target="../tags/tag200.xml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19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wmf"/><Relationship Id="rId8" Type="http://schemas.openxmlformats.org/officeDocument/2006/relationships/oleObject" Target="../embeddings/oleObject59.bin"/><Relationship Id="rId7" Type="http://schemas.openxmlformats.org/officeDocument/2006/relationships/image" Target="../media/image56.wmf"/><Relationship Id="rId6" Type="http://schemas.openxmlformats.org/officeDocument/2006/relationships/oleObject" Target="../embeddings/oleObject58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57.bin"/><Relationship Id="rId3" Type="http://schemas.openxmlformats.org/officeDocument/2006/relationships/image" Target="../media/image59.wmf"/><Relationship Id="rId2" Type="http://schemas.openxmlformats.org/officeDocument/2006/relationships/oleObject" Target="../embeddings/oleObject56.bin"/><Relationship Id="rId18" Type="http://schemas.openxmlformats.org/officeDocument/2006/relationships/vmlDrawing" Target="../drawings/vmlDrawing12.vml"/><Relationship Id="rId17" Type="http://schemas.openxmlformats.org/officeDocument/2006/relationships/slideLayout" Target="../slideLayouts/slideLayout28.xml"/><Relationship Id="rId16" Type="http://schemas.openxmlformats.org/officeDocument/2006/relationships/tags" Target="../tags/tag224.xml"/><Relationship Id="rId15" Type="http://schemas.openxmlformats.org/officeDocument/2006/relationships/image" Target="../media/image69.wmf"/><Relationship Id="rId14" Type="http://schemas.openxmlformats.org/officeDocument/2006/relationships/oleObject" Target="../embeddings/oleObject62.bin"/><Relationship Id="rId13" Type="http://schemas.openxmlformats.org/officeDocument/2006/relationships/image" Target="../media/image68.wmf"/><Relationship Id="rId12" Type="http://schemas.openxmlformats.org/officeDocument/2006/relationships/oleObject" Target="../embeddings/oleObject61.bin"/><Relationship Id="rId11" Type="http://schemas.openxmlformats.org/officeDocument/2006/relationships/image" Target="../media/image67.wmf"/><Relationship Id="rId10" Type="http://schemas.openxmlformats.org/officeDocument/2006/relationships/oleObject" Target="../embeddings/oleObject60.bin"/><Relationship Id="rId1" Type="http://schemas.openxmlformats.org/officeDocument/2006/relationships/tags" Target="../tags/tag22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226.xml"/><Relationship Id="rId7" Type="http://schemas.openxmlformats.org/officeDocument/2006/relationships/image" Target="../media/image72.wmf"/><Relationship Id="rId6" Type="http://schemas.openxmlformats.org/officeDocument/2006/relationships/oleObject" Target="../embeddings/oleObject65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64.bin"/><Relationship Id="rId3" Type="http://schemas.openxmlformats.org/officeDocument/2006/relationships/image" Target="../media/image70.wmf"/><Relationship Id="rId2" Type="http://schemas.openxmlformats.org/officeDocument/2006/relationships/oleObject" Target="../embeddings/oleObject63.bin"/><Relationship Id="rId10" Type="http://schemas.openxmlformats.org/officeDocument/2006/relationships/vmlDrawing" Target="../drawings/vmlDrawing13.vml"/><Relationship Id="rId1" Type="http://schemas.openxmlformats.org/officeDocument/2006/relationships/tags" Target="../tags/tag2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13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6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wmf"/><Relationship Id="rId8" Type="http://schemas.openxmlformats.org/officeDocument/2006/relationships/oleObject" Target="../embeddings/oleObject69.bin"/><Relationship Id="rId7" Type="http://schemas.openxmlformats.org/officeDocument/2006/relationships/image" Target="../media/image56.wmf"/><Relationship Id="rId6" Type="http://schemas.openxmlformats.org/officeDocument/2006/relationships/oleObject" Target="../embeddings/oleObject68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67.bin"/><Relationship Id="rId3" Type="http://schemas.openxmlformats.org/officeDocument/2006/relationships/image" Target="../media/image59.wmf"/><Relationship Id="rId2" Type="http://schemas.openxmlformats.org/officeDocument/2006/relationships/oleObject" Target="../embeddings/oleObject66.bin"/><Relationship Id="rId14" Type="http://schemas.openxmlformats.org/officeDocument/2006/relationships/vmlDrawing" Target="../drawings/vmlDrawing14.vml"/><Relationship Id="rId13" Type="http://schemas.openxmlformats.org/officeDocument/2006/relationships/slideLayout" Target="../slideLayouts/slideLayout28.xml"/><Relationship Id="rId12" Type="http://schemas.openxmlformats.org/officeDocument/2006/relationships/tags" Target="../tags/tag228.xml"/><Relationship Id="rId11" Type="http://schemas.openxmlformats.org/officeDocument/2006/relationships/image" Target="../media/image74.wmf"/><Relationship Id="rId10" Type="http://schemas.openxmlformats.org/officeDocument/2006/relationships/oleObject" Target="../embeddings/oleObject70.bin"/><Relationship Id="rId1" Type="http://schemas.openxmlformats.org/officeDocument/2006/relationships/tags" Target="../tags/tag22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5.v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230.xml"/><Relationship Id="rId3" Type="http://schemas.openxmlformats.org/officeDocument/2006/relationships/image" Target="../media/image75.wmf"/><Relationship Id="rId2" Type="http://schemas.openxmlformats.org/officeDocument/2006/relationships/oleObject" Target="../embeddings/oleObject71.bin"/><Relationship Id="rId1" Type="http://schemas.openxmlformats.org/officeDocument/2006/relationships/tags" Target="../tags/tag2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232.xml"/><Relationship Id="rId7" Type="http://schemas.openxmlformats.org/officeDocument/2006/relationships/image" Target="../media/image78.wmf"/><Relationship Id="rId6" Type="http://schemas.openxmlformats.org/officeDocument/2006/relationships/oleObject" Target="../embeddings/oleObject74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73.bin"/><Relationship Id="rId3" Type="http://schemas.openxmlformats.org/officeDocument/2006/relationships/image" Target="../media/image76.wmf"/><Relationship Id="rId2" Type="http://schemas.openxmlformats.org/officeDocument/2006/relationships/oleObject" Target="../embeddings/oleObject72.bin"/><Relationship Id="rId10" Type="http://schemas.openxmlformats.org/officeDocument/2006/relationships/vmlDrawing" Target="../drawings/vmlDrawing16.vml"/><Relationship Id="rId1" Type="http://schemas.openxmlformats.org/officeDocument/2006/relationships/tags" Target="../tags/tag2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68.xml"/><Relationship Id="rId7" Type="http://schemas.openxmlformats.org/officeDocument/2006/relationships/image" Target="../media/image16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14.wmf"/><Relationship Id="rId2" Type="http://schemas.openxmlformats.org/officeDocument/2006/relationships/oleObject" Target="../embeddings/oleObject5.bin"/><Relationship Id="rId10" Type="http://schemas.openxmlformats.org/officeDocument/2006/relationships/vmlDrawing" Target="../drawings/vmlDrawing2.vml"/><Relationship Id="rId1" Type="http://schemas.openxmlformats.org/officeDocument/2006/relationships/tags" Target="../tags/tag167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71.xml"/><Relationship Id="rId5" Type="http://schemas.openxmlformats.org/officeDocument/2006/relationships/image" Target="../media/image17.png"/><Relationship Id="rId4" Type="http://schemas.openxmlformats.org/officeDocument/2006/relationships/tags" Target="../tags/tag170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16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wmf"/><Relationship Id="rId8" Type="http://schemas.openxmlformats.org/officeDocument/2006/relationships/oleObject" Target="../embeddings/oleObject10.bin"/><Relationship Id="rId7" Type="http://schemas.openxmlformats.org/officeDocument/2006/relationships/image" Target="../media/image21.wmf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8.bin"/><Relationship Id="rId3" Type="http://schemas.openxmlformats.org/officeDocument/2006/relationships/image" Target="../media/image19.png"/><Relationship Id="rId20" Type="http://schemas.openxmlformats.org/officeDocument/2006/relationships/vmlDrawing" Target="../drawings/vmlDrawing3.vml"/><Relationship Id="rId2" Type="http://schemas.openxmlformats.org/officeDocument/2006/relationships/image" Target="../media/image18.png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173.xml"/><Relationship Id="rId17" Type="http://schemas.openxmlformats.org/officeDocument/2006/relationships/oleObject" Target="../embeddings/oleObject15.bin"/><Relationship Id="rId16" Type="http://schemas.openxmlformats.org/officeDocument/2006/relationships/image" Target="../media/image25.wmf"/><Relationship Id="rId15" Type="http://schemas.openxmlformats.org/officeDocument/2006/relationships/oleObject" Target="../embeddings/oleObject14.bin"/><Relationship Id="rId14" Type="http://schemas.openxmlformats.org/officeDocument/2006/relationships/oleObject" Target="../embeddings/oleObject13.bin"/><Relationship Id="rId13" Type="http://schemas.openxmlformats.org/officeDocument/2006/relationships/image" Target="../media/image24.wmf"/><Relationship Id="rId12" Type="http://schemas.openxmlformats.org/officeDocument/2006/relationships/oleObject" Target="../embeddings/oleObject12.bin"/><Relationship Id="rId11" Type="http://schemas.openxmlformats.org/officeDocument/2006/relationships/image" Target="../media/image23.wmf"/><Relationship Id="rId10" Type="http://schemas.openxmlformats.org/officeDocument/2006/relationships/oleObject" Target="../embeddings/oleObject11.bin"/><Relationship Id="rId1" Type="http://schemas.openxmlformats.org/officeDocument/2006/relationships/tags" Target="../tags/tag17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7.bin"/><Relationship Id="rId3" Type="http://schemas.openxmlformats.org/officeDocument/2006/relationships/image" Target="../media/image20.wmf"/><Relationship Id="rId2" Type="http://schemas.openxmlformats.org/officeDocument/2006/relationships/oleObject" Target="../embeddings/oleObject16.bin"/><Relationship Id="rId10" Type="http://schemas.openxmlformats.org/officeDocument/2006/relationships/vmlDrawing" Target="../drawings/vmlDrawing4.vml"/><Relationship Id="rId1" Type="http://schemas.openxmlformats.org/officeDocument/2006/relationships/tags" Target="../tags/tag17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wmf"/><Relationship Id="rId8" Type="http://schemas.openxmlformats.org/officeDocument/2006/relationships/oleObject" Target="../embeddings/oleObject20.bin"/><Relationship Id="rId7" Type="http://schemas.openxmlformats.org/officeDocument/2006/relationships/image" Target="../media/image28.wmf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8.bin"/><Relationship Id="rId3" Type="http://schemas.openxmlformats.org/officeDocument/2006/relationships/tags" Target="../tags/tag178.xml"/><Relationship Id="rId24" Type="http://schemas.openxmlformats.org/officeDocument/2006/relationships/vmlDrawing" Target="../drawings/vmlDrawing5.vml"/><Relationship Id="rId23" Type="http://schemas.openxmlformats.org/officeDocument/2006/relationships/slideLayout" Target="../slideLayouts/slideLayout13.xml"/><Relationship Id="rId22" Type="http://schemas.openxmlformats.org/officeDocument/2006/relationships/tags" Target="../tags/tag179.xml"/><Relationship Id="rId21" Type="http://schemas.openxmlformats.org/officeDocument/2006/relationships/image" Target="../media/image34.wmf"/><Relationship Id="rId20" Type="http://schemas.openxmlformats.org/officeDocument/2006/relationships/oleObject" Target="../embeddings/oleObject26.bin"/><Relationship Id="rId2" Type="http://schemas.openxmlformats.org/officeDocument/2006/relationships/image" Target="../media/image18.png"/><Relationship Id="rId19" Type="http://schemas.openxmlformats.org/officeDocument/2006/relationships/image" Target="../media/image33.wmf"/><Relationship Id="rId18" Type="http://schemas.openxmlformats.org/officeDocument/2006/relationships/oleObject" Target="../embeddings/oleObject25.bin"/><Relationship Id="rId17" Type="http://schemas.openxmlformats.org/officeDocument/2006/relationships/image" Target="../media/image32.wmf"/><Relationship Id="rId16" Type="http://schemas.openxmlformats.org/officeDocument/2006/relationships/oleObject" Target="../embeddings/oleObject24.bin"/><Relationship Id="rId15" Type="http://schemas.openxmlformats.org/officeDocument/2006/relationships/image" Target="../media/image23.wmf"/><Relationship Id="rId14" Type="http://schemas.openxmlformats.org/officeDocument/2006/relationships/oleObject" Target="../embeddings/oleObject23.bin"/><Relationship Id="rId13" Type="http://schemas.openxmlformats.org/officeDocument/2006/relationships/image" Target="../media/image31.wmf"/><Relationship Id="rId12" Type="http://schemas.openxmlformats.org/officeDocument/2006/relationships/oleObject" Target="../embeddings/oleObject22.bin"/><Relationship Id="rId11" Type="http://schemas.openxmlformats.org/officeDocument/2006/relationships/image" Target="../media/image30.wmf"/><Relationship Id="rId10" Type="http://schemas.openxmlformats.org/officeDocument/2006/relationships/oleObject" Target="../embeddings/oleObject21.bin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81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8.bin"/><Relationship Id="rId3" Type="http://schemas.openxmlformats.org/officeDocument/2006/relationships/image" Target="../media/image35.wmf"/><Relationship Id="rId2" Type="http://schemas.openxmlformats.org/officeDocument/2006/relationships/oleObject" Target="../embeddings/oleObject27.bin"/><Relationship Id="rId1" Type="http://schemas.openxmlformats.org/officeDocument/2006/relationships/tags" Target="../tags/tag18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83.xml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tags" Target="../tags/tag1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3"/>
          </p:nvPr>
        </p:nvSpPr>
        <p:spPr>
          <a:xfrm>
            <a:off x="1651635" y="4908550"/>
            <a:ext cx="8889365" cy="499745"/>
          </a:xfrm>
        </p:spPr>
        <p:txBody>
          <a:bodyPr>
            <a:noAutofit/>
          </a:bodyPr>
          <a:lstStyle/>
          <a:p>
            <a:r>
              <a:rPr lang="zh-CN" altLang="en-US" sz="3200">
                <a:solidFill>
                  <a:schemeClr val="tx1"/>
                </a:solidFill>
              </a:rPr>
              <a:t>张中专</a:t>
            </a:r>
            <a:r>
              <a:rPr lang="en-US" altLang="zh-CN" sz="3200">
                <a:solidFill>
                  <a:schemeClr val="tx1"/>
                </a:solidFill>
              </a:rPr>
              <a:t>       </a:t>
            </a:r>
            <a:r>
              <a:rPr sz="3200">
                <a:solidFill>
                  <a:schemeClr val="tx1"/>
                </a:solidFill>
              </a:rPr>
              <a:t>万丽</a:t>
            </a:r>
            <a:endParaRPr sz="320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2"/>
          </p:nvPr>
        </p:nvSpPr>
        <p:spPr>
          <a:xfrm>
            <a:off x="1651635" y="2296795"/>
            <a:ext cx="8890000" cy="202692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函数的性质</a:t>
            </a:r>
            <a:br>
              <a:rPr lang="zh-CN" altLang="en-US"/>
            </a:br>
            <a:r>
              <a:rPr lang="en-US" altLang="zh-CN"/>
              <a:t>——</a:t>
            </a:r>
            <a:r>
              <a:t>函数的奇偶性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总结归纳，形成定义</a:t>
            </a:r>
            <a:endParaRPr lang="zh-CN" altLang="en-US" sz="3200"/>
          </a:p>
        </p:txBody>
      </p:sp>
      <p:sp>
        <p:nvSpPr>
          <p:cNvPr id="14" name="文本框 13"/>
          <p:cNvSpPr txBox="1"/>
          <p:nvPr/>
        </p:nvSpPr>
        <p:spPr>
          <a:xfrm>
            <a:off x="1663065" y="2200275"/>
            <a:ext cx="545084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2700">
                <a:sym typeface="+mn-ea"/>
              </a:rPr>
              <a:t>偶函数的图</a:t>
            </a:r>
            <a:r>
              <a:rPr lang="zh-CN" sz="2700">
                <a:sym typeface="+mn-ea"/>
              </a:rPr>
              <a:t>象</a:t>
            </a:r>
            <a:r>
              <a:rPr sz="2700">
                <a:sym typeface="+mn-ea"/>
              </a:rPr>
              <a:t>关于</a:t>
            </a:r>
            <a:r>
              <a:rPr lang="en-US" sz="2700">
                <a:sym typeface="+mn-ea"/>
              </a:rPr>
              <a:t>______</a:t>
            </a:r>
            <a:r>
              <a:rPr sz="2700">
                <a:sym typeface="+mn-ea"/>
              </a:rPr>
              <a:t>对称</a:t>
            </a:r>
            <a:r>
              <a:rPr lang="zh-CN" sz="2700">
                <a:sym typeface="+mn-ea"/>
              </a:rPr>
              <a:t>；</a:t>
            </a:r>
            <a:endParaRPr lang="zh-CN" sz="2700">
              <a:sym typeface="+mn-ea"/>
            </a:endParaRPr>
          </a:p>
        </p:txBody>
      </p:sp>
      <p:pic>
        <p:nvPicPr>
          <p:cNvPr id="25" name="图片 24" descr="343435333334383b333633353134383bd0c7ba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830" y="2360295"/>
            <a:ext cx="521970" cy="521970"/>
          </a:xfrm>
          <a:prstGeom prst="rect">
            <a:avLst/>
          </a:prstGeom>
          <a:effectLst>
            <a:innerShdw dist="38100" dir="1200000">
              <a:prstClr val="black">
                <a:alpha val="76000"/>
              </a:prstClr>
            </a:innerShdw>
          </a:effectLst>
          <a:scene3d>
            <a:camera prst="orthographicFront"/>
            <a:lightRig rig="sunset" dir="t">
              <a:rot lat="0" lon="0" rev="0"/>
            </a:lightRig>
          </a:scene3d>
          <a:sp3d>
            <a:extrusionClr>
              <a:schemeClr val="bg1"/>
            </a:extrusionClr>
          </a:sp3d>
        </p:spPr>
      </p:pic>
      <p:sp>
        <p:nvSpPr>
          <p:cNvPr id="10" name="文本框 9"/>
          <p:cNvSpPr txBox="1"/>
          <p:nvPr/>
        </p:nvSpPr>
        <p:spPr>
          <a:xfrm>
            <a:off x="1663065" y="2892425"/>
            <a:ext cx="75507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700">
                <a:sym typeface="+mn-ea"/>
              </a:rPr>
              <a:t>反过来，</a:t>
            </a:r>
            <a:r>
              <a:rPr sz="2700">
                <a:sym typeface="+mn-ea"/>
              </a:rPr>
              <a:t>图</a:t>
            </a:r>
            <a:r>
              <a:rPr lang="zh-CN" sz="2700">
                <a:sym typeface="+mn-ea"/>
              </a:rPr>
              <a:t>象</a:t>
            </a:r>
            <a:r>
              <a:rPr sz="2700">
                <a:sym typeface="+mn-ea"/>
              </a:rPr>
              <a:t>关于</a:t>
            </a:r>
            <a:r>
              <a:rPr lang="en-US" sz="2700"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y </a:t>
            </a:r>
            <a:r>
              <a:rPr sz="2700">
                <a:sym typeface="+mn-ea"/>
              </a:rPr>
              <a:t>轴对称的</a:t>
            </a:r>
            <a:r>
              <a:rPr lang="zh-CN" sz="2700">
                <a:sym typeface="+mn-ea"/>
              </a:rPr>
              <a:t>函数是</a:t>
            </a:r>
            <a:r>
              <a:rPr lang="en-US" altLang="zh-CN" sz="2700">
                <a:sym typeface="+mn-ea"/>
              </a:rPr>
              <a:t>____</a:t>
            </a:r>
            <a:r>
              <a:rPr sz="2700">
                <a:sym typeface="+mn-ea"/>
              </a:rPr>
              <a:t>函数</a:t>
            </a:r>
            <a:r>
              <a:rPr lang="zh-CN" sz="2700">
                <a:sym typeface="+mn-ea"/>
              </a:rPr>
              <a:t>。</a:t>
            </a:r>
            <a:endParaRPr lang="zh-CN" altLang="en-US" sz="270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36135" y="2331085"/>
            <a:ext cx="846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y </a:t>
            </a:r>
            <a:r>
              <a:rPr sz="2700">
                <a:solidFill>
                  <a:srgbClr val="FF0000"/>
                </a:solidFill>
                <a:sym typeface="+mn-ea"/>
              </a:rPr>
              <a:t>轴</a:t>
            </a:r>
            <a:endParaRPr lang="zh-CN" altLang="en-US" sz="27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36790" y="3079115"/>
            <a:ext cx="58801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>
                <a:solidFill>
                  <a:srgbClr val="FF0000"/>
                </a:solidFill>
                <a:sym typeface="+mn-ea"/>
              </a:rPr>
              <a:t>偶</a:t>
            </a:r>
            <a:endParaRPr lang="zh-CN" altLang="en-US" sz="27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7827" name="文本占位符 77826"/>
          <p:cNvSpPr>
            <a:spLocks noGrp="1"/>
          </p:cNvSpPr>
          <p:nvPr>
            <p:ph type="body" idx="1"/>
          </p:nvPr>
        </p:nvSpPr>
        <p:spPr>
          <a:xfrm>
            <a:off x="1478280" y="1327785"/>
            <a:ext cx="7284085" cy="700405"/>
          </a:xfrm>
        </p:spPr>
        <p:txBody>
          <a:bodyPr>
            <a:noAutofit/>
          </a:bodyPr>
          <a:p>
            <a:pPr lvl="0"/>
            <a:r>
              <a:rPr sz="2800">
                <a:latin typeface="微软雅黑" panose="020B0503020204020204" charset="-122"/>
                <a:cs typeface="微软雅黑" panose="020B0503020204020204" charset="-122"/>
                <a:sym typeface="+mn-ea"/>
              </a:rPr>
              <a:t>问题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sz="2800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、偶函数的图象有什么特点？</a:t>
            </a:r>
            <a:endParaRPr lang="zh-CN" altLang="en-US" sz="28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95020" y="2513965"/>
            <a:ext cx="10327640" cy="21494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057910" y="2440940"/>
            <a:ext cx="9813925" cy="27070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sz="2700">
                <a:sym typeface="+mn-ea"/>
              </a:rPr>
              <a:t>设函数</a:t>
            </a:r>
            <a:r>
              <a:rPr lang="en-US" altLang="zh-CN" sz="2700">
                <a:sym typeface="+mn-ea"/>
              </a:rPr>
              <a:t>               </a:t>
            </a:r>
            <a:r>
              <a:rPr sz="2700">
                <a:sym typeface="+mn-ea"/>
              </a:rPr>
              <a:t>的定义域为数集</a:t>
            </a:r>
            <a:r>
              <a:rPr lang="en-US" altLang="zh-CN" sz="27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sz="2700">
                <a:sym typeface="+mn-ea"/>
              </a:rPr>
              <a:t>，若</a:t>
            </a:r>
            <a:r>
              <a:rPr sz="2700">
                <a:solidFill>
                  <a:srgbClr val="FF0000"/>
                </a:solidFill>
                <a:sym typeface="+mn-ea"/>
              </a:rPr>
              <a:t>对于任意的</a:t>
            </a:r>
            <a:r>
              <a:rPr lang="en-US" altLang="zh-CN" sz="2700">
                <a:solidFill>
                  <a:srgbClr val="FF0000"/>
                </a:solidFill>
                <a:sym typeface="+mn-ea"/>
              </a:rPr>
              <a:t>          </a:t>
            </a:r>
            <a:r>
              <a:rPr sz="2700">
                <a:solidFill>
                  <a:srgbClr val="FF0000"/>
                </a:solidFill>
                <a:sym typeface="+mn-ea"/>
              </a:rPr>
              <a:t>，都有</a:t>
            </a:r>
            <a:r>
              <a:rPr lang="en-US" altLang="zh-CN" sz="2700">
                <a:solidFill>
                  <a:srgbClr val="FF0000"/>
                </a:solidFill>
                <a:sym typeface="+mn-ea"/>
              </a:rPr>
              <a:t>            </a:t>
            </a:r>
            <a:r>
              <a:rPr sz="2700">
                <a:solidFill>
                  <a:srgbClr val="FF0000"/>
                </a:solidFill>
                <a:sym typeface="+mn-ea"/>
              </a:rPr>
              <a:t>，且</a:t>
            </a:r>
            <a:r>
              <a:rPr lang="en-US" altLang="zh-CN" sz="2700">
                <a:solidFill>
                  <a:srgbClr val="FF0000"/>
                </a:solidFill>
                <a:sym typeface="+mn-ea"/>
              </a:rPr>
              <a:t>                      </a:t>
            </a:r>
            <a:r>
              <a:rPr lang="en-US" altLang="zh-CN" sz="2700">
                <a:sym typeface="+mn-ea"/>
              </a:rPr>
              <a:t>                        </a:t>
            </a:r>
            <a:endParaRPr lang="en-US" altLang="zh-CN" sz="2700"/>
          </a:p>
          <a:p>
            <a:pPr>
              <a:lnSpc>
                <a:spcPct val="150000"/>
              </a:lnSpc>
            </a:pPr>
            <a:r>
              <a:rPr sz="2700">
                <a:sym typeface="+mn-ea"/>
              </a:rPr>
              <a:t>则称</a:t>
            </a:r>
            <a:r>
              <a:rPr lang="en-US" altLang="zh-CN" sz="2700">
                <a:sym typeface="+mn-ea"/>
              </a:rPr>
              <a:t>               </a:t>
            </a:r>
            <a:r>
              <a:rPr sz="2700">
                <a:sym typeface="+mn-ea"/>
              </a:rPr>
              <a:t>是偶函数。</a:t>
            </a:r>
            <a:endParaRPr lang="zh-CN" altLang="en-US" sz="2400"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35810" y="2598420"/>
            <a:ext cx="8541385" cy="1913255"/>
            <a:chOff x="4142" y="1788"/>
            <a:chExt cx="13451" cy="3013"/>
          </a:xfrm>
          <a:solidFill>
            <a:srgbClr val="FF0000"/>
          </a:solidFill>
        </p:grpSpPr>
        <p:graphicFrame>
          <p:nvGraphicFramePr>
            <p:cNvPr id="48" name="对象 4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888" y="1788"/>
            <a:ext cx="2599" cy="9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" name="" r:id="rId1" imgW="584200" imgH="203200" progId="Equation.KSEE3">
                    <p:embed/>
                  </p:oleObj>
                </mc:Choice>
                <mc:Fallback>
                  <p:oleObj name="" r:id="rId1" imgW="584200" imgH="203200" progId="Equation.KSEE3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888" y="1788"/>
                          <a:ext cx="2599" cy="9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5860" y="1827"/>
            <a:ext cx="1733" cy="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" r:id="rId3" imgW="393700" imgH="177165" progId="Equation.KSEE3">
                    <p:embed/>
                  </p:oleObj>
                </mc:Choice>
                <mc:Fallback>
                  <p:oleObj name="" r:id="rId3" imgW="393700" imgH="177165" progId="Equation.KSEE3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860" y="1827"/>
                          <a:ext cx="1733" cy="7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142" y="2798"/>
            <a:ext cx="2207" cy="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" name="" r:id="rId5" imgW="495300" imgH="177165" progId="Equation.KSEE3">
                    <p:embed/>
                  </p:oleObj>
                </mc:Choice>
                <mc:Fallback>
                  <p:oleObj name="" r:id="rId5" imgW="495300" imgH="177165" progId="Equation.KSEE3">
                    <p:embed/>
                    <p:pic>
                      <p:nvPicPr>
                        <p:cNvPr id="0" name="图片 307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142" y="2798"/>
                          <a:ext cx="2207" cy="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591" y="2787"/>
            <a:ext cx="3761" cy="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" r:id="rId7" imgW="914400" imgH="203200" progId="Equation.KSEE3">
                    <p:embed/>
                  </p:oleObj>
                </mc:Choice>
                <mc:Fallback>
                  <p:oleObj name="" r:id="rId7" imgW="914400" imgH="203200" progId="Equation.KSEE3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591" y="2787"/>
                          <a:ext cx="3761" cy="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对象 5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323" y="3898"/>
            <a:ext cx="2592" cy="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" r:id="rId9" imgW="584200" imgH="203200" progId="Equation.KSEE3">
                    <p:embed/>
                  </p:oleObj>
                </mc:Choice>
                <mc:Fallback>
                  <p:oleObj name="" r:id="rId9" imgW="584200" imgH="203200" progId="Equation.KSEE3">
                    <p:embed/>
                    <p:pic>
                      <p:nvPicPr>
                        <p:cNvPr id="0" name="图片 308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323" y="3898"/>
                          <a:ext cx="2592" cy="9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95020" y="1433830"/>
            <a:ext cx="2011045" cy="7854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偶函数：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总结归纳，形成定义</a:t>
            </a:r>
            <a:endParaRPr lang="zh-CN" altLang="en-US" sz="3200"/>
          </a:p>
        </p:txBody>
      </p:sp>
      <p:cxnSp>
        <p:nvCxnSpPr>
          <p:cNvPr id="15" name="直接连接符 14"/>
          <p:cNvCxnSpPr/>
          <p:nvPr/>
        </p:nvCxnSpPr>
        <p:spPr>
          <a:xfrm>
            <a:off x="7660640" y="3117215"/>
            <a:ext cx="3100705" cy="6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352550" y="3742690"/>
            <a:ext cx="2145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314825" y="3744595"/>
            <a:ext cx="220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标注 20"/>
          <p:cNvSpPr/>
          <p:nvPr/>
        </p:nvSpPr>
        <p:spPr>
          <a:xfrm>
            <a:off x="7569200" y="1054100"/>
            <a:ext cx="3282950" cy="1073150"/>
          </a:xfrm>
          <a:prstGeom prst="wedgeRoundRectCallout">
            <a:avLst>
              <a:gd name="adj1" fmla="val -33906"/>
              <a:gd name="adj2" fmla="val 998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定义域关于原点对称，</a:t>
            </a:r>
            <a:endParaRPr lang="zh-CN" altLang="en-US" sz="2400" b="1">
              <a:solidFill>
                <a:srgbClr val="FF0000"/>
              </a:solidFill>
            </a:endParaRPr>
          </a:p>
          <a:p>
            <a:pPr algn="ctr"/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917180" y="1596390"/>
            <a:ext cx="2291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sym typeface="+mn-ea"/>
              </a:rPr>
              <a:t>（前提条件）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2145" y="2056765"/>
            <a:ext cx="640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①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02400" y="3088005"/>
            <a:ext cx="5683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②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animBg="1"/>
      <p:bldP spid="13" grpId="0" animBg="1"/>
      <p:bldP spid="21" grpId="0" bldLvl="0" animBg="1"/>
      <p:bldP spid="23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整理归纳，领悟方法</a:t>
            </a:r>
            <a:endParaRPr lang="zh-CN" altLang="en-US" sz="32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46455" y="1092835"/>
            <a:ext cx="4632325" cy="90551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>
              <a:lnSpc>
                <a:spcPct val="110000"/>
              </a:lnSpc>
            </a:pP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偶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函数的判定方法：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1105" y="2037080"/>
            <a:ext cx="5374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图象法：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(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图象关于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______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对称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)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354830" y="2037080"/>
            <a:ext cx="845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 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轴</a:t>
            </a:r>
            <a:endParaRPr lang="zh-CN" altLang="en-US" sz="28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11022965" cy="749300"/>
          </a:xfrm>
        </p:spPr>
        <p:txBody>
          <a:bodyPr/>
          <a:lstStyle/>
          <a:p>
            <a:r>
              <a:rPr lang="zh-CN" altLang="en-US" sz="2400"/>
              <a:t>例</a:t>
            </a:r>
            <a:r>
              <a:rPr lang="en-US" altLang="zh-CN" sz="2400"/>
              <a:t>1</a:t>
            </a:r>
            <a:r>
              <a:rPr lang="zh-CN" altLang="en-US" sz="2400"/>
              <a:t>、函数</a:t>
            </a:r>
            <a:r>
              <a:rPr lang="en-US" altLang="zh-CN" sz="2400"/>
              <a:t>                  </a:t>
            </a:r>
            <a:r>
              <a:rPr lang="zh-CN" altLang="en-US" sz="2400"/>
              <a:t>是否为偶函数</a:t>
            </a:r>
            <a:r>
              <a:rPr lang="en-US" altLang="zh-CN" sz="2400"/>
              <a:t>?</a:t>
            </a:r>
            <a:endParaRPr lang="en-US" altLang="zh-CN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牛刀小试，巩固新知</a:t>
            </a:r>
            <a:endParaRPr lang="zh-CN" altLang="en-US" sz="3200"/>
          </a:p>
        </p:txBody>
      </p:sp>
      <p:graphicFrame>
        <p:nvGraphicFramePr>
          <p:cNvPr id="100356" name="对象 100355"/>
          <p:cNvGraphicFramePr/>
          <p:nvPr/>
        </p:nvGraphicFramePr>
        <p:xfrm>
          <a:off x="2513648" y="1295083"/>
          <a:ext cx="185483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711200" imgH="228600" progId="Equation.3">
                  <p:embed/>
                </p:oleObj>
              </mc:Choice>
              <mc:Fallback>
                <p:oleObj name="" r:id="rId2" imgW="7112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13648" y="1295083"/>
                        <a:ext cx="185483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内容占位符 2"/>
          <p:cNvSpPr>
            <a:spLocks noGrp="1"/>
          </p:cNvSpPr>
          <p:nvPr/>
        </p:nvSpPr>
        <p:spPr>
          <a:xfrm>
            <a:off x="1482090" y="1902460"/>
            <a:ext cx="457771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你准备采用什么方法判断？</a:t>
            </a:r>
            <a:endParaRPr lang="en-US" altLang="zh-CN" sz="2400"/>
          </a:p>
        </p:txBody>
      </p:sp>
      <p:pic>
        <p:nvPicPr>
          <p:cNvPr id="2" name="图片 1" descr="OSNUCLLI{W}YWJ$Y_QPUZ2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965" y="1403350"/>
            <a:ext cx="4121785" cy="362712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8860155" y="1286510"/>
            <a:ext cx="0" cy="39128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495030" y="5199380"/>
          <a:ext cx="730885" cy="39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5" imgW="330200" imgH="177165" progId="Equation.KSEE3">
                  <p:embed/>
                </p:oleObj>
              </mc:Choice>
              <mc:Fallback>
                <p:oleObj name="" r:id="rId5" imgW="3302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95030" y="5199380"/>
                        <a:ext cx="730885" cy="39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1573530" y="3142933"/>
          <a:ext cx="185547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7" imgW="711200" imgH="228600" progId="Equation.3">
                  <p:embed/>
                </p:oleObj>
              </mc:Choice>
              <mc:Fallback>
                <p:oleObj name="" r:id="rId7" imgW="7112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3530" y="3142933"/>
                        <a:ext cx="1855470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内容占位符 2"/>
          <p:cNvSpPr>
            <a:spLocks noGrp="1"/>
          </p:cNvSpPr>
          <p:nvPr/>
        </p:nvSpPr>
        <p:spPr>
          <a:xfrm>
            <a:off x="3353435" y="3133090"/>
            <a:ext cx="304609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的图</a:t>
            </a:r>
            <a:r>
              <a:rPr lang="zh-CN" altLang="en-US" sz="2400"/>
              <a:t>象如图所示，</a:t>
            </a:r>
            <a:endParaRPr lang="zh-CN" altLang="en-US" sz="2400"/>
          </a:p>
        </p:txBody>
      </p:sp>
      <p:sp>
        <p:nvSpPr>
          <p:cNvPr id="17" name="内容占位符 2"/>
          <p:cNvSpPr>
            <a:spLocks noGrp="1"/>
          </p:cNvSpPr>
          <p:nvPr/>
        </p:nvSpPr>
        <p:spPr>
          <a:xfrm>
            <a:off x="1528445" y="3686810"/>
            <a:ext cx="383476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对称轴为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=1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，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28445" y="4943475"/>
            <a:ext cx="4932045" cy="749300"/>
            <a:chOff x="2407" y="7609"/>
            <a:chExt cx="7767" cy="1180"/>
          </a:xfrm>
        </p:grpSpPr>
        <p:sp>
          <p:nvSpPr>
            <p:cNvPr id="14" name="内容占位符 2"/>
            <p:cNvSpPr>
              <a:spLocks noGrp="1"/>
            </p:cNvSpPr>
            <p:nvPr/>
          </p:nvSpPr>
          <p:spPr>
            <a:xfrm>
              <a:off x="2407" y="7609"/>
              <a:ext cx="7767" cy="1180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2400"/>
                <a:t>所以函数</a:t>
              </a:r>
              <a:r>
                <a:rPr lang="en-US" altLang="zh-CN" sz="2400"/>
                <a:t>                </a:t>
              </a: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不</a:t>
              </a:r>
              <a:r>
                <a:rPr lang="zh-CN" altLang="en-US" sz="2400"/>
                <a:t>是偶函数。</a:t>
              </a:r>
              <a:endParaRPr lang="zh-CN" altLang="en-US" sz="2400"/>
            </a:p>
          </p:txBody>
        </p:sp>
        <p:graphicFrame>
          <p:nvGraphicFramePr>
            <p:cNvPr id="12" name="对象 11"/>
            <p:cNvGraphicFramePr/>
            <p:nvPr/>
          </p:nvGraphicFramePr>
          <p:xfrm>
            <a:off x="4606" y="7636"/>
            <a:ext cx="2566" cy="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" r:id="rId9" imgW="711200" imgH="228600" progId="Equation.3">
                    <p:embed/>
                  </p:oleObj>
                </mc:Choice>
                <mc:Fallback>
                  <p:oleObj name="" r:id="rId9" imgW="711200" imgH="228600" progId="Equation.3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606" y="7636"/>
                          <a:ext cx="2566" cy="9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内容占位符 2"/>
          <p:cNvSpPr>
            <a:spLocks noGrp="1"/>
          </p:cNvSpPr>
          <p:nvPr/>
        </p:nvSpPr>
        <p:spPr>
          <a:xfrm>
            <a:off x="1524000" y="4265295"/>
            <a:ext cx="383476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图象不关于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y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轴对称</a:t>
            </a:r>
            <a:r>
              <a:rPr lang="zh-CN" altLang="en-US" sz="2400" i="1">
                <a:latin typeface="Times New Roman" panose="02020603050405020304" charset="0"/>
                <a:cs typeface="Times New Roman" panose="02020603050405020304" charset="0"/>
              </a:rPr>
              <a:t>，</a:t>
            </a:r>
            <a:endParaRPr lang="zh-CN" altLang="en-US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11" grpId="0"/>
      <p:bldP spid="1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11022965" cy="1276350"/>
          </a:xfrm>
        </p:spPr>
        <p:txBody>
          <a:bodyPr>
            <a:normAutofit/>
          </a:bodyPr>
          <a:lstStyle/>
          <a:p>
            <a:r>
              <a:rPr lang="zh-CN" altLang="en-US" sz="2400"/>
              <a:t>练习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/>
              <a:t>、图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/>
              <a:t>给出了偶函数</a:t>
            </a:r>
            <a:r>
              <a:rPr lang="en-US" altLang="zh-CN" sz="2400"/>
              <a:t>              </a:t>
            </a:r>
            <a:r>
              <a:rPr lang="zh-CN" altLang="en-US" sz="2400"/>
              <a:t>在</a:t>
            </a:r>
            <a:r>
              <a:rPr lang="en-US" altLang="zh-CN" sz="2400"/>
              <a:t>            </a:t>
            </a:r>
            <a:r>
              <a:rPr lang="zh-CN" altLang="en-US" sz="2400"/>
              <a:t>上的函数图象，</a:t>
            </a:r>
            <a:endParaRPr lang="zh-CN" altLang="en-US" sz="2400"/>
          </a:p>
          <a:p>
            <a:r>
              <a:rPr lang="en-US" altLang="zh-CN" sz="2400"/>
              <a:t>           </a:t>
            </a:r>
            <a:r>
              <a:rPr lang="zh-CN" altLang="en-US" sz="2400"/>
              <a:t>试将定义域内的图象补充完整。</a:t>
            </a:r>
            <a:endParaRPr lang="en-US" altLang="zh-CN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00356" name="对象 100355"/>
          <p:cNvGraphicFramePr/>
          <p:nvPr/>
        </p:nvGraphicFramePr>
        <p:xfrm>
          <a:off x="4535806" y="1357313"/>
          <a:ext cx="1524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584200" imgH="203200" progId="Equation.3">
                  <p:embed/>
                </p:oleObj>
              </mc:Choice>
              <mc:Fallback>
                <p:oleObj name="" r:id="rId2" imgW="584200" imgH="2032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5806" y="1357313"/>
                        <a:ext cx="1524000" cy="50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应用反馈，巩固提高</a:t>
            </a:r>
            <a:endParaRPr lang="zh-CN" altLang="en-US" sz="3200"/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93815" y="1355090"/>
          <a:ext cx="1179830" cy="52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482600" imgH="215900" progId="Equation.KSEE3">
                  <p:embed/>
                </p:oleObj>
              </mc:Choice>
              <mc:Fallback>
                <p:oleObj name="" r:id="rId4" imgW="4826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3815" y="1355090"/>
                        <a:ext cx="1179830" cy="527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内容占位符 2"/>
          <p:cNvSpPr>
            <a:spLocks noGrp="1"/>
          </p:cNvSpPr>
          <p:nvPr/>
        </p:nvSpPr>
        <p:spPr>
          <a:xfrm>
            <a:off x="669925" y="2454910"/>
            <a:ext cx="11270615" cy="127635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练习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/>
              <a:t>、</a:t>
            </a:r>
            <a:r>
              <a:rPr lang="zh-CN" sz="2400"/>
              <a:t>已知</a:t>
            </a:r>
            <a:r>
              <a:rPr lang="zh-CN" altLang="en-US" sz="2400"/>
              <a:t>偶函数</a:t>
            </a:r>
            <a:r>
              <a:rPr lang="en-US" altLang="zh-CN" sz="2400"/>
              <a:t>              </a:t>
            </a:r>
            <a:r>
              <a:rPr lang="zh-CN" altLang="en-US" sz="2400"/>
              <a:t>的定义域为</a:t>
            </a:r>
            <a:r>
              <a:rPr lang="en-US" altLang="zh-CN" sz="2400"/>
              <a:t>         </a:t>
            </a:r>
            <a:r>
              <a:rPr lang="zh-CN" altLang="en-US" sz="2400"/>
              <a:t>，图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给出了</a:t>
            </a:r>
            <a:r>
              <a:rPr lang="en-US" altLang="zh-CN" sz="2400"/>
              <a:t>        </a:t>
            </a:r>
            <a:r>
              <a:rPr lang="zh-CN" altLang="en-US" sz="2400"/>
              <a:t>上的</a:t>
            </a:r>
            <a:endParaRPr lang="zh-CN" altLang="en-US" sz="2400"/>
          </a:p>
          <a:p>
            <a:r>
              <a:rPr lang="en-US" altLang="zh-CN" sz="2400"/>
              <a:t>           </a:t>
            </a:r>
            <a:r>
              <a:rPr lang="zh-CN" altLang="en-US" sz="2400"/>
              <a:t>函数图象，试将定义域内的图象补充完整。</a:t>
            </a:r>
            <a:endParaRPr lang="en-US" altLang="zh-CN" sz="2400"/>
          </a:p>
        </p:txBody>
      </p:sp>
      <p:graphicFrame>
        <p:nvGraphicFramePr>
          <p:cNvPr id="13" name="对象 12"/>
          <p:cNvGraphicFramePr/>
          <p:nvPr/>
        </p:nvGraphicFramePr>
        <p:xfrm>
          <a:off x="3676016" y="2540953"/>
          <a:ext cx="1524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6" imgW="584200" imgH="203200" progId="Equation.3">
                  <p:embed/>
                </p:oleObj>
              </mc:Choice>
              <mc:Fallback>
                <p:oleObj name="" r:id="rId6" imgW="584200" imgH="2032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6016" y="2540953"/>
                        <a:ext cx="1524000" cy="50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81165" y="2551430"/>
          <a:ext cx="1006475" cy="51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7" imgW="419100" imgH="215900" progId="Equation.KSEE3">
                  <p:embed/>
                </p:oleObj>
              </mc:Choice>
              <mc:Fallback>
                <p:oleObj name="" r:id="rId7" imgW="419100" imgH="2159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1165" y="2551430"/>
                        <a:ext cx="1006475" cy="518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553575" y="2517140"/>
          <a:ext cx="756920" cy="53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9" imgW="304800" imgH="215900" progId="Equation.KSEE3">
                  <p:embed/>
                </p:oleObj>
              </mc:Choice>
              <mc:Fallback>
                <p:oleObj name="" r:id="rId9" imgW="304800" imgH="2159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53575" y="2517140"/>
                        <a:ext cx="756920" cy="535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3987800" y="5942965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图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56115" y="5942965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图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48995" y="3649980"/>
            <a:ext cx="3980815" cy="2924810"/>
            <a:chOff x="1337" y="5748"/>
            <a:chExt cx="6269" cy="4606"/>
          </a:xfrm>
        </p:grpSpPr>
        <p:grpSp>
          <p:nvGrpSpPr>
            <p:cNvPr id="11" name="组合 10"/>
            <p:cNvGrpSpPr/>
            <p:nvPr/>
          </p:nvGrpSpPr>
          <p:grpSpPr>
            <a:xfrm>
              <a:off x="1337" y="5996"/>
              <a:ext cx="5806" cy="4358"/>
              <a:chOff x="1337" y="5996"/>
              <a:chExt cx="5806" cy="4358"/>
            </a:xfrm>
          </p:grpSpPr>
          <p:sp>
            <p:nvSpPr>
              <p:cNvPr id="1073742889" name="直接连接符 1073742888"/>
              <p:cNvSpPr/>
              <p:nvPr/>
            </p:nvSpPr>
            <p:spPr>
              <a:xfrm>
                <a:off x="1337" y="8740"/>
                <a:ext cx="5806" cy="1"/>
              </a:xfrm>
              <a:prstGeom prst="line">
                <a:avLst/>
              </a:prstGeom>
              <a:ln w="6350" cap="flat" cmpd="sng">
                <a:solidFill>
                  <a:srgbClr val="000000"/>
                </a:solidFill>
                <a:prstDash val="solid"/>
                <a:headEnd type="none" w="med" len="med"/>
                <a:tailEnd type="arrow" w="med" len="med"/>
              </a:ln>
            </p:spPr>
          </p:sp>
          <p:sp>
            <p:nvSpPr>
              <p:cNvPr id="1073742890" name="直接连接符 1073742889"/>
              <p:cNvSpPr/>
              <p:nvPr/>
            </p:nvSpPr>
            <p:spPr>
              <a:xfrm flipV="1">
                <a:off x="4116" y="5996"/>
                <a:ext cx="22" cy="4358"/>
              </a:xfrm>
              <a:prstGeom prst="line">
                <a:avLst/>
              </a:prstGeom>
              <a:ln w="6350" cap="flat" cmpd="sng">
                <a:solidFill>
                  <a:srgbClr val="000000"/>
                </a:solidFill>
                <a:prstDash val="solid"/>
                <a:headEnd type="none" w="med" len="med"/>
                <a:tailEnd type="arrow" w="med" len="med"/>
              </a:ln>
            </p:spPr>
          </p:sp>
          <p:sp>
            <p:nvSpPr>
              <p:cNvPr id="1073742903" name="任意多边形 1073742902"/>
              <p:cNvSpPr/>
              <p:nvPr/>
            </p:nvSpPr>
            <p:spPr>
              <a:xfrm>
                <a:off x="4138" y="6186"/>
                <a:ext cx="1748" cy="2555"/>
              </a:xfrm>
              <a:custGeom>
                <a:avLst/>
                <a:gdLst/>
                <a:ahLst/>
                <a:cxnLst/>
                <a:pathLst>
                  <a:path w="930" h="1290">
                    <a:moveTo>
                      <a:pt x="0" y="1290"/>
                    </a:moveTo>
                    <a:cubicBezTo>
                      <a:pt x="113" y="1237"/>
                      <a:pt x="414" y="1188"/>
                      <a:pt x="600" y="930"/>
                    </a:cubicBezTo>
                    <a:cubicBezTo>
                      <a:pt x="786" y="672"/>
                      <a:pt x="876" y="179"/>
                      <a:pt x="93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6790" y="8628"/>
              <a:ext cx="8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</a:rPr>
                <a:t>x</a:t>
              </a:r>
              <a:endParaRPr lang="en-US" sz="24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561" y="5748"/>
              <a:ext cx="8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</a:rPr>
                <a:t>y</a:t>
              </a:r>
              <a:endParaRPr lang="en-US" sz="24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56" y="8741"/>
              <a:ext cx="8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</a:rPr>
                <a:t>O</a:t>
              </a:r>
              <a:endParaRPr lang="en-US" sz="24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578600" y="3656330"/>
            <a:ext cx="3599180" cy="2785110"/>
            <a:chOff x="10360" y="5790"/>
            <a:chExt cx="5668" cy="4386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12094" y="8533"/>
              <a:ext cx="0" cy="1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10360" y="5790"/>
              <a:ext cx="5668" cy="4386"/>
              <a:chOff x="10360" y="5742"/>
              <a:chExt cx="5668" cy="4386"/>
            </a:xfrm>
          </p:grpSpPr>
          <p:grpSp>
            <p:nvGrpSpPr>
              <p:cNvPr id="1073742905" name="组合 1073742904"/>
              <p:cNvGrpSpPr/>
              <p:nvPr/>
            </p:nvGrpSpPr>
            <p:grpSpPr>
              <a:xfrm>
                <a:off x="10360" y="5996"/>
                <a:ext cx="5169" cy="4133"/>
                <a:chOff x="8779" y="55793"/>
                <a:chExt cx="2822" cy="1700"/>
              </a:xfrm>
            </p:grpSpPr>
            <p:sp>
              <p:nvSpPr>
                <p:cNvPr id="1073742893" name="直接连接符 1073742892"/>
                <p:cNvSpPr/>
                <p:nvPr/>
              </p:nvSpPr>
              <p:spPr>
                <a:xfrm>
                  <a:off x="8779" y="56893"/>
                  <a:ext cx="2822" cy="1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arrow" w="med" len="med"/>
                </a:ln>
              </p:spPr>
            </p:sp>
            <p:sp>
              <p:nvSpPr>
                <p:cNvPr id="1073742894" name="直接连接符 1073742893"/>
                <p:cNvSpPr/>
                <p:nvPr/>
              </p:nvSpPr>
              <p:spPr>
                <a:xfrm flipH="1" flipV="1">
                  <a:off x="10170" y="55793"/>
                  <a:ext cx="10" cy="17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arrow" w="med" len="med"/>
                </a:ln>
              </p:spPr>
            </p:sp>
            <p:sp>
              <p:nvSpPr>
                <p:cNvPr id="1073742901" name="任意多边形 1073742900"/>
                <p:cNvSpPr/>
                <p:nvPr/>
              </p:nvSpPr>
              <p:spPr>
                <a:xfrm>
                  <a:off x="10180" y="56133"/>
                  <a:ext cx="920" cy="770"/>
                </a:xfrm>
                <a:custGeom>
                  <a:avLst/>
                  <a:gdLst/>
                  <a:ahLst/>
                  <a:cxnLst/>
                  <a:pathLst>
                    <a:path w="920" h="770">
                      <a:moveTo>
                        <a:pt x="0" y="770"/>
                      </a:moveTo>
                      <a:cubicBezTo>
                        <a:pt x="83" y="601"/>
                        <a:pt x="276" y="0"/>
                        <a:pt x="460" y="0"/>
                      </a:cubicBezTo>
                      <a:cubicBezTo>
                        <a:pt x="644" y="0"/>
                        <a:pt x="837" y="601"/>
                        <a:pt x="920" y="7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0" name="文本框 19"/>
              <p:cNvSpPr txBox="1"/>
              <p:nvPr/>
            </p:nvSpPr>
            <p:spPr>
              <a:xfrm>
                <a:off x="15212" y="8545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 i="1">
                    <a:latin typeface="Times New Roman" panose="02020603050405020304" charset="0"/>
                    <a:cs typeface="Times New Roman" panose="02020603050405020304" charset="0"/>
                  </a:rPr>
                  <a:t>x</a:t>
                </a:r>
                <a:endParaRPr lang="en-US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2317" y="5742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 i="1">
                    <a:latin typeface="Times New Roman" panose="02020603050405020304" charset="0"/>
                    <a:cs typeface="Times New Roman" panose="02020603050405020304" charset="0"/>
                  </a:rPr>
                  <a:t>y</a:t>
                </a:r>
                <a:endParaRPr lang="en-US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2280" y="8647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 i="1">
                    <a:latin typeface="Times New Roman" panose="02020603050405020304" charset="0"/>
                    <a:cs typeface="Times New Roman" panose="02020603050405020304" charset="0"/>
                  </a:rPr>
                  <a:t>O</a:t>
                </a:r>
                <a:endParaRPr lang="en-US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4356" y="8654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>
                    <a:latin typeface="Times New Roman" panose="02020603050405020304" charset="0"/>
                    <a:cs typeface="Times New Roman" panose="02020603050405020304" charset="0"/>
                  </a:rPr>
                  <a:t>4</a:t>
                </a:r>
                <a:endParaRPr 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0928" y="8661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>
                    <a:latin typeface="Times New Roman" panose="02020603050405020304" charset="0"/>
                    <a:cs typeface="Times New Roman" panose="02020603050405020304" charset="0"/>
                  </a:rPr>
                  <a:t>-4</a:t>
                </a:r>
                <a:endParaRPr 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11254" y="8477"/>
                <a:ext cx="0" cy="1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13742" y="8501"/>
                <a:ext cx="0" cy="1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/>
            </p:nvSpPr>
            <p:spPr>
              <a:xfrm>
                <a:off x="11720" y="8669"/>
                <a:ext cx="817" cy="7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sz="2400">
                    <a:latin typeface="Times New Roman" panose="02020603050405020304" charset="0"/>
                    <a:cs typeface="Times New Roman" panose="02020603050405020304" charset="0"/>
                  </a:rPr>
                  <a:t>-2</a:t>
                </a:r>
                <a:endParaRPr 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3505" y="8640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uiExpand="1" build="p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5974715" cy="749300"/>
          </a:xfrm>
        </p:spPr>
        <p:txBody>
          <a:bodyPr/>
          <a:lstStyle/>
          <a:p>
            <a:r>
              <a:rPr lang="zh-CN" altLang="en-US" sz="2400"/>
              <a:t>例</a:t>
            </a:r>
            <a:r>
              <a:rPr lang="en-US" altLang="zh-CN" sz="2400"/>
              <a:t>2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00356" name="对象 100355"/>
          <p:cNvGraphicFramePr/>
          <p:nvPr/>
        </p:nvGraphicFramePr>
        <p:xfrm>
          <a:off x="809308" y="2047558"/>
          <a:ext cx="235140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901700" imgH="228600" progId="Equation.3">
                  <p:embed/>
                </p:oleObj>
              </mc:Choice>
              <mc:Fallback>
                <p:oleObj name="" r:id="rId2" imgW="9017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8" y="2047558"/>
                        <a:ext cx="235140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对象 100357"/>
          <p:cNvGraphicFramePr/>
          <p:nvPr/>
        </p:nvGraphicFramePr>
        <p:xfrm>
          <a:off x="3844291" y="1843723"/>
          <a:ext cx="2799715" cy="9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4" imgW="1079500" imgH="393700" progId="Equation.3">
                  <p:embed/>
                </p:oleObj>
              </mc:Choice>
              <mc:Fallback>
                <p:oleObj name="" r:id="rId4" imgW="10795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4291" y="1843723"/>
                        <a:ext cx="2799715" cy="963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7154546" y="1832610"/>
          <a:ext cx="2568575" cy="96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6" imgW="990600" imgH="393700" progId="Equation.3">
                  <p:embed/>
                </p:oleObj>
              </mc:Choice>
              <mc:Fallback>
                <p:oleObj name="" r:id="rId6" imgW="9906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4546" y="1832610"/>
                        <a:ext cx="2568575" cy="965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典例剖析，巩固提升</a:t>
            </a:r>
            <a:endParaRPr lang="zh-CN" altLang="en-US" sz="3200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669925" y="2868930"/>
            <a:ext cx="174244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解：</a:t>
            </a:r>
            <a:endParaRPr lang="zh-CN" altLang="en-US" sz="2400"/>
          </a:p>
        </p:txBody>
      </p:sp>
      <p:pic>
        <p:nvPicPr>
          <p:cNvPr id="15" name="图片 14" descr="C0A2BQ)11J7_IU`X8WA9CV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875" y="3051810"/>
            <a:ext cx="3054985" cy="358711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488045" y="2770505"/>
            <a:ext cx="405130" cy="3768725"/>
            <a:chOff x="13367" y="4171"/>
            <a:chExt cx="638" cy="5935"/>
          </a:xfrm>
        </p:grpSpPr>
        <p:cxnSp>
          <p:nvCxnSpPr>
            <p:cNvPr id="19" name="直接箭头连接符 18"/>
            <p:cNvCxnSpPr/>
            <p:nvPr/>
          </p:nvCxnSpPr>
          <p:spPr>
            <a:xfrm flipH="1" flipV="1">
              <a:off x="13973" y="4614"/>
              <a:ext cx="31" cy="5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3367" y="4171"/>
              <a:ext cx="638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y</a:t>
              </a:r>
              <a:endParaRPr lang="en-US" alt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aphicFrame>
        <p:nvGraphicFramePr>
          <p:cNvPr id="18" name="对象 17"/>
          <p:cNvGraphicFramePr/>
          <p:nvPr/>
        </p:nvGraphicFramePr>
        <p:xfrm>
          <a:off x="1590993" y="2921953"/>
          <a:ext cx="22510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9" imgW="862965" imgH="228600" progId="Equation.3">
                  <p:embed/>
                </p:oleObj>
              </mc:Choice>
              <mc:Fallback>
                <p:oleObj name="" r:id="rId9" imgW="862965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993" y="2921953"/>
                        <a:ext cx="225107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内容占位符 2"/>
          <p:cNvSpPr>
            <a:spLocks noGrp="1"/>
          </p:cNvSpPr>
          <p:nvPr/>
        </p:nvSpPr>
        <p:spPr>
          <a:xfrm>
            <a:off x="3721100" y="2891790"/>
            <a:ext cx="326263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的图象如图所示，</a:t>
            </a:r>
            <a:endParaRPr lang="zh-CN" altLang="en-US" sz="2400"/>
          </a:p>
        </p:txBody>
      </p:sp>
      <p:sp>
        <p:nvSpPr>
          <p:cNvPr id="22" name="内容占位符 2"/>
          <p:cNvSpPr>
            <a:spLocks noGrp="1"/>
          </p:cNvSpPr>
          <p:nvPr/>
        </p:nvSpPr>
        <p:spPr>
          <a:xfrm>
            <a:off x="1611630" y="4177665"/>
            <a:ext cx="464121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所以函数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)=2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2800" baseline="30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/>
              <a:t>是偶函数。</a:t>
            </a:r>
            <a:endParaRPr lang="zh-CN" altLang="en-US" sz="2400"/>
          </a:p>
        </p:txBody>
      </p:sp>
      <p:sp>
        <p:nvSpPr>
          <p:cNvPr id="23" name="内容占位符 2"/>
          <p:cNvSpPr>
            <a:spLocks noGrp="1"/>
          </p:cNvSpPr>
          <p:nvPr/>
        </p:nvSpPr>
        <p:spPr>
          <a:xfrm>
            <a:off x="1631950" y="3526790"/>
            <a:ext cx="4641215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图象关于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y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轴对称</a:t>
            </a:r>
            <a:r>
              <a:rPr lang="zh-CN" altLang="en-US" sz="2400" i="1">
                <a:latin typeface="Times New Roman" panose="02020603050405020304" charset="0"/>
                <a:cs typeface="Times New Roman" panose="02020603050405020304" charset="0"/>
              </a:rPr>
              <a:t>，</a:t>
            </a:r>
            <a:endParaRPr lang="zh-CN" altLang="en-US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5730240" cy="749300"/>
          </a:xfrm>
        </p:spPr>
        <p:txBody>
          <a:bodyPr/>
          <a:lstStyle/>
          <a:p>
            <a:r>
              <a:rPr lang="zh-CN" altLang="en-US" sz="2400"/>
              <a:t>例</a:t>
            </a:r>
            <a:r>
              <a:rPr lang="en-US" altLang="zh-CN" sz="2400"/>
              <a:t>2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典例剖析，巩固提升</a:t>
            </a:r>
            <a:endParaRPr lang="zh-CN" altLang="en-US" sz="3200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669925" y="2848610"/>
            <a:ext cx="174244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0000"/>
                </a:solidFill>
              </a:rPr>
              <a:t>分析：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0" name="内容占位符 2"/>
          <p:cNvSpPr>
            <a:spLocks noGrp="1"/>
          </p:cNvSpPr>
          <p:nvPr/>
        </p:nvSpPr>
        <p:spPr>
          <a:xfrm>
            <a:off x="1624330" y="3271520"/>
            <a:ext cx="324104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（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/>
              <a:t>）定义域为</a:t>
            </a:r>
            <a:r>
              <a:rPr lang="en-US" altLang="zh-CN" sz="2400"/>
              <a:t>                 </a:t>
            </a:r>
            <a:endParaRPr lang="zh-CN" altLang="en-US" sz="2400"/>
          </a:p>
        </p:txBody>
      </p:sp>
      <p:sp>
        <p:nvSpPr>
          <p:cNvPr id="17" name="内容占位符 2"/>
          <p:cNvSpPr>
            <a:spLocks noGrp="1"/>
          </p:cNvSpPr>
          <p:nvPr/>
        </p:nvSpPr>
        <p:spPr>
          <a:xfrm>
            <a:off x="1764665" y="3880485"/>
            <a:ext cx="670306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对于定义域内的任意一个值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 ,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都有：</a:t>
            </a:r>
            <a:endParaRPr lang="zh-CN" altLang="en-US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809308" y="2047558"/>
          <a:ext cx="235140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901700" imgH="228600" progId="Equation.3">
                  <p:embed/>
                </p:oleObj>
              </mc:Choice>
              <mc:Fallback>
                <p:oleObj name="" r:id="rId2" imgW="9017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8" y="2047558"/>
                        <a:ext cx="235140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3844291" y="1843723"/>
          <a:ext cx="2799715" cy="9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4" imgW="1079500" imgH="393700" progId="Equation.3">
                  <p:embed/>
                </p:oleObj>
              </mc:Choice>
              <mc:Fallback>
                <p:oleObj name="" r:id="rId4" imgW="10795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4291" y="1843723"/>
                        <a:ext cx="2799715" cy="963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7154546" y="1832610"/>
          <a:ext cx="2568575" cy="96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6" imgW="990600" imgH="393700" progId="Equation.3">
                  <p:embed/>
                </p:oleObj>
              </mc:Choice>
              <mc:Fallback>
                <p:oleObj name="" r:id="rId6" imgW="9906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4546" y="1832610"/>
                        <a:ext cx="2568575" cy="965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圆角矩形标注 19"/>
          <p:cNvSpPr/>
          <p:nvPr/>
        </p:nvSpPr>
        <p:spPr>
          <a:xfrm>
            <a:off x="6023610" y="488950"/>
            <a:ext cx="2908300" cy="1142365"/>
          </a:xfrm>
          <a:prstGeom prst="wedgeRoundRectCallout">
            <a:avLst>
              <a:gd name="adj1" fmla="val -38707"/>
              <a:gd name="adj2" fmla="val 871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函数图象无法作出，</a:t>
            </a:r>
            <a:endParaRPr lang="zh-CN" altLang="en-US" sz="2400" b="1">
              <a:solidFill>
                <a:srgbClr val="FF0000"/>
              </a:solidFill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怎么办？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752850" y="3369310"/>
          <a:ext cx="3883025" cy="5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8" imgW="1574800" imgH="215900" progId="Equation.KSEE3">
                  <p:embed/>
                </p:oleObj>
              </mc:Choice>
              <mc:Fallback>
                <p:oleObj name="" r:id="rId8" imgW="1574800" imgH="2159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52850" y="3369310"/>
                        <a:ext cx="3883025" cy="503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内容占位符 2"/>
          <p:cNvSpPr>
            <a:spLocks noGrp="1"/>
          </p:cNvSpPr>
          <p:nvPr/>
        </p:nvSpPr>
        <p:spPr>
          <a:xfrm>
            <a:off x="669925" y="3271520"/>
            <a:ext cx="127000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解：</a:t>
            </a:r>
            <a:endParaRPr lang="zh-CN" altLang="en-US" sz="2400"/>
          </a:p>
        </p:txBody>
      </p:sp>
      <p:graphicFrame>
        <p:nvGraphicFramePr>
          <p:cNvPr id="25" name="对象 2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940243" y="3458210"/>
          <a:ext cx="198882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0" imgW="762000" imgH="228600" progId="Equation.KSEE3">
                  <p:embed/>
                </p:oleObj>
              </mc:Choice>
              <mc:Fallback>
                <p:oleObj name="" r:id="rId10" imgW="762000" imgH="2286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40243" y="3458210"/>
                        <a:ext cx="198882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373563" y="3525203"/>
          <a:ext cx="155829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" name="" r:id="rId12" imgW="596900" imgH="177165" progId="Equation.KSEE3">
                  <p:embed/>
                </p:oleObj>
              </mc:Choice>
              <mc:Fallback>
                <p:oleObj name="" r:id="rId12" imgW="596900" imgH="177165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73563" y="3525203"/>
                        <a:ext cx="155829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内容占位符 2"/>
          <p:cNvSpPr>
            <a:spLocks noGrp="1"/>
          </p:cNvSpPr>
          <p:nvPr/>
        </p:nvSpPr>
        <p:spPr>
          <a:xfrm>
            <a:off x="7558405" y="3246120"/>
            <a:ext cx="250825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关于原点对称，</a:t>
            </a:r>
            <a:r>
              <a:rPr lang="en-US" altLang="zh-CN" sz="2400"/>
              <a:t>                </a:t>
            </a:r>
            <a:endParaRPr lang="zh-CN" altLang="en-US" sz="2400"/>
          </a:p>
        </p:txBody>
      </p:sp>
      <p:graphicFrame>
        <p:nvGraphicFramePr>
          <p:cNvPr id="29" name="对象 28"/>
          <p:cNvGraphicFramePr/>
          <p:nvPr/>
        </p:nvGraphicFramePr>
        <p:xfrm>
          <a:off x="1775778" y="4422140"/>
          <a:ext cx="415607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" r:id="rId14" imgW="1625600" imgH="419100" progId="Equation.3">
                  <p:embed/>
                </p:oleObj>
              </mc:Choice>
              <mc:Fallback>
                <p:oleObj name="" r:id="rId14" imgW="1625600" imgH="4191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75778" y="4422140"/>
                        <a:ext cx="4156075" cy="1041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内容占位符 2"/>
          <p:cNvSpPr>
            <a:spLocks noGrp="1"/>
          </p:cNvSpPr>
          <p:nvPr/>
        </p:nvSpPr>
        <p:spPr>
          <a:xfrm>
            <a:off x="1846580" y="2855595"/>
            <a:ext cx="979805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>
                <a:solidFill>
                  <a:srgbClr val="FF0000"/>
                </a:solidFill>
              </a:rPr>
              <a:t>我们学习了偶函数的定义，可以使用定义来判断函数是否为偶函数。</a:t>
            </a:r>
            <a:endParaRPr lang="zh-CN" altLang="en-US" sz="2400">
              <a:solidFill>
                <a:srgbClr val="FF0000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4505" y="5353050"/>
            <a:ext cx="4942840" cy="876935"/>
            <a:chOff x="2763" y="9470"/>
            <a:chExt cx="7784" cy="1381"/>
          </a:xfrm>
        </p:grpSpPr>
        <p:sp>
          <p:nvSpPr>
            <p:cNvPr id="14" name="内容占位符 2"/>
            <p:cNvSpPr>
              <a:spLocks noGrp="1"/>
            </p:cNvSpPr>
            <p:nvPr/>
          </p:nvSpPr>
          <p:spPr>
            <a:xfrm>
              <a:off x="2763" y="9519"/>
              <a:ext cx="7784" cy="1180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2400"/>
                <a:t>所以函数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r>
                <a:rPr lang="zh-CN" altLang="en-US" sz="2400"/>
                <a:t>是偶函数。</a:t>
              </a:r>
              <a:endParaRPr lang="zh-CN" altLang="en-US" sz="2400"/>
            </a:p>
          </p:txBody>
        </p:sp>
        <p:graphicFrame>
          <p:nvGraphicFramePr>
            <p:cNvPr id="33" name="对象 32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4850" y="9470"/>
            <a:ext cx="2670" cy="1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" r:id="rId16" imgW="850900" imgH="393700" progId="Equation.KSEE3">
                    <p:embed/>
                  </p:oleObj>
                </mc:Choice>
                <mc:Fallback>
                  <p:oleObj name="" r:id="rId16" imgW="850900" imgH="393700" progId="Equation.KSEE3">
                    <p:embed/>
                    <p:pic>
                      <p:nvPicPr>
                        <p:cNvPr id="0" name="图片 2050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850" y="9470"/>
                          <a:ext cx="2670" cy="13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对象 4"/>
          <p:cNvGraphicFramePr/>
          <p:nvPr/>
        </p:nvGraphicFramePr>
        <p:xfrm>
          <a:off x="6091238" y="4672965"/>
          <a:ext cx="1266825" cy="505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8" imgW="495300" imgH="203200" progId="Equation.3">
                  <p:embed/>
                </p:oleObj>
              </mc:Choice>
              <mc:Fallback>
                <p:oleObj name="" r:id="rId18" imgW="495300" imgH="2032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91238" y="4672965"/>
                        <a:ext cx="1266825" cy="5054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0" grpId="0" bldLvl="0" animBg="1"/>
      <p:bldP spid="28" grpId="0"/>
      <p:bldP spid="4" grpId="0"/>
      <p:bldP spid="32" grpId="0"/>
      <p:bldP spid="24" grpId="0"/>
      <p:bldP spid="4" grpId="1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菱形 3"/>
          <p:cNvSpPr/>
          <p:nvPr>
            <p:custDataLst>
              <p:tags r:id="rId1"/>
            </p:custDataLst>
          </p:nvPr>
        </p:nvSpPr>
        <p:spPr>
          <a:xfrm>
            <a:off x="3968478" y="1670805"/>
            <a:ext cx="1545623" cy="1545623"/>
          </a:xfrm>
          <a:prstGeom prst="diamond">
            <a:avLst/>
          </a:prstGeom>
          <a:solidFill>
            <a:srgbClr val="1F74AD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" name="菱形 4"/>
          <p:cNvSpPr/>
          <p:nvPr>
            <p:custDataLst>
              <p:tags r:id="rId2"/>
            </p:custDataLst>
          </p:nvPr>
        </p:nvSpPr>
        <p:spPr>
          <a:xfrm>
            <a:off x="4176948" y="1879275"/>
            <a:ext cx="1128684" cy="1128684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1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39134" y="3091330"/>
            <a:ext cx="2404313" cy="103075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求</a:t>
            </a: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定义域</a:t>
            </a:r>
            <a:endParaRPr lang="zh-CN" altLang="en-US" sz="2400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spc="15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（前提条件）</a:t>
            </a:r>
            <a:endParaRPr lang="zh-CN" altLang="en-US" sz="2400" b="1" spc="15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菱形 6"/>
          <p:cNvSpPr/>
          <p:nvPr>
            <p:custDataLst>
              <p:tags r:id="rId4"/>
            </p:custDataLst>
          </p:nvPr>
        </p:nvSpPr>
        <p:spPr>
          <a:xfrm>
            <a:off x="6826839" y="1669210"/>
            <a:ext cx="1545623" cy="1545623"/>
          </a:xfrm>
          <a:prstGeom prst="diamond">
            <a:avLst/>
          </a:prstGeom>
          <a:solidFill>
            <a:srgbClr val="3498DB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8" name="菱形 7"/>
          <p:cNvSpPr/>
          <p:nvPr>
            <p:custDataLst>
              <p:tags r:id="rId5"/>
            </p:custDataLst>
          </p:nvPr>
        </p:nvSpPr>
        <p:spPr>
          <a:xfrm>
            <a:off x="7035309" y="1877680"/>
            <a:ext cx="1128686" cy="1128684"/>
          </a:xfrm>
          <a:prstGeom prst="diamond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2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080760" y="3093720"/>
            <a:ext cx="3037205" cy="10306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</a:t>
            </a: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定义域</a:t>
            </a:r>
            <a:endParaRPr lang="zh-CN" altLang="en-US" sz="2400" b="1" spc="15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是否</a:t>
            </a: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关于</a:t>
            </a:r>
            <a:r>
              <a:rPr lang="zh-CN" altLang="en-US" sz="2400" b="1" spc="15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原点</a:t>
            </a: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对称</a:t>
            </a:r>
            <a:endParaRPr lang="zh-CN" altLang="en-US" sz="2400" b="1" spc="15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菱形 12"/>
          <p:cNvSpPr/>
          <p:nvPr>
            <p:custDataLst>
              <p:tags r:id="rId7"/>
            </p:custDataLst>
          </p:nvPr>
        </p:nvSpPr>
        <p:spPr>
          <a:xfrm>
            <a:off x="9685246" y="1669210"/>
            <a:ext cx="1545623" cy="1545623"/>
          </a:xfrm>
          <a:prstGeom prst="diamond">
            <a:avLst/>
          </a:prstGeom>
          <a:solidFill>
            <a:srgbClr val="1AA3AA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4" name="菱形 13"/>
          <p:cNvSpPr/>
          <p:nvPr>
            <p:custDataLst>
              <p:tags r:id="rId8"/>
            </p:custDataLst>
          </p:nvPr>
        </p:nvSpPr>
        <p:spPr>
          <a:xfrm>
            <a:off x="9893716" y="1877680"/>
            <a:ext cx="1128686" cy="1128684"/>
          </a:xfrm>
          <a:prstGeom prst="diamond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3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9255760" y="2915285"/>
            <a:ext cx="2404110" cy="9105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算函数值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(-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菱形 26"/>
          <p:cNvSpPr/>
          <p:nvPr>
            <p:custDataLst>
              <p:tags r:id="rId10"/>
            </p:custDataLst>
          </p:nvPr>
        </p:nvSpPr>
        <p:spPr>
          <a:xfrm>
            <a:off x="3968478" y="4186079"/>
            <a:ext cx="1545623" cy="1545623"/>
          </a:xfrm>
          <a:prstGeom prst="diamond">
            <a:avLst/>
          </a:prstGeom>
          <a:solidFill>
            <a:srgbClr val="69A35B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8" name="菱形 27"/>
          <p:cNvSpPr/>
          <p:nvPr>
            <p:custDataLst>
              <p:tags r:id="rId11"/>
            </p:custDataLst>
          </p:nvPr>
        </p:nvSpPr>
        <p:spPr>
          <a:xfrm>
            <a:off x="4176948" y="4394549"/>
            <a:ext cx="1128684" cy="1128684"/>
          </a:xfrm>
          <a:prstGeom prst="diamond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4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3539134" y="5555804"/>
            <a:ext cx="2404313" cy="103075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(-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的关系</a:t>
            </a:r>
            <a:endParaRPr lang="zh-CN" altLang="en-US" sz="2400">
              <a:solidFill>
                <a:srgbClr val="69A35B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菱形 29"/>
          <p:cNvSpPr/>
          <p:nvPr>
            <p:custDataLst>
              <p:tags r:id="rId13"/>
            </p:custDataLst>
          </p:nvPr>
        </p:nvSpPr>
        <p:spPr>
          <a:xfrm>
            <a:off x="6826839" y="4184483"/>
            <a:ext cx="1545623" cy="1545623"/>
          </a:xfrm>
          <a:prstGeom prst="diamond">
            <a:avLst/>
          </a:prstGeom>
          <a:solidFill>
            <a:srgbClr val="9BBB59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31" name="菱形 30"/>
          <p:cNvSpPr/>
          <p:nvPr>
            <p:custDataLst>
              <p:tags r:id="rId14"/>
            </p:custDataLst>
          </p:nvPr>
        </p:nvSpPr>
        <p:spPr>
          <a:xfrm>
            <a:off x="7035309" y="4392953"/>
            <a:ext cx="1128686" cy="1128684"/>
          </a:xfrm>
          <a:prstGeom prst="diamond">
            <a:avLst/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5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6397452" y="5558013"/>
            <a:ext cx="2404400" cy="103075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若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(-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)=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偶函数</a:t>
            </a:r>
            <a:endParaRPr lang="zh-CN" altLang="en-US" sz="24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菱形 32"/>
          <p:cNvSpPr/>
          <p:nvPr>
            <p:custDataLst>
              <p:tags r:id="rId16"/>
            </p:custDataLst>
          </p:nvPr>
        </p:nvSpPr>
        <p:spPr>
          <a:xfrm>
            <a:off x="9685246" y="4184483"/>
            <a:ext cx="1545623" cy="1545623"/>
          </a:xfrm>
          <a:prstGeom prst="diamond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34" name="菱形 33"/>
          <p:cNvSpPr/>
          <p:nvPr>
            <p:custDataLst>
              <p:tags r:id="rId17"/>
            </p:custDataLst>
          </p:nvPr>
        </p:nvSpPr>
        <p:spPr>
          <a:xfrm>
            <a:off x="9893716" y="4392953"/>
            <a:ext cx="1128686" cy="1128684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 anchorCtr="0">
            <a:normAutofit fontScale="90000" lnSpcReduction="10000"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6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8"/>
            </p:custDataLst>
          </p:nvPr>
        </p:nvSpPr>
        <p:spPr>
          <a:xfrm>
            <a:off x="9255858" y="5558013"/>
            <a:ext cx="2404400" cy="103075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若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(-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)≠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i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不是偶函数</a:t>
            </a:r>
            <a:endParaRPr lang="zh-CN" altLang="en-US" sz="24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9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整理归纳，领悟方法</a:t>
            </a:r>
            <a:endParaRPr lang="zh-CN" altLang="en-US" sz="3200"/>
          </a:p>
        </p:txBody>
      </p:sp>
      <p:sp>
        <p:nvSpPr>
          <p:cNvPr id="12" name="文本框 11"/>
          <p:cNvSpPr txBox="1"/>
          <p:nvPr>
            <p:custDataLst>
              <p:tags r:id="rId20"/>
            </p:custDataLst>
          </p:nvPr>
        </p:nvSpPr>
        <p:spPr>
          <a:xfrm>
            <a:off x="765175" y="1092835"/>
            <a:ext cx="4632325" cy="90551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>
              <a:lnSpc>
                <a:spcPct val="110000"/>
              </a:lnSpc>
            </a:pP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偶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函数的判定方法：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1"/>
            </p:custDataLst>
          </p:nvPr>
        </p:nvSpPr>
        <p:spPr>
          <a:xfrm>
            <a:off x="1283335" y="1750695"/>
            <a:ext cx="1884680" cy="90551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>
              <a:lnSpc>
                <a:spcPct val="110000"/>
              </a:lnSpc>
            </a:pP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定义法：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9" name="右箭头 38"/>
          <p:cNvSpPr/>
          <p:nvPr>
            <p:custDataLst>
              <p:tags r:id="rId22"/>
            </p:custDataLst>
          </p:nvPr>
        </p:nvSpPr>
        <p:spPr>
          <a:xfrm rot="18967850">
            <a:off x="7654290" y="615315"/>
            <a:ext cx="2194560" cy="1265555"/>
          </a:xfrm>
          <a:prstGeom prst="rightArrow">
            <a:avLst/>
          </a:prstGeom>
          <a:solidFill>
            <a:srgbClr val="D26078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zh-CN" altLang="en-US" sz="2000" b="1" smtClean="0">
                <a:solidFill>
                  <a:srgbClr val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不关于原点对称</a:t>
            </a:r>
            <a:endParaRPr lang="zh-CN" altLang="en-US" sz="2000" b="1" smtClean="0">
              <a:solidFill>
                <a:srgbClr val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23"/>
            </p:custDataLst>
          </p:nvPr>
        </p:nvSpPr>
        <p:spPr>
          <a:xfrm>
            <a:off x="9565005" y="510540"/>
            <a:ext cx="2404110" cy="657225"/>
          </a:xfrm>
          <a:prstGeom prst="rect">
            <a:avLst/>
          </a:prstGeom>
          <a:solidFill>
            <a:schemeClr val="accent6"/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 anchorCtr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不是偶函数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1"/>
      <p:bldP spid="5" grpId="0" animBg="1"/>
      <p:bldP spid="4" grpId="0" animBg="1"/>
      <p:bldP spid="6" grpId="0"/>
      <p:bldP spid="8" grpId="0" animBg="1"/>
      <p:bldP spid="7" grpId="0" animBg="1"/>
      <p:bldP spid="9" grpId="0"/>
      <p:bldP spid="14" grpId="0" animBg="1"/>
      <p:bldP spid="13" grpId="0" animBg="1"/>
      <p:bldP spid="15" grpId="0"/>
      <p:bldP spid="28" grpId="0" bldLvl="0" animBg="1"/>
      <p:bldP spid="27" grpId="0" bldLvl="0" animBg="1"/>
      <p:bldP spid="29" grpId="0"/>
      <p:bldP spid="31" grpId="0" bldLvl="0" animBg="1"/>
      <p:bldP spid="30" grpId="0" bldLvl="0" animBg="1"/>
      <p:bldP spid="32" grpId="0"/>
      <p:bldP spid="34" grpId="0" bldLvl="0" animBg="1"/>
      <p:bldP spid="33" grpId="0" bldLvl="0" animBg="1"/>
      <p:bldP spid="35" grpId="0"/>
      <p:bldP spid="45" grpId="0" bldLvl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5730240" cy="749300"/>
          </a:xfrm>
        </p:spPr>
        <p:txBody>
          <a:bodyPr/>
          <a:lstStyle/>
          <a:p>
            <a:r>
              <a:rPr lang="zh-CN" altLang="en-US" sz="2400"/>
              <a:t>例</a:t>
            </a:r>
            <a:r>
              <a:rPr lang="en-US" altLang="zh-CN" sz="2400"/>
              <a:t>2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典例剖析，巩固提升</a:t>
            </a:r>
            <a:endParaRPr lang="zh-CN" altLang="en-US" sz="3200"/>
          </a:p>
        </p:txBody>
      </p:sp>
      <p:sp>
        <p:nvSpPr>
          <p:cNvPr id="10" name="内容占位符 2"/>
          <p:cNvSpPr>
            <a:spLocks noGrp="1"/>
          </p:cNvSpPr>
          <p:nvPr/>
        </p:nvSpPr>
        <p:spPr>
          <a:xfrm>
            <a:off x="1624330" y="3271520"/>
            <a:ext cx="324104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（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/>
              <a:t>）定义域为</a:t>
            </a:r>
            <a:r>
              <a:rPr lang="en-US" altLang="zh-CN" sz="2400"/>
              <a:t>                 </a:t>
            </a:r>
            <a:endParaRPr lang="zh-CN" altLang="en-US" sz="2400"/>
          </a:p>
        </p:txBody>
      </p:sp>
      <p:sp>
        <p:nvSpPr>
          <p:cNvPr id="17" name="内容占位符 2"/>
          <p:cNvSpPr>
            <a:spLocks noGrp="1"/>
          </p:cNvSpPr>
          <p:nvPr/>
        </p:nvSpPr>
        <p:spPr>
          <a:xfrm>
            <a:off x="1892935" y="3857625"/>
            <a:ext cx="670306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对于定义域内的任意一个值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 ,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都有：</a:t>
            </a:r>
            <a:endParaRPr lang="zh-CN" altLang="en-US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809308" y="2047558"/>
          <a:ext cx="235140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901700" imgH="228600" progId="Equation.3">
                  <p:embed/>
                </p:oleObj>
              </mc:Choice>
              <mc:Fallback>
                <p:oleObj name="" r:id="rId2" imgW="9017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8" y="2047558"/>
                        <a:ext cx="235140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3844291" y="1843723"/>
          <a:ext cx="2799715" cy="9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4" imgW="1079500" imgH="393700" progId="Equation.3">
                  <p:embed/>
                </p:oleObj>
              </mc:Choice>
              <mc:Fallback>
                <p:oleObj name="" r:id="rId4" imgW="10795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4291" y="1843723"/>
                        <a:ext cx="2799715" cy="963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7154546" y="1832610"/>
          <a:ext cx="2568575" cy="96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6" imgW="990600" imgH="393700" progId="Equation.3">
                  <p:embed/>
                </p:oleObj>
              </mc:Choice>
              <mc:Fallback>
                <p:oleObj name="" r:id="rId6" imgW="9906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4546" y="1832610"/>
                        <a:ext cx="2568575" cy="965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843973" y="3383280"/>
          <a:ext cx="469900" cy="474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8" imgW="190500" imgH="203200" progId="Equation.KSEE3">
                  <p:embed/>
                </p:oleObj>
              </mc:Choice>
              <mc:Fallback>
                <p:oleObj name="" r:id="rId8" imgW="190500" imgH="2032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43973" y="3383280"/>
                        <a:ext cx="469900" cy="474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内容占位符 2"/>
          <p:cNvSpPr>
            <a:spLocks noGrp="1"/>
          </p:cNvSpPr>
          <p:nvPr/>
        </p:nvSpPr>
        <p:spPr>
          <a:xfrm>
            <a:off x="669925" y="3271520"/>
            <a:ext cx="127000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解：</a:t>
            </a:r>
            <a:endParaRPr lang="zh-CN" altLang="en-US" sz="2400"/>
          </a:p>
        </p:txBody>
      </p:sp>
      <p:sp>
        <p:nvSpPr>
          <p:cNvPr id="28" name="内容占位符 2"/>
          <p:cNvSpPr>
            <a:spLocks noGrp="1"/>
          </p:cNvSpPr>
          <p:nvPr/>
        </p:nvSpPr>
        <p:spPr>
          <a:xfrm>
            <a:off x="4314190" y="3271520"/>
            <a:ext cx="250825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关于原点对称，</a:t>
            </a:r>
            <a:r>
              <a:rPr lang="en-US" altLang="zh-CN" sz="2400"/>
              <a:t>                </a:t>
            </a:r>
            <a:endParaRPr lang="zh-CN" altLang="en-US" sz="2400"/>
          </a:p>
        </p:txBody>
      </p:sp>
      <p:graphicFrame>
        <p:nvGraphicFramePr>
          <p:cNvPr id="29" name="对象 28"/>
          <p:cNvGraphicFramePr/>
          <p:nvPr/>
        </p:nvGraphicFramePr>
        <p:xfrm>
          <a:off x="1943735" y="4654233"/>
          <a:ext cx="347472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" r:id="rId10" imgW="1358900" imgH="228600" progId="Equation.3">
                  <p:embed/>
                </p:oleObj>
              </mc:Choice>
              <mc:Fallback>
                <p:oleObj name="" r:id="rId10" imgW="13589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43735" y="4654233"/>
                        <a:ext cx="3474720" cy="568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927225" y="5261610"/>
            <a:ext cx="4942840" cy="876935"/>
            <a:chOff x="2763" y="9470"/>
            <a:chExt cx="7784" cy="1381"/>
          </a:xfrm>
        </p:grpSpPr>
        <p:sp>
          <p:nvSpPr>
            <p:cNvPr id="14" name="内容占位符 2"/>
            <p:cNvSpPr>
              <a:spLocks noGrp="1"/>
            </p:cNvSpPr>
            <p:nvPr/>
          </p:nvSpPr>
          <p:spPr>
            <a:xfrm>
              <a:off x="2763" y="9519"/>
              <a:ext cx="7784" cy="1180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2400"/>
                <a:t>所以函数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r>
                <a:rPr lang="zh-CN" altLang="en-US" sz="2400"/>
                <a:t>是偶函数。</a:t>
              </a:r>
              <a:endParaRPr lang="zh-CN" altLang="en-US" sz="2400"/>
            </a:p>
          </p:txBody>
        </p:sp>
        <p:graphicFrame>
          <p:nvGraphicFramePr>
            <p:cNvPr id="33" name="对象 32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4850" y="9470"/>
            <a:ext cx="2670" cy="1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" r:id="rId12" imgW="850900" imgH="393700" progId="Equation.KSEE3">
                    <p:embed/>
                  </p:oleObj>
                </mc:Choice>
                <mc:Fallback>
                  <p:oleObj name="" r:id="rId12" imgW="850900" imgH="393700" progId="Equation.KSEE3">
                    <p:embed/>
                    <p:pic>
                      <p:nvPicPr>
                        <p:cNvPr id="0" name="图片 205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850" y="9470"/>
                          <a:ext cx="2670" cy="13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对象 5"/>
          <p:cNvGraphicFramePr/>
          <p:nvPr/>
        </p:nvGraphicFramePr>
        <p:xfrm>
          <a:off x="5489893" y="4697096"/>
          <a:ext cx="1266825" cy="505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4" imgW="495300" imgH="203200" progId="Equation.3">
                  <p:embed/>
                </p:oleObj>
              </mc:Choice>
              <mc:Fallback>
                <p:oleObj name="" r:id="rId14" imgW="495300" imgH="2032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89893" y="4697096"/>
                        <a:ext cx="1266825" cy="5054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8748395" cy="749300"/>
          </a:xfrm>
        </p:spPr>
        <p:txBody>
          <a:bodyPr/>
          <a:lstStyle/>
          <a:p>
            <a:r>
              <a:rPr lang="zh-CN" altLang="en-US" sz="2400"/>
              <a:t>练习</a:t>
            </a:r>
            <a:r>
              <a:rPr lang="en-US" altLang="zh-CN" sz="2400"/>
              <a:t>3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00356" name="对象 100355"/>
          <p:cNvGraphicFramePr/>
          <p:nvPr/>
        </p:nvGraphicFramePr>
        <p:xfrm>
          <a:off x="952500" y="2024380"/>
          <a:ext cx="2780665" cy="57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041400" imgH="228600" progId="Equation.3">
                  <p:embed/>
                </p:oleObj>
              </mc:Choice>
              <mc:Fallback>
                <p:oleObj name="" r:id="rId2" imgW="10414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2500" y="2024380"/>
                        <a:ext cx="2780665" cy="5721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对象 100357"/>
          <p:cNvGraphicFramePr/>
          <p:nvPr/>
        </p:nvGraphicFramePr>
        <p:xfrm>
          <a:off x="3993515" y="2035810"/>
          <a:ext cx="3027680" cy="55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4" imgW="1130300" imgH="228600" progId="Equation.3">
                  <p:embed/>
                </p:oleObj>
              </mc:Choice>
              <mc:Fallback>
                <p:oleObj name="" r:id="rId4" imgW="1130300" imgH="2286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3515" y="2035810"/>
                        <a:ext cx="3027680" cy="5594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952183" y="2595881"/>
          <a:ext cx="2305050" cy="967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6" imgW="889000" imgH="393700" progId="Equation.3">
                  <p:embed/>
                </p:oleObj>
              </mc:Choice>
              <mc:Fallback>
                <p:oleObj name="" r:id="rId6" imgW="8890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2183" y="2595881"/>
                        <a:ext cx="2305050" cy="9671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应用反馈，巩固提高</a:t>
            </a:r>
            <a:endParaRPr lang="zh-CN" altLang="en-US" sz="3200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知识衔接，新授准备</a:t>
            </a:r>
            <a:endParaRPr lang="zh-CN" altLang="en-US" sz="3200"/>
          </a:p>
        </p:txBody>
      </p:sp>
      <p:sp>
        <p:nvSpPr>
          <p:cNvPr id="32" name="内容占位符 31"/>
          <p:cNvSpPr>
            <a:spLocks noGrp="1"/>
          </p:cNvSpPr>
          <p:nvPr>
            <p:ph idx="1"/>
          </p:nvPr>
        </p:nvSpPr>
        <p:spPr>
          <a:xfrm>
            <a:off x="669925" y="1273175"/>
            <a:ext cx="7651750" cy="804545"/>
          </a:xfrm>
        </p:spPr>
        <p:txBody>
          <a:bodyPr>
            <a:noAutofit/>
          </a:bodyPr>
          <a:p>
            <a:r>
              <a:rPr lang="zh-CN" altLang="en-US" sz="2400"/>
              <a:t>在初中，我们学习了对称点的坐标特点：</a:t>
            </a:r>
            <a:endParaRPr lang="zh-CN" altLang="en-US" sz="2400"/>
          </a:p>
        </p:txBody>
      </p:sp>
      <p:sp>
        <p:nvSpPr>
          <p:cNvPr id="37" name="内容占位符 31"/>
          <p:cNvSpPr>
            <a:spLocks noGrp="1"/>
          </p:cNvSpPr>
          <p:nvPr/>
        </p:nvSpPr>
        <p:spPr>
          <a:xfrm>
            <a:off x="669925" y="2125980"/>
            <a:ext cx="9430385" cy="1508760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在平面直角坐标系中，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）若两个点关于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 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轴对称，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横坐标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_，纵坐标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__。</a:t>
            </a:r>
            <a:endParaRPr lang="zh-CN" altLang="en-US" sz="2400"/>
          </a:p>
        </p:txBody>
      </p:sp>
      <p:sp>
        <p:nvSpPr>
          <p:cNvPr id="6" name="内容占位符 31"/>
          <p:cNvSpPr>
            <a:spLocks noGrp="1"/>
          </p:cNvSpPr>
          <p:nvPr/>
        </p:nvSpPr>
        <p:spPr>
          <a:xfrm>
            <a:off x="669925" y="4114165"/>
            <a:ext cx="8502650" cy="864870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点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关于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 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轴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对称的点的坐标为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sz="2400"/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97305" y="4334510"/>
          <a:ext cx="112141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2" imgW="482600" imgH="203200" progId="Equation.KSEE3">
                  <p:embed/>
                </p:oleObj>
              </mc:Choice>
              <mc:Fallback>
                <p:oleObj name="" r:id="rId2" imgW="4826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7305" y="4334510"/>
                        <a:ext cx="112141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内容占位符 31"/>
          <p:cNvSpPr>
            <a:spLocks noGrp="1"/>
          </p:cNvSpPr>
          <p:nvPr/>
        </p:nvSpPr>
        <p:spPr>
          <a:xfrm>
            <a:off x="669925" y="3493770"/>
            <a:ext cx="9430385" cy="701675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）若两个点关于原点对称，横坐标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_，纵坐标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__。</a:t>
            </a:r>
            <a:endParaRPr lang="zh-CN" altLang="en-US" sz="2400"/>
          </a:p>
        </p:txBody>
      </p:sp>
      <p:sp>
        <p:nvSpPr>
          <p:cNvPr id="10" name="内容占位符 31"/>
          <p:cNvSpPr>
            <a:spLocks noGrp="1"/>
          </p:cNvSpPr>
          <p:nvPr/>
        </p:nvSpPr>
        <p:spPr>
          <a:xfrm>
            <a:off x="669925" y="4807585"/>
            <a:ext cx="8502650" cy="767080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点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关于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原点对称的点的坐标为</a:t>
            </a:r>
            <a:r>
              <a:rPr lang="en-US" alt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/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97305" y="4946650"/>
          <a:ext cx="112141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4" imgW="482600" imgH="203200" progId="Equation.KSEE3">
                  <p:embed/>
                </p:oleObj>
              </mc:Choice>
              <mc:Fallback>
                <p:oleObj name="" r:id="rId4" imgW="4826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7305" y="4946650"/>
                        <a:ext cx="112141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8650605" y="2997835"/>
            <a:ext cx="943610" cy="495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700">
                <a:solidFill>
                  <a:srgbClr val="FF0000"/>
                </a:solidFill>
                <a:sym typeface="+mn-ea"/>
              </a:rPr>
              <a:t>相等</a:t>
            </a:r>
            <a:endParaRPr lang="zh-CN" sz="27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37630" y="2984500"/>
            <a:ext cx="943610" cy="495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700">
                <a:solidFill>
                  <a:srgbClr val="FF0000"/>
                </a:solidFill>
                <a:sym typeface="+mn-ea"/>
              </a:rPr>
              <a:t>相反</a:t>
            </a:r>
            <a:endParaRPr lang="zh-CN" sz="27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21120" y="3610610"/>
            <a:ext cx="943610" cy="495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700">
                <a:solidFill>
                  <a:srgbClr val="FF0000"/>
                </a:solidFill>
                <a:sym typeface="+mn-ea"/>
              </a:rPr>
              <a:t>相反</a:t>
            </a:r>
            <a:endParaRPr lang="zh-CN" sz="27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50605" y="3610610"/>
            <a:ext cx="943610" cy="495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700">
                <a:solidFill>
                  <a:srgbClr val="FF0000"/>
                </a:solidFill>
                <a:sym typeface="+mn-ea"/>
              </a:rPr>
              <a:t>相反</a:t>
            </a:r>
            <a:endParaRPr lang="zh-CN" sz="2700">
              <a:solidFill>
                <a:srgbClr val="FF0000"/>
              </a:solidFill>
              <a:sym typeface="+mn-ea"/>
            </a:endParaRPr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498273" y="4316095"/>
          <a:ext cx="10636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457200" imgH="203200" progId="Equation.KSEE3">
                  <p:embed/>
                </p:oleObj>
              </mc:Choice>
              <mc:Fallback>
                <p:oleObj name="" r:id="rId5" imgW="4572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98273" y="4316095"/>
                        <a:ext cx="1063625" cy="4730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98261" y="4956810"/>
          <a:ext cx="124333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7" imgW="533400" imgH="203200" progId="Equation.KSEE3">
                  <p:embed/>
                </p:oleObj>
              </mc:Choice>
              <mc:Fallback>
                <p:oleObj name="" r:id="rId7" imgW="5334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8261" y="4956810"/>
                        <a:ext cx="1243330" cy="4730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7" grpId="0"/>
      <p:bldP spid="6" grpId="1"/>
      <p:bldP spid="5" grpId="0"/>
      <p:bldP spid="10" grpId="1"/>
      <p:bldP spid="20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5730240" cy="749300"/>
          </a:xfrm>
        </p:spPr>
        <p:txBody>
          <a:bodyPr/>
          <a:lstStyle/>
          <a:p>
            <a:r>
              <a:rPr lang="zh-CN" altLang="en-US" sz="2400"/>
              <a:t>例</a:t>
            </a:r>
            <a:r>
              <a:rPr lang="en-US" altLang="zh-CN" sz="2400"/>
              <a:t>2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典例剖析，巩固提升</a:t>
            </a:r>
            <a:endParaRPr lang="zh-CN" altLang="en-US" sz="3200"/>
          </a:p>
        </p:txBody>
      </p:sp>
      <p:sp>
        <p:nvSpPr>
          <p:cNvPr id="10" name="内容占位符 2"/>
          <p:cNvSpPr>
            <a:spLocks noGrp="1"/>
          </p:cNvSpPr>
          <p:nvPr/>
        </p:nvSpPr>
        <p:spPr>
          <a:xfrm>
            <a:off x="1624330" y="2966720"/>
            <a:ext cx="324104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（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400"/>
              <a:t>）定义域为</a:t>
            </a:r>
            <a:r>
              <a:rPr lang="en-US" altLang="zh-CN" sz="2400"/>
              <a:t>                 </a:t>
            </a:r>
            <a:endParaRPr lang="zh-CN" altLang="en-US" sz="2400"/>
          </a:p>
        </p:txBody>
      </p:sp>
      <p:graphicFrame>
        <p:nvGraphicFramePr>
          <p:cNvPr id="11" name="对象 10"/>
          <p:cNvGraphicFramePr/>
          <p:nvPr/>
        </p:nvGraphicFramePr>
        <p:xfrm>
          <a:off x="809308" y="2047558"/>
          <a:ext cx="235140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901700" imgH="228600" progId="Equation.3">
                  <p:embed/>
                </p:oleObj>
              </mc:Choice>
              <mc:Fallback>
                <p:oleObj name="" r:id="rId2" imgW="9017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8" y="2047558"/>
                        <a:ext cx="2351405" cy="571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3844291" y="1843723"/>
          <a:ext cx="2799715" cy="9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4" imgW="1079500" imgH="393700" progId="Equation.3">
                  <p:embed/>
                </p:oleObj>
              </mc:Choice>
              <mc:Fallback>
                <p:oleObj name="" r:id="rId4" imgW="10795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4291" y="1843723"/>
                        <a:ext cx="2799715" cy="963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7154546" y="1832610"/>
          <a:ext cx="2568575" cy="96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6" imgW="990600" imgH="393700" progId="Equation.3">
                  <p:embed/>
                </p:oleObj>
              </mc:Choice>
              <mc:Fallback>
                <p:oleObj name="" r:id="rId6" imgW="990600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4546" y="1832610"/>
                        <a:ext cx="2568575" cy="965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圆角矩形标注 19"/>
          <p:cNvSpPr/>
          <p:nvPr/>
        </p:nvSpPr>
        <p:spPr>
          <a:xfrm>
            <a:off x="8917940" y="748030"/>
            <a:ext cx="2726690" cy="754380"/>
          </a:xfrm>
          <a:prstGeom prst="wedgeRoundRectCallout">
            <a:avLst>
              <a:gd name="adj1" fmla="val -44923"/>
              <a:gd name="adj2" fmla="val 11197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函数图象无法作出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844290" y="3041650"/>
          <a:ext cx="2442845" cy="5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8" imgW="990600" imgH="215900" progId="Equation.KSEE3">
                  <p:embed/>
                </p:oleObj>
              </mc:Choice>
              <mc:Fallback>
                <p:oleObj name="" r:id="rId8" imgW="990600" imgH="2159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44290" y="3041650"/>
                        <a:ext cx="2442845" cy="503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内容占位符 2"/>
          <p:cNvSpPr>
            <a:spLocks noGrp="1"/>
          </p:cNvSpPr>
          <p:nvPr/>
        </p:nvSpPr>
        <p:spPr>
          <a:xfrm>
            <a:off x="669925" y="2966720"/>
            <a:ext cx="127000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解：</a:t>
            </a:r>
            <a:endParaRPr lang="zh-CN" altLang="en-US" sz="2400"/>
          </a:p>
        </p:txBody>
      </p:sp>
      <p:sp>
        <p:nvSpPr>
          <p:cNvPr id="28" name="内容占位符 2"/>
          <p:cNvSpPr>
            <a:spLocks noGrp="1"/>
          </p:cNvSpPr>
          <p:nvPr/>
        </p:nvSpPr>
        <p:spPr>
          <a:xfrm>
            <a:off x="6287135" y="2966720"/>
            <a:ext cx="268097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不关于原点对称，</a:t>
            </a:r>
            <a:r>
              <a:rPr lang="en-US" altLang="zh-CN" sz="2400"/>
              <a:t>                </a:t>
            </a:r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1939925" y="3604895"/>
            <a:ext cx="4942840" cy="938530"/>
            <a:chOff x="3055" y="5677"/>
            <a:chExt cx="7784" cy="1478"/>
          </a:xfrm>
        </p:grpSpPr>
        <p:sp>
          <p:nvSpPr>
            <p:cNvPr id="14" name="内容占位符 2"/>
            <p:cNvSpPr>
              <a:spLocks noGrp="1"/>
            </p:cNvSpPr>
            <p:nvPr/>
          </p:nvSpPr>
          <p:spPr>
            <a:xfrm>
              <a:off x="3055" y="5855"/>
              <a:ext cx="7784" cy="1180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2400"/>
                <a:t>所以函数</a:t>
              </a:r>
              <a:r>
                <a:rPr lang="en-US" altLang="zh-CN" sz="2400"/>
                <a:t>                </a:t>
              </a:r>
              <a:r>
                <a:rPr lang="zh-CN" altLang="en-US" sz="2400"/>
                <a:t>不是偶函数。</a:t>
              </a:r>
              <a:endParaRPr lang="zh-CN" altLang="en-US" sz="2400"/>
            </a:p>
          </p:txBody>
        </p:sp>
        <p:graphicFrame>
          <p:nvGraphicFramePr>
            <p:cNvPr id="5" name="对象 4"/>
            <p:cNvGraphicFramePr/>
            <p:nvPr/>
          </p:nvGraphicFramePr>
          <p:xfrm>
            <a:off x="5145" y="5677"/>
            <a:ext cx="2679" cy="14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" r:id="rId10" imgW="774065" imgH="393700" progId="Equation.3">
                    <p:embed/>
                  </p:oleObj>
                </mc:Choice>
                <mc:Fallback>
                  <p:oleObj name="" r:id="rId10" imgW="774065" imgH="393700" progId="Equation.3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145" y="5677"/>
                          <a:ext cx="2679" cy="147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圆角矩形标注 20"/>
          <p:cNvSpPr/>
          <p:nvPr/>
        </p:nvSpPr>
        <p:spPr>
          <a:xfrm>
            <a:off x="7806690" y="4335145"/>
            <a:ext cx="3278505" cy="1165225"/>
          </a:xfrm>
          <a:prstGeom prst="wedgeRoundRectCallout">
            <a:avLst>
              <a:gd name="adj1" fmla="val -46689"/>
              <a:gd name="adj2" fmla="val -11821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偶函数的前提条件：</a:t>
            </a:r>
            <a:endParaRPr lang="zh-CN" altLang="en-US" sz="2400" b="1">
              <a:solidFill>
                <a:srgbClr val="FF0000"/>
              </a:solidFill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定义域关于原点对称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bldLvl="0" animBg="1"/>
      <p:bldP spid="28" grpId="0"/>
      <p:bldP spid="24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8748395" cy="749300"/>
          </a:xfrm>
        </p:spPr>
        <p:txBody>
          <a:bodyPr/>
          <a:lstStyle/>
          <a:p>
            <a:r>
              <a:rPr lang="zh-CN" altLang="en-US" sz="2400"/>
              <a:t>练习</a:t>
            </a:r>
            <a:r>
              <a:rPr lang="en-US" altLang="zh-CN" sz="2400"/>
              <a:t>3</a:t>
            </a:r>
            <a:r>
              <a:rPr lang="zh-CN" altLang="en-US" sz="2400"/>
              <a:t>、判断下列函数是否为偶函数：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应用反馈，巩固提高</a:t>
            </a:r>
            <a:endParaRPr lang="zh-CN" altLang="en-US" sz="3200"/>
          </a:p>
        </p:txBody>
      </p:sp>
      <p:graphicFrame>
        <p:nvGraphicFramePr>
          <p:cNvPr id="12" name="对象 11"/>
          <p:cNvGraphicFramePr/>
          <p:nvPr/>
        </p:nvGraphicFramePr>
        <p:xfrm>
          <a:off x="975043" y="2024063"/>
          <a:ext cx="2305050" cy="59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889000" imgH="241300" progId="Equation.3">
                  <p:embed/>
                </p:oleObj>
              </mc:Choice>
              <mc:Fallback>
                <p:oleObj name="" r:id="rId2" imgW="889000" imgH="2413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5043" y="2024063"/>
                        <a:ext cx="2305050" cy="5930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 flipV="1">
            <a:off x="9464040" y="2946400"/>
            <a:ext cx="582295" cy="160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69925" y="1275080"/>
            <a:ext cx="7067550" cy="1450340"/>
          </a:xfrm>
        </p:spPr>
        <p:txBody>
          <a:bodyPr>
            <a:normAutofit/>
          </a:bodyPr>
          <a:lstStyle/>
          <a:p>
            <a:r>
              <a:rPr lang="zh-CN" altLang="en-US" sz="2400"/>
              <a:t>例</a:t>
            </a:r>
            <a:r>
              <a:rPr lang="en-US" altLang="zh-CN" sz="2400"/>
              <a:t>3</a:t>
            </a:r>
            <a:r>
              <a:rPr lang="zh-CN" altLang="en-US" sz="2400"/>
              <a:t>、函数</a:t>
            </a:r>
            <a:r>
              <a:rPr lang="en-US" altLang="zh-CN" sz="2400"/>
              <a:t>                   </a:t>
            </a:r>
            <a:r>
              <a:rPr lang="zh-CN" altLang="en-US" sz="2400"/>
              <a:t>是否为偶函数？</a:t>
            </a:r>
            <a:endParaRPr lang="zh-CN" altLang="en-US" sz="2400"/>
          </a:p>
          <a:p>
            <a:r>
              <a:rPr lang="zh-CN" altLang="en-US" sz="2400"/>
              <a:t>根据你的判断画出该函数的大致图象。</a:t>
            </a:r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 flipV="1">
            <a:off x="765175" y="840740"/>
            <a:ext cx="390525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00356" name="对象 100355"/>
          <p:cNvGraphicFramePr/>
          <p:nvPr/>
        </p:nvGraphicFramePr>
        <p:xfrm>
          <a:off x="2431415" y="1349375"/>
          <a:ext cx="1941195" cy="55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876300" imgH="254000" progId="Equation.3">
                  <p:embed/>
                </p:oleObj>
              </mc:Choice>
              <mc:Fallback>
                <p:oleObj name="" r:id="rId2" imgW="876300" imgH="2540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1415" y="1349375"/>
                        <a:ext cx="1941195" cy="5594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/>
        </p:nvSpPr>
        <p:spPr>
          <a:xfrm>
            <a:off x="669925" y="30607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典例剖析，巩固提升</a:t>
            </a:r>
            <a:endParaRPr lang="zh-CN" altLang="en-US" sz="3200"/>
          </a:p>
        </p:txBody>
      </p:sp>
      <p:sp>
        <p:nvSpPr>
          <p:cNvPr id="17" name="内容占位符 2"/>
          <p:cNvSpPr>
            <a:spLocks noGrp="1"/>
          </p:cNvSpPr>
          <p:nvPr/>
        </p:nvSpPr>
        <p:spPr>
          <a:xfrm>
            <a:off x="1764665" y="3484245"/>
            <a:ext cx="670306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/>
              <a:t>对于定义域内的任意一个值</a:t>
            </a:r>
            <a:r>
              <a:rPr lang="en-US" altLang="zh-CN" sz="2400"/>
              <a:t>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x ,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都有：</a:t>
            </a:r>
            <a:endParaRPr lang="zh-CN" altLang="en-US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内容占位符 2"/>
          <p:cNvSpPr>
            <a:spLocks noGrp="1"/>
          </p:cNvSpPr>
          <p:nvPr/>
        </p:nvSpPr>
        <p:spPr>
          <a:xfrm>
            <a:off x="669925" y="2875280"/>
            <a:ext cx="127000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证明：</a:t>
            </a:r>
            <a:endParaRPr lang="zh-CN" altLang="en-US" sz="2400"/>
          </a:p>
        </p:txBody>
      </p:sp>
      <p:sp>
        <p:nvSpPr>
          <p:cNvPr id="28" name="内容占位符 2"/>
          <p:cNvSpPr>
            <a:spLocks noGrp="1"/>
          </p:cNvSpPr>
          <p:nvPr/>
        </p:nvSpPr>
        <p:spPr>
          <a:xfrm>
            <a:off x="3663950" y="2875280"/>
            <a:ext cx="250825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关于原点对称，</a:t>
            </a:r>
            <a:r>
              <a:rPr lang="en-US" altLang="zh-CN" sz="2400"/>
              <a:t>                </a:t>
            </a:r>
            <a:endParaRPr lang="zh-CN" altLang="en-US" sz="2400"/>
          </a:p>
        </p:txBody>
      </p:sp>
      <p:graphicFrame>
        <p:nvGraphicFramePr>
          <p:cNvPr id="29" name="对象 28"/>
          <p:cNvGraphicFramePr/>
          <p:nvPr/>
        </p:nvGraphicFramePr>
        <p:xfrm>
          <a:off x="1780858" y="4216083"/>
          <a:ext cx="535749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" r:id="rId4" imgW="2095500" imgH="254000" progId="Equation.3">
                  <p:embed/>
                </p:oleObj>
              </mc:Choice>
              <mc:Fallback>
                <p:oleObj name="" r:id="rId4" imgW="2095500" imgH="2540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0858" y="4216083"/>
                        <a:ext cx="5357495" cy="631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754505" y="4794885"/>
            <a:ext cx="4942840" cy="749300"/>
            <a:chOff x="2763" y="9519"/>
            <a:chExt cx="7784" cy="1180"/>
          </a:xfrm>
        </p:grpSpPr>
        <p:sp>
          <p:nvSpPr>
            <p:cNvPr id="14" name="内容占位符 2"/>
            <p:cNvSpPr>
              <a:spLocks noGrp="1"/>
            </p:cNvSpPr>
            <p:nvPr/>
          </p:nvSpPr>
          <p:spPr>
            <a:xfrm>
              <a:off x="2763" y="9519"/>
              <a:ext cx="7784" cy="1180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2400"/>
                <a:t>所以函数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          </a:t>
              </a:r>
              <a:r>
                <a:rPr lang="zh-CN" altLang="en-US" sz="2400"/>
                <a:t>是偶函数。</a:t>
              </a:r>
              <a:endParaRPr lang="zh-CN" altLang="en-US" sz="2400"/>
            </a:p>
          </p:txBody>
        </p:sp>
        <p:graphicFrame>
          <p:nvGraphicFramePr>
            <p:cNvPr id="33" name="对象 32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4874" y="9715"/>
            <a:ext cx="2750" cy="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" r:id="rId6" imgW="876300" imgH="254000" progId="Equation.KSEE3">
                    <p:embed/>
                  </p:oleObj>
                </mc:Choice>
                <mc:Fallback>
                  <p:oleObj name="" r:id="rId6" imgW="876300" imgH="254000" progId="Equation.KSEE3">
                    <p:embed/>
                    <p:pic>
                      <p:nvPicPr>
                        <p:cNvPr id="0" name="图片 205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4" y="9715"/>
                          <a:ext cx="2750" cy="8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内容占位符 2"/>
          <p:cNvSpPr>
            <a:spLocks noGrp="1"/>
          </p:cNvSpPr>
          <p:nvPr/>
        </p:nvSpPr>
        <p:spPr>
          <a:xfrm>
            <a:off x="1818005" y="2875280"/>
            <a:ext cx="2508250" cy="7493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/>
              <a:t>定义域为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zh-CN" altLang="en-US" sz="2400"/>
              <a:t>，</a:t>
            </a:r>
            <a:r>
              <a:rPr lang="en-US" altLang="zh-CN" sz="2400"/>
              <a:t>                </a:t>
            </a:r>
            <a:endParaRPr lang="zh-CN" altLang="en-US" sz="2400"/>
          </a:p>
        </p:txBody>
      </p:sp>
      <p:sp>
        <p:nvSpPr>
          <p:cNvPr id="10" name="椭圆 9"/>
          <p:cNvSpPr/>
          <p:nvPr/>
        </p:nvSpPr>
        <p:spPr>
          <a:xfrm>
            <a:off x="9420860" y="4497705"/>
            <a:ext cx="76200" cy="76200"/>
          </a:xfrm>
          <a:prstGeom prst="ellipse">
            <a:avLst/>
          </a:prstGeom>
          <a:solidFill>
            <a:srgbClr val="F8520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725660" y="3669030"/>
            <a:ext cx="76200" cy="76200"/>
          </a:xfrm>
          <a:prstGeom prst="ellipse">
            <a:avLst/>
          </a:prstGeom>
          <a:solidFill>
            <a:srgbClr val="F8520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8852535" y="2933065"/>
            <a:ext cx="588010" cy="1584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7814310" y="2699385"/>
            <a:ext cx="3858260" cy="2669540"/>
            <a:chOff x="12306" y="4251"/>
            <a:chExt cx="6076" cy="4204"/>
          </a:xfrm>
        </p:grpSpPr>
        <p:grpSp>
          <p:nvGrpSpPr>
            <p:cNvPr id="23" name="组合 22"/>
            <p:cNvGrpSpPr/>
            <p:nvPr/>
          </p:nvGrpSpPr>
          <p:grpSpPr>
            <a:xfrm>
              <a:off x="12306" y="4251"/>
              <a:ext cx="6076" cy="4204"/>
              <a:chOff x="12307" y="4273"/>
              <a:chExt cx="6076" cy="4204"/>
            </a:xfrm>
          </p:grpSpPr>
          <p:cxnSp>
            <p:nvCxnSpPr>
              <p:cNvPr id="5" name="直接箭头连接符 4"/>
              <p:cNvCxnSpPr/>
              <p:nvPr/>
            </p:nvCxnSpPr>
            <p:spPr>
              <a:xfrm flipV="1">
                <a:off x="12307" y="7153"/>
                <a:ext cx="5568" cy="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/>
              <p:cNvCxnSpPr/>
              <p:nvPr/>
            </p:nvCxnSpPr>
            <p:spPr>
              <a:xfrm flipV="1">
                <a:off x="14904" y="4487"/>
                <a:ext cx="0" cy="39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17567" y="7041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 i="1">
                    <a:latin typeface="Times New Roman" panose="02020603050405020304" charset="0"/>
                    <a:cs typeface="Times New Roman" panose="02020603050405020304" charset="0"/>
                  </a:rPr>
                  <a:t>x</a:t>
                </a:r>
                <a:endParaRPr lang="en-US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4338" y="4273"/>
                <a:ext cx="81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400" i="1">
                    <a:latin typeface="Times New Roman" panose="02020603050405020304" charset="0"/>
                    <a:cs typeface="Times New Roman" panose="02020603050405020304" charset="0"/>
                  </a:rPr>
                  <a:t>y</a:t>
                </a:r>
                <a:endParaRPr lang="en-US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15379" y="6881"/>
                <a:ext cx="0" cy="2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4904" y="6694"/>
                <a:ext cx="3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4921" y="6266"/>
                <a:ext cx="3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4912" y="5838"/>
                <a:ext cx="3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/>
            <p:cNvSpPr txBox="1"/>
            <p:nvPr/>
          </p:nvSpPr>
          <p:spPr>
            <a:xfrm>
              <a:off x="14337" y="7100"/>
              <a:ext cx="8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</a:rPr>
                <a:t>O</a:t>
              </a:r>
              <a:endParaRPr lang="en-US" sz="24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28" grpId="0"/>
      <p:bldP spid="24" grpId="0"/>
      <p:bldP spid="4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2"/>
          </p:nvPr>
        </p:nvSpPr>
        <p:spPr>
          <a:xfrm>
            <a:off x="2861310" y="2179320"/>
            <a:ext cx="6491605" cy="610235"/>
          </a:xfrm>
        </p:spPr>
        <p:txBody>
          <a:bodyPr>
            <a:normAutofit/>
          </a:bodyPr>
          <a:p>
            <a:r>
              <a:rPr lang="en-US" altLang="zh-CN" sz="28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1</a:t>
            </a:r>
            <a:r>
              <a:rPr lang="en-US" altLang="zh-CN"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2800" b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偶函数的概念；</a:t>
            </a:r>
            <a:endParaRPr sz="2800" b="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课堂小结，知识升华</a:t>
            </a:r>
            <a:endParaRPr lang="zh-CN" altLang="en-US" sz="3200"/>
          </a:p>
        </p:txBody>
      </p:sp>
      <p:sp>
        <p:nvSpPr>
          <p:cNvPr id="6" name="标题 2"/>
          <p:cNvSpPr>
            <a:spLocks noGrp="1"/>
          </p:cNvSpPr>
          <p:nvPr/>
        </p:nvSpPr>
        <p:spPr>
          <a:xfrm>
            <a:off x="2861310" y="3048000"/>
            <a:ext cx="6858000" cy="6102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500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r>
              <a:rPr lang="en-US" altLang="zh-CN" sz="2800" b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2</a:t>
            </a:r>
            <a:r>
              <a:rPr lang="en-US" altLang="zh-CN" sz="28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2800" b="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偶函数的判定方法。</a:t>
            </a:r>
            <a:endParaRPr sz="2800" b="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知识衔接，新授准备</a:t>
            </a:r>
            <a:endParaRPr lang="zh-CN" altLang="en-US" sz="3200"/>
          </a:p>
        </p:txBody>
      </p:sp>
      <p:sp>
        <p:nvSpPr>
          <p:cNvPr id="32" name="内容占位符 31"/>
          <p:cNvSpPr>
            <a:spLocks noGrp="1"/>
          </p:cNvSpPr>
          <p:nvPr>
            <p:ph idx="1"/>
          </p:nvPr>
        </p:nvSpPr>
        <p:spPr>
          <a:xfrm>
            <a:off x="669925" y="1273175"/>
            <a:ext cx="7651750" cy="804545"/>
          </a:xfrm>
        </p:spPr>
        <p:txBody>
          <a:bodyPr>
            <a:noAutofit/>
          </a:bodyPr>
          <a:p>
            <a:r>
              <a:rPr lang="zh-CN" altLang="en-US" sz="2400"/>
              <a:t>作出下列函数的图象：</a:t>
            </a:r>
            <a:endParaRPr lang="zh-CN" altLang="en-US" sz="2400"/>
          </a:p>
        </p:txBody>
      </p:sp>
      <p:graphicFrame>
        <p:nvGraphicFramePr>
          <p:cNvPr id="100356" name="对象 100355"/>
          <p:cNvGraphicFramePr/>
          <p:nvPr/>
        </p:nvGraphicFramePr>
        <p:xfrm>
          <a:off x="4106546" y="1995170"/>
          <a:ext cx="2152650" cy="63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825500" imgH="254000" progId="Equation.3">
                  <p:embed/>
                </p:oleObj>
              </mc:Choice>
              <mc:Fallback>
                <p:oleObj name="" r:id="rId2" imgW="825500" imgH="2540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6546" y="1995170"/>
                        <a:ext cx="2152650" cy="6343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对象 100357"/>
          <p:cNvGraphicFramePr/>
          <p:nvPr/>
        </p:nvGraphicFramePr>
        <p:xfrm>
          <a:off x="979488" y="1993583"/>
          <a:ext cx="2108200" cy="56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4" imgW="812800" imgH="228600" progId="Equation.3">
                  <p:embed/>
                </p:oleObj>
              </mc:Choice>
              <mc:Fallback>
                <p:oleObj name="" r:id="rId4" imgW="812800" imgH="2286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9488" y="1993583"/>
                        <a:ext cx="2108200" cy="5613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7277735" y="1994853"/>
          <a:ext cx="2897505" cy="56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6" imgW="1117600" imgH="228600" progId="Equation.3">
                  <p:embed/>
                </p:oleObj>
              </mc:Choice>
              <mc:Fallback>
                <p:oleObj name="" r:id="rId6" imgW="1117600" imgH="2286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77735" y="1994853"/>
                        <a:ext cx="2897505" cy="560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函数体操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13355" y="1806575"/>
            <a:ext cx="7747000" cy="4356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63515" y="1084580"/>
            <a:ext cx="2665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《函数体操》</a:t>
            </a:r>
            <a:endParaRPr lang="zh-CN" altLang="en-US" sz="3200"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创设情境，激发兴趣</a:t>
            </a:r>
            <a:endParaRPr lang="zh-CN" altLang="en-US" sz="320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创设情境，激发兴趣</a:t>
            </a:r>
            <a:endParaRPr lang="zh-CN" altLang="en-US" sz="320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69925" y="1146175"/>
            <a:ext cx="10852150" cy="2304415"/>
          </a:xfrm>
        </p:spPr>
        <p:txBody>
          <a:bodyPr>
            <a:normAutofit lnSpcReduction="10000"/>
          </a:bodyPr>
          <a:lstStyle/>
          <a:p>
            <a:r>
              <a:rPr lang="zh-CN" altLang="en-US" sz="2400"/>
              <a:t>从刚才的视频中，我们观察以下两个函数，</a:t>
            </a:r>
            <a:endParaRPr lang="zh-CN" altLang="en-US" sz="2400"/>
          </a:p>
          <a:p>
            <a:r>
              <a:rPr lang="zh-CN" altLang="en-US" sz="2400"/>
              <a:t>（</a:t>
            </a:r>
            <a:r>
              <a:rPr lang="en-US" altLang="zh-CN" sz="2400"/>
              <a:t>1</a:t>
            </a:r>
            <a:r>
              <a:rPr lang="zh-CN" altLang="en-US" sz="2400"/>
              <a:t>）它们的图</a:t>
            </a:r>
            <a:r>
              <a:rPr sz="2400">
                <a:sym typeface="+mn-ea"/>
              </a:rPr>
              <a:t>象</a:t>
            </a:r>
            <a:r>
              <a:rPr lang="zh-CN" altLang="en-US" sz="2400"/>
              <a:t>有什么共同特征？</a:t>
            </a:r>
            <a:endParaRPr lang="zh-CN" altLang="en-US" sz="2400"/>
          </a:p>
          <a:p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）相应的两个函数值对应表是如何体现这些特征的？</a:t>
            </a:r>
            <a:endParaRPr lang="zh-CN" altLang="en-US" sz="2400"/>
          </a:p>
          <a:p>
            <a:r>
              <a:rPr lang="zh-CN" altLang="en-US" sz="2400"/>
              <a:t>请同学们完成下面两张表格。</a:t>
            </a:r>
            <a:endParaRPr lang="zh-CN" altLang="en-US" sz="2400"/>
          </a:p>
        </p:txBody>
      </p:sp>
      <p:pic>
        <p:nvPicPr>
          <p:cNvPr id="14" name="图片 13" descr="BS@ZTYQRSB$C2GSMQ100BC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65" y="3571875"/>
            <a:ext cx="2597785" cy="2395220"/>
          </a:xfrm>
          <a:prstGeom prst="rect">
            <a:avLst/>
          </a:prstGeom>
        </p:spPr>
      </p:pic>
      <p:pic>
        <p:nvPicPr>
          <p:cNvPr id="15" name="图片 14" descr="CQK3RUXCMF)JZPKFSXFA5K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340" y="3596640"/>
            <a:ext cx="4076700" cy="2379980"/>
          </a:xfrm>
          <a:prstGeom prst="rect">
            <a:avLst/>
          </a:prstGeom>
        </p:spPr>
      </p:pic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96895" y="5977255"/>
          <a:ext cx="1011555" cy="55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4" imgW="419100" imgH="228600" progId="Equation.KSEE3">
                  <p:embed/>
                </p:oleObj>
              </mc:Choice>
              <mc:Fallback>
                <p:oleObj name="" r:id="rId4" imgW="4191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6895" y="5977255"/>
                        <a:ext cx="1011555" cy="55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57085" y="5967095"/>
          <a:ext cx="1045845" cy="65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6" imgW="405765" imgH="254000" progId="Equation.KSEE3">
                  <p:embed/>
                </p:oleObj>
              </mc:Choice>
              <mc:Fallback>
                <p:oleObj name="" r:id="rId6" imgW="405765" imgH="2540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7085" y="5967095"/>
                        <a:ext cx="1045845" cy="65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3" name="圆角矩形标注 112772"/>
          <p:cNvSpPr/>
          <p:nvPr/>
        </p:nvSpPr>
        <p:spPr>
          <a:xfrm>
            <a:off x="6537960" y="1695450"/>
            <a:ext cx="2529205" cy="514985"/>
          </a:xfrm>
          <a:prstGeom prst="wedgeRoundRectCallout">
            <a:avLst>
              <a:gd name="adj1" fmla="val -59841"/>
              <a:gd name="adj2" fmla="val 7799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关于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</a:rPr>
              <a:t>y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轴对称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765425" y="397446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375150" y="397446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328410" y="441134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863965" y="441134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43" name="对象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152890" y="4383405"/>
          <a:ext cx="1343660" cy="47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" name="" r:id="rId8" imgW="558800" imgH="215900" progId="Equation.KSEE3">
                  <p:embed/>
                </p:oleObj>
              </mc:Choice>
              <mc:Fallback>
                <p:oleObj name="" r:id="rId8" imgW="5588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52890" y="4383405"/>
                        <a:ext cx="1343660" cy="476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02785" y="3792855"/>
          <a:ext cx="131508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" name="" r:id="rId10" imgW="558800" imgH="215900" progId="Equation.KSEE3">
                  <p:embed/>
                </p:oleObj>
              </mc:Choice>
              <mc:Fallback>
                <p:oleObj name="" r:id="rId10" imgW="5588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02785" y="3792855"/>
                        <a:ext cx="131508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11395" y="4411345"/>
          <a:ext cx="1644650" cy="46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" r:id="rId12" imgW="762000" imgH="215900" progId="Equation.KSEE3">
                  <p:embed/>
                </p:oleObj>
              </mc:Choice>
              <mc:Fallback>
                <p:oleObj name="" r:id="rId12" imgW="7620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11395" y="4411345"/>
                        <a:ext cx="1644650" cy="467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53185" y="3818255"/>
          <a:ext cx="152844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14" imgW="762000" imgH="215900" progId="Equation.KSEE3">
                  <p:embed/>
                </p:oleObj>
              </mc:Choice>
              <mc:Fallback>
                <p:oleObj name="" r:id="rId14" imgW="7620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3185" y="3818255"/>
                        <a:ext cx="152844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4" name="圆角矩形标注 112773"/>
          <p:cNvSpPr/>
          <p:nvPr/>
        </p:nvSpPr>
        <p:spPr>
          <a:xfrm>
            <a:off x="8863965" y="2496820"/>
            <a:ext cx="2807970" cy="890905"/>
          </a:xfrm>
          <a:prstGeom prst="wedgeRoundRectCallout">
            <a:avLst>
              <a:gd name="adj1" fmla="val -127182"/>
              <a:gd name="adj2" fmla="val 158980"/>
              <a:gd name="adj3" fmla="val 16667"/>
            </a:avLst>
          </a:prstGeom>
          <a:solidFill>
            <a:schemeClr val="tx2">
              <a:lumMod val="9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这两个对称点的横坐标，纵坐标关系？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085013" y="1146175"/>
          <a:ext cx="1103630" cy="55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5" imgW="457200" imgH="228600" progId="Equation.KSEE3">
                  <p:embed/>
                </p:oleObj>
              </mc:Choice>
              <mc:Fallback>
                <p:oleObj name="" r:id="rId15" imgW="4572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85013" y="1146175"/>
                        <a:ext cx="1103630" cy="55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192135" y="1146175"/>
          <a:ext cx="96329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17" imgW="405765" imgH="254000" progId="Equation.KSEE3">
                  <p:embed/>
                </p:oleObj>
              </mc:Choice>
              <mc:Fallback>
                <p:oleObj name="" r:id="rId17" imgW="405765" imgH="2540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2135" y="1146175"/>
                        <a:ext cx="963295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组合 30"/>
          <p:cNvGrpSpPr/>
          <p:nvPr/>
        </p:nvGrpSpPr>
        <p:grpSpPr>
          <a:xfrm>
            <a:off x="3287395" y="3259455"/>
            <a:ext cx="480060" cy="2602230"/>
            <a:chOff x="5177" y="5037"/>
            <a:chExt cx="756" cy="4098"/>
          </a:xfrm>
        </p:grpSpPr>
        <p:cxnSp>
          <p:nvCxnSpPr>
            <p:cNvPr id="19" name="直接箭头连接符 18"/>
            <p:cNvCxnSpPr/>
            <p:nvPr/>
          </p:nvCxnSpPr>
          <p:spPr>
            <a:xfrm flipV="1">
              <a:off x="5709" y="5449"/>
              <a:ext cx="10" cy="36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177" y="5037"/>
              <a:ext cx="75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y</a:t>
              </a:r>
              <a:endParaRPr lang="en-US" alt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331075" y="3307080"/>
            <a:ext cx="402590" cy="2679065"/>
            <a:chOff x="11545" y="5016"/>
            <a:chExt cx="634" cy="4219"/>
          </a:xfrm>
        </p:grpSpPr>
        <p:cxnSp>
          <p:nvCxnSpPr>
            <p:cNvPr id="18" name="直接箭头连接符 17"/>
            <p:cNvCxnSpPr/>
            <p:nvPr/>
          </p:nvCxnSpPr>
          <p:spPr>
            <a:xfrm flipV="1">
              <a:off x="12058" y="5335"/>
              <a:ext cx="10" cy="39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11545" y="5016"/>
              <a:ext cx="63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4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y</a:t>
              </a:r>
              <a:endParaRPr lang="en-US" alt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2773" grpId="0" bldLvl="0" animBg="1"/>
      <p:bldP spid="40" grpId="0" bldLvl="0" animBg="1"/>
      <p:bldP spid="40" grpId="1" animBg="1"/>
      <p:bldP spid="6" grpId="0" bldLvl="0" animBg="1"/>
      <p:bldP spid="6" grpId="1" animBg="1"/>
      <p:bldP spid="13" grpId="0" bldLvl="0" animBg="1"/>
      <p:bldP spid="13" grpId="1" animBg="1"/>
      <p:bldP spid="17" grpId="0" bldLvl="0" animBg="1"/>
      <p:bldP spid="17" grpId="1" animBg="1"/>
      <p:bldP spid="11277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11575" y="2024380"/>
          <a:ext cx="1011555" cy="55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2" imgW="419100" imgH="228600" progId="Equation.KSEE3">
                  <p:embed/>
                </p:oleObj>
              </mc:Choice>
              <mc:Fallback>
                <p:oleObj name="" r:id="rId2" imgW="4191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1575" y="2024380"/>
                        <a:ext cx="1011555" cy="55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065010" y="1985328"/>
          <a:ext cx="993775" cy="62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4" imgW="405765" imgH="254000" progId="Equation.KSEE3">
                  <p:embed/>
                </p:oleObj>
              </mc:Choice>
              <mc:Fallback>
                <p:oleObj name="" r:id="rId4" imgW="405765" imgH="2540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65010" y="1985328"/>
                        <a:ext cx="993775" cy="62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4" name="圆角矩形标注 112773"/>
          <p:cNvSpPr/>
          <p:nvPr/>
        </p:nvSpPr>
        <p:spPr>
          <a:xfrm>
            <a:off x="8545195" y="652145"/>
            <a:ext cx="3068955" cy="1295400"/>
          </a:xfrm>
          <a:prstGeom prst="wedgeRoundRectCallout">
            <a:avLst>
              <a:gd name="adj1" fmla="val -52151"/>
              <a:gd name="adj2" fmla="val 10147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图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象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上关于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轴对称的两个点的横坐标，纵坐标有什么关系？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" name="表格 20"/>
          <p:cNvGraphicFramePr/>
          <p:nvPr>
            <p:custDataLst>
              <p:tags r:id="rId6"/>
            </p:custDataLst>
          </p:nvPr>
        </p:nvGraphicFramePr>
        <p:xfrm>
          <a:off x="1538605" y="2704465"/>
          <a:ext cx="8902700" cy="1303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</a:tblGrid>
              <a:tr h="681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 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x</a:t>
                      </a:r>
                      <a:endParaRPr lang="en-US" altLang="zh-CN" sz="2400" b="0" i="1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…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-3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-2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-1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…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  <a:tr h="6223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y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=</a:t>
                      </a:r>
                      <a:r>
                        <a:rPr lang="en-US" altLang="zh-CN" sz="24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x</a:t>
                      </a:r>
                      <a:r>
                        <a:rPr lang="en-US" altLang="zh-CN" sz="2400" baseline="300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400" baseline="300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…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…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561205" y="3454400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53380" y="3454400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94755" y="3449320"/>
            <a:ext cx="418465" cy="497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28305" y="3449320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56450" y="3449955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619500" y="3454400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9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955405" y="3449320"/>
            <a:ext cx="418465" cy="496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9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38" name="表格 37"/>
          <p:cNvGraphicFramePr/>
          <p:nvPr>
            <p:custDataLst>
              <p:tags r:id="rId7"/>
            </p:custDataLst>
          </p:nvPr>
        </p:nvGraphicFramePr>
        <p:xfrm>
          <a:off x="1538605" y="4258310"/>
          <a:ext cx="8902700" cy="126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  <a:gridCol w="890270"/>
              </a:tblGrid>
              <a:tr h="6635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 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x</a:t>
                      </a:r>
                      <a:endParaRPr lang="en-US" altLang="zh-CN" sz="2400" b="0" i="1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…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-3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-2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-1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3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…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</a:tr>
              <a:tr h="6057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y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=|</a:t>
                      </a:r>
                      <a:r>
                        <a:rPr lang="en-US" altLang="zh-CN" sz="24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x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|</a:t>
                      </a:r>
                      <a:endParaRPr lang="en-US" altLang="zh-CN" sz="24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…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…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9" name="文本框 38"/>
          <p:cNvSpPr txBox="1"/>
          <p:nvPr/>
        </p:nvSpPr>
        <p:spPr>
          <a:xfrm>
            <a:off x="4540885" y="5007610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422900" y="5007610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74435" y="5002530"/>
            <a:ext cx="38798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058785" y="5002530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46290" y="5003165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629660" y="5007610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955405" y="5002530"/>
            <a:ext cx="387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5175" y="1299845"/>
            <a:ext cx="25590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函数值对应表：</a:t>
            </a:r>
            <a:endParaRPr lang="en-US" altLang="zh-CN" sz="2400">
              <a:sym typeface="+mn-ea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探究尝试，揭示内涵</a:t>
            </a:r>
            <a:endParaRPr lang="zh-CN" altLang="en-US" sz="3200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4" grpId="0" bldLvl="0" animBg="1"/>
      <p:bldP spid="4" grpId="0"/>
      <p:bldP spid="5" grpId="0"/>
      <p:bldP spid="10" grpId="0"/>
      <p:bldP spid="16" grpId="0"/>
      <p:bldP spid="20" grpId="0"/>
      <p:bldP spid="36" grpId="0"/>
      <p:bldP spid="37" grpId="0"/>
      <p:bldP spid="39" grpId="0"/>
      <p:bldP spid="45" grpId="0"/>
      <p:bldP spid="41" grpId="0"/>
      <p:bldP spid="46" grpId="0"/>
      <p:bldP spid="42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QK3RUXCMF)JZPKFSXFA5K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6940" y="3220720"/>
            <a:ext cx="4076700" cy="2379980"/>
          </a:xfrm>
          <a:prstGeom prst="rect">
            <a:avLst/>
          </a:prstGeom>
        </p:spPr>
      </p:pic>
      <p:pic>
        <p:nvPicPr>
          <p:cNvPr id="2" name="图片 1" descr="BS@ZTYQRSB$C2GSMQ100BC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65" y="3185795"/>
            <a:ext cx="2597785" cy="239522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内容占位符 5"/>
          <p:cNvSpPr/>
          <p:nvPr>
            <p:ph idx="1"/>
          </p:nvPr>
        </p:nvSpPr>
        <p:spPr>
          <a:xfrm>
            <a:off x="765175" y="1168400"/>
            <a:ext cx="1840230" cy="697230"/>
          </a:xfrm>
        </p:spPr>
        <p:txBody>
          <a:bodyPr/>
          <a:p>
            <a:r>
              <a:rPr lang="zh-CN" altLang="en-US" sz="2400"/>
              <a:t>观察可知：</a:t>
            </a:r>
            <a:endParaRPr lang="zh-CN" altLang="en-US" sz="2400"/>
          </a:p>
        </p:txBody>
      </p:sp>
      <p:graphicFrame>
        <p:nvGraphicFramePr>
          <p:cNvPr id="115754" name="对象 115753"/>
          <p:cNvGraphicFramePr/>
          <p:nvPr/>
        </p:nvGraphicFramePr>
        <p:xfrm>
          <a:off x="2605405" y="1276668"/>
          <a:ext cx="295116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4" imgW="1205230" imgH="203200" progId="Equation.3">
                  <p:embed/>
                </p:oleObj>
              </mc:Choice>
              <mc:Fallback>
                <p:oleObj name="" r:id="rId4" imgW="1205230" imgH="2032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5405" y="1276668"/>
                        <a:ext cx="2951163" cy="520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56" name="对象 115755"/>
          <p:cNvGraphicFramePr/>
          <p:nvPr/>
        </p:nvGraphicFramePr>
        <p:xfrm>
          <a:off x="2605405" y="1925955"/>
          <a:ext cx="29511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6" imgW="1217930" imgH="203200" progId="Equation.3">
                  <p:embed/>
                </p:oleObj>
              </mc:Choice>
              <mc:Fallback>
                <p:oleObj name="" r:id="rId6" imgW="1217930" imgH="203200" progId="Equation.3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5405" y="1925955"/>
                        <a:ext cx="2951163" cy="5032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57" name="对象 115756"/>
          <p:cNvGraphicFramePr/>
          <p:nvPr/>
        </p:nvGraphicFramePr>
        <p:xfrm>
          <a:off x="2604135" y="2573655"/>
          <a:ext cx="2953385" cy="5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8" imgW="1104900" imgH="203200" progId="Equation.3">
                  <p:embed/>
                </p:oleObj>
              </mc:Choice>
              <mc:Fallback>
                <p:oleObj name="" r:id="rId8" imgW="1104900" imgH="2032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04135" y="2573655"/>
                        <a:ext cx="2953385" cy="5035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58" name="文本框 115757"/>
          <p:cNvSpPr txBox="1"/>
          <p:nvPr/>
        </p:nvSpPr>
        <p:spPr>
          <a:xfrm>
            <a:off x="4045268" y="1202055"/>
            <a:ext cx="7191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=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115759" name="文本框 115758"/>
          <p:cNvSpPr txBox="1"/>
          <p:nvPr/>
        </p:nvSpPr>
        <p:spPr>
          <a:xfrm>
            <a:off x="4045268" y="1852930"/>
            <a:ext cx="7191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=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115760" name="文本框 115759"/>
          <p:cNvSpPr txBox="1"/>
          <p:nvPr/>
        </p:nvSpPr>
        <p:spPr>
          <a:xfrm>
            <a:off x="4045268" y="2500630"/>
            <a:ext cx="7191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=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115761" name="文本框 115760"/>
          <p:cNvSpPr txBox="1"/>
          <p:nvPr/>
        </p:nvSpPr>
        <p:spPr>
          <a:xfrm>
            <a:off x="6459855" y="1526540"/>
            <a:ext cx="445516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那么对定义域中的任意一个值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x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都有：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15762" name="对象 115761"/>
          <p:cNvGraphicFramePr/>
          <p:nvPr/>
        </p:nvGraphicFramePr>
        <p:xfrm>
          <a:off x="7446645" y="2589213"/>
          <a:ext cx="295275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0" imgW="1154430" imgH="203200" progId="Equation.3">
                  <p:embed/>
                </p:oleObj>
              </mc:Choice>
              <mc:Fallback>
                <p:oleObj name="" r:id="rId10" imgW="1154430" imgH="2032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46645" y="2589213"/>
                        <a:ext cx="2952750" cy="51911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63" name="文本框 115762"/>
          <p:cNvSpPr txBox="1"/>
          <p:nvPr/>
        </p:nvSpPr>
        <p:spPr>
          <a:xfrm>
            <a:off x="6459855" y="1287145"/>
            <a:ext cx="20891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推广：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5764" name="文本框 115763"/>
          <p:cNvSpPr txBox="1"/>
          <p:nvPr/>
        </p:nvSpPr>
        <p:spPr>
          <a:xfrm>
            <a:off x="8816658" y="2579053"/>
            <a:ext cx="719137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探究尝试，揭示内涵</a:t>
            </a:r>
            <a:endParaRPr lang="zh-CN" altLang="en-US" sz="3200"/>
          </a:p>
        </p:txBody>
      </p:sp>
      <p:sp>
        <p:nvSpPr>
          <p:cNvPr id="40" name="椭圆 39"/>
          <p:cNvSpPr/>
          <p:nvPr/>
        </p:nvSpPr>
        <p:spPr>
          <a:xfrm>
            <a:off x="2765425" y="357822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385310" y="357822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704330" y="402526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239885" y="4025265"/>
            <a:ext cx="127635" cy="103505"/>
          </a:xfrm>
          <a:prstGeom prst="ellipse">
            <a:avLst/>
          </a:prstGeom>
          <a:solidFill>
            <a:srgbClr val="FF0000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43" name="对象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442450" y="3873500"/>
          <a:ext cx="1343660" cy="47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" name="" r:id="rId12" imgW="558800" imgH="215900" progId="Equation.KSEE3">
                  <p:embed/>
                </p:oleObj>
              </mc:Choice>
              <mc:Fallback>
                <p:oleObj name="" r:id="rId12" imgW="5588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442450" y="3873500"/>
                        <a:ext cx="1343660" cy="476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直接连接符 31"/>
          <p:cNvCxnSpPr/>
          <p:nvPr/>
        </p:nvCxnSpPr>
        <p:spPr>
          <a:xfrm>
            <a:off x="4455795" y="3658235"/>
            <a:ext cx="6350" cy="1485265"/>
          </a:xfrm>
          <a:prstGeom prst="line">
            <a:avLst/>
          </a:prstGeom>
          <a:ln>
            <a:solidFill>
              <a:srgbClr val="F8520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02785" y="3406775"/>
          <a:ext cx="131508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" name="" r:id="rId14" imgW="558800" imgH="215900" progId="Equation.KSEE3">
                  <p:embed/>
                </p:oleObj>
              </mc:Choice>
              <mc:Fallback>
                <p:oleObj name="" r:id="rId14" imgW="5588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02785" y="3406775"/>
                        <a:ext cx="131508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直接连接符 21"/>
          <p:cNvCxnSpPr/>
          <p:nvPr/>
        </p:nvCxnSpPr>
        <p:spPr>
          <a:xfrm>
            <a:off x="2830195" y="3577590"/>
            <a:ext cx="6985" cy="1567815"/>
          </a:xfrm>
          <a:prstGeom prst="line">
            <a:avLst/>
          </a:prstGeom>
          <a:ln>
            <a:solidFill>
              <a:srgbClr val="F8520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对象 4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04435" y="3882390"/>
          <a:ext cx="1644650" cy="46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" r:id="rId16" imgW="762000" imgH="215900" progId="Equation.KSEE3">
                  <p:embed/>
                </p:oleObj>
              </mc:Choice>
              <mc:Fallback>
                <p:oleObj name="" r:id="rId16" imgW="7620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04435" y="3882390"/>
                        <a:ext cx="1644650" cy="467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31265" y="3406775"/>
          <a:ext cx="152844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18" imgW="762000" imgH="215900" progId="Equation.KSEE3">
                  <p:embed/>
                </p:oleObj>
              </mc:Choice>
              <mc:Fallback>
                <p:oleObj name="" r:id="rId18" imgW="762000" imgH="2159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31265" y="3406775"/>
                        <a:ext cx="152844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直接连接符 32"/>
          <p:cNvCxnSpPr/>
          <p:nvPr/>
        </p:nvCxnSpPr>
        <p:spPr>
          <a:xfrm flipV="1">
            <a:off x="2907665" y="3634740"/>
            <a:ext cx="1569085" cy="1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6766560" y="4130675"/>
            <a:ext cx="12065" cy="1203325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269740" y="5015230"/>
            <a:ext cx="480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</a:t>
            </a:r>
            <a:endParaRPr lang="en-US" altLang="en-US" sz="2400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757670" y="4078605"/>
            <a:ext cx="25006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9293225" y="4120515"/>
            <a:ext cx="12065" cy="1203325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667635" y="5029200"/>
            <a:ext cx="480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-x</a:t>
            </a:r>
            <a:endParaRPr lang="en-US" altLang="en-US" sz="2400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166860" y="5244465"/>
            <a:ext cx="544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</a:t>
            </a:r>
            <a:endParaRPr lang="en-US" altLang="en-US" sz="2400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548120" y="5222875"/>
            <a:ext cx="544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-x</a:t>
            </a:r>
            <a:endParaRPr lang="en-US" altLang="en-US" sz="2400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内容占位符 5"/>
          <p:cNvSpPr/>
          <p:nvPr/>
        </p:nvSpPr>
        <p:spPr>
          <a:xfrm>
            <a:off x="885825" y="5872480"/>
            <a:ext cx="9277350" cy="69723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当</a:t>
            </a:r>
            <a:r>
              <a:rPr lang="zh-CN" altLang="en-US" sz="2400" b="1">
                <a:solidFill>
                  <a:srgbClr val="C00000"/>
                </a:solidFill>
              </a:rPr>
              <a:t>自变量</a:t>
            </a:r>
            <a:r>
              <a:rPr lang="zh-CN" altLang="en-US" sz="2400"/>
              <a:t>任取两个</a:t>
            </a:r>
            <a:r>
              <a:rPr lang="zh-CN" altLang="en-US" sz="2400" b="1">
                <a:solidFill>
                  <a:srgbClr val="FF0000"/>
                </a:solidFill>
              </a:rPr>
              <a:t>互为相反数</a:t>
            </a:r>
            <a:r>
              <a:rPr lang="zh-CN" altLang="en-US" sz="2400"/>
              <a:t>的值时，对应的</a:t>
            </a:r>
            <a:r>
              <a:rPr lang="zh-CN" altLang="en-US" sz="2400" b="1">
                <a:solidFill>
                  <a:srgbClr val="C00000"/>
                </a:solidFill>
              </a:rPr>
              <a:t>函数值</a:t>
            </a:r>
            <a:r>
              <a:rPr lang="zh-CN" altLang="en-US" sz="2400" b="1">
                <a:solidFill>
                  <a:srgbClr val="FF0000"/>
                </a:solidFill>
              </a:rPr>
              <a:t>相等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graphicFrame>
        <p:nvGraphicFramePr>
          <p:cNvPr id="17" name="对象 16"/>
          <p:cNvGraphicFramePr/>
          <p:nvPr/>
        </p:nvGraphicFramePr>
        <p:xfrm>
          <a:off x="9625013" y="5940902"/>
          <a:ext cx="2243455" cy="51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20" imgW="876300" imgH="203200" progId="Equation.3">
                  <p:embed/>
                </p:oleObj>
              </mc:Choice>
              <mc:Fallback>
                <p:oleObj name="" r:id="rId20" imgW="876300" imgH="2032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25013" y="5940902"/>
                        <a:ext cx="2243455" cy="51879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5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5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5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5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5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5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5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5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5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58" grpId="0"/>
      <p:bldP spid="115759" grpId="0"/>
      <p:bldP spid="115760" grpId="0"/>
      <p:bldP spid="115761" grpId="0"/>
      <p:bldP spid="115763" grpId="0"/>
      <p:bldP spid="115764" grpId="0"/>
      <p:bldP spid="6" grpId="0" build="p"/>
      <p:bldP spid="40" grpId="0" bldLvl="0" animBg="1"/>
      <p:bldP spid="40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35" grpId="0"/>
      <p:bldP spid="36" grpId="0"/>
      <p:bldP spid="42" grpId="0"/>
      <p:bldP spid="4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7827" name="文本占位符 77826"/>
          <p:cNvSpPr>
            <a:spLocks noGrp="1"/>
          </p:cNvSpPr>
          <p:nvPr>
            <p:ph type="body" idx="1"/>
          </p:nvPr>
        </p:nvSpPr>
        <p:spPr>
          <a:xfrm>
            <a:off x="669925" y="4310380"/>
            <a:ext cx="10441940" cy="813435"/>
          </a:xfrm>
        </p:spPr>
        <p:txBody>
          <a:bodyPr>
            <a:noAutofit/>
          </a:bodyPr>
          <a:p>
            <a:r>
              <a:rPr sz="2700">
                <a:sym typeface="+mn-ea"/>
              </a:rPr>
              <a:t>点（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 err="1">
                <a:sym typeface="+mn-ea"/>
              </a:rPr>
              <a:t>,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f</a:t>
            </a:r>
            <a:r>
              <a:rPr lang="en-US" altLang="zh-CN" sz="2700" err="1">
                <a:sym typeface="+mn-ea"/>
              </a:rPr>
              <a:t>(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>
                <a:sym typeface="+mn-ea"/>
              </a:rPr>
              <a:t>)</a:t>
            </a:r>
            <a:r>
              <a:rPr sz="2700">
                <a:sym typeface="+mn-ea"/>
              </a:rPr>
              <a:t>）和点（</a:t>
            </a:r>
            <a:r>
              <a:rPr lang="en-US" altLang="zh-CN" sz="2700">
                <a:sym typeface="+mn-ea"/>
              </a:rPr>
              <a:t>-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 err="1">
                <a:sym typeface="+mn-ea"/>
              </a:rPr>
              <a:t>,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f</a:t>
            </a:r>
            <a:r>
              <a:rPr lang="en-US" altLang="zh-CN" sz="2700" err="1">
                <a:sym typeface="+mn-ea"/>
              </a:rPr>
              <a:t>(-</a:t>
            </a:r>
            <a:r>
              <a:rPr lang="en-US" altLang="zh-CN" sz="2700" i="1" err="1"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>
                <a:sym typeface="+mn-ea"/>
              </a:rPr>
              <a:t>)</a:t>
            </a:r>
            <a:r>
              <a:rPr sz="2700">
                <a:sym typeface="+mn-ea"/>
              </a:rPr>
              <a:t>）</a:t>
            </a:r>
            <a:r>
              <a:rPr sz="2700">
                <a:solidFill>
                  <a:srgbClr val="FF0000"/>
                </a:solidFill>
                <a:sym typeface="+mn-ea"/>
              </a:rPr>
              <a:t>关于</a:t>
            </a:r>
            <a:r>
              <a:rPr lang="en-US" altLang="zh-CN" sz="270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700" i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y </a:t>
            </a:r>
            <a:r>
              <a:rPr sz="2700">
                <a:solidFill>
                  <a:srgbClr val="FF0000"/>
                </a:solidFill>
                <a:sym typeface="+mn-ea"/>
              </a:rPr>
              <a:t>轴对称</a:t>
            </a:r>
            <a:r>
              <a:rPr sz="2700">
                <a:sym typeface="+mn-ea"/>
              </a:rPr>
              <a:t>，所以</a:t>
            </a:r>
            <a:endParaRPr lang="zh-CN" altLang="en-US" sz="2700" dirty="0"/>
          </a:p>
        </p:txBody>
      </p:sp>
      <p:sp>
        <p:nvSpPr>
          <p:cNvPr id="3" name="文本占位符 77826"/>
          <p:cNvSpPr>
            <a:spLocks noGrp="1"/>
          </p:cNvSpPr>
          <p:nvPr/>
        </p:nvSpPr>
        <p:spPr>
          <a:xfrm>
            <a:off x="690245" y="1340485"/>
            <a:ext cx="4427220" cy="862965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sz="2800">
                <a:latin typeface="微软雅黑" panose="020B0503020204020204" charset="-122"/>
                <a:sym typeface="+mn-ea"/>
              </a:rPr>
              <a:t>我们发现：</a:t>
            </a:r>
            <a:endParaRPr lang="zh-CN" altLang="en-US" sz="2800" dirty="0">
              <a:latin typeface="微软雅黑" panose="020B0503020204020204" charset="-122"/>
              <a:sym typeface="+mn-ea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探究尝试，揭示内涵</a:t>
            </a:r>
            <a:endParaRPr lang="zh-CN" altLang="en-US" sz="3200"/>
          </a:p>
        </p:txBody>
      </p:sp>
      <p:sp>
        <p:nvSpPr>
          <p:cNvPr id="2" name="文本框 1"/>
          <p:cNvSpPr txBox="1"/>
          <p:nvPr/>
        </p:nvSpPr>
        <p:spPr>
          <a:xfrm>
            <a:off x="5520055" y="3524250"/>
            <a:ext cx="3486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solidFill>
                  <a:srgbClr val="FF0000"/>
                </a:solidFill>
                <a:sym typeface="+mn-ea"/>
              </a:rPr>
              <a:t>关于原点对称。</a:t>
            </a:r>
            <a:endParaRPr lang="zh-CN" altLang="en-US" sz="2800" u="sng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73160" y="4398645"/>
            <a:ext cx="20650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700" i="1" u="sng" err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f</a:t>
            </a:r>
            <a:r>
              <a:rPr lang="en-US" altLang="zh-CN" sz="2700" u="sng" err="1">
                <a:solidFill>
                  <a:srgbClr val="FF0000"/>
                </a:solidFill>
                <a:sym typeface="+mn-ea"/>
              </a:rPr>
              <a:t>(-</a:t>
            </a:r>
            <a:r>
              <a:rPr lang="en-US" altLang="zh-CN" sz="2700" i="1" u="sng" err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 u="sng">
                <a:solidFill>
                  <a:srgbClr val="FF0000"/>
                </a:solidFill>
                <a:sym typeface="+mn-ea"/>
              </a:rPr>
              <a:t>)= </a:t>
            </a:r>
            <a:r>
              <a:rPr lang="en-US" altLang="zh-CN" sz="2700" i="1" u="sng" err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f</a:t>
            </a:r>
            <a:r>
              <a:rPr lang="en-US" altLang="zh-CN" sz="2700" u="sng" err="1">
                <a:solidFill>
                  <a:srgbClr val="FF0000"/>
                </a:solidFill>
                <a:sym typeface="+mn-ea"/>
              </a:rPr>
              <a:t>(</a:t>
            </a:r>
            <a:r>
              <a:rPr lang="en-US" altLang="zh-CN" sz="2700" i="1" u="sng" err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x</a:t>
            </a:r>
            <a:r>
              <a:rPr lang="en-US" altLang="zh-CN" sz="2700" u="sng">
                <a:solidFill>
                  <a:srgbClr val="FF0000"/>
                </a:solidFill>
                <a:sym typeface="+mn-ea"/>
              </a:rPr>
              <a:t>)</a:t>
            </a:r>
            <a:r>
              <a:rPr lang="zh-CN" altLang="en-US" sz="2700" u="sng">
                <a:solidFill>
                  <a:srgbClr val="FF0000"/>
                </a:solidFill>
                <a:sym typeface="+mn-ea"/>
              </a:rPr>
              <a:t>。</a:t>
            </a:r>
            <a:endParaRPr lang="zh-CN" altLang="en-US" sz="2700" u="sng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69925" y="2181860"/>
            <a:ext cx="10355580" cy="2099310"/>
            <a:chOff x="1055" y="3690"/>
            <a:chExt cx="16308" cy="3306"/>
          </a:xfrm>
        </p:grpSpPr>
        <p:sp>
          <p:nvSpPr>
            <p:cNvPr id="55" name="内容占位符 45"/>
            <p:cNvSpPr>
              <a:spLocks noGrp="1"/>
            </p:cNvSpPr>
            <p:nvPr/>
          </p:nvSpPr>
          <p:spPr>
            <a:xfrm>
              <a:off x="1055" y="3690"/>
              <a:ext cx="16309" cy="3306"/>
            </a:xfrm>
            <a:prstGeom prst="rect">
              <a:avLst/>
            </a:prstGeom>
          </p:spPr>
          <p:txBody>
            <a:bodyPr vert="horz" wrap="square" lIns="90170" tIns="46990" rIns="90170" bIns="46990" rtlCol="0">
              <a:no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dirty="0">
                  <a:sym typeface="+mn-ea"/>
                </a:rPr>
                <a:t>点（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x</a:t>
              </a:r>
              <a:r>
                <a:rPr lang="en-US" altLang="zh-CN" sz="2800" err="1">
                  <a:sym typeface="+mn-ea"/>
                </a:rPr>
                <a:t>,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f</a:t>
              </a:r>
              <a:r>
                <a:rPr lang="en-US" altLang="zh-CN" sz="2800" err="1">
                  <a:sym typeface="+mn-ea"/>
                </a:rPr>
                <a:t>(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x</a:t>
              </a:r>
              <a:r>
                <a:rPr lang="en-US" altLang="zh-CN" sz="2800">
                  <a:sym typeface="+mn-ea"/>
                </a:rPr>
                <a:t>)</a:t>
              </a:r>
              <a:r>
                <a:rPr lang="zh-CN" altLang="en-US" sz="2800" dirty="0">
                  <a:sym typeface="+mn-ea"/>
                </a:rPr>
                <a:t>）和点（</a:t>
              </a:r>
              <a:r>
                <a:rPr lang="en-US" altLang="zh-CN" sz="2800">
                  <a:sym typeface="+mn-ea"/>
                </a:rPr>
                <a:t>-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x</a:t>
              </a:r>
              <a:r>
                <a:rPr lang="en-US" altLang="zh-CN" sz="2800" err="1">
                  <a:sym typeface="+mn-ea"/>
                </a:rPr>
                <a:t>,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f</a:t>
              </a:r>
              <a:r>
                <a:rPr lang="en-US" altLang="zh-CN" sz="2800" err="1">
                  <a:sym typeface="+mn-ea"/>
                </a:rPr>
                <a:t>(-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x</a:t>
              </a:r>
              <a:r>
                <a:rPr lang="en-US" altLang="zh-CN" sz="2800">
                  <a:sym typeface="+mn-ea"/>
                </a:rPr>
                <a:t>)</a:t>
              </a:r>
              <a:r>
                <a:rPr lang="zh-CN" altLang="en-US" sz="2800" dirty="0">
                  <a:sym typeface="+mn-ea"/>
                </a:rPr>
                <a:t>）同时存在于函数的图象上，当</a:t>
              </a:r>
              <a:endParaRPr lang="zh-CN" altLang="en-US" sz="2800" dirty="0">
                <a:sym typeface="+mn-ea"/>
              </a:endParaRPr>
            </a:p>
            <a:p>
              <a:r>
                <a:rPr lang="en-US" altLang="zh-CN" sz="2800" dirty="0">
                  <a:sym typeface="+mn-ea"/>
                </a:rPr>
                <a:t>        </a:t>
              </a:r>
              <a:r>
                <a:rPr lang="zh-CN" altLang="en-US" sz="2800" dirty="0">
                  <a:sym typeface="+mn-ea"/>
                </a:rPr>
                <a:t>时，有</a:t>
              </a:r>
              <a:r>
                <a:rPr lang="en-US" altLang="zh-CN" sz="2800" dirty="0">
                  <a:sym typeface="+mn-ea"/>
                </a:rPr>
                <a:t>           </a:t>
              </a:r>
              <a:r>
                <a:rPr lang="zh-CN" altLang="en-US" sz="2800" dirty="0">
                  <a:sym typeface="+mn-ea"/>
                </a:rPr>
                <a:t>。所以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x</a:t>
              </a:r>
              <a:r>
                <a:rPr lang="zh-CN" altLang="en-US" sz="2800" dirty="0">
                  <a:solidFill>
                    <a:srgbClr val="FF0000"/>
                  </a:solidFill>
                  <a:sym typeface="+mn-ea"/>
                </a:rPr>
                <a:t>与</a:t>
              </a:r>
              <a:r>
                <a:rPr lang="en-US" altLang="zh-CN" sz="2800">
                  <a:solidFill>
                    <a:srgbClr val="FF0000"/>
                  </a:solidFill>
                  <a:sym typeface="+mn-ea"/>
                </a:rPr>
                <a:t>-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x </a:t>
              </a:r>
              <a:r>
                <a:rPr lang="zh-CN" altLang="en-US" sz="2800" dirty="0">
                  <a:sym typeface="+mn-ea"/>
                </a:rPr>
                <a:t>也</a:t>
              </a:r>
              <a:r>
                <a:rPr lang="zh-CN" altLang="en-US" sz="2800" dirty="0">
                  <a:solidFill>
                    <a:srgbClr val="FF0000"/>
                  </a:solidFill>
                  <a:sym typeface="+mn-ea"/>
                </a:rPr>
                <a:t>同时存在于定义域内</a:t>
              </a:r>
              <a:r>
                <a:rPr lang="zh-CN" altLang="en-US" sz="2800" dirty="0">
                  <a:sym typeface="+mn-ea"/>
                </a:rPr>
                <a:t>，因此，函数</a:t>
              </a:r>
              <a:r>
                <a:rPr lang="en-US" altLang="zh-CN" sz="2800" dirty="0">
                  <a:sym typeface="+mn-ea"/>
                </a:rPr>
                <a:t> </a:t>
              </a:r>
              <a:r>
                <a:rPr lang="en-US" altLang="zh-CN" sz="2800" i="1">
                  <a:latin typeface="Times New Roman" panose="02020603050405020304" charset="0"/>
                  <a:sym typeface="+mn-ea"/>
                </a:rPr>
                <a:t>y</a:t>
              </a:r>
              <a:r>
                <a:rPr lang="en-US" altLang="zh-CN" sz="2800">
                  <a:sym typeface="+mn-ea"/>
                </a:rPr>
                <a:t>=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f</a:t>
              </a:r>
              <a:r>
                <a:rPr lang="en-US" altLang="zh-CN" sz="2800" err="1">
                  <a:sym typeface="+mn-ea"/>
                </a:rPr>
                <a:t>(</a:t>
              </a:r>
              <a:r>
                <a:rPr lang="en-US" altLang="zh-CN" sz="2800" i="1" err="1">
                  <a:latin typeface="Times New Roman" panose="02020603050405020304" charset="0"/>
                  <a:sym typeface="+mn-ea"/>
                </a:rPr>
                <a:t>x</a:t>
              </a:r>
              <a:r>
                <a:rPr lang="en-US" altLang="zh-CN" sz="2800">
                  <a:sym typeface="+mn-ea"/>
                </a:rPr>
                <a:t>) </a:t>
              </a:r>
              <a:r>
                <a:rPr lang="zh-CN" altLang="en-US" sz="2800" dirty="0">
                  <a:sym typeface="+mn-ea"/>
                </a:rPr>
                <a:t>的</a:t>
              </a:r>
              <a:r>
                <a:rPr lang="zh-CN" altLang="en-US" sz="2800" u="sng" dirty="0">
                  <a:solidFill>
                    <a:srgbClr val="FF0000"/>
                  </a:solidFill>
                  <a:sym typeface="+mn-ea"/>
                </a:rPr>
                <a:t>定义域</a:t>
              </a:r>
              <a:endParaRPr lang="zh-CN" altLang="en-US" sz="2800" b="1" dirty="0">
                <a:sym typeface="+mn-ea"/>
              </a:endParaRPr>
            </a:p>
          </p:txBody>
        </p:sp>
        <p:graphicFrame>
          <p:nvGraphicFramePr>
            <p:cNvPr id="4" name="对象 3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514" y="4966"/>
            <a:ext cx="1590" cy="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2" imgW="393700" imgH="177165" progId="Equation.KSEE3">
                    <p:embed/>
                  </p:oleObj>
                </mc:Choice>
                <mc:Fallback>
                  <p:oleObj name="" r:id="rId2" imgW="393700" imgH="177165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14" y="4966"/>
                          <a:ext cx="1590" cy="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4796" y="4932"/>
            <a:ext cx="1864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" r:id="rId4" imgW="495300" imgH="177165" progId="Equation.KSEE3">
                    <p:embed/>
                  </p:oleObj>
                </mc:Choice>
                <mc:Fallback>
                  <p:oleObj name="" r:id="rId4" imgW="495300" imgH="177165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96" y="4932"/>
                          <a:ext cx="1864" cy="7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  <p:bldP spid="3" grpId="0" build="p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 flipV="1">
            <a:off x="765175" y="977900"/>
            <a:ext cx="383667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5" name="内容占位符 45"/>
          <p:cNvSpPr>
            <a:spLocks noGrp="1"/>
          </p:cNvSpPr>
          <p:nvPr/>
        </p:nvSpPr>
        <p:spPr>
          <a:xfrm>
            <a:off x="1518920" y="1459865"/>
            <a:ext cx="7564755" cy="784860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8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问题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800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、偶函数的定义域有什么要求？</a:t>
            </a:r>
            <a:endParaRPr lang="zh-CN" altLang="en-US" sz="2800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7827" name="文本占位符 77826"/>
          <p:cNvSpPr>
            <a:spLocks noGrp="1"/>
          </p:cNvSpPr>
          <p:nvPr>
            <p:ph type="body" idx="1"/>
          </p:nvPr>
        </p:nvSpPr>
        <p:spPr>
          <a:xfrm>
            <a:off x="1518920" y="2317750"/>
            <a:ext cx="10441940" cy="1357630"/>
          </a:xfrm>
        </p:spPr>
        <p:txBody>
          <a:bodyPr>
            <a:noAutofit/>
          </a:bodyPr>
          <a:p>
            <a:pPr lvl="0"/>
            <a:r>
              <a:rPr sz="2800">
                <a:latin typeface="微软雅黑" panose="020B0503020204020204" charset="-122"/>
                <a:cs typeface="微软雅黑" panose="020B0503020204020204" charset="-122"/>
                <a:sym typeface="+mn-ea"/>
              </a:rPr>
              <a:t>问题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sz="2800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sz="28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定义域内互为相反数的两个自变量值所对应的函数值有什么关系？</a:t>
            </a:r>
            <a:endParaRPr lang="zh-CN" altLang="en-US" sz="28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8" name="图片 57" descr="303b32303233353031343bb5c6c5dd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70" y="1198245"/>
            <a:ext cx="914400" cy="914400"/>
          </a:xfrm>
          <a:prstGeom prst="rect">
            <a:avLst/>
          </a:prstGeom>
        </p:spPr>
      </p:pic>
      <p:sp>
        <p:nvSpPr>
          <p:cNvPr id="19" name="标题 1"/>
          <p:cNvSpPr>
            <a:spLocks noGrp="1"/>
          </p:cNvSpPr>
          <p:nvPr/>
        </p:nvSpPr>
        <p:spPr>
          <a:xfrm>
            <a:off x="669925" y="443230"/>
            <a:ext cx="4530090" cy="44196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/>
              <a:t>探究尝试，揭示内涵</a:t>
            </a:r>
            <a:endParaRPr lang="zh-CN" altLang="en-US" sz="32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charRg st="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7827" grpId="0" uiExpan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895_1*a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PRESET_TEXT" val="THANKS"/>
  <p:tag name="KSO_WM_UNIT_DEFAULT_FONT" val="66;88;4"/>
  <p:tag name="KSO_WM_UNIT_BLOCK" val="0"/>
  <p:tag name="KSO_WM_UNIT_DEC_AREA_ID" val="425a468356c34617bd1e02c348a48d4f"/>
  <p:tag name="KSO_WM_CHIP_GROUPID" val="5ebe339f0ac41c4a0a5255b8"/>
  <p:tag name="KSO_WM_CHIP_XID" val="5ebe339f0ac41c4a0a5255b9"/>
  <p:tag name="KSO_WM_CHIP_FILLAREA_FILL_RULE" val="{&quot;fill_align&quot;:&quot;cm&quot;,&quot;fill_mode&quot;:&quot;adaptive&quot;,&quot;sacle_strategy&quot;:&quot;smart&quot;}"/>
  <p:tag name="KSO_WM_ASSEMBLE_CHIP_INDEX" val="bb5a7c5cd1f0425b8f97838f943c53aa"/>
  <p:tag name="KSO_WM_UNIT_TEXT_FILL_FORE_SCHEMECOLOR_INDEX_BRIGHTNESS" val="0.15"/>
  <p:tag name="KSO_WM_UNIT_TEXT_FILL_FORE_SCHEMECOLOR_INDEX" val="13"/>
  <p:tag name="KSO_WM_UNIT_TEXT_FILL_TYPE" val="1"/>
  <p:tag name="KSO_WM_TEMPLATE_ASSEMBLE_XID" val="5fbf22b52574a1ee74b2b07f"/>
  <p:tag name="KSO_WM_TEMPLATE_ASSEMBLE_GROUPID" val="5fb375a62a846156eda18a68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  <p:tag name="KSO_WM_SLIDE_BACKGROUND_TYPE" val="general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  <p:tag name="KSO_WM_SLIDE_BACKGROUND_TYPE" val="general"/>
</p:tagLst>
</file>

<file path=ppt/tags/tag103.xml><?xml version="1.0" encoding="utf-8"?>
<p:tagLst xmlns:p="http://schemas.openxmlformats.org/presentationml/2006/main">
  <p:tag name="KSO_WM_SLIDE_BACKGROUND_TYPE" val="general"/>
</p:tagLst>
</file>

<file path=ppt/tags/tag104.xml><?xml version="1.0" encoding="utf-8"?>
<p:tagLst xmlns:p="http://schemas.openxmlformats.org/presentationml/2006/main">
  <p:tag name="KSO_WM_SLIDE_BACKGROUND_TYPE" val="general"/>
</p:tagLst>
</file>

<file path=ppt/tags/tag105.xml><?xml version="1.0" encoding="utf-8"?>
<p:tagLst xmlns:p="http://schemas.openxmlformats.org/presentationml/2006/main">
  <p:tag name="KSO_WM_SLIDE_BACKGROUND_TYPE" val="general"/>
</p:tagLst>
</file>

<file path=ppt/tags/tag106.xml><?xml version="1.0" encoding="utf-8"?>
<p:tagLst xmlns:p="http://schemas.openxmlformats.org/presentationml/2006/main">
  <p:tag name="KSO_WM_SLIDE_BACKGROUND_TYPE" val="general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16b58530d1c1435690c658db014d8dd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1cafdd7b66e45baa0360af3afd8567e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14bdf4de32f54252976df6e59b5bc6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fade51659c049f59c20ea8124cff627"/>
  <p:tag name="KSO_WM_SLIDE_BACKGROUND_TYPE" val="frame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dc5c789c2a4f48ea90c88b8752ea353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c4c1daaa5a24fef941078955f8cf781"/>
  <p:tag name="KSO_WM_SLIDE_BACKGROUND_TYPE" val="frame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frame"/>
</p:tagLst>
</file>

<file path=ppt/tags/tag111.xml><?xml version="1.0" encoding="utf-8"?>
<p:tagLst xmlns:p="http://schemas.openxmlformats.org/presentationml/2006/main">
  <p:tag name="KSO_WM_SLIDE_BACKGROUND_TYPE" val="frame"/>
</p:tagLst>
</file>

<file path=ppt/tags/tag112.xml><?xml version="1.0" encoding="utf-8"?>
<p:tagLst xmlns:p="http://schemas.openxmlformats.org/presentationml/2006/main">
  <p:tag name="KSO_WM_SLIDE_BACKGROUND_TYPE" val="frame"/>
</p:tagLst>
</file>

<file path=ppt/tags/tag113.xml><?xml version="1.0" encoding="utf-8"?>
<p:tagLst xmlns:p="http://schemas.openxmlformats.org/presentationml/2006/main">
  <p:tag name="KSO_WM_SLIDE_BACKGROUND_TYPE" val="frame"/>
</p:tagLst>
</file>

<file path=ppt/tags/tag114.xml><?xml version="1.0" encoding="utf-8"?>
<p:tagLst xmlns:p="http://schemas.openxmlformats.org/presentationml/2006/main">
  <p:tag name="KSO_WM_SLIDE_BACKGROUND_TYPE" val="frame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fb7f4dae83db47b7a1bc11f7fb8186c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0f004363b2b4613bf85a3071b3e237a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0fb46ad73244407494f2c56d885d3f2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4938352ea434e7ab77fb117a4a9f258"/>
  <p:tag name="KSO_WM_SLIDE_BACKGROUND_TYPE" val="leftRight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6aefbef56313479a8f74fc1d93618e4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d4336db12d4fb0acbd72555b43545d"/>
  <p:tag name="KSO_WM_SLIDE_BACKGROUND_TYPE" val="leftRight"/>
</p:tagLst>
</file>

<file path=ppt/tags/tag118.xml><?xml version="1.0" encoding="utf-8"?>
<p:tagLst xmlns:p="http://schemas.openxmlformats.org/presentationml/2006/main">
  <p:tag name="KSO_WM_SLIDE_BACKGROUND_TYPE" val="leftRight"/>
</p:tagLst>
</file>

<file path=ppt/tags/tag119.xml><?xml version="1.0" encoding="utf-8"?>
<p:tagLst xmlns:p="http://schemas.openxmlformats.org/presentationml/2006/main">
  <p:tag name="KSO_WM_SLIDE_BACKGROUND_TYPE" val="leftRight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leftRight"/>
</p:tagLst>
</file>

<file path=ppt/tags/tag121.xml><?xml version="1.0" encoding="utf-8"?>
<p:tagLst xmlns:p="http://schemas.openxmlformats.org/presentationml/2006/main">
  <p:tag name="KSO_WM_SLIDE_BACKGROUND_TYPE" val="leftRight"/>
</p:tagLst>
</file>

<file path=ppt/tags/tag122.xml><?xml version="1.0" encoding="utf-8"?>
<p:tagLst xmlns:p="http://schemas.openxmlformats.org/presentationml/2006/main">
  <p:tag name="KSO_WM_SLIDE_BACKGROUND_TYPE" val="leftRight"/>
</p:tagLst>
</file>

<file path=ppt/tags/tag123.xml><?xml version="1.0" encoding="utf-8"?>
<p:tagLst xmlns:p="http://schemas.openxmlformats.org/presentationml/2006/main">
  <p:tag name="KSO_WM_SLIDE_BACKGROUND_TYPE" val="leftRight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cc344b6b42954cafac76ba49dc3fb1a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e647613a84901849a70d4a1b1b94c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c9a174b761840d1b2df0d0b6e7b897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5cb2c46663a4aa69fb5454abec6ecb1"/>
  <p:tag name="KSO_WM_SLIDE_BACKGROUND_TYPE" val="topBottom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e347597ee360412a904a76e32ba8b8a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361a91734644db5b6d508de44e633b3"/>
  <p:tag name="KSO_WM_SLIDE_BACKGROUND_TYPE" val="topBottom"/>
</p:tagLst>
</file>

<file path=ppt/tags/tag127.xml><?xml version="1.0" encoding="utf-8"?>
<p:tagLst xmlns:p="http://schemas.openxmlformats.org/presentationml/2006/main">
  <p:tag name="KSO_WM_SLIDE_BACKGROUND_TYPE" val="topBottom"/>
</p:tagLst>
</file>

<file path=ppt/tags/tag128.xml><?xml version="1.0" encoding="utf-8"?>
<p:tagLst xmlns:p="http://schemas.openxmlformats.org/presentationml/2006/main">
  <p:tag name="KSO_WM_SLIDE_BACKGROUND_TYPE" val="topBottom"/>
</p:tagLst>
</file>

<file path=ppt/tags/tag129.xml><?xml version="1.0" encoding="utf-8"?>
<p:tagLst xmlns:p="http://schemas.openxmlformats.org/presentationml/2006/main">
  <p:tag name="KSO_WM_SLIDE_BACKGROUND_TYPE" val="topBottom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topBottom"/>
</p:tagLst>
</file>

<file path=ppt/tags/tag131.xml><?xml version="1.0" encoding="utf-8"?>
<p:tagLst xmlns:p="http://schemas.openxmlformats.org/presentationml/2006/main">
  <p:tag name="KSO_WM_SLIDE_BACKGROUND_TYPE" val="topBottom"/>
</p:tagLst>
</file>

<file path=ppt/tags/tag132.xml><?xml version="1.0" encoding="utf-8"?>
<p:tagLst xmlns:p="http://schemas.openxmlformats.org/presentationml/2006/main">
  <p:tag name="KSO_WM_SLIDE_BACKGROUND_TYPE" val="topBottom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9ea7b4ec0c8243fd9c512b56c3af448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df6616c5b544de5a8309741162e53e1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a02f4aff9cc4d6092093977765acea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ebfe078b1b486bb10f7c373d0d7311"/>
  <p:tag name="KSO_WM_SLIDE_BACKGROUND_TYPE" val="bottomTop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e8ce73a013044a95b51ab539e7da18b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6eda1e42ba44b5682915b9291bbf230"/>
  <p:tag name="KSO_WM_SLIDE_BACKGROUND_TYPE" val="bottomTop"/>
</p:tagLst>
</file>

<file path=ppt/tags/tag136.xml><?xml version="1.0" encoding="utf-8"?>
<p:tagLst xmlns:p="http://schemas.openxmlformats.org/presentationml/2006/main">
  <p:tag name="KSO_WM_SLIDE_BACKGROUND_TYPE" val="bottomTop"/>
</p:tagLst>
</file>

<file path=ppt/tags/tag137.xml><?xml version="1.0" encoding="utf-8"?>
<p:tagLst xmlns:p="http://schemas.openxmlformats.org/presentationml/2006/main">
  <p:tag name="KSO_WM_SLIDE_BACKGROUND_TYPE" val="bottomTop"/>
</p:tagLst>
</file>

<file path=ppt/tags/tag138.xml><?xml version="1.0" encoding="utf-8"?>
<p:tagLst xmlns:p="http://schemas.openxmlformats.org/presentationml/2006/main">
  <p:tag name="KSO_WM_SLIDE_BACKGROUND_TYPE" val="bottomTop"/>
</p:tagLst>
</file>

<file path=ppt/tags/tag139.xml><?xml version="1.0" encoding="utf-8"?>
<p:tagLst xmlns:p="http://schemas.openxmlformats.org/presentationml/2006/main">
  <p:tag name="KSO_WM_SLIDE_BACKGROUND_TYPE" val="bottomTop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ottomTop"/>
</p:tagLst>
</file>

<file path=ppt/tags/tag141.xml><?xml version="1.0" encoding="utf-8"?>
<p:tagLst xmlns:p="http://schemas.openxmlformats.org/presentationml/2006/main">
  <p:tag name="KSO_WM_SLIDE_BACKGROUND_TYPE" val="bottomTop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dcdeb0cfb424447bb26e6cf04cdc02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b77fd6dd4b743f79e26cfe875bdef35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5d86a8e736f743198c0cb478abcd81b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883293e17d746ffb6688c9024313bbe"/>
  <p:tag name="KSO_WM_SLIDE_BACKGROUND_TYPE" val="navigation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ec5acfc46564eb588b351b6c8f2b03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d3138a4403405ea42c7579cccf4703"/>
  <p:tag name="KSO_WM_SLIDE_BACKGROUND_TYPE" val="navigation"/>
</p:tagLst>
</file>

<file path=ppt/tags/tag145.xml><?xml version="1.0" encoding="utf-8"?>
<p:tagLst xmlns:p="http://schemas.openxmlformats.org/presentationml/2006/main">
  <p:tag name="KSO_WM_SLIDE_BACKGROUND_TYPE" val="navigation"/>
</p:tagLst>
</file>

<file path=ppt/tags/tag146.xml><?xml version="1.0" encoding="utf-8"?>
<p:tagLst xmlns:p="http://schemas.openxmlformats.org/presentationml/2006/main">
  <p:tag name="KSO_WM_SLIDE_BACKGROUND_TYPE" val="navigation"/>
</p:tagLst>
</file>

<file path=ppt/tags/tag147.xml><?xml version="1.0" encoding="utf-8"?>
<p:tagLst xmlns:p="http://schemas.openxmlformats.org/presentationml/2006/main">
  <p:tag name="KSO_WM_SLIDE_BACKGROUND_TYPE" val="navigation"/>
</p:tagLst>
</file>

<file path=ppt/tags/tag148.xml><?xml version="1.0" encoding="utf-8"?>
<p:tagLst xmlns:p="http://schemas.openxmlformats.org/presentationml/2006/main">
  <p:tag name="KSO_WM_SLIDE_BACKGROUND_TYPE" val="navigation"/>
</p:tagLst>
</file>

<file path=ppt/tags/tag149.xml><?xml version="1.0" encoding="utf-8"?>
<p:tagLst xmlns:p="http://schemas.openxmlformats.org/presentationml/2006/main">
  <p:tag name="KSO_WM_SLIDE_BACKGROUND_TYPE" val="navigation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navigation"/>
</p:tagLst>
</file>

<file path=ppt/tags/tag151.xml><?xml version="1.0" encoding="utf-8"?>
<p:tagLst xmlns:p="http://schemas.openxmlformats.org/presentationml/2006/main">
  <p:tag name="KSO_WM_SLIDE_BACKGROUND_TYPE" val="navigation"/>
</p:tagLst>
</file>

<file path=ppt/tags/tag152.xml><?xml version="1.0" encoding="utf-8"?>
<p:tagLst xmlns:p="http://schemas.openxmlformats.org/presentationml/2006/main">
  <p:tag name="KSO_WM_SLIDE_BACKGROUND_TYPE" val="navigation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895_5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d"/>
  <p:tag name="KSO_WM_UNIT_DEC_AREA_ID" val="679ab77911984740a5ab940edf654db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60f7884dbdb4b25aa2d9ea4abde955c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39dca19e9ac344acae5fe0ff2548058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268b7f7cc18497f833faf17d3ccd4d4"/>
  <p:tag name="KSO_WM_SLIDE_BACKGROUND_TYPE" val="belt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23ac3144357c412ca7dab9733df10b4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3f058e0dd184a7aa9892fe747b482a6"/>
  <p:tag name="KSO_WM_SLIDE_BACKGROUND_TYPE" val="belt"/>
</p:tagLst>
</file>

<file path=ppt/tags/tag156.xml><?xml version="1.0" encoding="utf-8"?>
<p:tagLst xmlns:p="http://schemas.openxmlformats.org/presentationml/2006/main">
  <p:tag name="KSO_WM_SLIDE_BACKGROUND_TYPE" val="belt"/>
</p:tagLst>
</file>

<file path=ppt/tags/tag157.xml><?xml version="1.0" encoding="utf-8"?>
<p:tagLst xmlns:p="http://schemas.openxmlformats.org/presentationml/2006/main">
  <p:tag name="KSO_WM_SLIDE_BACKGROUND_TYPE" val="belt"/>
</p:tagLst>
</file>

<file path=ppt/tags/tag158.xml><?xml version="1.0" encoding="utf-8"?>
<p:tagLst xmlns:p="http://schemas.openxmlformats.org/presentationml/2006/main">
  <p:tag name="KSO_WM_SLIDE_BACKGROUND_TYPE" val="belt"/>
</p:tagLst>
</file>

<file path=ppt/tags/tag159.xml><?xml version="1.0" encoding="utf-8"?>
<p:tagLst xmlns:p="http://schemas.openxmlformats.org/presentationml/2006/main">
  <p:tag name="KSO_WM_SLIDE_BACKGROUND_TYPE" val="belt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elt"/>
</p:tagLst>
</file>

<file path=ppt/tags/tag161.xml><?xml version="1.0" encoding="utf-8"?>
<p:tagLst xmlns:p="http://schemas.openxmlformats.org/presentationml/2006/main">
  <p:tag name="KSO_WM_TEMPLATE_CATEGORY" val="custom"/>
  <p:tag name="KSO_WM_TEMPLATE_INDEX" val="20215895"/>
</p:tagLst>
</file>

<file path=ppt/tags/tag162.xml><?xml version="1.0" encoding="utf-8"?>
<p:tagLst xmlns:p="http://schemas.openxmlformats.org/presentationml/2006/main">
  <p:tag name="KSO_WM_TEMPLATE_CATEGORY" val="custom"/>
  <p:tag name="KSO_WM_TEMPLATE_INDEX" val="20215895"/>
</p:tagLst>
</file>

<file path=ppt/tags/tag16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15895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09*3039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15895"/>
  <p:tag name="KSO_WM_CHIP_INFOS" val="{&quot;layout_type&quot;:&quot;forright2&quot;,&quot;slide_type&quot;:[&quot;sectionTitle&quot;],&quot;aspect_ratio&quot;:&quot;16:9&quot;}"/>
  <p:tag name="KSO_WM_CHIP_XID" val="5ebe041a0ac41c4a0a525598"/>
  <p:tag name="KSO_WM_CHIP_FILLPROP" val="[[{&quot;fill_id&quot;:&quot;c8df1a3465854d8b966b02b3af772576&quot;,&quot;fill_align&quot;:&quot;cm&quot;,&quot;text_align&quot;:&quot;lm&quot;,&quot;text_direction&quot;:&quot;horizontal&quot;,&quot;chip_types&quot;:[&quot;text&quot;,&quot;header&quot;]}]]"/>
  <p:tag name="KSO_WM_SLIDE_ID" val="custom20215895_7"/>
  <p:tag name="KSO_WM_TEMPLATE_SUBCATEGORY" val="21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SLIDE_SIZE" val="540*400"/>
  <p:tag name="KSO_WM_SLIDE_POSITION" val="380*69"/>
  <p:tag name="KSO_WM_TAG_VERSION" val="1.0"/>
  <p:tag name="KSO_WM_SLIDE_LAYOUT" val="a_b_e"/>
  <p:tag name="KSO_WM_SLIDE_LAYOUT_CNT" val="1_1_1"/>
  <p:tag name="KSO_WM_CHIP_GROUPID" val="5ebf6661ddc3daf3fef3f760"/>
  <p:tag name="KSO_WM_SLIDE_LAYOUT_INFO" val="{&quot;id&quot;:&quot;2020-11-26T11:36:31&quot;,&quot;maxSize&quot;:{&quot;size1&quot;:45.179420414677374},&quot;minSize&quot;:{&quot;size1&quot;:35.87942041467738},&quot;normalSize&quot;:{&quot;size1&quot;:42.47942041467737},&quot;subLayout&quot;:[{&quot;id&quot;:&quot;2020-11-26T11:36:31&quot;,&quot;margin&quot;:{&quot;bottom&quot;:0.1855989396572113,&quot;left&quot;:12.558988571166992,&quot;right&quot;:2.2576775550842285,&quot;top&quot;:5.5572309494018555},&quot;type&quot;:0},{&quot;id&quot;:&quot;2020-11-26T11:36:31&quot;,&quot;maxSize&quot;:{&quot;size1&quot;:38.10321297023302},&quot;minSize&quot;:{&quot;size1&quot;:12.203212970233022},&quot;normalSize&quot;:{&quot;size1&quot;:25.10321297023302},&quot;subLayout&quot;:[{&quot;id&quot;:&quot;2020-11-26T11:36:31&quot;,&quot;margin&quot;:{&quot;bottom&quot;:0.282134085893631,&quot;left&quot;:12.558988571166992,&quot;right&quot;:2.2576775550842285,&quot;top&quot;:0.1759982407093048},&quot;type&quot;:0},{&quot;id&quot;:&quot;2020-11-26T11:36:31&quot;,&quot;margin&quot;:{&quot;bottom&quot;:4.890485763549805,&quot;left&quot;:12.558988571166992,&quot;right&quot;:2.2576775550842285,&quot;top&quot;:0.2699631452560425},&quot;type&quot;:0}],&quot;type&quot;:0}],&quot;type&quot;:0}"/>
  <p:tag name="KSO_WM_SLIDE_BK_DARK_LIGHT" val="2"/>
  <p:tag name="KSO_WM_SLIDE_BACKGROUND_TYPE" val="general"/>
  <p:tag name="KSO_WM_SLIDE_SUPPORT_FEATURE_TYPE" val="0"/>
  <p:tag name="KSO_WM_TEMPLATE_ASSEMBLE_XID" val="5fbf22b52574a1ee74b2b03a"/>
  <p:tag name="KSO_WM_TEMPLATE_ASSEMBLE_GROUPID" val="5fb375a62a846156eda18a68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75.xml><?xml version="1.0" encoding="utf-8"?>
<p:tagLst xmlns:p="http://schemas.openxmlformats.org/presentationml/2006/main">
  <p:tag name="KSO_WM_UNIT_TABLE_BEAUTIFY" val="smartTable{a8343574-c3b2-45ad-8d0c-bb8b316a1658}"/>
  <p:tag name="TABLE_ENDDRAG_ORIGIN_RECT" val="700*102"/>
  <p:tag name="TABLE_ENDDRAG_RECT" val="120*188*700*102"/>
</p:tagLst>
</file>

<file path=ppt/tags/tag176.xml><?xml version="1.0" encoding="utf-8"?>
<p:tagLst xmlns:p="http://schemas.openxmlformats.org/presentationml/2006/main">
  <p:tag name="KSO_WM_UNIT_TABLE_BEAUTIFY" val="smartTable{c5ef7be0-1066-49ad-9427-273152120364}"/>
  <p:tag name="TABLE_ENDDRAG_ORIGIN_RECT" val="700*99"/>
  <p:tag name="TABLE_ENDDRAG_RECT" val="121*295*700*99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89.xml><?xml version="1.0" encoding="utf-8"?>
<p:tagLst xmlns:p="http://schemas.openxmlformats.org/presentationml/2006/main">
  <p:tag name="KSO_WM_TEMPLATE_CATEGORY" val="diagram"/>
  <p:tag name="KSO_WM_TEMPLATE_INDEX" val="600"/>
  <p:tag name="KSO_WM_UNIT_ID" val="258*a*1"/>
  <p:tag name="KSO_WM_UNIT_CLEAR" val="1"/>
  <p:tag name="KSO_WM_UNIT_LAYERLEVEL" val="1"/>
  <p:tag name="KSO_WM_UNIT_VALUE" val="3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TAG_VERSION" val="1.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1_1"/>
  <p:tag name="KSO_WM_TEMPLATE_CATEGORY" val="diagram"/>
  <p:tag name="KSO_WM_TEMPLATE_INDEX" val="5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1_2"/>
  <p:tag name="KSO_WM_TEMPLATE_CATEGORY" val="diagram"/>
  <p:tag name="KSO_WM_TEMPLATE_INDEX" val="5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1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1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5"/>
  <p:tag name="KSO_WM_UNIT_TEXT_FILL_TYPE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2_2"/>
  <p:tag name="KSO_WM_TEMPLATE_CATEGORY" val="diagram"/>
  <p:tag name="KSO_WM_TEMPLATE_INDEX" val="5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2_1"/>
  <p:tag name="KSO_WM_TEMPLATE_CATEGORY" val="diagram"/>
  <p:tag name="KSO_WM_TEMPLATE_INDEX" val="5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04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2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6"/>
  <p:tag name="KSO_WM_UNIT_TEXT_FILL_TYPE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3_2"/>
  <p:tag name="KSO_WM_TEMPLATE_CATEGORY" val="diagram"/>
  <p:tag name="KSO_WM_TEMPLATE_INDEX" val="5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3_1"/>
  <p:tag name="KSO_WM_TEMPLATE_CATEGORY" val="diagram"/>
  <p:tag name="KSO_WM_TEMPLATE_INDEX" val="5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07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3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7"/>
  <p:tag name="KSO_WM_UNIT_TEXT_FILL_TYPE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4_2"/>
  <p:tag name="KSO_WM_TEMPLATE_CATEGORY" val="diagram"/>
  <p:tag name="KSO_WM_TEMPLATE_INDEX" val="5"/>
  <p:tag name="KSO_WM_UNIT_LAYERLEVEL" val="1_1_1"/>
  <p:tag name="KSO_WM_TAG_VERSION" val="1.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4_1"/>
  <p:tag name="KSO_WM_TEMPLATE_CATEGORY" val="diagram"/>
  <p:tag name="KSO_WM_TEMPLATE_INDEX" val="5"/>
  <p:tag name="KSO_WM_UNIT_LAYERLEVEL" val="1_1_1"/>
  <p:tag name="KSO_WM_TAG_VERSION" val="1.0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4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8"/>
  <p:tag name="KSO_WM_UNIT_TEXT_FILL_TYPE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5_1"/>
  <p:tag name="KSO_WM_TEMPLATE_CATEGORY" val="diagram"/>
  <p:tag name="KSO_WM_TEMPLATE_INDEX" val="5"/>
  <p:tag name="KSO_WM_UNIT_LAYERLEVEL" val="1_1_1"/>
  <p:tag name="KSO_WM_TAG_VERSION" val="1.0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5_2"/>
  <p:tag name="KSO_WM_TEMPLATE_CATEGORY" val="diagram"/>
  <p:tag name="KSO_WM_TEMPLATE_INDEX" val="5"/>
  <p:tag name="KSO_WM_UNIT_LAYERLEVEL" val="1_1_1"/>
  <p:tag name="KSO_WM_TAG_VERSION" val="1.0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13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5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9"/>
  <p:tag name="KSO_WM_UNIT_TEXT_FILL_TYPE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6_1"/>
  <p:tag name="KSO_WM_TEMPLATE_CATEGORY" val="diagram"/>
  <p:tag name="KSO_WM_TEMPLATE_INDEX" val="5"/>
  <p:tag name="KSO_WM_UNIT_LAYERLEVEL" val="1_1_1"/>
  <p:tag name="KSO_WM_TAG_VERSION" val="1.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i*1_6_2"/>
  <p:tag name="KSO_WM_TEMPLATE_CATEGORY" val="diagram"/>
  <p:tag name="KSO_WM_TEMPLATE_INDEX" val="5"/>
  <p:tag name="KSO_WM_UNIT_LAYERLEVEL" val="1_1_1"/>
  <p:tag name="KSO_WM_TAG_VERSION" val="1.0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16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6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10"/>
  <p:tag name="KSO_WM_UNIT_TEXT_FILL_TYPE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18.xml><?xml version="1.0" encoding="utf-8"?>
<p:tagLst xmlns:p="http://schemas.openxmlformats.org/presentationml/2006/main">
  <p:tag name="KSO_WM_TEMPLATE_CATEGORY" val="diagram"/>
  <p:tag name="KSO_WM_TEMPLATE_INDEX" val="600"/>
  <p:tag name="KSO_WM_UNIT_ID" val="258*a*1"/>
  <p:tag name="KSO_WM_UNIT_CLEAR" val="1"/>
  <p:tag name="KSO_WM_UNIT_LAYERLEVEL" val="1"/>
  <p:tag name="KSO_WM_UNIT_VALUE" val="3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TAG_VERSION" val="1.0"/>
</p:tagLst>
</file>

<file path=ppt/tags/tag219.xml><?xml version="1.0" encoding="utf-8"?>
<p:tagLst xmlns:p="http://schemas.openxmlformats.org/presentationml/2006/main">
  <p:tag name="KSO_WM_TEMPLATE_CATEGORY" val="diagram"/>
  <p:tag name="KSO_WM_TEMPLATE_INDEX" val="600"/>
  <p:tag name="KSO_WM_UNIT_ID" val="258*a*1"/>
  <p:tag name="KSO_WM_UNIT_CLEAR" val="1"/>
  <p:tag name="KSO_WM_UNIT_LAYERLEVEL" val="1"/>
  <p:tag name="KSO_WM_UNIT_VALUE" val="3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TAG_VERSION" val="1.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AG_VERSION" val="1.0"/>
  <p:tag name="KSO_WM_TEMPLATE_CATEGORY" val="diagram"/>
  <p:tag name="KSO_WM_TEMPLATE_INDEX" val="160529"/>
  <p:tag name="KSO_WM_UNIT_ID" val="diagram160529_4*m_h_a*1_3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m1-1"/>
  <p:tag name="KSO_WM_UNIT_PRESET_TEXT" val="EIUSMOD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21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l1-1"/>
  <p:tag name="KSO_WM_UNIT_ID" val="diagram5_6*l_h_f*1_6_1"/>
  <p:tag name="KSO_WM_TEMPLATE_CATEGORY" val="diagram"/>
  <p:tag name="KSO_WM_TEMPLATE_INDEX" val="5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10"/>
  <p:tag name="KSO_WM_UNIT_TEXT_FILL_TYPE" val="1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5895_7*i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5035e048b90492099adbab5d186bb7b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2},&quot;ReferentInfo&quot;:{&quot;Id&quot;:&quot;c6a251f523634421b143a4fdb6b9c390&quot;,&quot;X&quot;:{&quot;Pos&quot;:0},&quot;Y&quot;:{&quot;Pos&quot;:0}},&quot;whChangeMode&quot;:0}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066ce016e50498f81acfcfa5f187a25"/>
  <p:tag name="KSO_WM_UNIT_FILL_FORE_SCHEMECOLOR_INDEX_BRIGHTNESS" val="0"/>
  <p:tag name="KSO_WM_UNIT_FILL_FORE_SCHEMECOLOR_INDEX" val="5"/>
  <p:tag name="KSO_WM_UNIT_FILL_TYPE" val="1"/>
  <p:tag name="KSO_WM_UNIT_VALUE" val="19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18284"/>
</p:tagLst>
</file>

<file path=ppt/tags/tag235.xml><?xml version="1.0" encoding="utf-8"?>
<p:tagLst xmlns:p="http://schemas.openxmlformats.org/presentationml/2006/main">
  <p:tag name="COMMONDATA" val="eyJoZGlkIjoiYzlmYmRmODlkM2RiZGVjMjQ4MDQ0OTBjNmNmZjY4Y2UifQ=="/>
  <p:tag name="KSO_WPP_MARK_KEY" val="7acd9871-5512-4636-a013-c179dd99edc5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3"/>
  <p:tag name="KSO_WM_UNIT_ID" val="chip20215895_1*i*3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  <p:tag name="KSO_WM_UNIT_DEC_AREA_ID" val="598c28a3412d48b8a86910013c66752b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d9788b09eb4428ad71aade3924a81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5"/>
  <p:tag name="KSO_WM_UNIT_ID" val="chip20215895_1*i*5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5895_1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2"/>
  <p:tag name="KSO_WM_UNIT_ID" val="chip20215895_1*i*2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4"/>
  <p:tag name="KSO_WM_UNIT_ID" val="chip20215895_1*i*4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6"/>
  <p:tag name="KSO_WM_UNIT_ID" val="chip20215895_1*i*6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13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5895_1*b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e966388acd30431d91d8c052db688fd6"/>
  <p:tag name="KSO_WM_CHIP_GROUPID" val="5ebe61ec0ac41c4a0a5256f7"/>
  <p:tag name="KSO_WM_CHIP_XID" val="5ebe61ec0ac41c4a0a5256f8"/>
  <p:tag name="KSO_WM_CHIP_FILLAREA_FILL_RULE" val="{&quot;fill_align&quot;:&quot;cm&quot;,&quot;fill_mode&quot;:&quot;adaptive&quot;,&quot;sacle_strategy&quot;:&quot;smart&quot;}"/>
  <p:tag name="KSO_WM_ASSEMBLE_CHIP_INDEX" val="ebd45a9bad0d4de981512baaca3a2c8b"/>
  <p:tag name="KSO_WM_UNIT_TEXT_FILL_FORE_SCHEMECOLOR_INDEX_BRIGHTNESS" val="0.35"/>
  <p:tag name="KSO_WM_UNIT_TEXT_FILL_FORE_SCHEMECOLOR_INDEX" val="13"/>
  <p:tag name="KSO_WM_UNIT_TEXT_FILL_TYPE" val="1"/>
  <p:tag name="KSO_WM_TEMPLATE_ASSEMBLE_XID" val="5fbf22b52574a1ee74b2b061"/>
  <p:tag name="KSO_WM_TEMPLATE_ASSEMBLE_GROUPID" val="5fb375a62a846156eda18a6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创业融资商业计划书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895_1*a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DEFAULT_FONT" val="56;72;4"/>
  <p:tag name="KSO_WM_UNIT_BLOCK" val="0"/>
  <p:tag name="KSO_WM_UNIT_DEC_AREA_ID" val="35e7604869fe45babde65373847533fe"/>
  <p:tag name="KSO_WM_CHIP_GROUPID" val="5ebe61ec0ac41c4a0a5256f7"/>
  <p:tag name="KSO_WM_CHIP_XID" val="5ebe61ec0ac41c4a0a5256f8"/>
  <p:tag name="KSO_WM_CHIP_FILLAREA_FILL_RULE" val="{&quot;fill_align&quot;:&quot;cm&quot;,&quot;fill_mode&quot;:&quot;adaptive&quot;,&quot;sacle_strategy&quot;:&quot;smart&quot;}"/>
  <p:tag name="KSO_WM_ASSEMBLE_CHIP_INDEX" val="ebd45a9bad0d4de981512baaca3a2c8b"/>
  <p:tag name="KSO_WM_UNIT_TEXT_FILL_FORE_SCHEMECOLOR_INDEX_BRIGHTNESS" val="0.15"/>
  <p:tag name="KSO_WM_UNIT_TEXT_FILL_FORE_SCHEMECOLOR_INDEX" val="13"/>
  <p:tag name="KSO_WM_UNIT_TEXT_FILL_TYPE" val="1"/>
  <p:tag name="KSO_WM_TEMPLATE_ASSEMBLE_XID" val="5fbf22b52574a1ee74b2b061"/>
  <p:tag name="KSO_WM_TEMPLATE_ASSEMBLE_GROUPID" val="5fb375a62a846156eda18a6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2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  <p:tag name="KSO_WM_UNIT_DEC_AREA_ID" val="c5485371f43346f3b86cf4c86c3f45a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2975e8a0cbb4e81a8b25aed82eb8ccf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2"/>
  <p:tag name="KSO_WM_UNIT_ID" val="chip20215895_2*i*2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3"/>
  <p:tag name="KSO_WM_UNIT_ID" val="chip20215895_2*i*3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0f5ea8af4a7040d8911ec38cb41195d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2430cafee5c4f9a8ce547fd6c26189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32b19dedc08c482f80b9477ca0faeac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856fcdd7f3f453788c1d0b5fea9fe34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5895_1*b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PRESET_TEXT" val="单击此处添加副标题内容"/>
  <p:tag name="KSO_WM_UNIT_DEFAULT_FONT" val="14;18;2"/>
  <p:tag name="KSO_WM_UNIT_BLOCK" val="0"/>
  <p:tag name="KSO_WM_UNIT_DEC_AREA_ID" val="3365e0d82fed4d7ea8ca0c652fb0d780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7066ce016e50498f81acfcfa5f187a25"/>
  <p:tag name="KSO_WM_UNIT_TEXT_FILL_FORE_SCHEMECOLOR_INDEX_BRIGHTNESS" val="0.35"/>
  <p:tag name="KSO_WM_UNIT_TEXT_FILL_FORE_SCHEMECOLOR_INDEX" val="13"/>
  <p:tag name="KSO_WM_UNIT_TEXT_FILL_TYPE" val="1"/>
  <p:tag name="KSO_WM_TEMPLATE_ASSEMBLE_XID" val="5fbf22b52574a1ee74b2b03a"/>
  <p:tag name="KSO_WM_TEMPLATE_ASSEMBLE_GROUPID" val="5fb375a62a846156eda18a68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895_1*a*1"/>
  <p:tag name="KSO_WM_TEMPLATE_CATEGORY" val="custom"/>
  <p:tag name="KSO_WM_TEMPLATE_INDEX" val="20215895"/>
  <p:tag name="KSO_WM_UNIT_LAYERLEVEL" val="1"/>
  <p:tag name="KSO_WM_TAG_VERSION" val="1.0"/>
  <p:tag name="KSO_WM_BEAUTIFY_FLAG" val="#wm#"/>
  <p:tag name="KSO_WM_UNIT_PRESET_TEXT" val="单击添加大标题"/>
  <p:tag name="KSO_WM_UNIT_DEFAULT_FONT" val="40;56;4"/>
  <p:tag name="KSO_WM_UNIT_BLOCK" val="0"/>
  <p:tag name="KSO_WM_UNIT_DEC_AREA_ID" val="c6a251f523634421b143a4fdb6b9c390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7066ce016e50498f81acfcfa5f187a25"/>
  <p:tag name="KSO_WM_UNIT_TEXT_FILL_FORE_SCHEMECOLOR_INDEX_BRIGHTNESS" val="0.15"/>
  <p:tag name="KSO_WM_UNIT_TEXT_FILL_FORE_SCHEMECOLOR_INDEX" val="13"/>
  <p:tag name="KSO_WM_UNIT_TEXT_FILL_TYPE" val="1"/>
  <p:tag name="KSO_WM_TEMPLATE_ASSEMBLE_XID" val="5fbf22b52574a1ee74b2b03a"/>
  <p:tag name="KSO_WM_TEMPLATE_ASSEMBLE_GROUPID" val="5fb375a62a846156eda18a6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2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  <p:tag name="KSO_WM_UNIT_DEC_AREA_ID" val="92017f01befd40f58c826469c927b568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2655eeddc16493990f0eea3a7189bec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2"/>
  <p:tag name="KSO_WM_UNIT_ID" val="chip20215895_2*i*2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3"/>
  <p:tag name="KSO_WM_UNIT_ID" val="chip20215895_2*i*3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a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0ae3de1f36cd4251a2bec2bcc835c95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ed8dbc024484b6987dde40353051749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3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b"/>
  <p:tag name="KSO_WM_UNIT_DEC_AREA_ID" val="d393d26fc3ff4e89904157afbb0d8dc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d8bd3a36a846fd97076ec6f2376dfc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895_4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c"/>
  <p:tag name="KSO_WM_UNIT_DEC_AREA_ID" val="0cba7ea9c1e34d22b76ca56d1ad9d0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35364c0496142b2832f0913fb9defe0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3"/>
  <p:tag name="KSO_WM_UNIT_ID" val="chip20215895_1*i*3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  <p:tag name="KSO_WM_UNIT_DEC_AREA_ID" val="598c28a3412d48b8a86910013c66752b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d9788b09eb4428ad71aade3924a810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5"/>
  <p:tag name="KSO_WM_UNIT_ID" val="chip20215895_1*i*5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  <p:tag name="KSO_WM_UNIT_TEXT_FILL_FORE_SCHEMECOLOR_INDEX_BRIGHTNESS" val="0"/>
  <p:tag name="KSO_WM_UNIT_TEXT_FILL_FORE_SCHEMECOLOR_INDEX" val="2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5895_1*i*1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2"/>
  <p:tag name="KSO_WM_UNIT_ID" val="chip20215895_1*i*2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4"/>
  <p:tag name="KSO_WM_UNIT_ID" val="chip20215895_1*i*4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6"/>
  <p:tag name="KSO_WM_UNIT_ID" val="chip20215895_1*i*6"/>
  <p:tag name="KSO_WM_TEMPLATE_CATEGORY" val="chip"/>
  <p:tag name="KSO_WM_TEMPLATE_INDEX" val="20215895"/>
  <p:tag name="KSO_WM_UNIT_LAYERLEVEL" val="1"/>
  <p:tag name="KSO_WM_TAG_VERSION" val="1.0"/>
  <p:tag name="KSO_WM_BEAUTIFY_FLAG" val="#wm#"/>
  <p:tag name="KSO_WM_CHIP_GROUPID" val="5fb375a62a846156eda18a68"/>
  <p:tag name="KSO_WM_CHIP_XID" val="5fb375a62a846156eda18a6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Adjacency">
      <a:dk1>
        <a:srgbClr val="000000"/>
      </a:dk1>
      <a:lt1>
        <a:srgbClr val="FFFFFF"/>
      </a:lt1>
      <a:dk2>
        <a:srgbClr val="D2EFE8"/>
      </a:dk2>
      <a:lt2>
        <a:srgbClr val="E8F7F3"/>
      </a:lt2>
      <a:accent1>
        <a:srgbClr val="88C9BA"/>
      </a:accent1>
      <a:accent2>
        <a:srgbClr val="78C1CD"/>
      </a:accent2>
      <a:accent3>
        <a:srgbClr val="78B6DF"/>
      </a:accent3>
      <a:accent4>
        <a:srgbClr val="89A7E4"/>
      </a:accent4>
      <a:accent5>
        <a:srgbClr val="A796D7"/>
      </a:accent5>
      <a:accent6>
        <a:srgbClr val="C887B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2124</Words>
  <Application>WPS 演示</Application>
  <PresentationFormat>宽屏</PresentationFormat>
  <Paragraphs>400</Paragraphs>
  <Slides>23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74</vt:i4>
      </vt:variant>
      <vt:variant>
        <vt:lpstr>幻灯片标题</vt:lpstr>
      </vt:variant>
      <vt:variant>
        <vt:i4>23</vt:i4>
      </vt:variant>
    </vt:vector>
  </HeadingPairs>
  <TitlesOfParts>
    <vt:vector size="110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Times New Roman</vt:lpstr>
      <vt:lpstr>Arial Unicode MS</vt:lpstr>
      <vt:lpstr>Calibri</vt:lpstr>
      <vt:lpstr>Calibri Light</vt:lpstr>
      <vt:lpstr>Office 主题​​</vt:lpstr>
      <vt:lpstr>2_Office 主题​​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Equation.3</vt:lpstr>
      <vt:lpstr>Equation.3</vt:lpstr>
      <vt:lpstr>Equation.KSEE3</vt:lpstr>
      <vt:lpstr>Equation.3</vt:lpstr>
      <vt:lpstr>Equation.3</vt:lpstr>
      <vt:lpstr>Equation.KSEE3</vt:lpstr>
      <vt:lpstr>Equation.KSEE3</vt:lpstr>
      <vt:lpstr>Equation.KSEE3</vt:lpstr>
      <vt:lpstr>Equation.KSEE3</vt:lpstr>
      <vt:lpstr>Equation.3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Equation.3</vt:lpstr>
      <vt:lpstr>Equation.KSEE3</vt:lpstr>
      <vt:lpstr>Equation.3</vt:lpstr>
      <vt:lpstr>Equation.3</vt:lpstr>
      <vt:lpstr>Equation.3</vt:lpstr>
      <vt:lpstr>Equation.KSEE3</vt:lpstr>
      <vt:lpstr>Equation.KSEE3</vt:lpstr>
      <vt:lpstr>Equation.3</vt:lpstr>
      <vt:lpstr>Equation.KSEE3</vt:lpstr>
      <vt:lpstr>Equation.KSEE3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Equation.KSEE3</vt:lpstr>
      <vt:lpstr>Equation.KSEE3</vt:lpstr>
      <vt:lpstr>Equation.3</vt:lpstr>
      <vt:lpstr>Equation.KSEE3</vt:lpstr>
      <vt:lpstr>Equation.3</vt:lpstr>
      <vt:lpstr>Equation.3</vt:lpstr>
      <vt:lpstr>Equation.3</vt:lpstr>
      <vt:lpstr>Equation.3</vt:lpstr>
      <vt:lpstr>Equation.KSEE3</vt:lpstr>
      <vt:lpstr>Equation.3</vt:lpstr>
      <vt:lpstr>Equation.3</vt:lpstr>
      <vt:lpstr>Equation.KSEE3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Equation.3</vt:lpstr>
      <vt:lpstr>Equation.3</vt:lpstr>
      <vt:lpstr>Equation.3</vt:lpstr>
      <vt:lpstr>Equation.3</vt:lpstr>
      <vt:lpstr>Equation.3</vt:lpstr>
      <vt:lpstr>Equation.KSEE3</vt:lpstr>
      <vt:lpstr>Equation.KSEE3</vt:lpstr>
      <vt:lpstr>Equation.KSEE3</vt:lpstr>
      <vt:lpstr>函数的性质 ——函数的奇偶性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1.偶函数的概念；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函数的性质 —函数的奇偶性</dc:title>
  <dc:creator/>
  <cp:lastModifiedBy>慢慢</cp:lastModifiedBy>
  <cp:revision>337</cp:revision>
  <dcterms:created xsi:type="dcterms:W3CDTF">2019-06-19T02:08:00Z</dcterms:created>
  <dcterms:modified xsi:type="dcterms:W3CDTF">2022-11-16T06:25:46Z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236766E1CF734DCB8DF28C755DA114B1</vt:lpwstr>
  </property>
</Properties>
</file>