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handoutMasterIdLst>
    <p:handoutMasterId r:id="rId40"/>
  </p:handoutMasterIdLst>
  <p:sldIdLst>
    <p:sldId id="256" r:id="rId3"/>
    <p:sldId id="373" r:id="rId4"/>
    <p:sldId id="374" r:id="rId5"/>
    <p:sldId id="261" r:id="rId6"/>
    <p:sldId id="426" r:id="rId7"/>
    <p:sldId id="375" r:id="rId8"/>
    <p:sldId id="376" r:id="rId10"/>
    <p:sldId id="412" r:id="rId11"/>
    <p:sldId id="380" r:id="rId12"/>
    <p:sldId id="436" r:id="rId13"/>
    <p:sldId id="427" r:id="rId14"/>
    <p:sldId id="428" r:id="rId15"/>
    <p:sldId id="430" r:id="rId16"/>
    <p:sldId id="431" r:id="rId17"/>
    <p:sldId id="432" r:id="rId18"/>
    <p:sldId id="433" r:id="rId19"/>
    <p:sldId id="434" r:id="rId20"/>
    <p:sldId id="435" r:id="rId21"/>
    <p:sldId id="377" r:id="rId22"/>
    <p:sldId id="437" r:id="rId23"/>
    <p:sldId id="438" r:id="rId24"/>
    <p:sldId id="439" r:id="rId25"/>
    <p:sldId id="440" r:id="rId26"/>
    <p:sldId id="441" r:id="rId27"/>
    <p:sldId id="411" r:id="rId28"/>
    <p:sldId id="383" r:id="rId29"/>
    <p:sldId id="413" r:id="rId30"/>
    <p:sldId id="442" r:id="rId31"/>
    <p:sldId id="443" r:id="rId32"/>
    <p:sldId id="444" r:id="rId33"/>
    <p:sldId id="445" r:id="rId34"/>
    <p:sldId id="424" r:id="rId35"/>
    <p:sldId id="386" r:id="rId36"/>
    <p:sldId id="387" r:id="rId37"/>
    <p:sldId id="351" r:id="rId38"/>
    <p:sldId id="357" r:id="rId39"/>
  </p:sldIdLst>
  <p:sldSz cx="12192000" cy="6858000"/>
  <p:notesSz cx="7103745" cy="10234295"/>
  <p:embeddedFontLst>
    <p:embeddedFont>
      <p:font typeface="楷体" panose="02010609060101010101" charset="-122"/>
      <p:regular r:id="rId45"/>
    </p:embeddedFont>
    <p:embeddedFont>
      <p:font typeface="微软雅黑" panose="020B0503020204020204" charset="-122"/>
      <p:regular r:id="rId46"/>
    </p:embeddedFont>
    <p:embeddedFont>
      <p:font typeface="三极行书简" panose="00000500000000000000" charset="-122"/>
      <p:regular r:id="rId47"/>
    </p:embeddedFont>
    <p:embeddedFont>
      <p:font typeface="华文行楷" panose="02010800040101010101" charset="-122"/>
      <p:regular r:id="rId48"/>
    </p:embeddedFont>
    <p:embeddedFont>
      <p:font typeface="隶书" panose="02010509060101010101" charset="-122"/>
      <p:regular r:id="rId49"/>
    </p:embeddedFont>
    <p:embeddedFont>
      <p:font typeface="汉仪颜楷简" panose="00020600040101010101" charset="-122"/>
      <p:regular r:id="rId50"/>
    </p:embeddedFont>
    <p:embeddedFont>
      <p:font typeface="方正全福体" panose="02000500000000000000" charset="-122"/>
      <p:regular r:id="rId51"/>
    </p:embeddedFont>
    <p:embeddedFont>
      <p:font typeface="Aa溪山兰亭 茶浸竹间 (非商业使用)" panose="02010600010101010101" charset="-122"/>
      <p:regular r:id="rId52"/>
    </p:embeddedFont>
    <p:embeddedFont>
      <p:font typeface="Arial Black" panose="020B0A04020102020204" charset="0"/>
      <p:bold r:id="rId53"/>
    </p:embeddedFont>
    <p:embeddedFont>
      <p:font typeface="黑体" panose="02010609060101010101" charset="-122"/>
      <p:regular r:id="rId54"/>
    </p:embeddedFont>
    <p:embeddedFont>
      <p:font typeface="Calibri" panose="020F0502020204030204" charset="0"/>
      <p:regular r:id="rId55"/>
      <p:bold r:id="rId56"/>
      <p:italic r:id="rId57"/>
      <p:boldItalic r:id="rId58"/>
    </p:embeddedFont>
    <p:embeddedFont>
      <p:font typeface="华文新魏" panose="02010800040101010101" charset="-122"/>
      <p:regular r:id="rId59"/>
    </p:embeddedFont>
    <p:embeddedFont>
      <p:font typeface="华文楷体" panose="02010600040101010101" charset="-122"/>
      <p:regular r:id="rId60"/>
    </p:embeddedFont>
    <p:embeddedFont>
      <p:font typeface="华文中宋" panose="02010600040101010101" charset="-122"/>
      <p:regular r:id="rId61"/>
    </p:embeddedFont>
    <p:embeddedFont>
      <p:font typeface="华文琥珀" panose="02010800040101010101" charset="-122"/>
      <p:regular r:id="rId62"/>
    </p:embeddedFont>
  </p:embeddedFontLst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0" clrIdx="0"/>
  <p:cmAuthor id="2" name="作者" initials="A" lastIdx="0" clrIdx="1"/>
  <p:cmAuthor id="3" name="fafa" initials="f" lastIdx="0" clrIdx="1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94"/>
        <p:guide pos="38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3" Type="http://schemas.openxmlformats.org/officeDocument/2006/relationships/tags" Target="tags/tag385.xml"/><Relationship Id="rId62" Type="http://schemas.openxmlformats.org/officeDocument/2006/relationships/font" Target="fonts/font18.fntdata"/><Relationship Id="rId61" Type="http://schemas.openxmlformats.org/officeDocument/2006/relationships/font" Target="fonts/font17.fntdata"/><Relationship Id="rId60" Type="http://schemas.openxmlformats.org/officeDocument/2006/relationships/font" Target="fonts/font16.fntdata"/><Relationship Id="rId6" Type="http://schemas.openxmlformats.org/officeDocument/2006/relationships/slide" Target="slides/slide4.xml"/><Relationship Id="rId59" Type="http://schemas.openxmlformats.org/officeDocument/2006/relationships/font" Target="fonts/font15.fntdata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" Target="slides/slide3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1.png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98" b="47446"/>
          <a:stretch>
            <a:fillRect/>
          </a:stretch>
        </p:blipFill>
        <p:spPr>
          <a:xfrm flipV="1">
            <a:off x="0" y="2357717"/>
            <a:ext cx="3552859" cy="45002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98" b="47446"/>
          <a:stretch>
            <a:fillRect/>
          </a:stretch>
        </p:blipFill>
        <p:spPr>
          <a:xfrm flipH="1">
            <a:off x="8639141" y="0"/>
            <a:ext cx="3552859" cy="4500283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66700" y="314325"/>
            <a:ext cx="11658600" cy="6229350"/>
          </a:xfrm>
          <a:prstGeom prst="rect">
            <a:avLst/>
          </a:prstGeom>
          <a:solidFill>
            <a:srgbClr val="EC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6"/>
            </p:custDataLst>
          </p:nvPr>
        </p:nvSpPr>
        <p:spPr>
          <a:xfrm>
            <a:off x="447600" y="495000"/>
            <a:ext cx="11296800" cy="5868000"/>
          </a:xfrm>
          <a:prstGeom prst="rect">
            <a:avLst/>
          </a:prstGeom>
          <a:solidFill>
            <a:schemeClr val="bg1"/>
          </a:solidFill>
          <a:ln>
            <a:solidFill>
              <a:srgbClr val="75907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61.xml"/><Relationship Id="rId21" Type="http://schemas.openxmlformats.org/officeDocument/2006/relationships/tags" Target="../tags/tag60.xml"/><Relationship Id="rId20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5.xml"/><Relationship Id="rId6" Type="http://schemas.openxmlformats.org/officeDocument/2006/relationships/image" Target="../media/image5.pn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" Type="http://schemas.openxmlformats.org/officeDocument/2006/relationships/tags" Target="../tags/tag6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10.png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9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image" Target="../media/image13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10.png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9.pn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3.png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image" Target="../media/image11.png"/><Relationship Id="rId1" Type="http://schemas.openxmlformats.org/officeDocument/2006/relationships/tags" Target="../tags/tag13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10.png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9.png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5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image" Target="../media/image10.png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image" Target="../media/image9.png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image" Target="../media/image10.png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9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7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image" Target="../media/image10.png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image" Target="../media/image9.png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image" Target="../media/image10.png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image" Target="../media/image9.pn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8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image" Target="../media/image10.png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image" Target="../media/image9.png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image" Target="../media/image10.png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image" Target="../media/image9.png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68.xml"/><Relationship Id="rId3" Type="http://schemas.openxmlformats.org/officeDocument/2006/relationships/image" Target="../media/image6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image" Target="../media/image10.png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image" Target="../media/image9.png"/><Relationship Id="rId3" Type="http://schemas.openxmlformats.org/officeDocument/2006/relationships/tags" Target="../tags/tag226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245.xml"/><Relationship Id="rId25" Type="http://schemas.openxmlformats.org/officeDocument/2006/relationships/tags" Target="../tags/tag244.xml"/><Relationship Id="rId24" Type="http://schemas.openxmlformats.org/officeDocument/2006/relationships/tags" Target="../tags/tag243.xml"/><Relationship Id="rId23" Type="http://schemas.openxmlformats.org/officeDocument/2006/relationships/tags" Target="../tags/tag242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tags" Target="../tags/tag225.xml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image" Target="../media/image13.png"/><Relationship Id="rId12" Type="http://schemas.openxmlformats.org/officeDocument/2006/relationships/tags" Target="../tags/tag232.xml"/><Relationship Id="rId11" Type="http://schemas.openxmlformats.org/officeDocument/2006/relationships/image" Target="../media/image14.png"/><Relationship Id="rId10" Type="http://schemas.openxmlformats.org/officeDocument/2006/relationships/tags" Target="../tags/tag231.xml"/><Relationship Id="rId1" Type="http://schemas.openxmlformats.org/officeDocument/2006/relationships/tags" Target="../tags/tag22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image" Target="../media/image10.png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image" Target="../media/image9.pn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image" Target="../media/image13.png"/><Relationship Id="rId10" Type="http://schemas.openxmlformats.org/officeDocument/2006/relationships/tags" Target="../tags/tag253.xml"/><Relationship Id="rId1" Type="http://schemas.openxmlformats.org/officeDocument/2006/relationships/tags" Target="../tags/tag24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../media/image10.png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image" Target="../media/image9.png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66.xml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image" Target="../media/image10.png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image" Target="../media/image9.png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tags" Target="../tags/tag2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77.xml"/><Relationship Id="rId1" Type="http://schemas.openxmlformats.org/officeDocument/2006/relationships/tags" Target="../tags/tag2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tags" Target="../tags/tag27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image" Target="../media/image10.png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image" Target="../media/image9.png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image" Target="../media/image13.png"/><Relationship Id="rId11" Type="http://schemas.openxmlformats.org/officeDocument/2006/relationships/tags" Target="../tags/tag293.xml"/><Relationship Id="rId10" Type="http://schemas.openxmlformats.org/officeDocument/2006/relationships/image" Target="../media/image11.png"/><Relationship Id="rId1" Type="http://schemas.openxmlformats.org/officeDocument/2006/relationships/tags" Target="../tags/tag286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8.png"/><Relationship Id="rId7" Type="http://schemas.openxmlformats.org/officeDocument/2006/relationships/tags" Target="../tags/tag300.xml"/><Relationship Id="rId6" Type="http://schemas.openxmlformats.org/officeDocument/2006/relationships/image" Target="../media/image8.jpeg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image" Target="../media/image17.png"/><Relationship Id="rId2" Type="http://schemas.openxmlformats.org/officeDocument/2006/relationships/tags" Target="../tags/tag297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29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12.xml"/><Relationship Id="rId8" Type="http://schemas.openxmlformats.org/officeDocument/2006/relationships/tags" Target="../tags/tag311.xml"/><Relationship Id="rId7" Type="http://schemas.openxmlformats.org/officeDocument/2006/relationships/tags" Target="../tags/tag310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0" Type="http://schemas.openxmlformats.org/officeDocument/2006/relationships/slideLayout" Target="../slideLayouts/slideLayout8.xml"/><Relationship Id="rId2" Type="http://schemas.openxmlformats.org/officeDocument/2006/relationships/tags" Target="../tags/tag305.xml"/><Relationship Id="rId19" Type="http://schemas.openxmlformats.org/officeDocument/2006/relationships/image" Target="../media/image19.png"/><Relationship Id="rId18" Type="http://schemas.openxmlformats.org/officeDocument/2006/relationships/tags" Target="../tags/tag321.xml"/><Relationship Id="rId17" Type="http://schemas.openxmlformats.org/officeDocument/2006/relationships/tags" Target="../tags/tag320.xml"/><Relationship Id="rId16" Type="http://schemas.openxmlformats.org/officeDocument/2006/relationships/tags" Target="../tags/tag319.xml"/><Relationship Id="rId15" Type="http://schemas.openxmlformats.org/officeDocument/2006/relationships/tags" Target="../tags/tag318.xml"/><Relationship Id="rId14" Type="http://schemas.openxmlformats.org/officeDocument/2006/relationships/tags" Target="../tags/tag317.xml"/><Relationship Id="rId13" Type="http://schemas.openxmlformats.org/officeDocument/2006/relationships/tags" Target="../tags/tag316.xml"/><Relationship Id="rId12" Type="http://schemas.openxmlformats.org/officeDocument/2006/relationships/tags" Target="../tags/tag315.xml"/><Relationship Id="rId11" Type="http://schemas.openxmlformats.org/officeDocument/2006/relationships/tags" Target="../tags/tag314.xml"/><Relationship Id="rId10" Type="http://schemas.openxmlformats.org/officeDocument/2006/relationships/tags" Target="../tags/tag313.xml"/><Relationship Id="rId1" Type="http://schemas.openxmlformats.org/officeDocument/2006/relationships/tags" Target="../tags/tag30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image" Target="../media/image10.png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image" Target="../media/image9.png"/><Relationship Id="rId3" Type="http://schemas.openxmlformats.org/officeDocument/2006/relationships/tags" Target="../tags/tag324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20" Type="http://schemas.openxmlformats.org/officeDocument/2006/relationships/tags" Target="../tags/tag335.xml"/><Relationship Id="rId2" Type="http://schemas.openxmlformats.org/officeDocument/2006/relationships/tags" Target="../tags/tag323.xml"/><Relationship Id="rId19" Type="http://schemas.openxmlformats.org/officeDocument/2006/relationships/image" Target="../media/image21.png"/><Relationship Id="rId18" Type="http://schemas.openxmlformats.org/officeDocument/2006/relationships/tags" Target="../tags/tag334.xml"/><Relationship Id="rId17" Type="http://schemas.openxmlformats.org/officeDocument/2006/relationships/image" Target="../media/image20.png"/><Relationship Id="rId16" Type="http://schemas.openxmlformats.org/officeDocument/2006/relationships/tags" Target="../tags/tag333.xml"/><Relationship Id="rId15" Type="http://schemas.openxmlformats.org/officeDocument/2006/relationships/tags" Target="../tags/tag332.xml"/><Relationship Id="rId14" Type="http://schemas.openxmlformats.org/officeDocument/2006/relationships/tags" Target="../tags/tag331.xml"/><Relationship Id="rId13" Type="http://schemas.openxmlformats.org/officeDocument/2006/relationships/tags" Target="../tags/tag330.xml"/><Relationship Id="rId12" Type="http://schemas.openxmlformats.org/officeDocument/2006/relationships/image" Target="../media/image11.png"/><Relationship Id="rId11" Type="http://schemas.openxmlformats.org/officeDocument/2006/relationships/tags" Target="../tags/tag329.xml"/><Relationship Id="rId10" Type="http://schemas.openxmlformats.org/officeDocument/2006/relationships/image" Target="../media/image6.png"/><Relationship Id="rId1" Type="http://schemas.openxmlformats.org/officeDocument/2006/relationships/tags" Target="../tags/tag32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image" Target="../media/image10.png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image" Target="../media/image9.png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image" Target="../media/image13.png"/><Relationship Id="rId11" Type="http://schemas.openxmlformats.org/officeDocument/2006/relationships/tags" Target="../tags/tag343.xml"/><Relationship Id="rId10" Type="http://schemas.openxmlformats.org/officeDocument/2006/relationships/image" Target="../media/image11.png"/><Relationship Id="rId1" Type="http://schemas.openxmlformats.org/officeDocument/2006/relationships/tags" Target="../tags/tag3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6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53.xml"/><Relationship Id="rId8" Type="http://schemas.openxmlformats.org/officeDocument/2006/relationships/image" Target="../media/image10.png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image" Target="../media/image9.png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58.xml"/><Relationship Id="rId13" Type="http://schemas.openxmlformats.org/officeDocument/2006/relationships/tags" Target="../tags/tag357.xml"/><Relationship Id="rId12" Type="http://schemas.openxmlformats.org/officeDocument/2006/relationships/tags" Target="../tags/tag356.xml"/><Relationship Id="rId11" Type="http://schemas.openxmlformats.org/officeDocument/2006/relationships/tags" Target="../tags/tag355.xml"/><Relationship Id="rId10" Type="http://schemas.openxmlformats.org/officeDocument/2006/relationships/tags" Target="../tags/tag354.xml"/><Relationship Id="rId1" Type="http://schemas.openxmlformats.org/officeDocument/2006/relationships/tags" Target="../tags/tag34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image" Target="../media/image10.png"/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image" Target="../media/image9.png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68.xml"/><Relationship Id="rId12" Type="http://schemas.openxmlformats.org/officeDocument/2006/relationships/tags" Target="../tags/tag367.xml"/><Relationship Id="rId11" Type="http://schemas.openxmlformats.org/officeDocument/2006/relationships/tags" Target="../tags/tag366.xml"/><Relationship Id="rId10" Type="http://schemas.openxmlformats.org/officeDocument/2006/relationships/image" Target="../media/image11.png"/><Relationship Id="rId1" Type="http://schemas.openxmlformats.org/officeDocument/2006/relationships/tags" Target="../tags/tag35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3.png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0" Type="http://schemas.openxmlformats.org/officeDocument/2006/relationships/slideLayout" Target="../slideLayouts/slideLayout8.xml"/><Relationship Id="rId1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image" Target="../media/image7.png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1" Type="http://schemas.openxmlformats.org/officeDocument/2006/relationships/slideLayout" Target="../slideLayouts/slideLayout8.xml"/><Relationship Id="rId10" Type="http://schemas.openxmlformats.org/officeDocument/2006/relationships/tags" Target="../tags/tag94.xml"/><Relationship Id="rId1" Type="http://schemas.openxmlformats.org/officeDocument/2006/relationships/tags" Target="../tags/tag8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8.jpeg"/><Relationship Id="rId1" Type="http://schemas.openxmlformats.org/officeDocument/2006/relationships/tags" Target="../tags/tag9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8.jpeg"/><Relationship Id="rId1" Type="http://schemas.openxmlformats.org/officeDocument/2006/relationships/tags" Target="../tags/tag10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10.png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image" Target="../media/image9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image" Target="../media/image11.png"/><Relationship Id="rId1" Type="http://schemas.openxmlformats.org/officeDocument/2006/relationships/tags" Target="../tags/tag10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tags" Target="../tags/tag122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52065" y="735965"/>
            <a:ext cx="2146300" cy="337820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3000375" y="2202815"/>
            <a:ext cx="443230" cy="774700"/>
            <a:chOff x="8024" y="5827"/>
            <a:chExt cx="976" cy="3245"/>
          </a:xfrm>
        </p:grpSpPr>
        <p:pic>
          <p:nvPicPr>
            <p:cNvPr id="32" name="图片 31" descr="e64afae20b7a41024e2e588b23f666b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024" y="5827"/>
              <a:ext cx="976" cy="324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8073" y="6345"/>
              <a:ext cx="756" cy="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微软雅黑" panose="020B0503020204020204" charset="-122"/>
                </a:rPr>
                <a:t>李白</a:t>
              </a:r>
              <a:endPara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142875" y="86995"/>
            <a:ext cx="3275965" cy="819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05435" y="86995"/>
            <a:ext cx="295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ea"/>
                <a:ea typeface="+mj-ea"/>
                <a:cs typeface="隶书" panose="02010509060101010101" charset="-122"/>
              </a:rPr>
              <a:t>小组合作探究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ea"/>
              <a:ea typeface="+mj-ea"/>
              <a:cs typeface="隶书" panose="0201050906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9855" y="1652905"/>
          <a:ext cx="12082145" cy="4699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160"/>
                <a:gridCol w="8068945"/>
                <a:gridCol w="1371600"/>
                <a:gridCol w="1869440"/>
              </a:tblGrid>
              <a:tr h="950595"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情感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4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诗句</a:t>
                      </a:r>
                      <a:endParaRPr lang="zh-CN" altLang="en-US" sz="4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4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手法</a:t>
                      </a:r>
                      <a:endParaRPr lang="zh-CN" altLang="en-US" sz="4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汉仪颜楷简" panose="00020600040101010101" charset="-122"/>
                        </a:rPr>
                        <a:t>内容（表现）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</a:tr>
              <a:tr h="92011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悲</a:t>
                      </a:r>
                      <a:endParaRPr lang="zh-CN" altLang="en-US" sz="3600" b="1">
                        <a:solidFill>
                          <a:schemeClr val="lt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君不见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黄河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之水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天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上来，奔流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到海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复回。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君不见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高堂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明镜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悲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白发，朝如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青丝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暮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成雪。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  <a:tr h="920115"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欢</a:t>
                      </a:r>
                      <a:endParaRPr lang="zh-CN" altLang="en-US" sz="3600" b="1">
                        <a:solidFill>
                          <a:schemeClr val="lt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人生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得意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须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尽欢，莫使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金樽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对月。天生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我材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必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有用，千金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散尽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还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复来。烹羊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宰牛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且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为乐，会须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一饮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百杯。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  <a:tr h="1195705"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愤</a:t>
                      </a:r>
                      <a:endParaRPr lang="zh-CN" altLang="en-US" sz="3600" b="1">
                        <a:solidFill>
                          <a:schemeClr val="lt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岑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夫子，丹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丘生，将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进酒，杯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莫停。与君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歌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一曲，请君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为我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倾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耳听。钟鼓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馔玉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不足贵， 但愿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长醉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愿醒。古来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圣贤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皆寂寞，惟有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饮者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留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其名。陈王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昔时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宴平乐，斗酒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十千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恣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欢谑。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</a:tr>
              <a:tr h="71310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狂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主人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何为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言少钱，径须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沽取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对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君酌。五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花马，千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金裘，呼儿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将出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换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美酒，与尔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同销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万古愁。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352165" y="0"/>
            <a:ext cx="87058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任务三：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请同学们小组合作诵读本诗，完成以下表格，时间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分钟；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要求：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发言人在作答时，要揣摩情感，朗诵对应的句子；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其他小组成员可适当进行补充。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（回答一次加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分，补充加</a:t>
            </a:r>
            <a:r>
              <a:rPr lang="en-US" altLang="zh-CN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pic>
        <p:nvPicPr>
          <p:cNvPr id="2" name="图片 1" descr="2003429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48615" y="143510"/>
            <a:ext cx="717550" cy="7175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1066165" y="143510"/>
            <a:ext cx="11057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体悟诗情</a:t>
            </a:r>
            <a:r>
              <a:rPr lang="en-US" altLang="zh-CN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——赏析</a:t>
            </a:r>
            <a:r>
              <a:rPr lang="zh-CN" altLang="en-US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：</a:t>
            </a:r>
            <a:r>
              <a:rPr lang="en-US" altLang="zh-CN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手法、情感</a:t>
            </a:r>
            <a:endParaRPr lang="en-US" altLang="zh-CN" sz="4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246380" y="1167765"/>
            <a:ext cx="11466195" cy="1076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悲：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君不见黄河之水天上来，奔流到海不复回。君不见高堂明镜悲白发，朝如青丝暮成雪。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168275" y="3295015"/>
            <a:ext cx="11623040" cy="2651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fontAlgn="auto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夸张</a:t>
            </a:r>
            <a:r>
              <a:rPr lang="zh-CN" sz="3200" b="1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黄河之水天上来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是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空间上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的夸张，极言黄河奔腾而来的气势；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朝如青丝暮成雪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是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时间上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的夸张，人生由青春至衰老的全过程说成“朝”“暮”之事，把本来短暂的事说得更短暂，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悲叹人生短促、人生易老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829945" y="2353310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思考：作者悲什么？是如何表现</a:t>
            </a:r>
            <a:r>
              <a:rPr lang="en-US" alt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悲</a:t>
            </a:r>
            <a:r>
              <a:rPr lang="en-US" alt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的？</a:t>
            </a:r>
            <a:endParaRPr lang="zh-CN" altLang="en-US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97" y="1"/>
            <a:ext cx="2345603" cy="121525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330200" y="904240"/>
            <a:ext cx="11228705" cy="1076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悲：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君不见黄河之水天上来，奔流到海不复回。君不见高堂明镜悲白发，朝如青丝暮成雪。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330200" y="2398395"/>
            <a:ext cx="11228705" cy="780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三极行书简" panose="00000500000000000000" charset="-122"/>
                <a:sym typeface="+mn-ea"/>
              </a:rPr>
              <a:t>比喻：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三极行书简" panose="00000500000000000000" charset="-122"/>
                <a:sym typeface="+mn-ea"/>
              </a:rPr>
              <a:t>借黄河之水一去不复返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三极行书简" panose="00000500000000000000" charset="-122"/>
                <a:sym typeface="+mn-ea"/>
              </a:rPr>
              <a:t>比喻人生短暂、时光易逝。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三极行书简" panose="000005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330200" y="3597275"/>
            <a:ext cx="11228705" cy="780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反衬: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以黄河的伟大永恒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反衬出生命的渺小脆弱。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330200" y="4753610"/>
            <a:ext cx="11287125" cy="1370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比兴: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先言黄河以引起所咏之悲，同时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用流水喻时光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大河之来，势不可挡；大河之去，势不可回。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1614170" y="143510"/>
            <a:ext cx="6014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</a:rPr>
              <a:t>悲：时光流失，人生易老</a:t>
            </a:r>
            <a:endParaRPr lang="zh-CN" altLang="en-US" sz="40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</a:endParaRPr>
          </a:p>
        </p:txBody>
      </p:sp>
      <p:pic>
        <p:nvPicPr>
          <p:cNvPr id="17" name="图片 16" descr="2003429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48615" y="143510"/>
            <a:ext cx="717550" cy="717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4" grpId="0" bldLvl="0" animBg="1"/>
      <p:bldP spid="15" grpId="0" bldLvl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46380" y="422910"/>
            <a:ext cx="11956415" cy="1076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欢：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人生得意须尽欢，莫使金樽空对月。天生我材必有用，千金散尽还复来。烹羊宰牛且为乐，会须一饮三百杯。</a:t>
            </a:r>
            <a:endParaRPr lang="zh-CN" altLang="en-US" sz="32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58215" y="1804035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作者乐什么？是如何表现“乐”的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？</a:t>
            </a:r>
            <a:endParaRPr lang="zh-CN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34645" y="2910840"/>
            <a:ext cx="11533505" cy="2848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直抒胸臆: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“人生得意须尽欢，莫使金樽空对月”，诗人直接抒写人生得意，需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纵情欢乐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。“天生我材必有用，千金散尽还复来。”展现了李白的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乐观、自信、豪放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，透露出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作者怀才不遇但渴望入世的态度。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46380" y="422910"/>
            <a:ext cx="11956415" cy="1076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欢：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人生得意须尽欢，莫使金樽空对月。天生我材必有用，千金散尽还复来。烹羊宰牛且为乐，会须一饮三百杯。</a:t>
            </a:r>
            <a:endParaRPr lang="zh-CN" altLang="en-US" sz="32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58215" y="1804035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作者乐什么？是如何表现“乐”的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？</a:t>
            </a:r>
            <a:endParaRPr lang="zh-CN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34645" y="2910840"/>
            <a:ext cx="11533505" cy="14700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夸张: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“烹羊宰牛且为乐，会须一饮三百杯”，“三百杯”夸张地写出朋友相聚时的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纵情豪爽。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316355" y="5455285"/>
            <a:ext cx="739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欢：朋友相聚，及时行乐</a:t>
            </a:r>
            <a:endParaRPr lang="zh-CN" altLang="en-US" sz="40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46380" y="422910"/>
            <a:ext cx="11956415" cy="1568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愤：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岑夫子，丹丘生，将进酒，杯莫停。与君歌一曲，请君为我倾耳听。钟鼓馔玉不足贵， 但愿长醉不复醒。古来圣贤皆寂寞，惟有饮者留其名。陈王昔时宴平乐，斗酒十千恣欢谑。</a:t>
            </a:r>
            <a:endParaRPr lang="zh-CN" altLang="en-US" sz="32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58215" y="2236470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作者愤什么？是如何表现“愤”的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？</a:t>
            </a:r>
            <a:endParaRPr lang="zh-CN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246380" y="3126740"/>
            <a:ext cx="11533505" cy="215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借代: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“钟鼓馔玉”即富贵生活，可诗人却认为这“不足贵”。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一方面反映了对权贵的蔑视，另一方面更是诗人仕途失意、怀才不遇的愤慨之词（气话）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46380" y="422910"/>
            <a:ext cx="11956415" cy="1568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愤：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岑夫子，丹丘生，将进酒，杯莫停。与君歌一曲，请君为我倾耳听。钟鼓馔玉不足贵， 但愿长醉不复醒。古来圣贤皆寂寞，惟有饮者留其名。陈王昔时宴平乐，斗酒十千恣欢谑。</a:t>
            </a:r>
            <a:endParaRPr lang="zh-CN" altLang="en-US" sz="32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58215" y="2236470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作者愤什么？是如何表现“愤”的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？</a:t>
            </a:r>
            <a:endParaRPr lang="zh-CN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246380" y="3126740"/>
            <a:ext cx="11533505" cy="2848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对比: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“古来圣贤皆寂寞，惟有饮者留其名”，在封建时代，只有衣食无忧的达官贵人芳名永驻，而诗才敏捷，才华横溢的人却遭受排挤，写出了诗人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对荒唐社会的愤怒嘲讽，对豪门权贵的蔑视、鄙弃和否定。 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46380" y="422910"/>
            <a:ext cx="11956415" cy="1568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愤：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岑夫子，丹丘生，将进酒，杯莫停。与君歌一曲，请君为我倾耳听。钟鼓馔玉不足贵， 但愿长醉不复醒。古来圣贤皆寂寞，惟有饮者留其名。陈王昔时宴平乐，斗酒十千恣欢谑。</a:t>
            </a:r>
            <a:endParaRPr lang="zh-CN" altLang="en-US" sz="32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58215" y="2236470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作者愤什么？是如何表现“愤”的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？</a:t>
            </a:r>
            <a:endParaRPr lang="zh-CN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246380" y="3126740"/>
            <a:ext cx="11729085" cy="14700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用典：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以空有才华却不得重用的曹植自比，认为自己与他有同样的才华、同样的经历，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表达对黑暗险恶现实的愤恨与控诉。 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94205" y="5474335"/>
            <a:ext cx="7399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愤：怀才不遇，志不能行</a:t>
            </a:r>
            <a:endParaRPr lang="zh-CN" altLang="en-US" sz="40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46380" y="422910"/>
            <a:ext cx="11956415" cy="1076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3200" smtClean="0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华文中宋" panose="02010600040101010101" charset="-122"/>
                <a:sym typeface="+mn-ea"/>
              </a:rPr>
              <a:t>狂：</a:t>
            </a:r>
            <a:r>
              <a:rPr lang="zh-CN" altLang="en-US" sz="3200" b="1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主人何为言少钱，径须沽取对君酌。五花马，千金裘，呼儿将出换美酒，与尔同销万古愁。</a:t>
            </a:r>
            <a:endParaRPr lang="zh-CN" altLang="en-US" sz="3200" b="1" smtClean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958850" y="1893570"/>
            <a:ext cx="10532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思考：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作者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狂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什么？是如何表现“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狂</a:t>
            </a:r>
            <a:r>
              <a:rPr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”的</a:t>
            </a:r>
            <a:r>
              <a:rPr lang="zh-CN" sz="36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？</a:t>
            </a:r>
            <a:endParaRPr lang="zh-CN" sz="36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334645" y="2933065"/>
            <a:ext cx="11533505" cy="215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夸张: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“呼儿将出换美酒，与尔同销万古愁”，“呼儿”“与尔”，诗人口气甚大，甚至反客为主，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显示出李白不拘形迹的豪迈性格。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94205" y="5474335"/>
            <a:ext cx="7399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狂：借酒消愁，释放豪情</a:t>
            </a:r>
            <a:endParaRPr lang="zh-CN" altLang="en-US" sz="40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-635" y="70485"/>
          <a:ext cx="12192635" cy="661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780"/>
                <a:gridCol w="4358005"/>
                <a:gridCol w="2493645"/>
                <a:gridCol w="4561205"/>
              </a:tblGrid>
              <a:tr h="829945"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情感</a:t>
                      </a:r>
                      <a:endParaRPr lang="zh-CN" altLang="en-US" sz="2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4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诗句</a:t>
                      </a:r>
                      <a:endParaRPr lang="zh-CN" altLang="en-US" sz="4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4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手法</a:t>
                      </a:r>
                      <a:endParaRPr lang="zh-CN" altLang="en-US" sz="4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4000" b="0">
                          <a:solidFill>
                            <a:schemeClr val="tx1"/>
                          </a:solidFill>
                          <a:latin typeface="汉仪颜楷简" panose="00020600040101010101" charset="-122"/>
                          <a:ea typeface="汉仪颜楷简" panose="00020600040101010101" charset="-122"/>
                          <a:cs typeface="汉仪颜楷简" panose="00020600040101010101" charset="-122"/>
                        </a:rPr>
                        <a:t>内容</a:t>
                      </a:r>
                      <a:endParaRPr lang="zh-CN" altLang="en-US" sz="4000" b="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</a:tr>
              <a:tr h="146304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悲</a:t>
                      </a:r>
                      <a:endParaRPr lang="zh-CN" altLang="en-US" sz="3600" b="1">
                        <a:solidFill>
                          <a:schemeClr val="lt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君不见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黄河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之水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天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上来，奔流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到海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复回。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君不见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高堂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明镜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悲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白发，朝如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青丝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暮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成雪。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  <a:tr h="1457325"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欢</a:t>
                      </a:r>
                      <a:endParaRPr lang="zh-CN" altLang="en-US" sz="3600" b="1">
                        <a:solidFill>
                          <a:schemeClr val="lt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人生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得意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须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尽欢，莫使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金樽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对月。天生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我材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必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有用，千金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散尽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还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复来。烹羊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宰牛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且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为乐，会须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一饮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百杯。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  <a:tr h="1737360">
                <a:tc>
                  <a:txBody>
                    <a:bodyPr wrap="square"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愤</a:t>
                      </a:r>
                      <a:endParaRPr lang="zh-CN" altLang="en-US" sz="3600" b="1">
                        <a:solidFill>
                          <a:schemeClr val="lt1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岑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夫子，丹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丘生，将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进酒，杯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莫停。与君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歌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一曲，请君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为我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倾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耳听。钟鼓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馔玉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不足贵， 但愿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长醉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愿醒。古来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圣贤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皆寂寞，惟有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饮者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留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其名。陈王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昔时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宴平乐，斗酒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十千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恣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欢谑。</a:t>
                      </a:r>
                      <a:endParaRPr lang="zh-CN" altLang="en-US" sz="1800" b="1" smtClean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chemeClr val="tx1"/>
                        </a:solidFill>
                        <a:latin typeface="汉仪颜楷简" panose="00020600040101010101" charset="-122"/>
                        <a:ea typeface="汉仪颜楷简" panose="00020600040101010101" charset="-122"/>
                        <a:cs typeface="汉仪颜楷简" panose="00020600040101010101" charset="-122"/>
                      </a:endParaRPr>
                    </a:p>
                  </a:txBody>
                  <a:tcPr vert="horz"/>
                </a:tc>
              </a:tr>
              <a:tr h="11290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3600" b="1">
                          <a:solidFill>
                            <a:srgbClr val="FF0000"/>
                          </a:solidFill>
                        </a:rPr>
                        <a:t>狂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主人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何为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言少钱，径须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沽取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对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君酌。五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花马，千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金裘，呼儿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将出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换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美酒，与尔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同销</a:t>
                      </a:r>
                      <a:r>
                        <a:rPr lang="en-US" altLang="zh-CN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800" b="1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万古愁。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275580" y="1061720"/>
            <a:ext cx="2098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夸张、比喻、反衬、比兴</a:t>
            </a:r>
            <a:endParaRPr lang="zh-CN" altLang="en-US" sz="2800"/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8074660" y="971550"/>
            <a:ext cx="25323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时间的流逝 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人生易老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生命的渺小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7766050" y="2489835"/>
            <a:ext cx="22815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朋友相聚、及时行乐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高度自信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800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6" name="圆角矩形标注 15"/>
          <p:cNvSpPr/>
          <p:nvPr>
            <p:custDataLst>
              <p:tags r:id="rId13"/>
            </p:custDataLst>
          </p:nvPr>
        </p:nvSpPr>
        <p:spPr>
          <a:xfrm>
            <a:off x="10047605" y="2489835"/>
            <a:ext cx="1898650" cy="1036320"/>
          </a:xfrm>
          <a:prstGeom prst="wedgeRoundRectCallout">
            <a:avLst>
              <a:gd name="adj1" fmla="val -56655"/>
              <a:gd name="adj2" fmla="val 6335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sym typeface="+mn-ea"/>
              </a:rPr>
              <a:t>实则是旷达之下的无奈与自我安慰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5275580" y="2633345"/>
            <a:ext cx="23596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夸张、直抒胸臆</a:t>
            </a:r>
            <a:endParaRPr lang="zh-CN" altLang="en-US" sz="2800"/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5458460" y="4224020"/>
            <a:ext cx="19939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对比、用典、借代</a:t>
            </a:r>
            <a:endParaRPr lang="zh-CN" altLang="en-US" sz="2800"/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7945120" y="4529455"/>
            <a:ext cx="3613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怀才不遇，志不能行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5529580" y="5814060"/>
            <a:ext cx="1590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夸张</a:t>
            </a:r>
            <a:endParaRPr lang="zh-CN" altLang="en-US" sz="2800"/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7945120" y="5814060"/>
            <a:ext cx="387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借酒消愁，释放豪情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916940" y="697865"/>
            <a:ext cx="10411460" cy="1370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   </a:t>
            </a:r>
            <a:r>
              <a:rPr lang="zh-CN" altLang="en-US" sz="3200" b="1"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酒入豪肠，七分酿成了月光，余下的三分，啸成剑气，绣口一吐，就半个盛唐。</a:t>
            </a:r>
            <a:r>
              <a:rPr lang="en-US" altLang="zh-CN" sz="3200" b="1"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                    </a:t>
            </a:r>
            <a:r>
              <a:rPr lang="zh-CN" altLang="en-US" sz="3200" b="1"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——余光中</a:t>
            </a:r>
            <a:endParaRPr lang="zh-CN" altLang="en-US" sz="3200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" y="1336675"/>
            <a:ext cx="4894580" cy="609663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896995" y="2212975"/>
            <a:ext cx="768985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《饮中八仙歌》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三极行书简" panose="00000500000000000000" charset="-122"/>
              <a:ea typeface="三极行书简" panose="00000500000000000000" charset="-122"/>
              <a:cs typeface="华文行楷" panose="02010800040101010101" charset="-122"/>
            </a:endParaRPr>
          </a:p>
          <a:p>
            <a:pPr lvl="0"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杜甫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三极行书简" panose="00000500000000000000" charset="-122"/>
              <a:ea typeface="三极行书简" panose="00000500000000000000" charset="-122"/>
              <a:cs typeface="华文行楷" panose="02010800040101010101" charset="-122"/>
            </a:endParaRPr>
          </a:p>
          <a:p>
            <a:pPr lvl="0"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李白斗酒诗百篇，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三极行书简" panose="00000500000000000000" charset="-122"/>
              <a:ea typeface="三极行书简" panose="00000500000000000000" charset="-122"/>
              <a:cs typeface="华文行楷" panose="02010800040101010101" charset="-122"/>
            </a:endParaRPr>
          </a:p>
          <a:p>
            <a:pPr lvl="0"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长安市上酒家眠，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三极行书简" panose="00000500000000000000" charset="-122"/>
              <a:ea typeface="三极行书简" panose="00000500000000000000" charset="-122"/>
              <a:cs typeface="华文行楷" panose="02010800040101010101" charset="-122"/>
            </a:endParaRPr>
          </a:p>
          <a:p>
            <a:pPr lvl="0"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天子呼来不上船，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三极行书简" panose="00000500000000000000" charset="-122"/>
              <a:ea typeface="三极行书简" panose="00000500000000000000" charset="-122"/>
              <a:cs typeface="华文行楷" panose="02010800040101010101" charset="-122"/>
            </a:endParaRPr>
          </a:p>
          <a:p>
            <a:pPr lvl="0"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  <a:cs typeface="华文行楷" panose="02010800040101010101" charset="-122"/>
                <a:sym typeface="+mn-ea"/>
              </a:rPr>
              <a:t>自称臣是酒中仙。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三极行书简" panose="00000500000000000000" charset="-122"/>
              <a:ea typeface="三极行书简" panose="00000500000000000000" charset="-122"/>
              <a:cs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-189" y="0"/>
            <a:ext cx="12202538" cy="6858000"/>
            <a:chOff x="-10538" y="0"/>
            <a:chExt cx="12202538" cy="6858000"/>
          </a:xfrm>
        </p:grpSpPr>
        <p:grpSp>
          <p:nvGrpSpPr>
            <p:cNvPr id="30" name="组合 29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37" name="图片 3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-6917283" y="10311370"/>
            <a:ext cx="15113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endParaRPr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7505" y="2685415"/>
            <a:ext cx="5062855" cy="5062855"/>
          </a:xfrm>
          <a:prstGeom prst="rect">
            <a:avLst/>
          </a:prstGeom>
        </p:spPr>
      </p:pic>
      <p:pic>
        <p:nvPicPr>
          <p:cNvPr id="3" name="图片 2" descr="2003429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77825" y="248920"/>
            <a:ext cx="717550" cy="71755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512445" y="3305175"/>
            <a:ext cx="2182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</a:rPr>
              <a:t>万古愁</a:t>
            </a:r>
            <a:endParaRPr lang="zh-CN" altLang="en-US" sz="40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</a:endParaRPr>
          </a:p>
        </p:txBody>
      </p:sp>
      <p:sp>
        <p:nvSpPr>
          <p:cNvPr id="47117" name="AutoShape 14"/>
          <p:cNvSpPr/>
          <p:nvPr>
            <p:custDataLst>
              <p:tags r:id="rId15"/>
            </p:custDataLst>
          </p:nvPr>
        </p:nvSpPr>
        <p:spPr>
          <a:xfrm>
            <a:off x="2574290" y="1487805"/>
            <a:ext cx="434975" cy="4396740"/>
          </a:xfrm>
          <a:prstGeom prst="leftBrace">
            <a:avLst>
              <a:gd name="adj1" fmla="val 90511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algn="ctr" eaLnBrk="1" hangingPunct="1">
              <a:buNone/>
            </a:pPr>
            <a:endParaRPr kumimoji="1" altLang="zh-CN" sz="2400" b="1">
              <a:solidFill>
                <a:srgbClr val="FF33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47107" name="Text Box 4"/>
          <p:cNvSpPr/>
          <p:nvPr>
            <p:custDataLst>
              <p:tags r:id="rId16"/>
            </p:custDataLst>
          </p:nvPr>
        </p:nvSpPr>
        <p:spPr>
          <a:xfrm>
            <a:off x="3167380" y="1330325"/>
            <a:ext cx="3388995" cy="1254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kumimoji="1" lang="zh-CN" altLang="en-US" sz="36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</a:rPr>
              <a:t>高堂明镜悲白发</a:t>
            </a:r>
            <a:endParaRPr kumimoji="1" lang="zh-CN" altLang="en-US" sz="3600" b="1">
              <a:solidFill>
                <a:schemeClr val="tx1"/>
              </a:solidFill>
              <a:latin typeface="三极行书简" panose="00000500000000000000" charset="-122"/>
              <a:ea typeface="三极行书简" panose="00000500000000000000" charset="-122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kumimoji="1" lang="zh-CN" altLang="en-US" sz="36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</a:rPr>
              <a:t>朝如青丝暮成雪</a:t>
            </a:r>
            <a:endParaRPr kumimoji="1" lang="zh-CN" altLang="en-US" sz="3600" b="1">
              <a:solidFill>
                <a:schemeClr val="tx1"/>
              </a:solidFill>
              <a:latin typeface="三极行书简" panose="00000500000000000000" charset="-122"/>
              <a:ea typeface="三极行书简" panose="00000500000000000000" charset="-122"/>
            </a:endParaRPr>
          </a:p>
        </p:txBody>
      </p:sp>
      <p:sp>
        <p:nvSpPr>
          <p:cNvPr id="47108" name="AutoShape 5"/>
          <p:cNvSpPr/>
          <p:nvPr>
            <p:custDataLst>
              <p:tags r:id="rId17"/>
            </p:custDataLst>
          </p:nvPr>
        </p:nvSpPr>
        <p:spPr>
          <a:xfrm>
            <a:off x="6714490" y="1453515"/>
            <a:ext cx="135890" cy="915035"/>
          </a:xfrm>
          <a:prstGeom prst="rightBrace">
            <a:avLst>
              <a:gd name="adj1" fmla="val 6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kumimoji="1" lang="zh-CN" altLang="zh-CN" sz="2400" b="1">
              <a:solidFill>
                <a:srgbClr val="FF3300"/>
              </a:solidFill>
              <a:latin typeface="Times New Roman" panose="02020603050405020304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81240" y="1283970"/>
            <a:ext cx="260096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</a:rPr>
              <a:t>人生易老</a:t>
            </a:r>
            <a:endParaRPr lang="zh-CN" altLang="en-US" sz="36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</a:rPr>
              <a:t>青春不再</a:t>
            </a:r>
            <a:endParaRPr lang="zh-CN" altLang="en-US" sz="36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</a:endParaRPr>
          </a:p>
        </p:txBody>
      </p:sp>
      <p:sp>
        <p:nvSpPr>
          <p:cNvPr id="47111" name="Text Box 8"/>
          <p:cNvSpPr/>
          <p:nvPr>
            <p:custDataLst>
              <p:tags r:id="rId19"/>
            </p:custDataLst>
          </p:nvPr>
        </p:nvSpPr>
        <p:spPr>
          <a:xfrm>
            <a:off x="3167380" y="3075305"/>
            <a:ext cx="3388995" cy="1254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algn="l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kumimoji="1" sz="36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天生我材必有用</a:t>
            </a:r>
            <a:endParaRPr kumimoji="1" sz="3600" b="1">
              <a:solidFill>
                <a:schemeClr val="tx1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  <a:p>
            <a:pPr marL="0" lvl="0" algn="l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kumimoji="1" sz="36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千金散尽还复来</a:t>
            </a:r>
            <a:endParaRPr kumimoji="1" sz="3200" b="1">
              <a:solidFill>
                <a:schemeClr val="tx1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  <p:sp>
        <p:nvSpPr>
          <p:cNvPr id="47114" name="AutoShape 11"/>
          <p:cNvSpPr/>
          <p:nvPr>
            <p:custDataLst>
              <p:tags r:id="rId20"/>
            </p:custDataLst>
          </p:nvPr>
        </p:nvSpPr>
        <p:spPr>
          <a:xfrm>
            <a:off x="6714490" y="3141345"/>
            <a:ext cx="189865" cy="915035"/>
          </a:xfrm>
          <a:prstGeom prst="rightBrace">
            <a:avLst>
              <a:gd name="adj1" fmla="val 44444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algn="ctr" eaLnBrk="1" hangingPunct="1">
              <a:buNone/>
            </a:pPr>
            <a:endParaRPr kumimoji="1" altLang="zh-CN" sz="2400" b="1">
              <a:solidFill>
                <a:srgbClr val="FF33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381256" y="3031511"/>
            <a:ext cx="20574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8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壮志未酬</a:t>
            </a:r>
            <a:endParaRPr lang="zh-CN" altLang="en-US" sz="36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  <a:p>
            <a:pPr lvl="0" algn="l">
              <a:lnSpc>
                <a:spcPct val="8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怀才不遇</a:t>
            </a:r>
            <a:endParaRPr lang="zh-CN" altLang="en-US" sz="36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  <p:sp>
        <p:nvSpPr>
          <p:cNvPr id="47112" name="Text Box 9"/>
          <p:cNvSpPr/>
          <p:nvPr>
            <p:custDataLst>
              <p:tags r:id="rId22"/>
            </p:custDataLst>
          </p:nvPr>
        </p:nvSpPr>
        <p:spPr>
          <a:xfrm>
            <a:off x="3167380" y="4820285"/>
            <a:ext cx="3388995" cy="1254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algn="l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kumimoji="1" sz="36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古来圣贤皆寂寞</a:t>
            </a:r>
            <a:endParaRPr kumimoji="1" sz="3600" b="1">
              <a:solidFill>
                <a:schemeClr val="tx1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  <a:p>
            <a:pPr marL="0" lvl="0" algn="l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kumimoji="1" sz="36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惟有饮者留其名</a:t>
            </a:r>
            <a:endParaRPr kumimoji="1" sz="3600" b="1">
              <a:solidFill>
                <a:schemeClr val="tx1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  <p:sp>
        <p:nvSpPr>
          <p:cNvPr id="47113" name="AutoShape 10"/>
          <p:cNvSpPr/>
          <p:nvPr>
            <p:custDataLst>
              <p:tags r:id="rId23"/>
            </p:custDataLst>
          </p:nvPr>
        </p:nvSpPr>
        <p:spPr>
          <a:xfrm>
            <a:off x="6697980" y="4950460"/>
            <a:ext cx="152400" cy="993775"/>
          </a:xfrm>
          <a:prstGeom prst="rightBrace">
            <a:avLst>
              <a:gd name="adj1" fmla="val 6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</a:ln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algn="ctr" eaLnBrk="1" hangingPunct="1">
              <a:buNone/>
            </a:pPr>
            <a:endParaRPr kumimoji="1" altLang="zh-CN" sz="2400" b="1">
              <a:solidFill>
                <a:srgbClr val="FF3300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381240" y="4705985"/>
            <a:ext cx="310896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8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圣贤寂寞</a:t>
            </a:r>
            <a:endParaRPr lang="zh-CN" altLang="en-US" sz="36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  <a:p>
            <a:pPr lvl="0" algn="l">
              <a:lnSpc>
                <a:spcPct val="8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失意落魄</a:t>
            </a:r>
            <a:endParaRPr lang="zh-CN" altLang="en-US" sz="36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5"/>
            </p:custDataLst>
          </p:nvPr>
        </p:nvSpPr>
        <p:spPr>
          <a:xfrm>
            <a:off x="1066165" y="143510"/>
            <a:ext cx="11057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任务三：</a:t>
            </a:r>
            <a:r>
              <a:rPr lang="zh-CN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分析李白之愁</a:t>
            </a:r>
            <a:endParaRPr lang="zh-CN" sz="4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6"/>
            </p:custDataLst>
          </p:nvPr>
        </p:nvSpPr>
        <p:spPr>
          <a:xfrm>
            <a:off x="7909560" y="266700"/>
            <a:ext cx="337693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zh-CN" sz="3600" b="1">
                <a:latin typeface="微软雅黑" panose="020B0503020204020204" charset="-122"/>
                <a:ea typeface="微软雅黑" panose="020B0503020204020204" charset="-122"/>
              </a:rPr>
              <a:t>作者因何而愁？</a:t>
            </a:r>
            <a:endParaRPr lang="zh-CN" altLang="zh-CN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7117" grpId="0" bldLvl="0" animBg="1"/>
      <p:bldP spid="47107" grpId="0"/>
      <p:bldP spid="47108" grpId="0" bldLvl="0" animBg="1"/>
      <p:bldP spid="10" grpId="0"/>
      <p:bldP spid="47111" grpId="0"/>
      <p:bldP spid="47114" grpId="0" bldLvl="0" animBg="1"/>
      <p:bldP spid="11" grpId="0"/>
      <p:bldP spid="47112" grpId="0"/>
      <p:bldP spid="47113" grpId="0" bldLvl="0" animBg="1"/>
      <p:bldP spid="17" grpId="0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-10984" y="0"/>
            <a:ext cx="12202538" cy="6858000"/>
            <a:chOff x="-10538" y="0"/>
            <a:chExt cx="12202538" cy="6858000"/>
          </a:xfrm>
        </p:grpSpPr>
        <p:grpSp>
          <p:nvGrpSpPr>
            <p:cNvPr id="30" name="组合 29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37" name="图片 3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-6917283" y="10311370"/>
            <a:ext cx="15113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endParaRPr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2003429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7825" y="248920"/>
            <a:ext cx="717550" cy="7175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1066165" y="143510"/>
            <a:ext cx="110572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任务四：</a:t>
            </a:r>
            <a:r>
              <a:rPr lang="zh-CN" sz="44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分析李白形象</a:t>
            </a:r>
            <a:endParaRPr lang="zh-CN" sz="4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733425" y="2399030"/>
            <a:ext cx="75323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你从诗中读出一个怎样的李白？</a:t>
            </a:r>
            <a:endParaRPr lang="zh-CN" altLang="en-US" sz="4000" b="1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r>
              <a:rPr lang="en-US" altLang="zh-CN" sz="4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    </a:t>
            </a:r>
            <a:r>
              <a:rPr lang="zh-CN" altLang="en-US" sz="40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请结合具体诗句分析</a:t>
            </a:r>
            <a:endParaRPr lang="zh-CN" altLang="en-US" sz="40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74" y="2820684"/>
            <a:ext cx="3805487" cy="409018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-189" y="0"/>
            <a:ext cx="12202538" cy="6858000"/>
            <a:chOff x="-10538" y="0"/>
            <a:chExt cx="12202538" cy="6858000"/>
          </a:xfrm>
        </p:grpSpPr>
        <p:grpSp>
          <p:nvGrpSpPr>
            <p:cNvPr id="30" name="组合 29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37" name="图片 3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466725" y="822960"/>
            <a:ext cx="1784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48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乐观、自信</a:t>
            </a:r>
            <a:endParaRPr lang="zh-CN" sz="48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2891790" y="567690"/>
            <a:ext cx="841819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20090" algn="l" fontAlgn="auto" latinLnBrk="1"/>
            <a:r>
              <a:rPr lang="zh-CN" sz="36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人生得意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须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尽欢，莫使金樽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空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对月</a:t>
            </a:r>
            <a:endParaRPr lang="zh-CN" sz="36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720090" algn="l" fontAlgn="auto" latinLnBrk="1"/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天生我材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必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有用，千金散尽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还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复来</a:t>
            </a:r>
            <a:endParaRPr lang="zh-CN" sz="36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577850" y="3274695"/>
            <a:ext cx="1784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48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豪爽、狂放</a:t>
            </a:r>
            <a:endParaRPr lang="zh-CN" sz="48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2600325" y="2461260"/>
            <a:ext cx="90938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20090" algn="l" fontAlgn="auto" latinLnBrk="1"/>
            <a:r>
              <a:rPr lang="zh-CN" sz="36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烹羊宰牛且为乐，会须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一饮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三百杯</a:t>
            </a:r>
            <a:endParaRPr lang="zh-CN" sz="36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720090" algn="l" fontAlgn="auto" latinLnBrk="1"/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岑夫子，丹丘生，将进酒，杯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莫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停</a:t>
            </a:r>
            <a:endParaRPr lang="zh-CN" sz="36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720090" algn="l" fontAlgn="auto" latinLnBrk="1"/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主人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何为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言少钱，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径须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沽取对君酌</a:t>
            </a:r>
            <a:endParaRPr lang="zh-CN" sz="3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720090" algn="l" fontAlgn="auto" latinLnBrk="1"/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五花马、千金裘，呼儿将出换美酒，与尔同销万古愁</a:t>
            </a:r>
            <a:endParaRPr lang="zh-CN" sz="3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-10984" y="0"/>
            <a:ext cx="12202538" cy="6858000"/>
            <a:chOff x="-10538" y="0"/>
            <a:chExt cx="12202538" cy="6858000"/>
          </a:xfrm>
        </p:grpSpPr>
        <p:grpSp>
          <p:nvGrpSpPr>
            <p:cNvPr id="30" name="组合 29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37" name="图片 3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1467485" y="521970"/>
            <a:ext cx="1784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48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怀才不遇</a:t>
            </a:r>
            <a:endParaRPr lang="zh-CN" sz="48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252470" y="648335"/>
            <a:ext cx="8209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20090" algn="l" fontAlgn="auto" latinLnBrk="1"/>
            <a:r>
              <a:rPr lang="zh-CN" sz="36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钟鼓馔玉不足贵，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但愿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长醉不用醒</a:t>
            </a:r>
            <a:endParaRPr lang="zh-CN" sz="3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720090" algn="l" fontAlgn="auto" latinLnBrk="1"/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古来圣贤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皆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寂寞，</a:t>
            </a:r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惟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有饮者留其名</a:t>
            </a:r>
            <a:endParaRPr lang="zh-CN" sz="3600" b="1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indent="720090" algn="l" fontAlgn="auto" latinLnBrk="1"/>
            <a:r>
              <a:rPr lang="zh-CN" sz="48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陈王</a:t>
            </a:r>
            <a:r>
              <a:rPr lang="zh-CN" sz="36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昔时宴平乐，斗酒十千恣欢谑</a:t>
            </a:r>
            <a:endParaRPr lang="zh-CN" sz="36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976" y="2767979"/>
            <a:ext cx="3805487" cy="40901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66725" y="570865"/>
            <a:ext cx="1078674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>
              <a:lnSpc>
                <a:spcPct val="100000"/>
              </a:lnSpc>
              <a:buClrTx/>
              <a:buFontTx/>
              <a:buNone/>
            </a:pPr>
            <a:r>
              <a:rPr lang="zh-CN" altLang="en-US" sz="32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任务四：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反复诵读体悟全诗</a:t>
            </a:r>
            <a:r>
              <a:rPr lang="zh-CN" altLang="en-US" sz="32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，你读出了一个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怎样的李白</a:t>
            </a:r>
            <a:r>
              <a:rPr lang="zh-CN" altLang="en-US" sz="3200" b="1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？结合诗句简要概括。</a:t>
            </a:r>
            <a:endParaRPr lang="zh-CN" altLang="en-US" sz="3200" b="1" noProof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14375" y="1734820"/>
            <a:ext cx="1076325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>
              <a:lnSpc>
                <a:spcPct val="100000"/>
              </a:lnSpc>
              <a:buClrTx/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①眼界高远，气势奔放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:</a:t>
            </a:r>
            <a:r>
              <a:rPr lang="zh-CN" altLang="en-US" sz="2800" b="1"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君不见黄河之水天上来，奔流到海不复回。</a:t>
            </a:r>
            <a:endParaRPr lang="en-US" altLang="zh-CN" sz="2800" b="1" u="none" baseline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marR="0" lvl="0" indent="0" defTabSz="914400">
              <a:lnSpc>
                <a:spcPct val="100000"/>
              </a:lnSpc>
              <a:buClrTx/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②热爱生活，及时行乐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:</a:t>
            </a:r>
            <a:r>
              <a:rPr lang="zh-CN" altLang="en-US" sz="2800" b="1"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人生得意须尽欢，莫使金樽空对月。</a:t>
            </a:r>
            <a:endParaRPr lang="en-US" altLang="zh-CN" sz="2800" b="1" u="none" baseline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marR="0" lvl="0" indent="0" defTabSz="914400">
              <a:lnSpc>
                <a:spcPct val="100000"/>
              </a:lnSpc>
              <a:buClrTx/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③乐观自信，慷慨豪放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:</a:t>
            </a:r>
            <a:r>
              <a:rPr lang="zh-CN" altLang="en-US" sz="2800" b="1"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天生我材必有用，千金散尽还复来。烹羊宰牛且为乐，会须一饮三百杯。</a:t>
            </a:r>
            <a:endParaRPr lang="en-US" altLang="zh-CN" sz="2800" b="1" u="none" baseline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14350" marR="0" lvl="0" indent="-514350" defTabSz="914400">
              <a:lnSpc>
                <a:spcPct val="100000"/>
              </a:lnSpc>
              <a:buClrTx/>
              <a:buFont typeface="Arial" panose="020B0604020202020204" pitchFamily="34" charset="0"/>
              <a:buAutoNum type="circleNumDbPlain" startAt="4"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怀才不遇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:</a:t>
            </a:r>
            <a:r>
              <a:rPr lang="zh-CN" altLang="en-US" sz="2800" b="1"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钟鼓馔玉不足贵，但愿长醉不愿醒。古来圣贤皆寂寞，惟有饮者留其名。</a:t>
            </a:r>
            <a:endParaRPr lang="en-US" altLang="zh-CN" sz="2800" b="1" u="none" baseline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marR="0" lvl="0" indent="0" defTabSz="914400">
              <a:lnSpc>
                <a:spcPct val="100000"/>
              </a:lnSpc>
              <a:buClrTx/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⑤狂放不羁，愤激无比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+mn-ea"/>
              </a:rPr>
              <a:t>:</a:t>
            </a:r>
            <a:r>
              <a:rPr lang="zh-CN" altLang="en-US" sz="2800" b="1"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五花马、千金裘，呼儿将出换美酒，与尔同销万古愁。</a:t>
            </a:r>
            <a:endParaRPr lang="zh-CN" altLang="en-US" sz="2800" b="1">
              <a:effectLst>
                <a:outerShdw blurRad="38100" dist="38100" dir="2700000" algn="tl">
                  <a:srgbClr val="FFFFFF"/>
                </a:outerShdw>
              </a:effectLst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0"/>
            <a:ext cx="1087755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474345" y="503555"/>
            <a:ext cx="3615055" cy="100647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15950" y="684530"/>
            <a:ext cx="333121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ea"/>
                <a:ea typeface="+mj-ea"/>
                <a:cs typeface="隶书" panose="02010509060101010101" charset="-122"/>
                <a:sym typeface="+mn-lt"/>
              </a:rPr>
              <a:t>矛盾的人生</a:t>
            </a:r>
            <a:endParaRPr lang="zh-CN" altLang="en-US" sz="2700" b="1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隶书" panose="02010509060101010101" charset="-122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29410" y="2390140"/>
            <a:ext cx="736600" cy="35147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人生得意须尽欢</a:t>
            </a:r>
            <a:r>
              <a:rPr lang="zh-CN" altLang="en-US">
                <a:sym typeface="+mn-ea"/>
              </a:rPr>
              <a:t>，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92810" y="1590675"/>
            <a:ext cx="736600" cy="3714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与尔同销万古愁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0276840" y="1391285"/>
            <a:ext cx="736600" cy="33547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钟鼓馔玉不足贵</a:t>
            </a:r>
            <a:endParaRPr lang="zh-CN" altLang="en-US" sz="3600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9478010" y="2150745"/>
            <a:ext cx="736600" cy="3314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惟有饮者留其名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806700" y="1819910"/>
            <a:ext cx="715962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高度的自信与彻底的自卑</a:t>
            </a:r>
            <a:endParaRPr lang="zh-CN" altLang="en-US" sz="3600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360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无边的欢乐与无边的忧愁并存</a:t>
            </a:r>
            <a:endParaRPr lang="zh-CN" altLang="en-US" sz="3600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360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摈弃富贵与猎取功名对峙</a:t>
            </a:r>
            <a:endParaRPr lang="zh-CN" altLang="en-US" sz="3600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360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旷达放纵与坚定执着相关联</a:t>
            </a:r>
            <a:endParaRPr lang="zh-CN" altLang="en-US" sz="3600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en-US" altLang="zh-CN" sz="360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         ——</a:t>
            </a:r>
            <a:r>
              <a:rPr lang="zh-CN" altLang="en-US" sz="360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戴建业 </a:t>
            </a:r>
            <a:endParaRPr lang="zh-CN" altLang="en-US" sz="3600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endParaRPr lang="zh-CN" altLang="en-US">
              <a:solidFill>
                <a:srgbClr val="C00000"/>
              </a:solidFill>
            </a:endParaRPr>
          </a:p>
          <a:p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97" y="1"/>
            <a:ext cx="2345603" cy="1215258"/>
          </a:xfrm>
          <a:prstGeom prst="rect">
            <a:avLst/>
          </a:prstGeom>
        </p:spPr>
      </p:pic>
      <p:pic>
        <p:nvPicPr>
          <p:cNvPr id="2" name="图片 1" descr="2003429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77825" y="248920"/>
            <a:ext cx="717550" cy="7175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1177290" y="248920"/>
            <a:ext cx="2643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Aa溪山兰亭 茶浸竹间 (非商业使用)" panose="02010600010101010101" charset="-122"/>
                <a:ea typeface="Aa溪山兰亭 茶浸竹间 (非商业使用)" panose="02010600010101010101" charset="-122"/>
              </a:rPr>
              <a:t>课堂小结</a:t>
            </a:r>
            <a:endParaRPr lang="zh-CN" altLang="en-US" sz="4000" b="1">
              <a:latin typeface="Aa溪山兰亭 茶浸竹间 (非商业使用)" panose="02010600010101010101" charset="-122"/>
              <a:ea typeface="Aa溪山兰亭 茶浸竹间 (非商业使用)" panose="02010600010101010101" charset="-122"/>
            </a:endParaRPr>
          </a:p>
        </p:txBody>
      </p:sp>
      <p:sp>
        <p:nvSpPr>
          <p:cNvPr id="61442" name="Rectangle 2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162560" y="881380"/>
            <a:ext cx="11736070" cy="57023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  <a:miter lim="800000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eaLnBrk="1" hangingPunct="1">
              <a:lnSpc>
                <a:spcPct val="14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</a:rPr>
              <a:t>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李白的身上浸透着儒家思想的血液，他平生的追求有两个，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一是追求精神自由，二是建立丰功伟业。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追求精神自由导致他的一系列行为：反抗传统，蔑视权贵，理想超出于王法所规定的社会等级秩序之外；建立丰功伟业，又使他与传统妥协，求助于权贵，回到王法所规定的社会秩序之中。但现实中又不可能同时占有以上二者。他的梦碎了，于是，他开始纵酒，他开始狂歌，开始了永远没有尽头的愁苦。文中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他以圣贤自称，以喝酒排解内心的苦闷，以纵酒来对抗现实的龌龊，以精神的旷达来张扬自己的个性。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因为他是谪仙人，所以他必定拥有恣情傲物的权利。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酒是引子，愁是血液，狂是脊梁。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595755" y="2099310"/>
            <a:ext cx="9000490" cy="2658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288000" bIns="2880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总</a:t>
            </a:r>
            <a:r>
              <a:rPr lang="en-US" alt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 </a:t>
            </a: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结</a:t>
            </a:r>
            <a:r>
              <a:rPr lang="en-US" alt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 </a:t>
            </a: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全</a:t>
            </a:r>
            <a:r>
              <a:rPr lang="en-US" alt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 </a:t>
            </a: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诗</a:t>
            </a:r>
            <a:endParaRPr lang="zh-CN" sz="8800" b="1">
              <a:solidFill>
                <a:srgbClr val="C00000"/>
              </a:solidFill>
              <a:effectLst/>
              <a:latin typeface="方正全福体" panose="02000500000000000000" charset="-122"/>
              <a:ea typeface="方正全福体" panose="02000500000000000000" charset="-122"/>
              <a:cs typeface="+mn-ea"/>
              <a:sym typeface="+mn-lt"/>
            </a:endParaRPr>
          </a:p>
          <a:p>
            <a:pPr algn="ctr">
              <a:lnSpc>
                <a:spcPct val="110000"/>
              </a:lnSpc>
            </a:pP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概</a:t>
            </a:r>
            <a:r>
              <a:rPr lang="en-US" alt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 </a:t>
            </a: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括</a:t>
            </a:r>
            <a:r>
              <a:rPr lang="en-US" alt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 </a:t>
            </a: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主</a:t>
            </a:r>
            <a:r>
              <a:rPr lang="en-US" alt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 </a:t>
            </a:r>
            <a:r>
              <a:rPr lang="zh-CN" sz="8800" b="1">
                <a:solidFill>
                  <a:srgbClr val="C00000"/>
                </a:soli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  <a:sym typeface="+mn-lt"/>
              </a:rPr>
              <a:t>旨</a:t>
            </a:r>
            <a:endParaRPr lang="zh-CN" sz="8800" b="1">
              <a:solidFill>
                <a:srgbClr val="C00000"/>
              </a:solidFill>
              <a:effectLst/>
              <a:latin typeface="方正全福体" panose="02000500000000000000" charset="-122"/>
              <a:ea typeface="方正全福体" panose="020005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03278" y="103655"/>
            <a:ext cx="2120192" cy="2662722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196975" y="379499"/>
            <a:ext cx="5346700" cy="450850"/>
          </a:xfrm>
        </p:spPr>
        <p:txBody>
          <a:bodyPr>
            <a:normAutofit/>
          </a:bodyPr>
          <a:lstStyle/>
          <a:p>
            <a:r>
              <a:rPr lang="zh-CN" altLang="en-US"/>
              <a:t>解题</a:t>
            </a:r>
            <a:endParaRPr lang="zh-CN" altLang="en-US"/>
          </a:p>
        </p:txBody>
      </p:sp>
      <p:pic>
        <p:nvPicPr>
          <p:cNvPr id="22" name="图片 8" descr="201703281949418696280948[1]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7F5E9"/>
              </a:clrFrom>
              <a:clrTo>
                <a:srgbClr val="F7F5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910" y="4246245"/>
            <a:ext cx="4657090" cy="3250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0"/>
          <a:stretch>
            <a:fillRect/>
          </a:stretch>
        </p:blipFill>
        <p:spPr bwMode="auto">
          <a:xfrm>
            <a:off x="9712" y="-109724"/>
            <a:ext cx="12191999" cy="19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文本框 1"/>
          <p:cNvSpPr/>
          <p:nvPr>
            <p:custDataLst>
              <p:tags r:id="rId1"/>
            </p:custDataLst>
          </p:nvPr>
        </p:nvSpPr>
        <p:spPr>
          <a:xfrm>
            <a:off x="414655" y="188278"/>
            <a:ext cx="5928995" cy="70675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4000" b="1">
                <a:latin typeface="Aa溪山兰亭 茶浸竹间 (非商业使用)" panose="02010600010101010101" charset="-122"/>
                <a:ea typeface="Aa溪山兰亭 茶浸竹间 (非商业使用)" panose="02010600010101010101" charset="-122"/>
              </a:rPr>
              <a:t>诗人劝酒的原因有哪些 ？</a:t>
            </a:r>
            <a:endParaRPr lang="zh-CN" altLang="en-US" sz="3600"/>
          </a:p>
        </p:txBody>
      </p:sp>
      <p:sp>
        <p:nvSpPr>
          <p:cNvPr id="50179" name="右大括号 49157"/>
          <p:cNvSpPr/>
          <p:nvPr>
            <p:custDataLst>
              <p:tags r:id="rId2"/>
            </p:custDataLst>
          </p:nvPr>
        </p:nvSpPr>
        <p:spPr>
          <a:xfrm flipH="1">
            <a:off x="4810125" y="1285875"/>
            <a:ext cx="228600" cy="1447800"/>
          </a:xfrm>
          <a:prstGeom prst="rightBrace">
            <a:avLst>
              <a:gd name="adj1" fmla="val 52602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3200" b="1"/>
          </a:p>
        </p:txBody>
      </p:sp>
      <p:sp>
        <p:nvSpPr>
          <p:cNvPr id="50180" name="矩形 49158"/>
          <p:cNvSpPr/>
          <p:nvPr>
            <p:custDataLst>
              <p:tags r:id="rId3"/>
            </p:custDataLst>
          </p:nvPr>
        </p:nvSpPr>
        <p:spPr>
          <a:xfrm>
            <a:off x="5088255" y="866775"/>
            <a:ext cx="295529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sz="32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人生得意要饮</a:t>
            </a:r>
            <a:endParaRPr sz="3200" b="1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0181" name="文本框 49159"/>
          <p:cNvSpPr/>
          <p:nvPr>
            <p:custDataLst>
              <p:tags r:id="rId4"/>
            </p:custDataLst>
          </p:nvPr>
        </p:nvSpPr>
        <p:spPr>
          <a:xfrm>
            <a:off x="5050155" y="2211705"/>
            <a:ext cx="318516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sz="32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现在不得意要饮</a:t>
            </a:r>
            <a:endParaRPr sz="3200" b="1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0182" name="文本框 49161"/>
          <p:cNvSpPr/>
          <p:nvPr>
            <p:custDataLst>
              <p:tags r:id="rId5"/>
            </p:custDataLst>
          </p:nvPr>
        </p:nvSpPr>
        <p:spPr>
          <a:xfrm>
            <a:off x="2365375" y="1657350"/>
            <a:ext cx="2459038" cy="1076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（一）要饮，要狂饮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0183" name="文本框 49162"/>
          <p:cNvSpPr/>
          <p:nvPr>
            <p:custDataLst>
              <p:tags r:id="rId6"/>
            </p:custDataLst>
          </p:nvPr>
        </p:nvSpPr>
        <p:spPr>
          <a:xfrm>
            <a:off x="2371725" y="4029075"/>
            <a:ext cx="2589213" cy="10763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sz="3200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（二）劝饮，劝豪饮</a:t>
            </a:r>
            <a:endParaRPr sz="3200" b="1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50184" name="右大括号 49163"/>
          <p:cNvSpPr/>
          <p:nvPr>
            <p:custDataLst>
              <p:tags r:id="rId7"/>
            </p:custDataLst>
          </p:nvPr>
        </p:nvSpPr>
        <p:spPr>
          <a:xfrm flipH="1">
            <a:off x="4818380" y="3495675"/>
            <a:ext cx="142240" cy="1839595"/>
          </a:xfrm>
          <a:prstGeom prst="rightBrace">
            <a:avLst>
              <a:gd name="adj1" fmla="val 52602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3200" b="1"/>
          </a:p>
        </p:txBody>
      </p:sp>
      <p:sp>
        <p:nvSpPr>
          <p:cNvPr id="50185" name="矩形 49164"/>
          <p:cNvSpPr/>
          <p:nvPr>
            <p:custDataLst>
              <p:tags r:id="rId8"/>
            </p:custDataLst>
          </p:nvPr>
        </p:nvSpPr>
        <p:spPr>
          <a:xfrm>
            <a:off x="5062855" y="3211830"/>
            <a:ext cx="3005455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3200" b="1" spc="0">
                <a:latin typeface="华文中宋" panose="02010600040101010101" charset="-122"/>
                <a:ea typeface="华文中宋" panose="02010600040101010101" charset="-122"/>
              </a:rPr>
              <a:t>富贵不足取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marL="0" marR="0" lvl="0" indent="0"/>
            <a:r>
              <a:rPr lang="zh-CN" altLang="en-US" sz="3200" b="1" spc="0">
                <a:latin typeface="华文中宋" panose="02010600040101010101" charset="-122"/>
                <a:ea typeface="华文中宋" panose="02010600040101010101" charset="-122"/>
              </a:rPr>
              <a:t>饮酒可留名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marL="0" marR="0" lvl="0" indent="0"/>
            <a:r>
              <a:rPr lang="zh-CN" altLang="en-US" sz="2800" b="1" spc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spc="0">
                <a:solidFill>
                  <a:srgbClr val="0000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（历史）</a:t>
            </a:r>
            <a:endParaRPr lang="zh-CN" altLang="en-US" sz="2800" b="1">
              <a:solidFill>
                <a:srgbClr val="0000F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186" name="文本框 49165"/>
          <p:cNvSpPr txBox="1"/>
          <p:nvPr>
            <p:custDataLst>
              <p:tags r:id="rId9"/>
            </p:custDataLst>
          </p:nvPr>
        </p:nvSpPr>
        <p:spPr>
          <a:xfrm>
            <a:off x="5038725" y="4822190"/>
            <a:ext cx="2286000" cy="15068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/>
            <a:r>
              <a:rPr lang="zh-CN" altLang="en-US" sz="3200" b="1" spc="0">
                <a:latin typeface="华文中宋" panose="02010600040101010101" charset="-122"/>
                <a:ea typeface="华文中宋" panose="02010600040101010101" charset="-122"/>
              </a:rPr>
              <a:t>钱财何言少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marR="0" lvl="0"/>
            <a:r>
              <a:rPr lang="zh-CN" altLang="en-US" sz="3200" b="1" spc="0">
                <a:latin typeface="华文中宋" panose="02010600040101010101" charset="-122"/>
                <a:ea typeface="华文中宋" panose="02010600040101010101" charset="-122"/>
              </a:rPr>
              <a:t>饮酒可销愁</a:t>
            </a:r>
            <a:endParaRPr lang="zh-CN" altLang="en-US" sz="2800" b="1">
              <a:latin typeface="Times New Roman" panose="02020603050405020304" charset="0"/>
            </a:endParaRPr>
          </a:p>
          <a:p>
            <a:pPr marR="0" lvl="0" algn="l"/>
            <a:r>
              <a:rPr lang="zh-CN" altLang="en-US" sz="2800" b="1" spc="0">
                <a:solidFill>
                  <a:srgbClr val="0000F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（现实）</a:t>
            </a:r>
            <a:endParaRPr lang="zh-CN" altLang="en-US" sz="2800" b="1">
              <a:solidFill>
                <a:srgbClr val="0000F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190" name="右大括号 49170"/>
          <p:cNvSpPr/>
          <p:nvPr>
            <p:custDataLst>
              <p:tags r:id="rId10"/>
            </p:custDataLst>
          </p:nvPr>
        </p:nvSpPr>
        <p:spPr>
          <a:xfrm flipH="1">
            <a:off x="2366963" y="1971675"/>
            <a:ext cx="152400" cy="2209800"/>
          </a:xfrm>
          <a:prstGeom prst="rightBrace">
            <a:avLst>
              <a:gd name="adj1" fmla="val 120431"/>
              <a:gd name="adj2" fmla="val 50000"/>
            </a:avLst>
          </a:prstGeom>
          <a:noFill/>
          <a:ln>
            <a:solidFill>
              <a:schemeClr val="tx1"/>
            </a:solidFill>
            <a:round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3200" b="1"/>
          </a:p>
        </p:txBody>
      </p:sp>
      <p:sp>
        <p:nvSpPr>
          <p:cNvPr id="50191" name="文本框 49171"/>
          <p:cNvSpPr/>
          <p:nvPr>
            <p:custDataLst>
              <p:tags r:id="rId11"/>
            </p:custDataLst>
          </p:nvPr>
        </p:nvSpPr>
        <p:spPr>
          <a:xfrm>
            <a:off x="1707833" y="2352675"/>
            <a:ext cx="675005" cy="1600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eaVert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将进酒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12"/>
            </p:custDataLst>
          </p:nvPr>
        </p:nvGrpSpPr>
        <p:grpSpPr>
          <a:xfrm>
            <a:off x="8295005" y="1146175"/>
            <a:ext cx="2266315" cy="1447800"/>
            <a:chOff x="13063" y="1805"/>
            <a:chExt cx="3569" cy="2280"/>
          </a:xfrm>
        </p:grpSpPr>
        <p:sp>
          <p:nvSpPr>
            <p:cNvPr id="50178" name="矩形 49156"/>
            <p:cNvSpPr/>
            <p:nvPr>
              <p:custDataLst>
                <p:tags r:id="rId13"/>
              </p:custDataLst>
            </p:nvPr>
          </p:nvSpPr>
          <p:spPr>
            <a:xfrm>
              <a:off x="13578" y="1905"/>
              <a:ext cx="3055" cy="169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lvl="0" indent="0"/>
              <a:r>
                <a:rPr lang="zh-CN" altLang="en-US" sz="3200" b="1" spc="0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人生短暂</a:t>
              </a:r>
              <a:endParaRPr lang="zh-CN" altLang="en-US" sz="32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/>
              <a:r>
                <a:rPr lang="zh-CN" altLang="en-US" sz="3200" b="1" spc="0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及时行乐</a:t>
              </a:r>
              <a:endParaRPr lang="zh-CN" altLang="en-US" sz="3200" b="1" spc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192" name="右大括号 49160"/>
            <p:cNvSpPr/>
            <p:nvPr>
              <p:custDataLst>
                <p:tags r:id="rId14"/>
              </p:custDataLst>
            </p:nvPr>
          </p:nvSpPr>
          <p:spPr>
            <a:xfrm>
              <a:off x="13063" y="1805"/>
              <a:ext cx="120" cy="2280"/>
            </a:xfrm>
            <a:prstGeom prst="rightBrace">
              <a:avLst>
                <a:gd name="adj1" fmla="val 157806"/>
                <a:gd name="adj2" fmla="val 50000"/>
              </a:avLst>
            </a:prstGeom>
            <a:noFill/>
            <a:ln>
              <a:solidFill>
                <a:schemeClr val="tx1"/>
              </a:solidFill>
              <a:round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/>
            </a:p>
          </p:txBody>
        </p:sp>
      </p:grpSp>
      <p:grpSp>
        <p:nvGrpSpPr>
          <p:cNvPr id="3" name="组合 2"/>
          <p:cNvGrpSpPr/>
          <p:nvPr>
            <p:custDataLst>
              <p:tags r:id="rId15"/>
            </p:custDataLst>
          </p:nvPr>
        </p:nvGrpSpPr>
        <p:grpSpPr>
          <a:xfrm>
            <a:off x="8295005" y="3211830"/>
            <a:ext cx="2512695" cy="2463800"/>
            <a:chOff x="13063" y="5058"/>
            <a:chExt cx="3957" cy="3880"/>
          </a:xfrm>
        </p:grpSpPr>
        <p:sp>
          <p:nvSpPr>
            <p:cNvPr id="50187" name="文本框 49167"/>
            <p:cNvSpPr/>
            <p:nvPr>
              <p:custDataLst>
                <p:tags r:id="rId16"/>
              </p:custDataLst>
            </p:nvPr>
          </p:nvSpPr>
          <p:spPr>
            <a:xfrm>
              <a:off x="13730" y="6225"/>
              <a:ext cx="3290" cy="169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l"/>
              <a:r>
                <a:rPr sz="32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怀才不遇</a:t>
              </a:r>
              <a:endParaRPr sz="32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/>
              <a:r>
                <a:rPr sz="3200" b="1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借酒浇愁</a:t>
              </a:r>
              <a:endParaRPr sz="32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50193" name="右大括号 2"/>
            <p:cNvSpPr/>
            <p:nvPr>
              <p:custDataLst>
                <p:tags r:id="rId17"/>
              </p:custDataLst>
            </p:nvPr>
          </p:nvSpPr>
          <p:spPr>
            <a:xfrm>
              <a:off x="13063" y="5058"/>
              <a:ext cx="180" cy="3880"/>
            </a:xfrm>
            <a:prstGeom prst="rightBrace">
              <a:avLst>
                <a:gd name="adj1" fmla="val 158673"/>
                <a:gd name="adj2" fmla="val 50000"/>
              </a:avLst>
            </a:prstGeom>
            <a:noFill/>
            <a:ln>
              <a:solidFill>
                <a:schemeClr val="tx1"/>
              </a:solidFill>
              <a:round/>
            </a:ln>
          </p:spPr>
          <p:txBody>
            <a:bodyPr anchor="t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endParaRPr lang="zh-CN" altLang="en-US"/>
            </a:p>
          </p:txBody>
        </p:sp>
      </p:grpSp>
      <p:pic>
        <p:nvPicPr>
          <p:cNvPr id="50195" name="New picture"/>
          <p:cNvPicPr/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861800" y="12153900"/>
            <a:ext cx="317500" cy="2286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 fill="hold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 fill="hold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 fill="hold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2" grpId="0"/>
      <p:bldP spid="50183" grpId="0"/>
      <p:bldP spid="501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文本框 74753"/>
          <p:cNvSpPr txBox="1"/>
          <p:nvPr>
            <p:custDataLst>
              <p:tags r:id="rId1"/>
            </p:custDataLst>
          </p:nvPr>
        </p:nvSpPr>
        <p:spPr>
          <a:xfrm>
            <a:off x="581025" y="1614805"/>
            <a:ext cx="10711180" cy="3783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李白，字</a:t>
            </a:r>
            <a:r>
              <a:rPr lang="zh-CN" altLang="en-US"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，号</a:t>
            </a:r>
            <a:r>
              <a:rPr lang="en-US" altLang="zh-CN"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，被称为</a:t>
            </a:r>
            <a:r>
              <a:rPr lang="en-US" altLang="zh-CN"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，是继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屈原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之后的又一伟大的</a:t>
            </a:r>
            <a:r>
              <a:rPr lang="en-US" altLang="zh-CN"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诗人，与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杜甫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合称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大李杜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。他的诗歌风格</a:t>
            </a:r>
            <a:r>
              <a:rPr lang="en-US" altLang="zh-CN"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</a:t>
            </a:r>
            <a:r>
              <a:rPr lang="zh-CN" altLang="en-US" sz="32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3200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40000"/>
              </a:lnSpc>
              <a:spcBef>
                <a:spcPct val="50000"/>
              </a:spcBef>
              <a:buClrTx/>
              <a:buSzTx/>
              <a:buFontTx/>
            </a:pP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现存李白诗文一千余篇，其中以酒、酌、饮、杯、樽、觞为题入诗的有200余首，约占全部作品的四分之一。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92810" y="659130"/>
            <a:ext cx="202311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ea"/>
                <a:ea typeface="+mj-ea"/>
                <a:cs typeface="隶书" panose="02010509060101010101" charset="-122"/>
                <a:sym typeface="+mn-lt"/>
              </a:rPr>
              <a:t>知人论世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ea"/>
              <a:ea typeface="+mj-ea"/>
              <a:cs typeface="隶书" panose="02010509060101010101" charset="-122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581025" y="578485"/>
            <a:ext cx="2618105" cy="80518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961005" y="1818005"/>
            <a:ext cx="1035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太白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628515" y="1818005"/>
            <a:ext cx="1898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青莲居士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2240" y="1712595"/>
            <a:ext cx="1513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“诗仙”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996055" y="2441575"/>
            <a:ext cx="1753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浪漫主义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199130" y="3168015"/>
            <a:ext cx="5241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奔放飘逸、想象丰富、豪迈瑰丽。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uiExpand="1" build="p"/>
      <p:bldP spid="2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-10795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70" y="1215390"/>
            <a:ext cx="4894580" cy="60966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97" y="1"/>
            <a:ext cx="2345603" cy="1215258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230505" y="241300"/>
            <a:ext cx="9586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Aa溪山兰亭 茶浸竹间 (非商业使用)" panose="02010600010101010101" charset="-122"/>
                <a:ea typeface="Aa溪山兰亭 茶浸竹间 (非商业使用)" panose="02010600010101010101" charset="-122"/>
              </a:rPr>
              <a:t>拓展延伸：为何李白的思想感情如此复杂？</a:t>
            </a:r>
            <a:endParaRPr lang="zh-CN" altLang="en-US" sz="4000" b="1">
              <a:latin typeface="Aa溪山兰亭 茶浸竹间 (非商业使用)" panose="02010600010101010101" charset="-122"/>
              <a:ea typeface="Aa溪山兰亭 茶浸竹间 (非商业使用)" panose="02010600010101010101" charset="-122"/>
            </a:endParaRP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2966719" y="2004437"/>
            <a:ext cx="8936320" cy="44824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1000"/>
              </a:spcAft>
              <a:buFont typeface="Wingdings" panose="05000000000000000000" charset="0"/>
              <a:buChar char="ü"/>
            </a:pPr>
            <a:r>
              <a:rPr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“儒”即“入世”思想。</a:t>
            </a:r>
            <a:r>
              <a: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也就是李白身怀“济苍生，安社稷”的思想几次投身官场的原因，走仕途也曾是李白的人生理想。</a:t>
            </a:r>
            <a:endParaRPr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20000"/>
              </a:lnSpc>
              <a:spcAft>
                <a:spcPts val="1000"/>
              </a:spcAft>
              <a:buFont typeface="Wingdings" panose="05000000000000000000" charset="0"/>
              <a:buChar char="ü"/>
            </a:pPr>
            <a:r>
              <a:rPr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“道”即“出世”思想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当他在官场无路可走时，他能超然世外，取法山水以自适。</a:t>
            </a:r>
            <a:endParaRPr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20000"/>
              </a:lnSpc>
              <a:spcAft>
                <a:spcPts val="1000"/>
              </a:spcAft>
              <a:buFont typeface="Wingdings" panose="05000000000000000000" charset="0"/>
              <a:buChar char="ü"/>
            </a:pPr>
            <a:r>
              <a:rPr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“侠”即任侠思想。</a:t>
            </a:r>
            <a:r>
              <a: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作为中国封建社会特有的一种社会现象，侠讲究“言必信，行必果”，“重然诺，轻生死”及仗义疏财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2800" b="1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扶危济困之类的任侠精神。</a:t>
            </a:r>
            <a:endParaRPr sz="2800" b="1" err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5052060" y="1135380"/>
            <a:ext cx="4765040" cy="681990"/>
          </a:xfrm>
          <a:prstGeom prst="rect">
            <a:avLst/>
          </a:prstGeom>
          <a:solidFill>
            <a:srgbClr val="9A0000"/>
          </a:solidFill>
        </p:spPr>
        <p:txBody>
          <a:bodyPr wrap="square" lIns="3600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儒、道、侠的复杂思想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04895" y="1738850"/>
            <a:ext cx="1542422" cy="15119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61715" y="3036182"/>
            <a:ext cx="1542422" cy="150584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569665" y="4677604"/>
            <a:ext cx="1542422" cy="15058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97" y="1"/>
            <a:ext cx="2345603" cy="1215258"/>
          </a:xfrm>
          <a:prstGeom prst="rect">
            <a:avLst/>
          </a:prstGeom>
        </p:spPr>
      </p:pic>
      <p:pic>
        <p:nvPicPr>
          <p:cNvPr id="2" name="图片 1" descr="2003429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77825" y="248920"/>
            <a:ext cx="717550" cy="7175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1177290" y="248920"/>
            <a:ext cx="26435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Aa溪山兰亭 茶浸竹间 (非商业使用)" panose="02010600010101010101" charset="-122"/>
                <a:ea typeface="Aa溪山兰亭 茶浸竹间 (非商业使用)" panose="02010600010101010101" charset="-122"/>
              </a:rPr>
              <a:t>课堂小结</a:t>
            </a:r>
            <a:endParaRPr lang="zh-CN" altLang="en-US" sz="4000" b="1">
              <a:latin typeface="Aa溪山兰亭 茶浸竹间 (非商业使用)" panose="02010600010101010101" charset="-122"/>
              <a:ea typeface="Aa溪山兰亭 茶浸竹间 (非商业使用)" panose="02010600010101010101" charset="-122"/>
            </a:endParaRPr>
          </a:p>
        </p:txBody>
      </p:sp>
      <p:sp>
        <p:nvSpPr>
          <p:cNvPr id="61442" name="Rectangle 2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162560" y="881380"/>
            <a:ext cx="11736070" cy="57023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  <a:miter lim="800000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eaLnBrk="1" hangingPunct="1">
              <a:lnSpc>
                <a:spcPct val="14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三极行书简" panose="00000500000000000000" charset="-122"/>
                <a:ea typeface="三极行书简" panose="00000500000000000000" charset="-122"/>
              </a:rPr>
              <a:t>   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李白的身上浸透着儒家思想的血液，他平生的追求有两个，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一是追求精神自由，二是建立丰功伟业。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追求精神自由导致他的一系列行为：反抗传统，蔑视权贵，理想超出于王法所规定的社会等级秩序之外；建立丰功伟业，又使他与传统妥协，求助于权贵，回到王法所规定的社会秩序之中。但现实中又不可能同时占有以上二者。他的梦碎了，于是，他开始纵酒，他开始狂歌，开始了永远没有尽头的愁苦。文中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他以圣贤自称，以喝酒排解内心的苦闷，以纵酒来对抗现实的龌龊，以精神的旷达来张扬自己的个性。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因为他是谪仙人，所以他必定拥有恣情傲物的权利。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酒是引子，愁是血液，狂是脊梁。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395" name="矩形 1049394"/>
          <p:cNvSpPr/>
          <p:nvPr>
            <p:custDataLst>
              <p:tags r:id="rId1"/>
            </p:custDataLst>
          </p:nvPr>
        </p:nvSpPr>
        <p:spPr>
          <a:xfrm>
            <a:off x="1078230" y="1298575"/>
            <a:ext cx="10364470" cy="37230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•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–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6000" b="1">
                <a:solidFill>
                  <a:srgbClr val="FF0000"/>
                </a:solidFill>
              </a:rPr>
              <a:t>学习目标：</a:t>
            </a:r>
            <a:endParaRPr lang="zh-CN" altLang="en-US" sz="6000" b="1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SzTx/>
              <a:buNone/>
            </a:pPr>
            <a:r>
              <a:rPr lang="zh-CN" altLang="en-US" sz="1800"/>
              <a:t> </a:t>
            </a:r>
            <a:r>
              <a:rPr lang="en-US" altLang="zh-CN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知人论世，理解诗人思想感情的复杂性。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理清思路，把握诗歌中诗人情感的变化。</a:t>
            </a:r>
            <a:endParaRPr lang="en-US" altLang="zh-CN" sz="4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品味语言，赏析诗歌的艺术手法。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9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4939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4939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395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49395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9395">
                                            <p:txEl>
                                              <p:char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658" name="内容占位符 2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377825" y="966470"/>
            <a:ext cx="11483975" cy="57962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CC9900"/>
              </a:buClr>
              <a:buNone/>
            </a:pPr>
            <a:r>
              <a:rPr lang="zh-CN" altLang="en-US" sz="3295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1．《将进酒》中显示诗人对未来充满信心的诗句是：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                 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，              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  ”</a:t>
            </a:r>
            <a:endParaRPr lang="zh-CN" altLang="en-US" sz="3295" b="1" u="sng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Clr>
                <a:srgbClr val="CC9900"/>
              </a:buClr>
              <a:buNone/>
            </a:pPr>
            <a:r>
              <a:rPr lang="zh-CN" altLang="en-US" sz="3295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2．《将进酒》中抒写万古寂寞之愁的诗句是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“               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，               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 。”</a:t>
            </a:r>
            <a:endParaRPr lang="zh-CN" altLang="en-US" sz="3295" b="1" u="sng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Clr>
                <a:srgbClr val="CC9900"/>
              </a:buClr>
              <a:buNone/>
            </a:pPr>
            <a:r>
              <a:rPr lang="zh-CN" altLang="en-US" sz="3295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3．《将进酒》中用比兴手法显示黄河的宏伟气魄和浩大声势的诗句是“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                        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，                  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。”</a:t>
            </a:r>
            <a:endParaRPr lang="zh-CN" altLang="en-US" sz="3295" b="1" u="sng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Clr>
                <a:srgbClr val="CC9900"/>
              </a:buClr>
              <a:buNone/>
            </a:pPr>
            <a:r>
              <a:rPr lang="zh-CN" altLang="en-US" sz="3295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4．《将进酒》中对人生易老光阴易逝感慨的诗句是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“  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                   </a:t>
            </a:r>
            <a:r>
              <a:rPr lang="en-US" altLang="zh-CN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3295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rPr>
              <a:t>  ，                       。”</a:t>
            </a:r>
            <a:endParaRPr lang="zh-CN" altLang="en-US" sz="3295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Clr>
                <a:srgbClr val="CC9900"/>
              </a:buClr>
              <a:buNone/>
            </a:pPr>
            <a:endParaRPr lang="zh-CN" altLang="en-US" sz="3295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659" name="文本框 3"/>
          <p:cNvSpPr/>
          <p:nvPr>
            <p:custDataLst>
              <p:tags r:id="rId10"/>
            </p:custDataLst>
          </p:nvPr>
        </p:nvSpPr>
        <p:spPr>
          <a:xfrm>
            <a:off x="1610360" y="1692275"/>
            <a:ext cx="72917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天生我材必有用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千金散尽还复来。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661" name="文本框 6"/>
          <p:cNvSpPr/>
          <p:nvPr>
            <p:custDataLst>
              <p:tags r:id="rId11"/>
            </p:custDataLst>
          </p:nvPr>
        </p:nvSpPr>
        <p:spPr>
          <a:xfrm>
            <a:off x="2018030" y="4444365"/>
            <a:ext cx="80524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君不见黄河之水天上来   奔流到海不复回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0662" name="文本框 7"/>
          <p:cNvSpPr/>
          <p:nvPr>
            <p:custDataLst>
              <p:tags r:id="rId12"/>
            </p:custDataLst>
          </p:nvPr>
        </p:nvSpPr>
        <p:spPr>
          <a:xfrm>
            <a:off x="927735" y="5887720"/>
            <a:ext cx="7777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君不见高堂明镜悲白发   朝如青丝暮成雪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238125" y="144145"/>
            <a:ext cx="2551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Aa溪山兰亭 茶浸竹间 (非商业使用)" panose="02010600010101010101" charset="-122"/>
                <a:ea typeface="Aa溪山兰亭 茶浸竹间 (非商业使用)" panose="02010600010101010101" charset="-122"/>
              </a:rPr>
              <a:t>情境式默写</a:t>
            </a:r>
            <a:endParaRPr lang="zh-CN" altLang="en-US" sz="3200" b="1">
              <a:latin typeface="Aa溪山兰亭 茶浸竹间 (非商业使用)" panose="02010600010101010101" charset="-122"/>
              <a:ea typeface="Aa溪山兰亭 茶浸竹间 (非商业使用)" panose="02010600010101010101" charset="-122"/>
            </a:endParaRPr>
          </a:p>
        </p:txBody>
      </p:sp>
      <p:sp>
        <p:nvSpPr>
          <p:cNvPr id="4" name="文本框 3"/>
          <p:cNvSpPr/>
          <p:nvPr>
            <p:custDataLst>
              <p:tags r:id="rId14"/>
            </p:custDataLst>
          </p:nvPr>
        </p:nvSpPr>
        <p:spPr>
          <a:xfrm>
            <a:off x="708660" y="3101975"/>
            <a:ext cx="69195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古来圣贤皆寂寞    惟有饮者留其名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uiExpand="1" build="p"/>
      <p:bldP spid="70659" grpId="0"/>
      <p:bldP spid="70661" grpId="0"/>
      <p:bldP spid="7066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97" y="1"/>
            <a:ext cx="2345603" cy="1215258"/>
          </a:xfrm>
          <a:prstGeom prst="rect">
            <a:avLst/>
          </a:prstGeom>
        </p:spPr>
      </p:pic>
      <p:sp>
        <p:nvSpPr>
          <p:cNvPr id="70658" name="内容占位符 2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377825" y="966470"/>
            <a:ext cx="11483975" cy="57962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90000"/>
              </a:lnSpc>
              <a:buClr>
                <a:srgbClr val="CC9900"/>
              </a:buClr>
              <a:buNone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5.李白《将进酒》中感叹岁月流逝，人生易老的句子：</a:t>
            </a:r>
            <a:r>
              <a:rPr lang="zh-CN" altLang="en-US" sz="3200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                    </a:t>
            </a:r>
            <a:r>
              <a:rPr lang="en-US" altLang="zh-CN" sz="3200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zh-CN" altLang="en-US" sz="3200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 ，                       。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90000"/>
              </a:lnSpc>
              <a:buClr>
                <a:srgbClr val="CC9900"/>
              </a:buClr>
              <a:buNone/>
            </a:pP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.李白《将进酒》中突出表现作者对富贵奢华生活的鄙弃的诗句是：</a:t>
            </a:r>
            <a:r>
              <a:rPr lang="zh-CN" altLang="en-US" sz="3200" b="1" u="sng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                         ，                       。”</a:t>
            </a:r>
            <a:endParaRPr lang="zh-CN" altLang="en-US" sz="3200" b="1" u="sng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Clr>
                <a:srgbClr val="CC9900"/>
              </a:buClr>
              <a:buNone/>
            </a:pPr>
            <a:endParaRPr lang="zh-CN" altLang="en-US" sz="3200" b="1" u="sng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662" name="文本框 7"/>
          <p:cNvSpPr/>
          <p:nvPr>
            <p:custDataLst>
              <p:tags r:id="rId12"/>
            </p:custDataLst>
          </p:nvPr>
        </p:nvSpPr>
        <p:spPr>
          <a:xfrm>
            <a:off x="3055620" y="4250690"/>
            <a:ext cx="7777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钟鼓馔玉不足贵     但愿长睡不复醒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7"/>
          <p:cNvSpPr/>
          <p:nvPr>
            <p:custDataLst>
              <p:tags r:id="rId13"/>
            </p:custDataLst>
          </p:nvPr>
        </p:nvSpPr>
        <p:spPr>
          <a:xfrm>
            <a:off x="829310" y="2140585"/>
            <a:ext cx="77774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君不见高堂明镜悲白发   朝如青丝暮成雪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uiExpand="1" build="p"/>
      <p:bldP spid="7066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24510" y="484505"/>
            <a:ext cx="2406650" cy="82423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70890" y="574040"/>
            <a:ext cx="191389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ea"/>
                <a:ea typeface="+mj-ea"/>
                <a:cs typeface="隶书" panose="02010509060101010101" charset="-122"/>
                <a:sym typeface="+mn-lt"/>
              </a:rPr>
              <a:t>酒文化</a:t>
            </a:r>
            <a:endParaRPr lang="zh-CN" altLang="en-US" sz="2700" b="1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隶书" panose="02010509060101010101" charset="-122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36245" y="1308100"/>
            <a:ext cx="1130554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/>
              <a:t> </a:t>
            </a:r>
            <a:r>
              <a:rPr lang="zh-CN" altLang="en-US" sz="2000"/>
              <a:t>    </a:t>
            </a:r>
            <a:r>
              <a:rPr lang="zh-CN" altLang="en-US" sz="2800"/>
              <a:t>《月下独酌》：花间一壶酒，独酌无相亲。举杯邀明月，对影成三人。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 《水调歌头》：明月几时有，把酒问青天。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《过故人庄》：绿树村边合，青山郭外斜。开轩面场圃，把酒话桑麻。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《醉花阴》：东篱把酒黄昏后，有暗香盈袖，莫道不消魂，帘卷西风， 人比黄花瘦。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《行路难》：金樽清酒斗十千，玉盘珍馐直万钱。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《浣溪沙》：一曲新词酒一杯，去年天气旧亭台。 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  杜甫《不见》:敏捷诗千首，飘零酒一杯。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  杜甫《赠李白》:痛饮狂歌空度日，飞扬拔扈为谁雄?</a:t>
            </a:r>
            <a:endParaRPr lang="zh-CN" altLang="en-US" sz="2800"/>
          </a:p>
          <a:p>
            <a:pPr fontAlgn="auto">
              <a:lnSpc>
                <a:spcPct val="100000"/>
              </a:lnSpc>
            </a:pPr>
            <a:r>
              <a:rPr lang="zh-CN" altLang="en-US" sz="2800"/>
              <a:t>     杜甫《饮中八仙歌》:李白斗酒 诗百篇，长安市上酒家眠。天子呼来不上船，自称臣是酒中仙。</a:t>
            </a:r>
            <a:endParaRPr lang="zh-CN" altLang="en-US" sz="280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690245" y="2444750"/>
            <a:ext cx="1081151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050" b="0">
                <a:latin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0">
                <a:ea typeface="楷体" panose="02010609060101010101" charset="-122"/>
              </a:rPr>
              <a:t>提示：李白的不愿醒，是李白不愿看到这污浊黑暗的世界，不愿意与他们同流合污，更不愿意看到前路渺茫，理想难以实现。屈原的我独醒，是屈原要时刻保持清醒的头脑，不能随波逐流，推波助澜以卖国，是自己忠贞的表现。</a:t>
            </a:r>
            <a:r>
              <a:rPr lang="en-US" sz="2800" b="0">
                <a:latin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同：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都不同流俗，保持自身高洁的品格。从这个角度讲二者有异曲同工之妙。</a:t>
            </a:r>
            <a:r>
              <a:rPr 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异：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李白有些消极避世之心，而屈原是挺身直面。
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84835" y="606425"/>
            <a:ext cx="110782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拓展延伸：</a:t>
            </a:r>
            <a:r>
              <a:rPr 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屈原在受到放逐的时候说“众人皆醉我独醒”，李白不被重用的时候却说“但愿长醉不愿醒”。你如何理解这两种态度？</a:t>
            </a:r>
            <a:endParaRPr lang="en-US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1" name="New picture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50600" y="11087100"/>
            <a:ext cx="304800" cy="2286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文本占位符 72706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140970" y="671830"/>
            <a:ext cx="6628765" cy="564197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+mj-ea"/>
                <a:ea typeface="+mj-ea"/>
                <a:cs typeface="+mj-ea"/>
              </a:rPr>
              <a:t>背景简介—— 这首《将进酒》，约作于唐玄宗</a:t>
            </a:r>
            <a:r>
              <a:rPr lang="zh-CN" altLang="en-US" b="1">
                <a:solidFill>
                  <a:srgbClr val="C00000"/>
                </a:solidFill>
                <a:latin typeface="+mj-ea"/>
                <a:ea typeface="+mj-ea"/>
                <a:cs typeface="+mj-ea"/>
              </a:rPr>
              <a:t>天宝十一年</a:t>
            </a:r>
            <a:r>
              <a:rPr lang="zh-CN" altLang="en-US" b="1">
                <a:latin typeface="+mj-ea"/>
                <a:ea typeface="+mj-ea"/>
                <a:cs typeface="+mj-ea"/>
              </a:rPr>
              <a:t>（752），即安史之乱前四五年光景。当时唐玄宗耽于女色，先后将政事交给奸相李林甫和杨国忠，官场一片黑暗，豪门贵族只顾寻欢作乐，不以国事为念，</a:t>
            </a:r>
            <a:r>
              <a:rPr lang="zh-CN" altLang="en-US" b="1">
                <a:solidFill>
                  <a:srgbClr val="C00000"/>
                </a:solidFill>
                <a:latin typeface="+mj-ea"/>
                <a:ea typeface="+mj-ea"/>
                <a:cs typeface="+mj-ea"/>
              </a:rPr>
              <a:t>社会腐败到了无以复加的地步</a:t>
            </a:r>
            <a:r>
              <a:rPr lang="zh-CN" altLang="en-US" b="1">
                <a:latin typeface="+mj-ea"/>
                <a:ea typeface="+mj-ea"/>
                <a:cs typeface="+mj-ea"/>
              </a:rPr>
              <a:t>。诗人对此极为不满，却又无力改变这种状况，只能借酒销愁，“但愿长醉不复醒”。</a:t>
            </a:r>
            <a:endParaRPr lang="zh-CN" altLang="en-US" b="1">
              <a:latin typeface="+mj-ea"/>
              <a:ea typeface="+mj-ea"/>
              <a:cs typeface="+mj-ea"/>
            </a:endParaRPr>
          </a:p>
          <a:p>
            <a:pPr>
              <a:lnSpc>
                <a:spcPct val="110000"/>
              </a:lnSpc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此时距李白被唐玄宗</a:t>
            </a:r>
            <a:r>
              <a:rPr lang="zh-CN" altLang="en-US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“赐金放还”已有八年之久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由于受到排挤，李白离开长安，开始了以东鲁、梁国为中心的第二次漫游。当时，他跟好朋友岑勋应邀住在嵩山的另一位友人元丹丘家做客。他们登高畅饮，对酒当歌，畅抒满腔不平之情。此作就是他咏酒抒情的佳作。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76860" y="-317"/>
            <a:ext cx="22510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ea"/>
                <a:ea typeface="+mj-ea"/>
                <a:cs typeface="隶书" panose="02010509060101010101" charset="-122"/>
                <a:sym typeface="+mn-lt"/>
              </a:rPr>
              <a:t>知人论世</a:t>
            </a:r>
            <a:endParaRPr lang="zh-CN" altLang="en-US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+mj-ea"/>
              <a:ea typeface="+mj-ea"/>
              <a:cs typeface="隶书" panose="02010509060101010101" charset="-122"/>
              <a:sym typeface="+mn-lt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140970" y="0"/>
            <a:ext cx="2522220" cy="67183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985" name="未知"/>
          <p:cNvSpPr/>
          <p:nvPr>
            <p:custDataLst>
              <p:tags r:id="rId4"/>
            </p:custDataLst>
          </p:nvPr>
        </p:nvSpPr>
        <p:spPr>
          <a:xfrm>
            <a:off x="6769735" y="2096135"/>
            <a:ext cx="4574540" cy="320992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4717" h="3040">
                <a:moveTo>
                  <a:pt x="0" y="2926"/>
                </a:moveTo>
                <a:cubicBezTo>
                  <a:pt x="1013" y="1486"/>
                  <a:pt x="2026" y="46"/>
                  <a:pt x="2586" y="23"/>
                </a:cubicBezTo>
                <a:cubicBezTo>
                  <a:pt x="3146" y="0"/>
                  <a:pt x="3002" y="2540"/>
                  <a:pt x="3357" y="2790"/>
                </a:cubicBezTo>
                <a:cubicBezTo>
                  <a:pt x="3712" y="3040"/>
                  <a:pt x="4214" y="2280"/>
                  <a:pt x="4717" y="1520"/>
                </a:cubicBezTo>
              </a:path>
            </a:pathLst>
          </a:custGeom>
          <a:noFill/>
          <a:ln w="3492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44640" y="5022215"/>
            <a:ext cx="1713230" cy="12915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</a:rPr>
              <a:t>仗剑去国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</a:endParaRPr>
          </a:p>
          <a:p>
            <a:pPr algn="ctr"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</a:rPr>
              <a:t>辞亲远游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</a:endParaRPr>
          </a:p>
          <a:p>
            <a:pPr algn="ctr"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</a:rPr>
              <a:t>（</a:t>
            </a:r>
            <a:r>
              <a:rPr lang="zh-CN" altLang="zh-CN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</a:rPr>
              <a:t>725</a:t>
            </a: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</a:rPr>
              <a:t>）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</a:endParaRPr>
          </a:p>
        </p:txBody>
      </p:sp>
      <p:sp>
        <p:nvSpPr>
          <p:cNvPr id="135177" name="文本框 135176"/>
          <p:cNvSpPr txBox="1"/>
          <p:nvPr>
            <p:custDataLst>
              <p:tags r:id="rId6"/>
            </p:custDataLst>
          </p:nvPr>
        </p:nvSpPr>
        <p:spPr bwMode="auto">
          <a:xfrm>
            <a:off x="6991557" y="2719937"/>
            <a:ext cx="2118415" cy="12915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初入长安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无功而返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（730）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597551" y="840393"/>
            <a:ext cx="2013638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奉诏入京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供奉翰林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（742）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147300" y="2783205"/>
            <a:ext cx="1920240" cy="12915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嵩山与友畅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饮做将进酒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（752）</a:t>
            </a:r>
            <a:endParaRPr lang="zh-CN" altLang="en-US" sz="3200">
              <a:solidFill>
                <a:srgbClr val="1313EB"/>
              </a:solidFill>
              <a:effectLst/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09498" y="4942114"/>
            <a:ext cx="2186997" cy="1568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奸佞当道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赐金返还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lang="zh-CN" altLang="en-US" sz="2600" b="1">
                <a:solidFill>
                  <a:srgbClr val="C00000"/>
                </a:solidFill>
                <a:effectLst/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  <a:sym typeface="+mn-ea"/>
              </a:rPr>
              <a:t>（744）</a:t>
            </a:r>
            <a:endParaRPr lang="zh-CN" altLang="en-US" sz="2600" b="1">
              <a:solidFill>
                <a:srgbClr val="C00000"/>
              </a:solidFill>
              <a:effectLst/>
              <a:latin typeface="三极行书简" panose="00000500000000000000" charset="-122"/>
              <a:ea typeface="三极行书简" panose="00000500000000000000" charset="-122"/>
              <a:cs typeface="三极行书简" panose="000005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6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5" grpId="0"/>
      <p:bldP spid="16388" grpId="0"/>
      <p:bldP spid="135177" grpId="0"/>
      <p:bldP spid="16389" grpId="0"/>
      <p:bldP spid="16390" grpId="0"/>
      <p:bldP spid="163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矩形 45058"/>
          <p:cNvSpPr/>
          <p:nvPr>
            <p:custDataLst>
              <p:tags r:id="rId1"/>
            </p:custDataLst>
          </p:nvPr>
        </p:nvSpPr>
        <p:spPr>
          <a:xfrm>
            <a:off x="3504565" y="2673350"/>
            <a:ext cx="8187690" cy="3406140"/>
          </a:xfrm>
          <a:prstGeom prst="rect">
            <a:avLst/>
          </a:prstGeom>
          <a:noFill/>
          <a:ln w="9525" cap="flat" cmpd="sng">
            <a:solidFill>
              <a:srgbClr val="8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将进酒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原为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汉乐府的曲调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，意即“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劝酒歌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”，多以饮酒放歌为内容。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李白这首诗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借题发挥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、尽吐郁积在胸中的不平之气，也体现了施展抱负的愿望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虽用了旧题，却能跳出前人窠臼，自创新意，把饮酒和对黑暗现实的批判结合起来。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370070" y="1303655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将进酒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370070" y="1726565"/>
            <a:ext cx="6705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endParaRPr lang="zh-CN" altLang="en-US" sz="4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标注 5"/>
          <p:cNvSpPr/>
          <p:nvPr>
            <p:custDataLst>
              <p:tags r:id="rId4"/>
            </p:custDataLst>
          </p:nvPr>
        </p:nvSpPr>
        <p:spPr>
          <a:xfrm>
            <a:off x="1148715" y="2604770"/>
            <a:ext cx="2355850" cy="658495"/>
          </a:xfrm>
          <a:prstGeom prst="wedgeRectCallout">
            <a:avLst>
              <a:gd name="adj1" fmla="val 86577"/>
              <a:gd name="adj2" fmla="val -179701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请、愿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687070" y="656590"/>
            <a:ext cx="2177415" cy="5086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207135" y="618173"/>
            <a:ext cx="1137285" cy="583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隶书" panose="02010509060101010101" charset="-122"/>
                <a:sym typeface="+mn-lt"/>
              </a:rPr>
              <a:t>解题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隶书" panose="02010509060101010101" charset="-122"/>
              <a:sym typeface="+mn-lt"/>
            </a:endParaRPr>
          </a:p>
        </p:txBody>
      </p:sp>
      <p:pic>
        <p:nvPicPr>
          <p:cNvPr id="33" name="图片 32" descr="卡通人物&#10;&#10;描述已自动生成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413385" y="2259965"/>
            <a:ext cx="4377690" cy="50673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4140835" y="718820"/>
            <a:ext cx="130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err="1">
                <a:solidFill>
                  <a:srgbClr val="C00000"/>
                </a:solidFill>
                <a:effectLst/>
                <a:latin typeface="Arial Regular" panose="020B0604020202090204" charset="0"/>
                <a:ea typeface="三极行书简" panose="00000500000000000000" charset="-122"/>
                <a:cs typeface="Arial Regular" panose="020B0604020202090204" charset="0"/>
                <a:sym typeface="+mn-ea"/>
              </a:rPr>
              <a:t>qiāng</a:t>
            </a:r>
            <a:endParaRPr lang="en-US" altLang="zh-CN" sz="3600" err="1">
              <a:solidFill>
                <a:srgbClr val="C00000"/>
              </a:solidFill>
              <a:effectLst/>
              <a:latin typeface="Arial Regular" panose="020B0604020202090204" charset="0"/>
              <a:ea typeface="三极行书简" panose="00000500000000000000" charset="-122"/>
              <a:cs typeface="Arial Regular" panose="020B0604020202090204" charset="0"/>
              <a:sym typeface="+mn-ea"/>
            </a:endParaRPr>
          </a:p>
        </p:txBody>
      </p:sp>
      <p:sp>
        <p:nvSpPr>
          <p:cNvPr id="5" name="矩形标注 4"/>
          <p:cNvSpPr/>
          <p:nvPr>
            <p:custDataLst>
              <p:tags r:id="rId10"/>
            </p:custDataLst>
          </p:nvPr>
        </p:nvSpPr>
        <p:spPr>
          <a:xfrm>
            <a:off x="7280275" y="1836420"/>
            <a:ext cx="2875915" cy="658495"/>
          </a:xfrm>
          <a:prstGeom prst="wedgeRectCallout">
            <a:avLst>
              <a:gd name="adj1" fmla="val -120107"/>
              <a:gd name="adj2" fmla="val -27724"/>
            </a:avLst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进酒：饮酒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0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 uiExpand="1" build="p"/>
      <p:bldP spid="6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8" descr="201703281949418696280948[1]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7F5E9"/>
              </a:clrFrom>
              <a:clrTo>
                <a:srgbClr val="F7F5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0160" y="4169410"/>
            <a:ext cx="4657090" cy="3250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52780" y="722630"/>
            <a:ext cx="10878185" cy="2275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>
                <a:latin typeface="三极行书简" panose="00000500000000000000" charset="-122"/>
                <a:ea typeface="三极行书简" panose="00000500000000000000" charset="-122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任务一：</a:t>
            </a:r>
            <a:r>
              <a:rPr lang="zh-CN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方正全福体" panose="02000500000000000000" charset="-122"/>
                <a:ea typeface="方正全福体" panose="02000500000000000000" charset="-122"/>
                <a:cs typeface="+mn-ea"/>
              </a:rPr>
              <a:t> </a:t>
            </a:r>
            <a:r>
              <a:rPr lang="en-US" altLang="zh-CN" sz="28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三极行书简" panose="00000500000000000000" charset="-122"/>
                <a:ea typeface="三极行书简" panose="00000500000000000000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自主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诵读诗歌，找出作者和谁一起喝酒，谁是主，谁是客？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谈谈这首诗给你的最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直接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的感受。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38860" y="3353435"/>
            <a:ext cx="10106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豪放、狂妄、不平之气、桀骜、大气磅礴等</a:t>
            </a:r>
            <a:r>
              <a:rPr lang="en-US" altLang="zh-CN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......</a:t>
            </a:r>
            <a:endParaRPr lang="en-US" altLang="zh-CN" sz="3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8" descr="201703281949418696280948[1]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7F5E9"/>
              </a:clrFrom>
              <a:clrTo>
                <a:srgbClr val="F7F5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910" y="4246245"/>
            <a:ext cx="4657090" cy="3250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163955" y="1704340"/>
            <a:ext cx="1021778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任务二：请同学们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再读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诗歌，并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结合课下注释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梳理诗歌大意，结合具体诗句说说作者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情感的变化轨迹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62990" y="3930015"/>
            <a:ext cx="6391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朗读时注意节奏、语调、语速、重音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202538" cy="6858000"/>
            <a:chOff x="-10538" y="0"/>
            <a:chExt cx="12202538" cy="6858000"/>
          </a:xfrm>
        </p:grpSpPr>
        <p:grpSp>
          <p:nvGrpSpPr>
            <p:cNvPr id="7" name="组合 6"/>
            <p:cNvGrpSpPr/>
            <p:nvPr>
              <p:custDataLst>
                <p:tags r:id="rId2"/>
              </p:custDataLst>
            </p:nvPr>
          </p:nvGrpSpPr>
          <p:grpSpPr>
            <a:xfrm>
              <a:off x="-10537" y="0"/>
              <a:ext cx="12202537" cy="6858000"/>
              <a:chOff x="-10537" y="0"/>
              <a:chExt cx="12202537" cy="6858000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537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7186" y="0"/>
                <a:ext cx="4574151" cy="685800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849" y="0"/>
                <a:ext cx="4574151" cy="685800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-10538" y="0"/>
              <a:ext cx="12202538" cy="6858000"/>
            </a:xfrm>
            <a:prstGeom prst="rect">
              <a:avLst/>
            </a:prstGeom>
            <a:blipFill dpi="0" rotWithShape="1">
              <a:blip r:embed="rId8">
                <a:alphaModFix amt="20000"/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97" y="1"/>
            <a:ext cx="2345603" cy="1215258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321945" y="121920"/>
            <a:ext cx="3249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Aa溪山兰亭 茶浸竹间 (非商业使用)" panose="02010600010101010101" charset="-122"/>
                <a:ea typeface="Aa溪山兰亭 茶浸竹间 (非商业使用)" panose="02010600010101010101" charset="-122"/>
              </a:rPr>
              <a:t>情感变化</a:t>
            </a:r>
            <a:endParaRPr lang="zh-CN" altLang="en-US" sz="4000" b="1">
              <a:solidFill>
                <a:srgbClr val="FF0000"/>
              </a:solidFill>
              <a:latin typeface="Aa溪山兰亭 茶浸竹间 (非商业使用)" panose="02010600010101010101" charset="-122"/>
              <a:ea typeface="Aa溪山兰亭 茶浸竹间 (非商业使用)" panose="0201060001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228600" y="958215"/>
            <a:ext cx="11871325" cy="51288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00" b="1" smtClean="0">
                <a:latin typeface="三极行书简" panose="00000500000000000000" charset="-122"/>
                <a:ea typeface="三极行书简" panose="00000500000000000000" charset="-122"/>
                <a:cs typeface="三极行书简" panose="00000500000000000000" charset="-122"/>
              </a:rPr>
              <a:t>      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君不见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黄河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之水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上来，奔流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到海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复回。君不见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高堂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明镜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悲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白发，朝如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青丝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暮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成雪。</a:t>
            </a:r>
            <a:endParaRPr lang="zh-CN" altLang="en-US" sz="2800" b="1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人生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得意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须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尽欢，莫使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金樽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对月。天生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我材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必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有用，千金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散尽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还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复来。烹羊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宰牛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且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为乐，会须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一饮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百杯。</a:t>
            </a:r>
            <a:endParaRPr lang="zh-CN" altLang="en-US" sz="2800" b="1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岑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夫子，丹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丘生，将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进酒，杯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莫停。与君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歌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一曲，请君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为我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倾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耳听。钟鼓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馔玉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不足贵， 但愿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长醉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愿醒。古来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圣贤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皆寂寞，惟有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饮者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留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其名。陈王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昔时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宴平乐，斗酒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十千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恣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欢谑。</a:t>
            </a:r>
            <a:endParaRPr lang="zh-CN" altLang="en-US" sz="2800" b="1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主人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何为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言少钱，径须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沽取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君酌。五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花马，千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金裘，呼儿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将出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换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美酒，与尔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同销</a:t>
            </a: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万古愁。 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240665" y="1084580"/>
            <a:ext cx="608965" cy="583565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</a:rPr>
              <a:t>悲</a:t>
            </a:r>
            <a:endParaRPr lang="zh-CN" altLang="en-US" sz="32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240665" y="2207260"/>
            <a:ext cx="608965" cy="52197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欢</a:t>
            </a:r>
            <a:endParaRPr lang="zh-CN" altLang="en-US" sz="32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5"/>
            </p:custDataLst>
          </p:nvPr>
        </p:nvSpPr>
        <p:spPr>
          <a:xfrm>
            <a:off x="240665" y="3329940"/>
            <a:ext cx="608965" cy="521970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愤</a:t>
            </a:r>
            <a:endParaRPr lang="zh-CN" altLang="en-US" sz="32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240665" y="5013960"/>
            <a:ext cx="608965" cy="583565"/>
          </a:xfrm>
          <a:prstGeom prst="rect">
            <a:avLst/>
          </a:prstGeom>
          <a:gradFill>
            <a:gsLst>
              <a:gs pos="50000">
                <a:srgbClr val="F6EDE1"/>
              </a:gs>
              <a:gs pos="0">
                <a:srgbClr val="F9F3EB"/>
              </a:gs>
              <a:gs pos="100000">
                <a:srgbClr val="F3E6D7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rgbClr val="FF0000"/>
                </a:solidFill>
                <a:latin typeface="三极行书简" panose="00000500000000000000" charset="-122"/>
                <a:ea typeface="三极行书简" panose="00000500000000000000" charset="-122"/>
                <a:sym typeface="+mn-ea"/>
              </a:rPr>
              <a:t>狂</a:t>
            </a:r>
            <a:endParaRPr lang="zh-CN" altLang="en-US" sz="3200" b="1">
              <a:solidFill>
                <a:srgbClr val="FF0000"/>
              </a:solidFill>
              <a:latin typeface="三极行书简" panose="00000500000000000000" charset="-122"/>
              <a:ea typeface="三极行书简" panose="000005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34035" y="537210"/>
            <a:ext cx="2435225" cy="56070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16280" y="495300"/>
            <a:ext cx="191389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zh-CN" altLang="en-US" sz="3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+mj-ea"/>
                <a:ea typeface="+mj-ea"/>
                <a:cs typeface="隶书" panose="02010509060101010101" charset="-122"/>
                <a:sym typeface="+mn-lt"/>
              </a:rPr>
              <a:t>诵读</a:t>
            </a:r>
            <a:endParaRPr lang="zh-CN" altLang="en-US" sz="2700" b="1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隶书" panose="02010509060101010101" charset="-122"/>
              <a:sym typeface="+mn-lt"/>
            </a:endParaRPr>
          </a:p>
        </p:txBody>
      </p:sp>
      <p:pic>
        <p:nvPicPr>
          <p:cNvPr id="3" name="濮存昕现场朗诵李白《将进酒》--480P(avc1.64001E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87855" y="1259840"/>
            <a:ext cx="8625840" cy="46367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514"/>
</p:tagLst>
</file>

<file path=ppt/tags/tag10.xml><?xml version="1.0" encoding="utf-8"?>
<p:tagLst xmlns:p="http://schemas.openxmlformats.org/presentationml/2006/main">
  <p:tag name="AS_UNIQUEID" val="524"/>
</p:tagLst>
</file>

<file path=ppt/tags/tag100.xml><?xml version="1.0" encoding="utf-8"?>
<p:tagLst xmlns:p="http://schemas.openxmlformats.org/presentationml/2006/main">
  <p:tag name="AS_UNIQUEID" val="409"/>
</p:tagLst>
</file>

<file path=ppt/tags/tag101.xml><?xml version="1.0" encoding="utf-8"?>
<p:tagLst xmlns:p="http://schemas.openxmlformats.org/presentationml/2006/main">
  <p:tag name="AS_UNIQUEID" val="423"/>
</p:tagLst>
</file>

<file path=ppt/tags/tag102.xml><?xml version="1.0" encoding="utf-8"?>
<p:tagLst xmlns:p="http://schemas.openxmlformats.org/presentationml/2006/main">
  <p:tag name="AS_UNIQUEID" val="1511"/>
</p:tagLst>
</file>

<file path=ppt/tags/tag103.xml><?xml version="1.0" encoding="utf-8"?>
<p:tagLst xmlns:p="http://schemas.openxmlformats.org/presentationml/2006/main">
  <p:tag name="AS_UNIQUEID" val="1512"/>
</p:tagLst>
</file>

<file path=ppt/tags/tag104.xml><?xml version="1.0" encoding="utf-8"?>
<p:tagLst xmlns:p="http://schemas.openxmlformats.org/presentationml/2006/main">
  <p:tag name="AS_UNIQUEID" val="407"/>
</p:tagLst>
</file>

<file path=ppt/tags/tag105.xml><?xml version="1.0" encoding="utf-8"?>
<p:tagLst xmlns:p="http://schemas.openxmlformats.org/presentationml/2006/main">
  <p:tag name="AS_UNIQUEID" val="408"/>
</p:tagLst>
</file>

<file path=ppt/tags/tag106.xml><?xml version="1.0" encoding="utf-8"?>
<p:tagLst xmlns:p="http://schemas.openxmlformats.org/presentationml/2006/main">
  <p:tag name="AS_UNIQUEID" val="409"/>
</p:tagLst>
</file>

<file path=ppt/tags/tag107.xml><?xml version="1.0" encoding="utf-8"?>
<p:tagLst xmlns:p="http://schemas.openxmlformats.org/presentationml/2006/main">
  <p:tag name="AS_UNIQUEID" val="1357"/>
</p:tagLst>
</file>

<file path=ppt/tags/tag108.xml><?xml version="1.0" encoding="utf-8"?>
<p:tagLst xmlns:p="http://schemas.openxmlformats.org/presentationml/2006/main">
  <p:tag name="AS_UNIQUEID" val="1358"/>
</p:tagLst>
</file>

<file path=ppt/tags/tag109.xml><?xml version="1.0" encoding="utf-8"?>
<p:tagLst xmlns:p="http://schemas.openxmlformats.org/presentationml/2006/main">
  <p:tag name="AS_UNIQUEID" val="1359"/>
</p:tagLst>
</file>

<file path=ppt/tags/tag11.xml><?xml version="1.0" encoding="utf-8"?>
<p:tagLst xmlns:p="http://schemas.openxmlformats.org/presentationml/2006/main">
  <p:tag name="AS_UNIQUEID" val="526"/>
</p:tagLst>
</file>

<file path=ppt/tags/tag110.xml><?xml version="1.0" encoding="utf-8"?>
<p:tagLst xmlns:p="http://schemas.openxmlformats.org/presentationml/2006/main">
  <p:tag name="AS_UNIQUEID" val="1360"/>
</p:tagLst>
</file>

<file path=ppt/tags/tag111.xml><?xml version="1.0" encoding="utf-8"?>
<p:tagLst xmlns:p="http://schemas.openxmlformats.org/presentationml/2006/main">
  <p:tag name="AS_UNIQUEID" val="1361"/>
</p:tagLst>
</file>

<file path=ppt/tags/tag112.xml><?xml version="1.0" encoding="utf-8"?>
<p:tagLst xmlns:p="http://schemas.openxmlformats.org/presentationml/2006/main">
  <p:tag name="AS_UNIQUEID" val="1362"/>
</p:tagLst>
</file>

<file path=ppt/tags/tag113.xml><?xml version="1.0" encoding="utf-8"?>
<p:tagLst xmlns:p="http://schemas.openxmlformats.org/presentationml/2006/main">
  <p:tag name="AS_UNIQUEID" val="1363"/>
</p:tagLst>
</file>

<file path=ppt/tags/tag114.xml><?xml version="1.0" encoding="utf-8"?>
<p:tagLst xmlns:p="http://schemas.openxmlformats.org/presentationml/2006/main">
  <p:tag name="AS_UNIQUEID" val="1365"/>
</p:tagLst>
</file>

<file path=ppt/tags/tag115.xml><?xml version="1.0" encoding="utf-8"?>
<p:tagLst xmlns:p="http://schemas.openxmlformats.org/presentationml/2006/main">
  <p:tag name="AS_UNIQUEID" val="1398"/>
</p:tagLst>
</file>

<file path=ppt/tags/tag116.xml><?xml version="1.0" encoding="utf-8"?>
<p:tagLst xmlns:p="http://schemas.openxmlformats.org/presentationml/2006/main">
  <p:tag name="AS_UNIQUEID" val="1399"/>
</p:tagLst>
</file>

<file path=ppt/tags/tag117.xml><?xml version="1.0" encoding="utf-8"?>
<p:tagLst xmlns:p="http://schemas.openxmlformats.org/presentationml/2006/main">
  <p:tag name="AS_UNIQUEID" val="1400"/>
</p:tagLst>
</file>

<file path=ppt/tags/tag118.xml><?xml version="1.0" encoding="utf-8"?>
<p:tagLst xmlns:p="http://schemas.openxmlformats.org/presentationml/2006/main">
  <p:tag name="AS_UNIQUEID" val="1401"/>
</p:tagLst>
</file>

<file path=ppt/tags/tag119.xml><?xml version="1.0" encoding="utf-8"?>
<p:tagLst xmlns:p="http://schemas.openxmlformats.org/presentationml/2006/main">
  <p:tag name="AS_UNIQUEID" val="1402"/>
</p:tagLst>
</file>

<file path=ppt/tags/tag12.xml><?xml version="1.0" encoding="utf-8"?>
<p:tagLst xmlns:p="http://schemas.openxmlformats.org/presentationml/2006/main">
  <p:tag name="AS_UNIQUEID" val="527"/>
</p:tagLst>
</file>

<file path=ppt/tags/tag120.xml><?xml version="1.0" encoding="utf-8"?>
<p:tagLst xmlns:p="http://schemas.openxmlformats.org/presentationml/2006/main">
  <p:tag name="AS_UNIQUEID" val="636"/>
</p:tagLst>
</file>

<file path=ppt/tags/tag121.xml><?xml version="1.0" encoding="utf-8"?>
<p:tagLst xmlns:p="http://schemas.openxmlformats.org/presentationml/2006/main">
  <p:tag name="AS_UNIQUEID" val="637"/>
</p:tagLst>
</file>

<file path=ppt/tags/tag122.xml><?xml version="1.0" encoding="utf-8"?>
<p:tagLst xmlns:p="http://schemas.openxmlformats.org/presentationml/2006/main">
  <p:tag name="AS_UNIQUEID" val="1515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792*3651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23.xml><?xml version="1.0" encoding="utf-8"?>
<p:tagLst xmlns:p="http://schemas.openxmlformats.org/presentationml/2006/main">
  <p:tag name="AS_UNIQUEID" val="636"/>
</p:tagLst>
</file>

<file path=ppt/tags/tag124.xml><?xml version="1.0" encoding="utf-8"?>
<p:tagLst xmlns:p="http://schemas.openxmlformats.org/presentationml/2006/main">
  <p:tag name="AS_UNIQUEID" val="1517"/>
</p:tagLst>
</file>

<file path=ppt/tags/tag125.xml><?xml version="1.0" encoding="utf-8"?>
<p:tagLst xmlns:p="http://schemas.openxmlformats.org/presentationml/2006/main">
  <p:tag name="AS_UNIQUEID" val="1518"/>
  <p:tag name="KSO_WM_UNIT_TABLE_BEAUTIFY" val="smartTable{3a662be1-b5ed-4097-80e3-c7eb952b14d7}"/>
  <p:tag name="TABLE_ENDDRAG_ORIGIN_RECT" val="951*370"/>
  <p:tag name="TABLE_ENDDRAG_RECT" val="8*130*951*370"/>
</p:tagLst>
</file>

<file path=ppt/tags/tag126.xml><?xml version="1.0" encoding="utf-8"?>
<p:tagLst xmlns:p="http://schemas.openxmlformats.org/presentationml/2006/main">
  <p:tag name="AS_UNIQUEID" val="1519"/>
</p:tagLst>
</file>

<file path=ppt/tags/tag127.xml><?xml version="1.0" encoding="utf-8"?>
<p:tagLst xmlns:p="http://schemas.openxmlformats.org/presentationml/2006/main">
  <p:tag name="AS_UNIQUEID" val="1388"/>
</p:tagLst>
</file>

<file path=ppt/tags/tag128.xml><?xml version="1.0" encoding="utf-8"?>
<p:tagLst xmlns:p="http://schemas.openxmlformats.org/presentationml/2006/main">
  <p:tag name="AS_UNIQUEID" val="1389"/>
</p:tagLst>
</file>

<file path=ppt/tags/tag129.xml><?xml version="1.0" encoding="utf-8"?>
<p:tagLst xmlns:p="http://schemas.openxmlformats.org/presentationml/2006/main">
  <p:tag name="AS_UNIQUEID" val="1390"/>
</p:tagLst>
</file>

<file path=ppt/tags/tag13.xml><?xml version="1.0" encoding="utf-8"?>
<p:tagLst xmlns:p="http://schemas.openxmlformats.org/presentationml/2006/main">
  <p:tag name="AS_UNIQUEID" val="528"/>
</p:tagLst>
</file>

<file path=ppt/tags/tag130.xml><?xml version="1.0" encoding="utf-8"?>
<p:tagLst xmlns:p="http://schemas.openxmlformats.org/presentationml/2006/main">
  <p:tag name="AS_UNIQUEID" val="1391"/>
</p:tagLst>
</file>

<file path=ppt/tags/tag131.xml><?xml version="1.0" encoding="utf-8"?>
<p:tagLst xmlns:p="http://schemas.openxmlformats.org/presentationml/2006/main">
  <p:tag name="AS_UNIQUEID" val="1392"/>
</p:tagLst>
</file>

<file path=ppt/tags/tag132.xml><?xml version="1.0" encoding="utf-8"?>
<p:tagLst xmlns:p="http://schemas.openxmlformats.org/presentationml/2006/main">
  <p:tag name="AS_UNIQUEID" val="1393"/>
</p:tagLst>
</file>

<file path=ppt/tags/tag133.xml><?xml version="1.0" encoding="utf-8"?>
<p:tagLst xmlns:p="http://schemas.openxmlformats.org/presentationml/2006/main">
  <p:tag name="AS_UNIQUEID" val="1395"/>
</p:tagLst>
</file>

<file path=ppt/tags/tag134.xml><?xml version="1.0" encoding="utf-8"?>
<p:tagLst xmlns:p="http://schemas.openxmlformats.org/presentationml/2006/main">
  <p:tag name="AS_UNIQUEID" val="1396"/>
</p:tagLst>
</file>

<file path=ppt/tags/tag135.xml><?xml version="1.0" encoding="utf-8"?>
<p:tagLst xmlns:p="http://schemas.openxmlformats.org/presentationml/2006/main">
  <p:tag name="AS_UNIQUEID" val="1605"/>
</p:tagLst>
</file>

<file path=ppt/tags/tag136.xml><?xml version="1.0" encoding="utf-8"?>
<p:tagLst xmlns:p="http://schemas.openxmlformats.org/presentationml/2006/main">
  <p:tag name="AS_UNIQUEID" val="1606"/>
</p:tagLst>
</file>

<file path=ppt/tags/tag137.xml><?xml version="1.0" encoding="utf-8"?>
<p:tagLst xmlns:p="http://schemas.openxmlformats.org/presentationml/2006/main">
  <p:tag name="AS_UNIQUEID" val="1607"/>
</p:tagLst>
</file>

<file path=ppt/tags/tag138.xml><?xml version="1.0" encoding="utf-8"?>
<p:tagLst xmlns:p="http://schemas.openxmlformats.org/presentationml/2006/main">
  <p:tag name="AS_UNIQUEID" val="1388"/>
</p:tagLst>
</file>

<file path=ppt/tags/tag139.xml><?xml version="1.0" encoding="utf-8"?>
<p:tagLst xmlns:p="http://schemas.openxmlformats.org/presentationml/2006/main">
  <p:tag name="AS_UNIQUEID" val="1389"/>
</p:tagLst>
</file>

<file path=ppt/tags/tag14.xml><?xml version="1.0" encoding="utf-8"?>
<p:tagLst xmlns:p="http://schemas.openxmlformats.org/presentationml/2006/main">
  <p:tag name="AS_UNIQUEID" val="529"/>
</p:tagLst>
</file>

<file path=ppt/tags/tag140.xml><?xml version="1.0" encoding="utf-8"?>
<p:tagLst xmlns:p="http://schemas.openxmlformats.org/presentationml/2006/main">
  <p:tag name="AS_UNIQUEID" val="1390"/>
</p:tagLst>
</file>

<file path=ppt/tags/tag141.xml><?xml version="1.0" encoding="utf-8"?>
<p:tagLst xmlns:p="http://schemas.openxmlformats.org/presentationml/2006/main">
  <p:tag name="AS_UNIQUEID" val="1391"/>
</p:tagLst>
</file>

<file path=ppt/tags/tag142.xml><?xml version="1.0" encoding="utf-8"?>
<p:tagLst xmlns:p="http://schemas.openxmlformats.org/presentationml/2006/main">
  <p:tag name="AS_UNIQUEID" val="1392"/>
</p:tagLst>
</file>

<file path=ppt/tags/tag143.xml><?xml version="1.0" encoding="utf-8"?>
<p:tagLst xmlns:p="http://schemas.openxmlformats.org/presentationml/2006/main">
  <p:tag name="AS_UNIQUEID" val="1393"/>
</p:tagLst>
</file>

<file path=ppt/tags/tag144.xml><?xml version="1.0" encoding="utf-8"?>
<p:tagLst xmlns:p="http://schemas.openxmlformats.org/presentationml/2006/main">
  <p:tag name="AS_UNIQUEID" val="1394"/>
</p:tagLst>
</file>

<file path=ppt/tags/tag145.xml><?xml version="1.0" encoding="utf-8"?>
<p:tagLst xmlns:p="http://schemas.openxmlformats.org/presentationml/2006/main">
  <p:tag name="AS_UNIQUEID" val="1609"/>
</p:tagLst>
</file>

<file path=ppt/tags/tag146.xml><?xml version="1.0" encoding="utf-8"?>
<p:tagLst xmlns:p="http://schemas.openxmlformats.org/presentationml/2006/main">
  <p:tag name="AS_UNIQUEID" val="1415"/>
</p:tagLst>
</file>

<file path=ppt/tags/tag147.xml><?xml version="1.0" encoding="utf-8"?>
<p:tagLst xmlns:p="http://schemas.openxmlformats.org/presentationml/2006/main">
  <p:tag name="AS_UNIQUEID" val="1415"/>
</p:tagLst>
</file>

<file path=ppt/tags/tag148.xml><?xml version="1.0" encoding="utf-8"?>
<p:tagLst xmlns:p="http://schemas.openxmlformats.org/presentationml/2006/main">
  <p:tag name="AS_UNIQUEID" val="1414"/>
</p:tagLst>
</file>

<file path=ppt/tags/tag149.xml><?xml version="1.0" encoding="utf-8"?>
<p:tagLst xmlns:p="http://schemas.openxmlformats.org/presentationml/2006/main">
  <p:tag name="AS_UNIQUEID" val="1415"/>
</p:tagLst>
</file>

<file path=ppt/tags/tag15.xml><?xml version="1.0" encoding="utf-8"?>
<p:tagLst xmlns:p="http://schemas.openxmlformats.org/presentationml/2006/main">
  <p:tag name="AS_UNIQUEID" val="530"/>
</p:tagLst>
</file>

<file path=ppt/tags/tag150.xml><?xml version="1.0" encoding="utf-8"?>
<p:tagLst xmlns:p="http://schemas.openxmlformats.org/presentationml/2006/main">
  <p:tag name="AS_UNIQUEID" val="1395"/>
</p:tagLst>
</file>

<file path=ppt/tags/tag151.xml><?xml version="1.0" encoding="utf-8"?>
<p:tagLst xmlns:p="http://schemas.openxmlformats.org/presentationml/2006/main">
  <p:tag name="AS_UNIQUEID" val="1388"/>
</p:tagLst>
</file>

<file path=ppt/tags/tag152.xml><?xml version="1.0" encoding="utf-8"?>
<p:tagLst xmlns:p="http://schemas.openxmlformats.org/presentationml/2006/main">
  <p:tag name="AS_UNIQUEID" val="1389"/>
</p:tagLst>
</file>

<file path=ppt/tags/tag153.xml><?xml version="1.0" encoding="utf-8"?>
<p:tagLst xmlns:p="http://schemas.openxmlformats.org/presentationml/2006/main">
  <p:tag name="AS_UNIQUEID" val="1390"/>
</p:tagLst>
</file>

<file path=ppt/tags/tag154.xml><?xml version="1.0" encoding="utf-8"?>
<p:tagLst xmlns:p="http://schemas.openxmlformats.org/presentationml/2006/main">
  <p:tag name="AS_UNIQUEID" val="1391"/>
</p:tagLst>
</file>

<file path=ppt/tags/tag155.xml><?xml version="1.0" encoding="utf-8"?>
<p:tagLst xmlns:p="http://schemas.openxmlformats.org/presentationml/2006/main">
  <p:tag name="AS_UNIQUEID" val="1392"/>
</p:tagLst>
</file>

<file path=ppt/tags/tag156.xml><?xml version="1.0" encoding="utf-8"?>
<p:tagLst xmlns:p="http://schemas.openxmlformats.org/presentationml/2006/main">
  <p:tag name="AS_UNIQUEID" val="1393"/>
</p:tagLst>
</file>

<file path=ppt/tags/tag157.xml><?xml version="1.0" encoding="utf-8"?>
<p:tagLst xmlns:p="http://schemas.openxmlformats.org/presentationml/2006/main">
  <p:tag name="AS_UNIQUEID" val="1612"/>
</p:tagLst>
</file>

<file path=ppt/tags/tag158.xml><?xml version="1.0" encoding="utf-8"?>
<p:tagLst xmlns:p="http://schemas.openxmlformats.org/presentationml/2006/main">
  <p:tag name="AS_UNIQUEID" val="1613"/>
</p:tagLst>
</file>

<file path=ppt/tags/tag159.xml><?xml version="1.0" encoding="utf-8"?>
<p:tagLst xmlns:p="http://schemas.openxmlformats.org/presentationml/2006/main">
  <p:tag name="AS_UNIQUEID" val="1415"/>
</p:tagLst>
</file>

<file path=ppt/tags/tag16.xml><?xml version="1.0" encoding="utf-8"?>
<p:tagLst xmlns:p="http://schemas.openxmlformats.org/presentationml/2006/main">
  <p:tag name="AS_UNIQUEID" val="532"/>
</p:tagLst>
</file>

<file path=ppt/tags/tag160.xml><?xml version="1.0" encoding="utf-8"?>
<p:tagLst xmlns:p="http://schemas.openxmlformats.org/presentationml/2006/main">
  <p:tag name="AS_UNIQUEID" val="1388"/>
</p:tagLst>
</file>

<file path=ppt/tags/tag161.xml><?xml version="1.0" encoding="utf-8"?>
<p:tagLst xmlns:p="http://schemas.openxmlformats.org/presentationml/2006/main">
  <p:tag name="AS_UNIQUEID" val="1389"/>
</p:tagLst>
</file>

<file path=ppt/tags/tag162.xml><?xml version="1.0" encoding="utf-8"?>
<p:tagLst xmlns:p="http://schemas.openxmlformats.org/presentationml/2006/main">
  <p:tag name="AS_UNIQUEID" val="1390"/>
</p:tagLst>
</file>

<file path=ppt/tags/tag163.xml><?xml version="1.0" encoding="utf-8"?>
<p:tagLst xmlns:p="http://schemas.openxmlformats.org/presentationml/2006/main">
  <p:tag name="AS_UNIQUEID" val="1391"/>
</p:tagLst>
</file>

<file path=ppt/tags/tag164.xml><?xml version="1.0" encoding="utf-8"?>
<p:tagLst xmlns:p="http://schemas.openxmlformats.org/presentationml/2006/main">
  <p:tag name="AS_UNIQUEID" val="1392"/>
</p:tagLst>
</file>

<file path=ppt/tags/tag165.xml><?xml version="1.0" encoding="utf-8"?>
<p:tagLst xmlns:p="http://schemas.openxmlformats.org/presentationml/2006/main">
  <p:tag name="AS_UNIQUEID" val="1393"/>
</p:tagLst>
</file>

<file path=ppt/tags/tag166.xml><?xml version="1.0" encoding="utf-8"?>
<p:tagLst xmlns:p="http://schemas.openxmlformats.org/presentationml/2006/main">
  <p:tag name="AS_UNIQUEID" val="1615"/>
</p:tagLst>
</file>

<file path=ppt/tags/tag167.xml><?xml version="1.0" encoding="utf-8"?>
<p:tagLst xmlns:p="http://schemas.openxmlformats.org/presentationml/2006/main">
  <p:tag name="AS_UNIQUEID" val="1616"/>
</p:tagLst>
</file>

<file path=ppt/tags/tag168.xml><?xml version="1.0" encoding="utf-8"?>
<p:tagLst xmlns:p="http://schemas.openxmlformats.org/presentationml/2006/main">
  <p:tag name="AS_UNIQUEID" val="1415"/>
</p:tagLst>
</file>

<file path=ppt/tags/tag169.xml><?xml version="1.0" encoding="utf-8"?>
<p:tagLst xmlns:p="http://schemas.openxmlformats.org/presentationml/2006/main">
  <p:tag name="AS_UNIQUEID" val="1428"/>
</p:tagLst>
</file>

<file path=ppt/tags/tag17.xml><?xml version="1.0" encoding="utf-8"?>
<p:tagLst xmlns:p="http://schemas.openxmlformats.org/presentationml/2006/main">
  <p:tag name="AS_UNIQUEID" val="533"/>
</p:tagLst>
</file>

<file path=ppt/tags/tag170.xml><?xml version="1.0" encoding="utf-8"?>
<p:tagLst xmlns:p="http://schemas.openxmlformats.org/presentationml/2006/main">
  <p:tag name="AS_UNIQUEID" val="1388"/>
</p:tagLst>
</file>

<file path=ppt/tags/tag171.xml><?xml version="1.0" encoding="utf-8"?>
<p:tagLst xmlns:p="http://schemas.openxmlformats.org/presentationml/2006/main">
  <p:tag name="AS_UNIQUEID" val="1389"/>
</p:tagLst>
</file>

<file path=ppt/tags/tag172.xml><?xml version="1.0" encoding="utf-8"?>
<p:tagLst xmlns:p="http://schemas.openxmlformats.org/presentationml/2006/main">
  <p:tag name="AS_UNIQUEID" val="1390"/>
</p:tagLst>
</file>

<file path=ppt/tags/tag173.xml><?xml version="1.0" encoding="utf-8"?>
<p:tagLst xmlns:p="http://schemas.openxmlformats.org/presentationml/2006/main">
  <p:tag name="AS_UNIQUEID" val="1391"/>
</p:tagLst>
</file>

<file path=ppt/tags/tag174.xml><?xml version="1.0" encoding="utf-8"?>
<p:tagLst xmlns:p="http://schemas.openxmlformats.org/presentationml/2006/main">
  <p:tag name="AS_UNIQUEID" val="1392"/>
</p:tagLst>
</file>

<file path=ppt/tags/tag175.xml><?xml version="1.0" encoding="utf-8"?>
<p:tagLst xmlns:p="http://schemas.openxmlformats.org/presentationml/2006/main">
  <p:tag name="AS_UNIQUEID" val="1393"/>
</p:tagLst>
</file>

<file path=ppt/tags/tag176.xml><?xml version="1.0" encoding="utf-8"?>
<p:tagLst xmlns:p="http://schemas.openxmlformats.org/presentationml/2006/main">
  <p:tag name="AS_UNIQUEID" val="1618"/>
</p:tagLst>
</file>

<file path=ppt/tags/tag177.xml><?xml version="1.0" encoding="utf-8"?>
<p:tagLst xmlns:p="http://schemas.openxmlformats.org/presentationml/2006/main">
  <p:tag name="AS_UNIQUEID" val="1619"/>
</p:tagLst>
</file>

<file path=ppt/tags/tag178.xml><?xml version="1.0" encoding="utf-8"?>
<p:tagLst xmlns:p="http://schemas.openxmlformats.org/presentationml/2006/main">
  <p:tag name="AS_UNIQUEID" val="1415"/>
</p:tagLst>
</file>

<file path=ppt/tags/tag179.xml><?xml version="1.0" encoding="utf-8"?>
<p:tagLst xmlns:p="http://schemas.openxmlformats.org/presentationml/2006/main">
  <p:tag name="AS_UNIQUEID" val="1388"/>
</p:tagLst>
</file>

<file path=ppt/tags/tag18.xml><?xml version="1.0" encoding="utf-8"?>
<p:tagLst xmlns:p="http://schemas.openxmlformats.org/presentationml/2006/main">
  <p:tag name="AS_UNIQUEID" val="534"/>
</p:tagLst>
</file>

<file path=ppt/tags/tag180.xml><?xml version="1.0" encoding="utf-8"?>
<p:tagLst xmlns:p="http://schemas.openxmlformats.org/presentationml/2006/main">
  <p:tag name="AS_UNIQUEID" val="1389"/>
</p:tagLst>
</file>

<file path=ppt/tags/tag181.xml><?xml version="1.0" encoding="utf-8"?>
<p:tagLst xmlns:p="http://schemas.openxmlformats.org/presentationml/2006/main">
  <p:tag name="AS_UNIQUEID" val="1390"/>
</p:tagLst>
</file>

<file path=ppt/tags/tag182.xml><?xml version="1.0" encoding="utf-8"?>
<p:tagLst xmlns:p="http://schemas.openxmlformats.org/presentationml/2006/main">
  <p:tag name="AS_UNIQUEID" val="1391"/>
</p:tagLst>
</file>

<file path=ppt/tags/tag183.xml><?xml version="1.0" encoding="utf-8"?>
<p:tagLst xmlns:p="http://schemas.openxmlformats.org/presentationml/2006/main">
  <p:tag name="AS_UNIQUEID" val="1392"/>
</p:tagLst>
</file>

<file path=ppt/tags/tag184.xml><?xml version="1.0" encoding="utf-8"?>
<p:tagLst xmlns:p="http://schemas.openxmlformats.org/presentationml/2006/main">
  <p:tag name="AS_UNIQUEID" val="1393"/>
</p:tagLst>
</file>

<file path=ppt/tags/tag185.xml><?xml version="1.0" encoding="utf-8"?>
<p:tagLst xmlns:p="http://schemas.openxmlformats.org/presentationml/2006/main">
  <p:tag name="AS_UNIQUEID" val="1621"/>
</p:tagLst>
</file>

<file path=ppt/tags/tag186.xml><?xml version="1.0" encoding="utf-8"?>
<p:tagLst xmlns:p="http://schemas.openxmlformats.org/presentationml/2006/main">
  <p:tag name="AS_UNIQUEID" val="1622"/>
</p:tagLst>
</file>

<file path=ppt/tags/tag187.xml><?xml version="1.0" encoding="utf-8"?>
<p:tagLst xmlns:p="http://schemas.openxmlformats.org/presentationml/2006/main">
  <p:tag name="AS_UNIQUEID" val="1415"/>
</p:tagLst>
</file>

<file path=ppt/tags/tag188.xml><?xml version="1.0" encoding="utf-8"?>
<p:tagLst xmlns:p="http://schemas.openxmlformats.org/presentationml/2006/main">
  <p:tag name="AS_UNIQUEID" val="1388"/>
</p:tagLst>
</file>

<file path=ppt/tags/tag189.xml><?xml version="1.0" encoding="utf-8"?>
<p:tagLst xmlns:p="http://schemas.openxmlformats.org/presentationml/2006/main">
  <p:tag name="AS_UNIQUEID" val="1389"/>
</p:tagLst>
</file>

<file path=ppt/tags/tag19.xml><?xml version="1.0" encoding="utf-8"?>
<p:tagLst xmlns:p="http://schemas.openxmlformats.org/presentationml/2006/main">
  <p:tag name="AS_UNIQUEID" val="535"/>
</p:tagLst>
</file>

<file path=ppt/tags/tag190.xml><?xml version="1.0" encoding="utf-8"?>
<p:tagLst xmlns:p="http://schemas.openxmlformats.org/presentationml/2006/main">
  <p:tag name="AS_UNIQUEID" val="1390"/>
</p:tagLst>
</file>

<file path=ppt/tags/tag191.xml><?xml version="1.0" encoding="utf-8"?>
<p:tagLst xmlns:p="http://schemas.openxmlformats.org/presentationml/2006/main">
  <p:tag name="AS_UNIQUEID" val="1391"/>
</p:tagLst>
</file>

<file path=ppt/tags/tag192.xml><?xml version="1.0" encoding="utf-8"?>
<p:tagLst xmlns:p="http://schemas.openxmlformats.org/presentationml/2006/main">
  <p:tag name="AS_UNIQUEID" val="1392"/>
</p:tagLst>
</file>

<file path=ppt/tags/tag193.xml><?xml version="1.0" encoding="utf-8"?>
<p:tagLst xmlns:p="http://schemas.openxmlformats.org/presentationml/2006/main">
  <p:tag name="AS_UNIQUEID" val="1393"/>
</p:tagLst>
</file>

<file path=ppt/tags/tag194.xml><?xml version="1.0" encoding="utf-8"?>
<p:tagLst xmlns:p="http://schemas.openxmlformats.org/presentationml/2006/main">
  <p:tag name="AS_UNIQUEID" val="1624"/>
</p:tagLst>
</file>

<file path=ppt/tags/tag195.xml><?xml version="1.0" encoding="utf-8"?>
<p:tagLst xmlns:p="http://schemas.openxmlformats.org/presentationml/2006/main">
  <p:tag name="AS_UNIQUEID" val="1625"/>
</p:tagLst>
</file>

<file path=ppt/tags/tag196.xml><?xml version="1.0" encoding="utf-8"?>
<p:tagLst xmlns:p="http://schemas.openxmlformats.org/presentationml/2006/main">
  <p:tag name="AS_UNIQUEID" val="1415"/>
</p:tagLst>
</file>

<file path=ppt/tags/tag197.xml><?xml version="1.0" encoding="utf-8"?>
<p:tagLst xmlns:p="http://schemas.openxmlformats.org/presentationml/2006/main">
  <p:tag name="AS_UNIQUEID" val="1441"/>
</p:tagLst>
</file>

<file path=ppt/tags/tag198.xml><?xml version="1.0" encoding="utf-8"?>
<p:tagLst xmlns:p="http://schemas.openxmlformats.org/presentationml/2006/main">
  <p:tag name="AS_UNIQUEID" val="1388"/>
</p:tagLst>
</file>

<file path=ppt/tags/tag199.xml><?xml version="1.0" encoding="utf-8"?>
<p:tagLst xmlns:p="http://schemas.openxmlformats.org/presentationml/2006/main">
  <p:tag name="AS_UNIQUEID" val="1389"/>
</p:tagLst>
</file>

<file path=ppt/tags/tag2.xml><?xml version="1.0" encoding="utf-8"?>
<p:tagLst xmlns:p="http://schemas.openxmlformats.org/presentationml/2006/main">
  <p:tag name="AS_UNIQUEID" val="515"/>
</p:tagLst>
</file>

<file path=ppt/tags/tag20.xml><?xml version="1.0" encoding="utf-8"?>
<p:tagLst xmlns:p="http://schemas.openxmlformats.org/presentationml/2006/main">
  <p:tag name="AS_UNIQUEID" val="536"/>
</p:tagLst>
</file>

<file path=ppt/tags/tag200.xml><?xml version="1.0" encoding="utf-8"?>
<p:tagLst xmlns:p="http://schemas.openxmlformats.org/presentationml/2006/main">
  <p:tag name="AS_UNIQUEID" val="1390"/>
</p:tagLst>
</file>

<file path=ppt/tags/tag201.xml><?xml version="1.0" encoding="utf-8"?>
<p:tagLst xmlns:p="http://schemas.openxmlformats.org/presentationml/2006/main">
  <p:tag name="AS_UNIQUEID" val="1391"/>
</p:tagLst>
</file>

<file path=ppt/tags/tag202.xml><?xml version="1.0" encoding="utf-8"?>
<p:tagLst xmlns:p="http://schemas.openxmlformats.org/presentationml/2006/main">
  <p:tag name="AS_UNIQUEID" val="1392"/>
</p:tagLst>
</file>

<file path=ppt/tags/tag203.xml><?xml version="1.0" encoding="utf-8"?>
<p:tagLst xmlns:p="http://schemas.openxmlformats.org/presentationml/2006/main">
  <p:tag name="AS_UNIQUEID" val="1393"/>
</p:tagLst>
</file>

<file path=ppt/tags/tag204.xml><?xml version="1.0" encoding="utf-8"?>
<p:tagLst xmlns:p="http://schemas.openxmlformats.org/presentationml/2006/main">
  <p:tag name="AS_UNIQUEID" val="1627"/>
</p:tagLst>
</file>

<file path=ppt/tags/tag205.xml><?xml version="1.0" encoding="utf-8"?>
<p:tagLst xmlns:p="http://schemas.openxmlformats.org/presentationml/2006/main">
  <p:tag name="AS_UNIQUEID" val="1628"/>
</p:tagLst>
</file>

<file path=ppt/tags/tag206.xml><?xml version="1.0" encoding="utf-8"?>
<p:tagLst xmlns:p="http://schemas.openxmlformats.org/presentationml/2006/main">
  <p:tag name="AS_UNIQUEID" val="1415"/>
</p:tagLst>
</file>

<file path=ppt/tags/tag207.xml><?xml version="1.0" encoding="utf-8"?>
<p:tagLst xmlns:p="http://schemas.openxmlformats.org/presentationml/2006/main">
  <p:tag name="AS_UNIQUEID" val="1441"/>
</p:tagLst>
</file>

<file path=ppt/tags/tag208.xml><?xml version="1.0" encoding="utf-8"?>
<p:tagLst xmlns:p="http://schemas.openxmlformats.org/presentationml/2006/main">
  <p:tag name="AS_UNIQUEID" val="1357"/>
</p:tagLst>
</file>

<file path=ppt/tags/tag209.xml><?xml version="1.0" encoding="utf-8"?>
<p:tagLst xmlns:p="http://schemas.openxmlformats.org/presentationml/2006/main">
  <p:tag name="AS_UNIQUEID" val="1358"/>
</p:tagLst>
</file>

<file path=ppt/tags/tag21.xml><?xml version="1.0" encoding="utf-8"?>
<p:tagLst xmlns:p="http://schemas.openxmlformats.org/presentationml/2006/main">
  <p:tag name="AS_UNIQUEID" val="537"/>
</p:tagLst>
</file>

<file path=ppt/tags/tag210.xml><?xml version="1.0" encoding="utf-8"?>
<p:tagLst xmlns:p="http://schemas.openxmlformats.org/presentationml/2006/main">
  <p:tag name="AS_UNIQUEID" val="1359"/>
</p:tagLst>
</file>

<file path=ppt/tags/tag211.xml><?xml version="1.0" encoding="utf-8"?>
<p:tagLst xmlns:p="http://schemas.openxmlformats.org/presentationml/2006/main">
  <p:tag name="AS_UNIQUEID" val="1360"/>
</p:tagLst>
</file>

<file path=ppt/tags/tag212.xml><?xml version="1.0" encoding="utf-8"?>
<p:tagLst xmlns:p="http://schemas.openxmlformats.org/presentationml/2006/main">
  <p:tag name="AS_UNIQUEID" val="1361"/>
</p:tagLst>
</file>

<file path=ppt/tags/tag213.xml><?xml version="1.0" encoding="utf-8"?>
<p:tagLst xmlns:p="http://schemas.openxmlformats.org/presentationml/2006/main">
  <p:tag name="AS_UNIQUEID" val="1362"/>
</p:tagLst>
</file>

<file path=ppt/tags/tag214.xml><?xml version="1.0" encoding="utf-8"?>
<p:tagLst xmlns:p="http://schemas.openxmlformats.org/presentationml/2006/main">
  <p:tag name="AS_UNIQUEID" val="1521"/>
  <p:tag name="KSO_WM_UNIT_TABLE_BEAUTIFY" val="smartTable{3a662be1-b5ed-4097-80e3-c7eb952b14d7}"/>
  <p:tag name="TABLE_ENDDRAG_ORIGIN_RECT" val="960*534"/>
  <p:tag name="TABLE_ENDDRAG_RECT" val="0*5*960*534"/>
</p:tagLst>
</file>

<file path=ppt/tags/tag215.xml><?xml version="1.0" encoding="utf-8"?>
<p:tagLst xmlns:p="http://schemas.openxmlformats.org/presentationml/2006/main">
  <p:tag name="AS_UNIQUEID" val="1522"/>
</p:tagLst>
</file>

<file path=ppt/tags/tag216.xml><?xml version="1.0" encoding="utf-8"?>
<p:tagLst xmlns:p="http://schemas.openxmlformats.org/presentationml/2006/main">
  <p:tag name="AS_UNIQUEID" val="1523"/>
</p:tagLst>
</file>

<file path=ppt/tags/tag217.xml><?xml version="1.0" encoding="utf-8"?>
<p:tagLst xmlns:p="http://schemas.openxmlformats.org/presentationml/2006/main">
  <p:tag name="AS_UNIQUEID" val="1524"/>
</p:tagLst>
</file>

<file path=ppt/tags/tag218.xml><?xml version="1.0" encoding="utf-8"?>
<p:tagLst xmlns:p="http://schemas.openxmlformats.org/presentationml/2006/main">
  <p:tag name="AS_UNIQUEID" val="1525"/>
</p:tagLst>
</file>

<file path=ppt/tags/tag219.xml><?xml version="1.0" encoding="utf-8"?>
<p:tagLst xmlns:p="http://schemas.openxmlformats.org/presentationml/2006/main">
  <p:tag name="AS_UNIQUEID" val="1526"/>
</p:tagLst>
</file>

<file path=ppt/tags/tag22.xml><?xml version="1.0" encoding="utf-8"?>
<p:tagLst xmlns:p="http://schemas.openxmlformats.org/presentationml/2006/main">
  <p:tag name="AS_UNIQUEID" val="539"/>
</p:tagLst>
</file>

<file path=ppt/tags/tag220.xml><?xml version="1.0" encoding="utf-8"?>
<p:tagLst xmlns:p="http://schemas.openxmlformats.org/presentationml/2006/main">
  <p:tag name="AS_UNIQUEID" val="1527"/>
</p:tagLst>
</file>

<file path=ppt/tags/tag221.xml><?xml version="1.0" encoding="utf-8"?>
<p:tagLst xmlns:p="http://schemas.openxmlformats.org/presentationml/2006/main">
  <p:tag name="AS_UNIQUEID" val="1528"/>
</p:tagLst>
</file>

<file path=ppt/tags/tag222.xml><?xml version="1.0" encoding="utf-8"?>
<p:tagLst xmlns:p="http://schemas.openxmlformats.org/presentationml/2006/main">
  <p:tag name="AS_UNIQUEID" val="1529"/>
</p:tagLst>
</file>

<file path=ppt/tags/tag223.xml><?xml version="1.0" encoding="utf-8"?>
<p:tagLst xmlns:p="http://schemas.openxmlformats.org/presentationml/2006/main">
  <p:tag name="AS_UNIQUEID" val="1530"/>
</p:tagLst>
</file>

<file path=ppt/tags/tag224.xml><?xml version="1.0" encoding="utf-8"?>
<p:tagLst xmlns:p="http://schemas.openxmlformats.org/presentationml/2006/main">
  <p:tag name="AS_UNIQUEID" val="1456"/>
</p:tagLst>
</file>

<file path=ppt/tags/tag225.xml><?xml version="1.0" encoding="utf-8"?>
<p:tagLst xmlns:p="http://schemas.openxmlformats.org/presentationml/2006/main">
  <p:tag name="AS_UNIQUEID" val="1457"/>
</p:tagLst>
</file>

<file path=ppt/tags/tag226.xml><?xml version="1.0" encoding="utf-8"?>
<p:tagLst xmlns:p="http://schemas.openxmlformats.org/presentationml/2006/main">
  <p:tag name="AS_UNIQUEID" val="1458"/>
</p:tagLst>
</file>

<file path=ppt/tags/tag227.xml><?xml version="1.0" encoding="utf-8"?>
<p:tagLst xmlns:p="http://schemas.openxmlformats.org/presentationml/2006/main">
  <p:tag name="AS_UNIQUEID" val="1459"/>
</p:tagLst>
</file>

<file path=ppt/tags/tag228.xml><?xml version="1.0" encoding="utf-8"?>
<p:tagLst xmlns:p="http://schemas.openxmlformats.org/presentationml/2006/main">
  <p:tag name="AS_UNIQUEID" val="1460"/>
</p:tagLst>
</file>

<file path=ppt/tags/tag229.xml><?xml version="1.0" encoding="utf-8"?>
<p:tagLst xmlns:p="http://schemas.openxmlformats.org/presentationml/2006/main">
  <p:tag name="AS_UNIQUEID" val="1461"/>
</p:tagLst>
</file>

<file path=ppt/tags/tag23.xml><?xml version="1.0" encoding="utf-8"?>
<p:tagLst xmlns:p="http://schemas.openxmlformats.org/presentationml/2006/main">
  <p:tag name="AS_UNIQUEID" val="540"/>
</p:tagLst>
</file>

<file path=ppt/tags/tag230.xml><?xml version="1.0" encoding="utf-8"?>
<p:tagLst xmlns:p="http://schemas.openxmlformats.org/presentationml/2006/main">
  <p:tag name="AS_UNIQUEID" val="1463"/>
</p:tagLst>
</file>

<file path=ppt/tags/tag231.xml><?xml version="1.0" encoding="utf-8"?>
<p:tagLst xmlns:p="http://schemas.openxmlformats.org/presentationml/2006/main">
  <p:tag name="AS_UNIQUEID" val="1464"/>
</p:tagLst>
</file>

<file path=ppt/tags/tag232.xml><?xml version="1.0" encoding="utf-8"?>
<p:tagLst xmlns:p="http://schemas.openxmlformats.org/presentationml/2006/main">
  <p:tag name="AS_UNIQUEID" val="1465"/>
</p:tagLst>
</file>

<file path=ppt/tags/tag233.xml><?xml version="1.0" encoding="utf-8"?>
<p:tagLst xmlns:p="http://schemas.openxmlformats.org/presentationml/2006/main">
  <p:tag name="AS_UNIQUEID" val="1467"/>
</p:tagLst>
</file>

<file path=ppt/tags/tag234.xml><?xml version="1.0" encoding="utf-8"?>
<p:tagLst xmlns:p="http://schemas.openxmlformats.org/presentationml/2006/main">
  <p:tag name="AS_UNIQUEID" val="160"/>
</p:tagLst>
</file>

<file path=ppt/tags/tag235.xml><?xml version="1.0" encoding="utf-8"?>
<p:tagLst xmlns:p="http://schemas.openxmlformats.org/presentationml/2006/main">
  <p:tag name="AS_UNIQUEID" val="150"/>
</p:tagLst>
</file>

<file path=ppt/tags/tag236.xml><?xml version="1.0" encoding="utf-8"?>
<p:tagLst xmlns:p="http://schemas.openxmlformats.org/presentationml/2006/main">
  <p:tag name="AS_UNIQUEID" val="151"/>
</p:tagLst>
</file>

<file path=ppt/tags/tag237.xml><?xml version="1.0" encoding="utf-8"?>
<p:tagLst xmlns:p="http://schemas.openxmlformats.org/presentationml/2006/main">
  <p:tag name="AS_UNIQUEID" val="562"/>
</p:tagLst>
</file>

<file path=ppt/tags/tag238.xml><?xml version="1.0" encoding="utf-8"?>
<p:tagLst xmlns:p="http://schemas.openxmlformats.org/presentationml/2006/main">
  <p:tag name="AS_UNIQUEID" val="154"/>
</p:tagLst>
</file>

<file path=ppt/tags/tag239.xml><?xml version="1.0" encoding="utf-8"?>
<p:tagLst xmlns:p="http://schemas.openxmlformats.org/presentationml/2006/main">
  <p:tag name="AS_UNIQUEID" val="157"/>
</p:tagLst>
</file>

<file path=ppt/tags/tag24.xml><?xml version="1.0" encoding="utf-8"?>
<p:tagLst xmlns:p="http://schemas.openxmlformats.org/presentationml/2006/main">
  <p:tag name="AS_UNIQUEID" val="541"/>
</p:tagLst>
</file>

<file path=ppt/tags/tag240.xml><?xml version="1.0" encoding="utf-8"?>
<p:tagLst xmlns:p="http://schemas.openxmlformats.org/presentationml/2006/main">
  <p:tag name="AS_UNIQUEID" val="563"/>
</p:tagLst>
</file>

<file path=ppt/tags/tag241.xml><?xml version="1.0" encoding="utf-8"?>
<p:tagLst xmlns:p="http://schemas.openxmlformats.org/presentationml/2006/main">
  <p:tag name="AS_UNIQUEID" val="155"/>
</p:tagLst>
</file>

<file path=ppt/tags/tag242.xml><?xml version="1.0" encoding="utf-8"?>
<p:tagLst xmlns:p="http://schemas.openxmlformats.org/presentationml/2006/main">
  <p:tag name="AS_UNIQUEID" val="156"/>
</p:tagLst>
</file>

<file path=ppt/tags/tag243.xml><?xml version="1.0" encoding="utf-8"?>
<p:tagLst xmlns:p="http://schemas.openxmlformats.org/presentationml/2006/main">
  <p:tag name="AS_UNIQUEID" val="564"/>
</p:tagLst>
</file>

<file path=ppt/tags/tag244.xml><?xml version="1.0" encoding="utf-8"?>
<p:tagLst xmlns:p="http://schemas.openxmlformats.org/presentationml/2006/main">
  <p:tag name="AS_UNIQUEID" val="1396"/>
</p:tagLst>
</file>

<file path=ppt/tags/tag245.xml><?xml version="1.0" encoding="utf-8"?>
<p:tagLst xmlns:p="http://schemas.openxmlformats.org/presentationml/2006/main">
  <p:tag name="AS_UNIQUEID" val="64"/>
</p:tagLst>
</file>

<file path=ppt/tags/tag246.xml><?xml version="1.0" encoding="utf-8"?>
<p:tagLst xmlns:p="http://schemas.openxmlformats.org/presentationml/2006/main">
  <p:tag name="AS_UNIQUEID" val="1456"/>
</p:tagLst>
</file>

<file path=ppt/tags/tag247.xml><?xml version="1.0" encoding="utf-8"?>
<p:tagLst xmlns:p="http://schemas.openxmlformats.org/presentationml/2006/main">
  <p:tag name="AS_UNIQUEID" val="1457"/>
</p:tagLst>
</file>

<file path=ppt/tags/tag248.xml><?xml version="1.0" encoding="utf-8"?>
<p:tagLst xmlns:p="http://schemas.openxmlformats.org/presentationml/2006/main">
  <p:tag name="AS_UNIQUEID" val="1458"/>
</p:tagLst>
</file>

<file path=ppt/tags/tag249.xml><?xml version="1.0" encoding="utf-8"?>
<p:tagLst xmlns:p="http://schemas.openxmlformats.org/presentationml/2006/main">
  <p:tag name="AS_UNIQUEID" val="1459"/>
</p:tagLst>
</file>

<file path=ppt/tags/tag25.xml><?xml version="1.0" encoding="utf-8"?>
<p:tagLst xmlns:p="http://schemas.openxmlformats.org/presentationml/2006/main">
  <p:tag name="AS_UNIQUEID" val="542"/>
</p:tagLst>
</file>

<file path=ppt/tags/tag250.xml><?xml version="1.0" encoding="utf-8"?>
<p:tagLst xmlns:p="http://schemas.openxmlformats.org/presentationml/2006/main">
  <p:tag name="AS_UNIQUEID" val="1460"/>
</p:tagLst>
</file>

<file path=ppt/tags/tag251.xml><?xml version="1.0" encoding="utf-8"?>
<p:tagLst xmlns:p="http://schemas.openxmlformats.org/presentationml/2006/main">
  <p:tag name="AS_UNIQUEID" val="1461"/>
</p:tagLst>
</file>

<file path=ppt/tags/tag252.xml><?xml version="1.0" encoding="utf-8"?>
<p:tagLst xmlns:p="http://schemas.openxmlformats.org/presentationml/2006/main">
  <p:tag name="AS_UNIQUEID" val="1463"/>
</p:tagLst>
</file>

<file path=ppt/tags/tag253.xml><?xml version="1.0" encoding="utf-8"?>
<p:tagLst xmlns:p="http://schemas.openxmlformats.org/presentationml/2006/main">
  <p:tag name="AS_UNIQUEID" val="1465"/>
</p:tagLst>
</file>

<file path=ppt/tags/tag254.xml><?xml version="1.0" encoding="utf-8"?>
<p:tagLst xmlns:p="http://schemas.openxmlformats.org/presentationml/2006/main">
  <p:tag name="AS_UNIQUEID" val="1396"/>
</p:tagLst>
</file>

<file path=ppt/tags/tag255.xml><?xml version="1.0" encoding="utf-8"?>
<p:tagLst xmlns:p="http://schemas.openxmlformats.org/presentationml/2006/main">
  <p:tag name="AS_UNIQUEID" val="1631"/>
</p:tagLst>
</file>

<file path=ppt/tags/tag256.xml><?xml version="1.0" encoding="utf-8"?>
<p:tagLst xmlns:p="http://schemas.openxmlformats.org/presentationml/2006/main">
  <p:tag name="AS_UNIQUEID" val="1355"/>
</p:tagLst>
</file>

<file path=ppt/tags/tag257.xml><?xml version="1.0" encoding="utf-8"?>
<p:tagLst xmlns:p="http://schemas.openxmlformats.org/presentationml/2006/main">
  <p:tag name="AS_UNIQUEID" val="1456"/>
</p:tagLst>
</file>

<file path=ppt/tags/tag258.xml><?xml version="1.0" encoding="utf-8"?>
<p:tagLst xmlns:p="http://schemas.openxmlformats.org/presentationml/2006/main">
  <p:tag name="AS_UNIQUEID" val="1457"/>
</p:tagLst>
</file>

<file path=ppt/tags/tag259.xml><?xml version="1.0" encoding="utf-8"?>
<p:tagLst xmlns:p="http://schemas.openxmlformats.org/presentationml/2006/main">
  <p:tag name="AS_UNIQUEID" val="1458"/>
</p:tagLst>
</file>

<file path=ppt/tags/tag26.xml><?xml version="1.0" encoding="utf-8"?>
<p:tagLst xmlns:p="http://schemas.openxmlformats.org/presentationml/2006/main">
  <p:tag name="AS_UNIQUEID" val="543"/>
</p:tagLst>
</file>

<file path=ppt/tags/tag260.xml><?xml version="1.0" encoding="utf-8"?>
<p:tagLst xmlns:p="http://schemas.openxmlformats.org/presentationml/2006/main">
  <p:tag name="AS_UNIQUEID" val="1459"/>
</p:tagLst>
</file>

<file path=ppt/tags/tag261.xml><?xml version="1.0" encoding="utf-8"?>
<p:tagLst xmlns:p="http://schemas.openxmlformats.org/presentationml/2006/main">
  <p:tag name="AS_UNIQUEID" val="1460"/>
</p:tagLst>
</file>

<file path=ppt/tags/tag262.xml><?xml version="1.0" encoding="utf-8"?>
<p:tagLst xmlns:p="http://schemas.openxmlformats.org/presentationml/2006/main">
  <p:tag name="AS_UNIQUEID" val="1461"/>
</p:tagLst>
</file>

<file path=ppt/tags/tag263.xml><?xml version="1.0" encoding="utf-8"?>
<p:tagLst xmlns:p="http://schemas.openxmlformats.org/presentationml/2006/main">
  <p:tag name="AS_UNIQUEID" val="1633"/>
</p:tagLst>
</file>

<file path=ppt/tags/tag264.xml><?xml version="1.0" encoding="utf-8"?>
<p:tagLst xmlns:p="http://schemas.openxmlformats.org/presentationml/2006/main">
  <p:tag name="AS_UNIQUEID" val="1634"/>
</p:tagLst>
</file>

<file path=ppt/tags/tag265.xml><?xml version="1.0" encoding="utf-8"?>
<p:tagLst xmlns:p="http://schemas.openxmlformats.org/presentationml/2006/main">
  <p:tag name="AS_UNIQUEID" val="1635"/>
</p:tagLst>
</file>

<file path=ppt/tags/tag266.xml><?xml version="1.0" encoding="utf-8"?>
<p:tagLst xmlns:p="http://schemas.openxmlformats.org/presentationml/2006/main">
  <p:tag name="AS_UNIQUEID" val="1636"/>
</p:tagLst>
</file>

<file path=ppt/tags/tag267.xml><?xml version="1.0" encoding="utf-8"?>
<p:tagLst xmlns:p="http://schemas.openxmlformats.org/presentationml/2006/main">
  <p:tag name="AS_UNIQUEID" val="1456"/>
</p:tagLst>
</file>

<file path=ppt/tags/tag268.xml><?xml version="1.0" encoding="utf-8"?>
<p:tagLst xmlns:p="http://schemas.openxmlformats.org/presentationml/2006/main">
  <p:tag name="AS_UNIQUEID" val="1457"/>
</p:tagLst>
</file>

<file path=ppt/tags/tag269.xml><?xml version="1.0" encoding="utf-8"?>
<p:tagLst xmlns:p="http://schemas.openxmlformats.org/presentationml/2006/main">
  <p:tag name="AS_UNIQUEID" val="1458"/>
</p:tagLst>
</file>

<file path=ppt/tags/tag27.xml><?xml version="1.0" encoding="utf-8"?>
<p:tagLst xmlns:p="http://schemas.openxmlformats.org/presentationml/2006/main">
  <p:tag name="AS_UNIQUEID" val="544"/>
</p:tagLst>
</file>

<file path=ppt/tags/tag270.xml><?xml version="1.0" encoding="utf-8"?>
<p:tagLst xmlns:p="http://schemas.openxmlformats.org/presentationml/2006/main">
  <p:tag name="AS_UNIQUEID" val="1459"/>
</p:tagLst>
</file>

<file path=ppt/tags/tag271.xml><?xml version="1.0" encoding="utf-8"?>
<p:tagLst xmlns:p="http://schemas.openxmlformats.org/presentationml/2006/main">
  <p:tag name="AS_UNIQUEID" val="1460"/>
</p:tagLst>
</file>

<file path=ppt/tags/tag272.xml><?xml version="1.0" encoding="utf-8"?>
<p:tagLst xmlns:p="http://schemas.openxmlformats.org/presentationml/2006/main">
  <p:tag name="AS_UNIQUEID" val="1461"/>
</p:tagLst>
</file>

<file path=ppt/tags/tag273.xml><?xml version="1.0" encoding="utf-8"?>
<p:tagLst xmlns:p="http://schemas.openxmlformats.org/presentationml/2006/main">
  <p:tag name="AS_UNIQUEID" val="1638"/>
</p:tagLst>
</file>

<file path=ppt/tags/tag274.xml><?xml version="1.0" encoding="utf-8"?>
<p:tagLst xmlns:p="http://schemas.openxmlformats.org/presentationml/2006/main">
  <p:tag name="AS_UNIQUEID" val="1639"/>
</p:tagLst>
</file>

<file path=ppt/tags/tag275.xml><?xml version="1.0" encoding="utf-8"?>
<p:tagLst xmlns:p="http://schemas.openxmlformats.org/presentationml/2006/main">
  <p:tag name="AS_UNIQUEID" val="1355"/>
</p:tagLst>
</file>

<file path=ppt/tags/tag276.xml><?xml version="1.0" encoding="utf-8"?>
<p:tagLst xmlns:p="http://schemas.openxmlformats.org/presentationml/2006/main">
  <p:tag name="AS_UNIQUEID" val="1534"/>
</p:tagLst>
</file>

<file path=ppt/tags/tag277.xml><?xml version="1.0" encoding="utf-8"?>
<p:tagLst xmlns:p="http://schemas.openxmlformats.org/presentationml/2006/main">
  <p:tag name="AS_UNIQUEID" val="1535"/>
</p:tagLst>
</file>

<file path=ppt/tags/tag278.xml><?xml version="1.0" encoding="utf-8"?>
<p:tagLst xmlns:p="http://schemas.openxmlformats.org/presentationml/2006/main">
  <p:tag name="AS_UNIQUEID" val="1532"/>
</p:tagLst>
</file>

<file path=ppt/tags/tag279.xml><?xml version="1.0" encoding="utf-8"?>
<p:tagLst xmlns:p="http://schemas.openxmlformats.org/presentationml/2006/main">
  <p:tag name="AS_UNIQUEID" val="636"/>
</p:tagLst>
</file>

<file path=ppt/tags/tag28.xml><?xml version="1.0" encoding="utf-8"?>
<p:tagLst xmlns:p="http://schemas.openxmlformats.org/presentationml/2006/main">
  <p:tag name="AS_UNIQUEID" val="545"/>
</p:tagLst>
</file>

<file path=ppt/tags/tag280.xml><?xml version="1.0" encoding="utf-8"?>
<p:tagLst xmlns:p="http://schemas.openxmlformats.org/presentationml/2006/main">
  <p:tag name="AS_UNIQUEID" val="637"/>
</p:tagLst>
</file>

<file path=ppt/tags/tag281.xml><?xml version="1.0" encoding="utf-8"?>
<p:tagLst xmlns:p="http://schemas.openxmlformats.org/presentationml/2006/main">
  <p:tag name="AS_UNIQUEID" val="850"/>
</p:tagLst>
</file>

<file path=ppt/tags/tag282.xml><?xml version="1.0" encoding="utf-8"?>
<p:tagLst xmlns:p="http://schemas.openxmlformats.org/presentationml/2006/main">
  <p:tag name="AS_UNIQUEID" val="851"/>
</p:tagLst>
</file>

<file path=ppt/tags/tag283.xml><?xml version="1.0" encoding="utf-8"?>
<p:tagLst xmlns:p="http://schemas.openxmlformats.org/presentationml/2006/main">
  <p:tag name="AS_UNIQUEID" val="852"/>
</p:tagLst>
</file>

<file path=ppt/tags/tag284.xml><?xml version="1.0" encoding="utf-8"?>
<p:tagLst xmlns:p="http://schemas.openxmlformats.org/presentationml/2006/main">
  <p:tag name="AS_UNIQUEID" val="853"/>
</p:tagLst>
</file>

<file path=ppt/tags/tag285.xml><?xml version="1.0" encoding="utf-8"?>
<p:tagLst xmlns:p="http://schemas.openxmlformats.org/presentationml/2006/main">
  <p:tag name="AS_UNIQUEID" val="854"/>
</p:tagLst>
</file>

<file path=ppt/tags/tag286.xml><?xml version="1.0" encoding="utf-8"?>
<p:tagLst xmlns:p="http://schemas.openxmlformats.org/presentationml/2006/main">
  <p:tag name="AS_UNIQUEID" val="1469"/>
</p:tagLst>
</file>

<file path=ppt/tags/tag287.xml><?xml version="1.0" encoding="utf-8"?>
<p:tagLst xmlns:p="http://schemas.openxmlformats.org/presentationml/2006/main">
  <p:tag name="AS_UNIQUEID" val="1470"/>
</p:tagLst>
</file>

<file path=ppt/tags/tag288.xml><?xml version="1.0" encoding="utf-8"?>
<p:tagLst xmlns:p="http://schemas.openxmlformats.org/presentationml/2006/main">
  <p:tag name="AS_UNIQUEID" val="1471"/>
</p:tagLst>
</file>

<file path=ppt/tags/tag289.xml><?xml version="1.0" encoding="utf-8"?>
<p:tagLst xmlns:p="http://schemas.openxmlformats.org/presentationml/2006/main">
  <p:tag name="AS_UNIQUEID" val="1472"/>
</p:tagLst>
</file>

<file path=ppt/tags/tag29.xml><?xml version="1.0" encoding="utf-8"?>
<p:tagLst xmlns:p="http://schemas.openxmlformats.org/presentationml/2006/main">
  <p:tag name="AS_UNIQUEID" val="546"/>
</p:tagLst>
</file>

<file path=ppt/tags/tag290.xml><?xml version="1.0" encoding="utf-8"?>
<p:tagLst xmlns:p="http://schemas.openxmlformats.org/presentationml/2006/main">
  <p:tag name="AS_UNIQUEID" val="1473"/>
</p:tagLst>
</file>

<file path=ppt/tags/tag291.xml><?xml version="1.0" encoding="utf-8"?>
<p:tagLst xmlns:p="http://schemas.openxmlformats.org/presentationml/2006/main">
  <p:tag name="AS_UNIQUEID" val="1474"/>
</p:tagLst>
</file>

<file path=ppt/tags/tag292.xml><?xml version="1.0" encoding="utf-8"?>
<p:tagLst xmlns:p="http://schemas.openxmlformats.org/presentationml/2006/main">
  <p:tag name="AS_UNIQUEID" val="1475"/>
</p:tagLst>
</file>

<file path=ppt/tags/tag293.xml><?xml version="1.0" encoding="utf-8"?>
<p:tagLst xmlns:p="http://schemas.openxmlformats.org/presentationml/2006/main">
  <p:tag name="AS_UNIQUEID" val="1476"/>
</p:tagLst>
</file>

<file path=ppt/tags/tag294.xml><?xml version="1.0" encoding="utf-8"?>
<p:tagLst xmlns:p="http://schemas.openxmlformats.org/presentationml/2006/main">
  <p:tag name="AS_UNIQUEID" val="1477"/>
</p:tagLst>
</file>

<file path=ppt/tags/tag295.xml><?xml version="1.0" encoding="utf-8"?>
<p:tagLst xmlns:p="http://schemas.openxmlformats.org/presentationml/2006/main">
  <p:tag name="AS_UNIQUEID" val="200"/>
</p:tagLst>
</file>

<file path=ppt/tags/tag296.xml><?xml version="1.0" encoding="utf-8"?>
<p:tagLst xmlns:p="http://schemas.openxmlformats.org/presentationml/2006/main">
  <p:tag name="AS_UNIQUEID" val="411"/>
</p:tagLst>
</file>

<file path=ppt/tags/tag297.xml><?xml version="1.0" encoding="utf-8"?>
<p:tagLst xmlns:p="http://schemas.openxmlformats.org/presentationml/2006/main">
  <p:tag name="AS_UNIQUEID" val="412"/>
</p:tagLst>
</file>

<file path=ppt/tags/tag298.xml><?xml version="1.0" encoding="utf-8"?>
<p:tagLst xmlns:p="http://schemas.openxmlformats.org/presentationml/2006/main">
  <p:tag name="AS_UNIQUEID" val="413"/>
</p:tagLst>
</file>

<file path=ppt/tags/tag299.xml><?xml version="1.0" encoding="utf-8"?>
<p:tagLst xmlns:p="http://schemas.openxmlformats.org/presentationml/2006/main">
  <p:tag name="AS_UNIQUEID" val="423"/>
</p:tagLst>
</file>

<file path=ppt/tags/tag3.xml><?xml version="1.0" encoding="utf-8"?>
<p:tagLst xmlns:p="http://schemas.openxmlformats.org/presentationml/2006/main">
  <p:tag name="AS_UNIQUEID" val="516"/>
</p:tagLst>
</file>

<file path=ppt/tags/tag30.xml><?xml version="1.0" encoding="utf-8"?>
<p:tagLst xmlns:p="http://schemas.openxmlformats.org/presentationml/2006/main">
  <p:tag name="AS_UNIQUEID" val="548"/>
</p:tagLst>
</file>

<file path=ppt/tags/tag300.xml><?xml version="1.0" encoding="utf-8"?>
<p:tagLst xmlns:p="http://schemas.openxmlformats.org/presentationml/2006/main">
  <p:tag name="AS_UNIQUEID" val="424"/>
</p:tagLst>
</file>

<file path=ppt/tags/tag301.xml><?xml version="1.0" encoding="utf-8"?>
<p:tagLst xmlns:p="http://schemas.openxmlformats.org/presentationml/2006/main">
  <p:tag name="AS_UNIQUEID" val="407"/>
</p:tagLst>
</file>

<file path=ppt/tags/tag302.xml><?xml version="1.0" encoding="utf-8"?>
<p:tagLst xmlns:p="http://schemas.openxmlformats.org/presentationml/2006/main">
  <p:tag name="AS_UNIQUEID" val="408"/>
</p:tagLst>
</file>

<file path=ppt/tags/tag303.xml><?xml version="1.0" encoding="utf-8"?>
<p:tagLst xmlns:p="http://schemas.openxmlformats.org/presentationml/2006/main">
  <p:tag name="AS_UNIQUEID" val="409"/>
</p:tagLst>
</file>

<file path=ppt/tags/tag304.xml><?xml version="1.0" encoding="utf-8"?>
<p:tagLst xmlns:p="http://schemas.openxmlformats.org/presentationml/2006/main">
  <p:tag name="AS_UNIQUEID" val="81"/>
</p:tagLst>
</file>

<file path=ppt/tags/tag305.xml><?xml version="1.0" encoding="utf-8"?>
<p:tagLst xmlns:p="http://schemas.openxmlformats.org/presentationml/2006/main">
  <p:tag name="AS_UNIQUEID" val="83"/>
</p:tagLst>
</file>

<file path=ppt/tags/tag306.xml><?xml version="1.0" encoding="utf-8"?>
<p:tagLst xmlns:p="http://schemas.openxmlformats.org/presentationml/2006/main">
  <p:tag name="AS_UNIQUEID" val="84"/>
</p:tagLst>
</file>

<file path=ppt/tags/tag307.xml><?xml version="1.0" encoding="utf-8"?>
<p:tagLst xmlns:p="http://schemas.openxmlformats.org/presentationml/2006/main">
  <p:tag name="AS_UNIQUEID" val="85"/>
</p:tagLst>
</file>

<file path=ppt/tags/tag308.xml><?xml version="1.0" encoding="utf-8"?>
<p:tagLst xmlns:p="http://schemas.openxmlformats.org/presentationml/2006/main">
  <p:tag name="AS_UNIQUEID" val="86"/>
</p:tagLst>
</file>

<file path=ppt/tags/tag309.xml><?xml version="1.0" encoding="utf-8"?>
<p:tagLst xmlns:p="http://schemas.openxmlformats.org/presentationml/2006/main">
  <p:tag name="AS_UNIQUEID" val="87"/>
</p:tagLst>
</file>

<file path=ppt/tags/tag31.xml><?xml version="1.0" encoding="utf-8"?>
<p:tagLst xmlns:p="http://schemas.openxmlformats.org/presentationml/2006/main">
  <p:tag name="AS_UNIQUEID" val="549"/>
</p:tagLst>
</file>

<file path=ppt/tags/tag310.xml><?xml version="1.0" encoding="utf-8"?>
<p:tagLst xmlns:p="http://schemas.openxmlformats.org/presentationml/2006/main">
  <p:tag name="AS_UNIQUEID" val="88"/>
</p:tagLst>
</file>

<file path=ppt/tags/tag311.xml><?xml version="1.0" encoding="utf-8"?>
<p:tagLst xmlns:p="http://schemas.openxmlformats.org/presentationml/2006/main">
  <p:tag name="AS_UNIQUEID" val="89"/>
</p:tagLst>
</file>

<file path=ppt/tags/tag312.xml><?xml version="1.0" encoding="utf-8"?>
<p:tagLst xmlns:p="http://schemas.openxmlformats.org/presentationml/2006/main">
  <p:tag name="AS_UNIQUEID" val="90"/>
</p:tagLst>
</file>

<file path=ppt/tags/tag313.xml><?xml version="1.0" encoding="utf-8"?>
<p:tagLst xmlns:p="http://schemas.openxmlformats.org/presentationml/2006/main">
  <p:tag name="AS_UNIQUEID" val="94"/>
</p:tagLst>
</file>

<file path=ppt/tags/tag314.xml><?xml version="1.0" encoding="utf-8"?>
<p:tagLst xmlns:p="http://schemas.openxmlformats.org/presentationml/2006/main">
  <p:tag name="AS_UNIQUEID" val="95"/>
</p:tagLst>
</file>

<file path=ppt/tags/tag315.xml><?xml version="1.0" encoding="utf-8"?>
<p:tagLst xmlns:p="http://schemas.openxmlformats.org/presentationml/2006/main">
  <p:tag name="AS_UNIQUEID" val="1643"/>
</p:tagLst>
</file>

<file path=ppt/tags/tag316.xml><?xml version="1.0" encoding="utf-8"?>
<p:tagLst xmlns:p="http://schemas.openxmlformats.org/presentationml/2006/main">
  <p:tag name="AS_UNIQUEID" val="82"/>
</p:tagLst>
</file>

<file path=ppt/tags/tag317.xml><?xml version="1.0" encoding="utf-8"?>
<p:tagLst xmlns:p="http://schemas.openxmlformats.org/presentationml/2006/main">
  <p:tag name="AS_UNIQUEID" val="96"/>
</p:tagLst>
</file>

<file path=ppt/tags/tag318.xml><?xml version="1.0" encoding="utf-8"?>
<p:tagLst xmlns:p="http://schemas.openxmlformats.org/presentationml/2006/main">
  <p:tag name="AS_UNIQUEID" val="1644"/>
</p:tagLst>
</file>

<file path=ppt/tags/tag319.xml><?xml version="1.0" encoding="utf-8"?>
<p:tagLst xmlns:p="http://schemas.openxmlformats.org/presentationml/2006/main">
  <p:tag name="AS_UNIQUEID" val="91"/>
</p:tagLst>
</file>

<file path=ppt/tags/tag32.xml><?xml version="1.0" encoding="utf-8"?>
<p:tagLst xmlns:p="http://schemas.openxmlformats.org/presentationml/2006/main">
  <p:tag name="AS_UNIQUEID" val="550"/>
</p:tagLst>
</file>

<file path=ppt/tags/tag320.xml><?xml version="1.0" encoding="utf-8"?>
<p:tagLst xmlns:p="http://schemas.openxmlformats.org/presentationml/2006/main">
  <p:tag name="AS_UNIQUEID" val="97"/>
</p:tagLst>
</file>

<file path=ppt/tags/tag321.xml><?xml version="1.0" encoding="utf-8"?>
<p:tagLst xmlns:p="http://schemas.openxmlformats.org/presentationml/2006/main">
  <p:tag name="AS_UNIQUEID" val="98"/>
</p:tagLst>
</file>

<file path=ppt/tags/tag322.xml><?xml version="1.0" encoding="utf-8"?>
<p:tagLst xmlns:p="http://schemas.openxmlformats.org/presentationml/2006/main">
  <p:tag name="AS_UNIQUEID" val="1322"/>
</p:tagLst>
</file>

<file path=ppt/tags/tag323.xml><?xml version="1.0" encoding="utf-8"?>
<p:tagLst xmlns:p="http://schemas.openxmlformats.org/presentationml/2006/main">
  <p:tag name="AS_UNIQUEID" val="1323"/>
</p:tagLst>
</file>

<file path=ppt/tags/tag324.xml><?xml version="1.0" encoding="utf-8"?>
<p:tagLst xmlns:p="http://schemas.openxmlformats.org/presentationml/2006/main">
  <p:tag name="AS_UNIQUEID" val="1324"/>
</p:tagLst>
</file>

<file path=ppt/tags/tag325.xml><?xml version="1.0" encoding="utf-8"?>
<p:tagLst xmlns:p="http://schemas.openxmlformats.org/presentationml/2006/main">
  <p:tag name="AS_UNIQUEID" val="1325"/>
</p:tagLst>
</file>

<file path=ppt/tags/tag326.xml><?xml version="1.0" encoding="utf-8"?>
<p:tagLst xmlns:p="http://schemas.openxmlformats.org/presentationml/2006/main">
  <p:tag name="AS_UNIQUEID" val="1326"/>
</p:tagLst>
</file>

<file path=ppt/tags/tag327.xml><?xml version="1.0" encoding="utf-8"?>
<p:tagLst xmlns:p="http://schemas.openxmlformats.org/presentationml/2006/main">
  <p:tag name="AS_UNIQUEID" val="1327"/>
</p:tagLst>
</file>

<file path=ppt/tags/tag328.xml><?xml version="1.0" encoding="utf-8"?>
<p:tagLst xmlns:p="http://schemas.openxmlformats.org/presentationml/2006/main">
  <p:tag name="AS_UNIQUEID" val="1328"/>
</p:tagLst>
</file>

<file path=ppt/tags/tag329.xml><?xml version="1.0" encoding="utf-8"?>
<p:tagLst xmlns:p="http://schemas.openxmlformats.org/presentationml/2006/main">
  <p:tag name="AS_UNIQUEID" val="1329"/>
</p:tagLst>
</file>

<file path=ppt/tags/tag33.xml><?xml version="1.0" encoding="utf-8"?>
<p:tagLst xmlns:p="http://schemas.openxmlformats.org/presentationml/2006/main">
  <p:tag name="AS_UNIQUEID" val="551"/>
</p:tagLst>
</file>

<file path=ppt/tags/tag330.xml><?xml version="1.0" encoding="utf-8"?>
<p:tagLst xmlns:p="http://schemas.openxmlformats.org/presentationml/2006/main">
  <p:tag name="AS_UNIQUEID" val="1466"/>
</p:tagLst>
</file>

<file path=ppt/tags/tag331.xml><?xml version="1.0" encoding="utf-8"?>
<p:tagLst xmlns:p="http://schemas.openxmlformats.org/presentationml/2006/main">
  <p:tag name="AS_UNIQUEID" val="934"/>
</p:tagLst>
</file>

<file path=ppt/tags/tag332.xml><?xml version="1.0" encoding="utf-8"?>
<p:tagLst xmlns:p="http://schemas.openxmlformats.org/presentationml/2006/main">
  <p:tag name="AS_UNIQUEID" val="935"/>
</p:tagLst>
</file>

<file path=ppt/tags/tag333.xml><?xml version="1.0" encoding="utf-8"?>
<p:tagLst xmlns:p="http://schemas.openxmlformats.org/presentationml/2006/main">
  <p:tag name="AS_UNIQUEID" val="945"/>
</p:tagLst>
</file>

<file path=ppt/tags/tag334.xml><?xml version="1.0" encoding="utf-8"?>
<p:tagLst xmlns:p="http://schemas.openxmlformats.org/presentationml/2006/main">
  <p:tag name="AS_UNIQUEID" val="946"/>
</p:tagLst>
</file>

<file path=ppt/tags/tag335.xml><?xml version="1.0" encoding="utf-8"?>
<p:tagLst xmlns:p="http://schemas.openxmlformats.org/presentationml/2006/main">
  <p:tag name="AS_UNIQUEID" val="947"/>
</p:tagLst>
</file>

<file path=ppt/tags/tag336.xml><?xml version="1.0" encoding="utf-8"?>
<p:tagLst xmlns:p="http://schemas.openxmlformats.org/presentationml/2006/main">
  <p:tag name="AS_UNIQUEID" val="1469"/>
</p:tagLst>
</file>

<file path=ppt/tags/tag337.xml><?xml version="1.0" encoding="utf-8"?>
<p:tagLst xmlns:p="http://schemas.openxmlformats.org/presentationml/2006/main">
  <p:tag name="AS_UNIQUEID" val="1470"/>
</p:tagLst>
</file>

<file path=ppt/tags/tag338.xml><?xml version="1.0" encoding="utf-8"?>
<p:tagLst xmlns:p="http://schemas.openxmlformats.org/presentationml/2006/main">
  <p:tag name="AS_UNIQUEID" val="1471"/>
</p:tagLst>
</file>

<file path=ppt/tags/tag339.xml><?xml version="1.0" encoding="utf-8"?>
<p:tagLst xmlns:p="http://schemas.openxmlformats.org/presentationml/2006/main">
  <p:tag name="AS_UNIQUEID" val="1472"/>
</p:tagLst>
</file>

<file path=ppt/tags/tag34.xml><?xml version="1.0" encoding="utf-8"?>
<p:tagLst xmlns:p="http://schemas.openxmlformats.org/presentationml/2006/main">
  <p:tag name="AS_UNIQUEID" val="554"/>
</p:tagLst>
</file>

<file path=ppt/tags/tag340.xml><?xml version="1.0" encoding="utf-8"?>
<p:tagLst xmlns:p="http://schemas.openxmlformats.org/presentationml/2006/main">
  <p:tag name="AS_UNIQUEID" val="1473"/>
</p:tagLst>
</file>

<file path=ppt/tags/tag341.xml><?xml version="1.0" encoding="utf-8"?>
<p:tagLst xmlns:p="http://schemas.openxmlformats.org/presentationml/2006/main">
  <p:tag name="AS_UNIQUEID" val="1474"/>
</p:tagLst>
</file>

<file path=ppt/tags/tag342.xml><?xml version="1.0" encoding="utf-8"?>
<p:tagLst xmlns:p="http://schemas.openxmlformats.org/presentationml/2006/main">
  <p:tag name="AS_UNIQUEID" val="1475"/>
</p:tagLst>
</file>

<file path=ppt/tags/tag343.xml><?xml version="1.0" encoding="utf-8"?>
<p:tagLst xmlns:p="http://schemas.openxmlformats.org/presentationml/2006/main">
  <p:tag name="AS_UNIQUEID" val="1476"/>
</p:tagLst>
</file>

<file path=ppt/tags/tag344.xml><?xml version="1.0" encoding="utf-8"?>
<p:tagLst xmlns:p="http://schemas.openxmlformats.org/presentationml/2006/main">
  <p:tag name="AS_UNIQUEID" val="1477"/>
</p:tagLst>
</file>

<file path=ppt/tags/tag345.xml><?xml version="1.0" encoding="utf-8"?>
<p:tagLst xmlns:p="http://schemas.openxmlformats.org/presentationml/2006/main">
  <p:tag name="AS_UNIQUEID" val="200"/>
</p:tagLst>
</file>

<file path=ppt/tags/tag346.xml><?xml version="1.0" encoding="utf-8"?>
<p:tagLst xmlns:p="http://schemas.openxmlformats.org/presentationml/2006/main">
  <p:tag name="AS_UNIQUEID" val="1497"/>
</p:tagLst>
</file>

<file path=ppt/tags/tag347.xml><?xml version="1.0" encoding="utf-8"?>
<p:tagLst xmlns:p="http://schemas.openxmlformats.org/presentationml/2006/main">
  <p:tag name="AS_UNIQUEID" val="1345"/>
</p:tagLst>
</file>

<file path=ppt/tags/tag348.xml><?xml version="1.0" encoding="utf-8"?>
<p:tagLst xmlns:p="http://schemas.openxmlformats.org/presentationml/2006/main">
  <p:tag name="AS_UNIQUEID" val="1346"/>
</p:tagLst>
</file>

<file path=ppt/tags/tag349.xml><?xml version="1.0" encoding="utf-8"?>
<p:tagLst xmlns:p="http://schemas.openxmlformats.org/presentationml/2006/main">
  <p:tag name="AS_UNIQUEID" val="1347"/>
</p:tagLst>
</file>

<file path=ppt/tags/tag35.xml><?xml version="1.0" encoding="utf-8"?>
<p:tagLst xmlns:p="http://schemas.openxmlformats.org/presentationml/2006/main">
  <p:tag name="AS_UNIQUEID" val="555"/>
</p:tagLst>
</file>

<file path=ppt/tags/tag350.xml><?xml version="1.0" encoding="utf-8"?>
<p:tagLst xmlns:p="http://schemas.openxmlformats.org/presentationml/2006/main">
  <p:tag name="AS_UNIQUEID" val="1348"/>
</p:tagLst>
</file>

<file path=ppt/tags/tag351.xml><?xml version="1.0" encoding="utf-8"?>
<p:tagLst xmlns:p="http://schemas.openxmlformats.org/presentationml/2006/main">
  <p:tag name="AS_UNIQUEID" val="1349"/>
</p:tagLst>
</file>

<file path=ppt/tags/tag352.xml><?xml version="1.0" encoding="utf-8"?>
<p:tagLst xmlns:p="http://schemas.openxmlformats.org/presentationml/2006/main">
  <p:tag name="AS_UNIQUEID" val="1350"/>
</p:tagLst>
</file>

<file path=ppt/tags/tag353.xml><?xml version="1.0" encoding="utf-8"?>
<p:tagLst xmlns:p="http://schemas.openxmlformats.org/presentationml/2006/main">
  <p:tag name="AS_UNIQUEID" val="618"/>
</p:tagLst>
</file>

<file path=ppt/tags/tag354.xml><?xml version="1.0" encoding="utf-8"?>
<p:tagLst xmlns:p="http://schemas.openxmlformats.org/presentationml/2006/main">
  <p:tag name="AS_UNIQUEID" val="619"/>
</p:tagLst>
</file>

<file path=ppt/tags/tag355.xml><?xml version="1.0" encoding="utf-8"?>
<p:tagLst xmlns:p="http://schemas.openxmlformats.org/presentationml/2006/main">
  <p:tag name="AS_UNIQUEID" val="621"/>
</p:tagLst>
</file>

<file path=ppt/tags/tag356.xml><?xml version="1.0" encoding="utf-8"?>
<p:tagLst xmlns:p="http://schemas.openxmlformats.org/presentationml/2006/main">
  <p:tag name="AS_UNIQUEID" val="622"/>
</p:tagLst>
</file>

<file path=ppt/tags/tag357.xml><?xml version="1.0" encoding="utf-8"?>
<p:tagLst xmlns:p="http://schemas.openxmlformats.org/presentationml/2006/main">
  <p:tag name="AS_UNIQUEID" val="1466"/>
</p:tagLst>
</file>

<file path=ppt/tags/tag358.xml><?xml version="1.0" encoding="utf-8"?>
<p:tagLst xmlns:p="http://schemas.openxmlformats.org/presentationml/2006/main">
  <p:tag name="AS_UNIQUEID" val="619"/>
</p:tagLst>
</file>

<file path=ppt/tags/tag359.xml><?xml version="1.0" encoding="utf-8"?>
<p:tagLst xmlns:p="http://schemas.openxmlformats.org/presentationml/2006/main">
  <p:tag name="AS_UNIQUEID" val="1345"/>
</p:tagLst>
</file>

<file path=ppt/tags/tag36.xml><?xml version="1.0" encoding="utf-8"?>
<p:tagLst xmlns:p="http://schemas.openxmlformats.org/presentationml/2006/main">
  <p:tag name="AS_UNIQUEID" val="556"/>
</p:tagLst>
</file>

<file path=ppt/tags/tag360.xml><?xml version="1.0" encoding="utf-8"?>
<p:tagLst xmlns:p="http://schemas.openxmlformats.org/presentationml/2006/main">
  <p:tag name="AS_UNIQUEID" val="1346"/>
</p:tagLst>
</file>

<file path=ppt/tags/tag361.xml><?xml version="1.0" encoding="utf-8"?>
<p:tagLst xmlns:p="http://schemas.openxmlformats.org/presentationml/2006/main">
  <p:tag name="AS_UNIQUEID" val="1347"/>
</p:tagLst>
</file>

<file path=ppt/tags/tag362.xml><?xml version="1.0" encoding="utf-8"?>
<p:tagLst xmlns:p="http://schemas.openxmlformats.org/presentationml/2006/main">
  <p:tag name="AS_UNIQUEID" val="1348"/>
</p:tagLst>
</file>

<file path=ppt/tags/tag363.xml><?xml version="1.0" encoding="utf-8"?>
<p:tagLst xmlns:p="http://schemas.openxmlformats.org/presentationml/2006/main">
  <p:tag name="AS_UNIQUEID" val="1349"/>
</p:tagLst>
</file>

<file path=ppt/tags/tag364.xml><?xml version="1.0" encoding="utf-8"?>
<p:tagLst xmlns:p="http://schemas.openxmlformats.org/presentationml/2006/main">
  <p:tag name="AS_UNIQUEID" val="1350"/>
</p:tagLst>
</file>

<file path=ppt/tags/tag365.xml><?xml version="1.0" encoding="utf-8"?>
<p:tagLst xmlns:p="http://schemas.openxmlformats.org/presentationml/2006/main">
  <p:tag name="AS_UNIQUEID" val="1351"/>
</p:tagLst>
</file>

<file path=ppt/tags/tag366.xml><?xml version="1.0" encoding="utf-8"?>
<p:tagLst xmlns:p="http://schemas.openxmlformats.org/presentationml/2006/main">
  <p:tag name="AS_UNIQUEID" val="618"/>
</p:tagLst>
</file>

<file path=ppt/tags/tag367.xml><?xml version="1.0" encoding="utf-8"?>
<p:tagLst xmlns:p="http://schemas.openxmlformats.org/presentationml/2006/main">
  <p:tag name="AS_UNIQUEID" val="622"/>
</p:tagLst>
</file>

<file path=ppt/tags/tag368.xml><?xml version="1.0" encoding="utf-8"?>
<p:tagLst xmlns:p="http://schemas.openxmlformats.org/presentationml/2006/main">
  <p:tag name="AS_UNIQUEID" val="622"/>
</p:tagLst>
</file>

<file path=ppt/tags/tag369.xml><?xml version="1.0" encoding="utf-8"?>
<p:tagLst xmlns:p="http://schemas.openxmlformats.org/presentationml/2006/main">
  <p:tag name="AS_UNIQUEID" val="636"/>
</p:tagLst>
</file>

<file path=ppt/tags/tag37.xml><?xml version="1.0" encoding="utf-8"?>
<p:tagLst xmlns:p="http://schemas.openxmlformats.org/presentationml/2006/main">
  <p:tag name="AS_UNIQUEID" val="557"/>
</p:tagLst>
</file>

<file path=ppt/tags/tag370.xml><?xml version="1.0" encoding="utf-8"?>
<p:tagLst xmlns:p="http://schemas.openxmlformats.org/presentationml/2006/main">
  <p:tag name="AS_UNIQUEID" val="637"/>
</p:tagLst>
</file>

<file path=ppt/tags/tag371.xml><?xml version="1.0" encoding="utf-8"?>
<p:tagLst xmlns:p="http://schemas.openxmlformats.org/presentationml/2006/main">
  <p:tag name="AS_UNIQUEID" val="808"/>
</p:tagLst>
</file>

<file path=ppt/tags/tag372.xml><?xml version="1.0" encoding="utf-8"?>
<p:tagLst xmlns:p="http://schemas.openxmlformats.org/presentationml/2006/main">
  <p:tag name="AS_UNIQUEID" val="1542"/>
</p:tagLst>
</file>

<file path=ppt/tags/tag373.xml><?xml version="1.0" encoding="utf-8"?>
<p:tagLst xmlns:p="http://schemas.openxmlformats.org/presentationml/2006/main">
  <p:tag name="AS_UNIQUEID" val="1543"/>
</p:tagLst>
</file>

<file path=ppt/tags/tag374.xml><?xml version="1.0" encoding="utf-8"?>
<p:tagLst xmlns:p="http://schemas.openxmlformats.org/presentationml/2006/main">
  <p:tag name="AS_UNIQUEID" val="1544"/>
</p:tagLst>
</file>

<file path=ppt/tags/tag375.xml><?xml version="1.0" encoding="utf-8"?>
<p:tagLst xmlns:p="http://schemas.openxmlformats.org/presentationml/2006/main">
  <p:tag name="AS_UNIQUEID" val="584"/>
</p:tagLst>
</file>

<file path=ppt/tags/tag376.xml><?xml version="1.0" encoding="utf-8"?>
<p:tagLst xmlns:p="http://schemas.openxmlformats.org/presentationml/2006/main">
  <p:tag name="AS_UNIQUEID" val="585"/>
</p:tagLst>
</file>

<file path=ppt/tags/tag377.xml><?xml version="1.0" encoding="utf-8"?>
<p:tagLst xmlns:p="http://schemas.openxmlformats.org/presentationml/2006/main">
  <p:tag name="AS_UNIQUEID" val="586"/>
</p:tagLst>
</file>

<file path=ppt/tags/tag378.xml><?xml version="1.0" encoding="utf-8"?>
<p:tagLst xmlns:p="http://schemas.openxmlformats.org/presentationml/2006/main">
  <p:tag name="AS_UNIQUEID" val="587"/>
</p:tagLst>
</file>

<file path=ppt/tags/tag379.xml><?xml version="1.0" encoding="utf-8"?>
<p:tagLst xmlns:p="http://schemas.openxmlformats.org/presentationml/2006/main">
  <p:tag name="AS_UNIQUEID" val="588"/>
</p:tagLst>
</file>

<file path=ppt/tags/tag38.xml><?xml version="1.0" encoding="utf-8"?>
<p:tagLst xmlns:p="http://schemas.openxmlformats.org/presentationml/2006/main">
  <p:tag name="AS_UNIQUEID" val="559"/>
</p:tagLst>
</file>

<file path=ppt/tags/tag380.xml><?xml version="1.0" encoding="utf-8"?>
<p:tagLst xmlns:p="http://schemas.openxmlformats.org/presentationml/2006/main">
  <p:tag name="AS_UNIQUEID" val="589"/>
</p:tagLst>
</file>

<file path=ppt/tags/tag381.xml><?xml version="1.0" encoding="utf-8"?>
<p:tagLst xmlns:p="http://schemas.openxmlformats.org/presentationml/2006/main">
  <p:tag name="AS_UNIQUEID" val="591"/>
</p:tagLst>
</file>

<file path=ppt/tags/tag382.xml><?xml version="1.0" encoding="utf-8"?>
<p:tagLst xmlns:p="http://schemas.openxmlformats.org/presentationml/2006/main">
  <p:tag name="AS_UNIQUEID" val="592"/>
</p:tagLst>
</file>

<file path=ppt/tags/tag383.xml><?xml version="1.0" encoding="utf-8"?>
<p:tagLst xmlns:p="http://schemas.openxmlformats.org/presentationml/2006/main">
  <p:tag name="AS_UNIQUEID" val="593"/>
</p:tagLst>
</file>

<file path=ppt/tags/tag384.xml><?xml version="1.0" encoding="utf-8"?>
<p:tagLst xmlns:p="http://schemas.openxmlformats.org/presentationml/2006/main">
  <p:tag name="AS_UNIQUEID" val="594"/>
</p:tagLst>
</file>

<file path=ppt/tags/tag38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WQwNTQ1MWJhMGYzNTYwNDIwMjc0NTFlMjNkY2Q0NTUifQ=="/>
  <p:tag name="KSO_WPP_MARK_KEY" val="44217e3f-4ac4-4379-84c3-5a6e9015506f"/>
</p:tagLst>
</file>

<file path=ppt/tags/tag39.xml><?xml version="1.0" encoding="utf-8"?>
<p:tagLst xmlns:p="http://schemas.openxmlformats.org/presentationml/2006/main">
  <p:tag name="AS_UNIQUEID" val="560"/>
</p:tagLst>
</file>

<file path=ppt/tags/tag4.xml><?xml version="1.0" encoding="utf-8"?>
<p:tagLst xmlns:p="http://schemas.openxmlformats.org/presentationml/2006/main">
  <p:tag name="AS_UNIQUEID" val="517"/>
</p:tagLst>
</file>

<file path=ppt/tags/tag40.xml><?xml version="1.0" encoding="utf-8"?>
<p:tagLst xmlns:p="http://schemas.openxmlformats.org/presentationml/2006/main">
  <p:tag name="AS_UNIQUEID" val="561"/>
</p:tagLst>
</file>

<file path=ppt/tags/tag41.xml><?xml version="1.0" encoding="utf-8"?>
<p:tagLst xmlns:p="http://schemas.openxmlformats.org/presentationml/2006/main">
  <p:tag name="AS_UNIQUEID" val="562"/>
</p:tagLst>
</file>

<file path=ppt/tags/tag42.xml><?xml version="1.0" encoding="utf-8"?>
<p:tagLst xmlns:p="http://schemas.openxmlformats.org/presentationml/2006/main">
  <p:tag name="AS_UNIQUEID" val="563"/>
</p:tagLst>
</file>

<file path=ppt/tags/tag43.xml><?xml version="1.0" encoding="utf-8"?>
<p:tagLst xmlns:p="http://schemas.openxmlformats.org/presentationml/2006/main">
  <p:tag name="AS_UNIQUEID" val="564"/>
</p:tagLst>
</file>

<file path=ppt/tags/tag44.xml><?xml version="1.0" encoding="utf-8"?>
<p:tagLst xmlns:p="http://schemas.openxmlformats.org/presentationml/2006/main">
  <p:tag name="AS_UNIQUEID" val="566"/>
</p:tagLst>
</file>

<file path=ppt/tags/tag45.xml><?xml version="1.0" encoding="utf-8"?>
<p:tagLst xmlns:p="http://schemas.openxmlformats.org/presentationml/2006/main">
  <p:tag name="AS_UNIQUEID" val="567"/>
</p:tagLst>
</file>

<file path=ppt/tags/tag46.xml><?xml version="1.0" encoding="utf-8"?>
<p:tagLst xmlns:p="http://schemas.openxmlformats.org/presentationml/2006/main">
  <p:tag name="AS_UNIQUEID" val="568"/>
</p:tagLst>
</file>

<file path=ppt/tags/tag47.xml><?xml version="1.0" encoding="utf-8"?>
<p:tagLst xmlns:p="http://schemas.openxmlformats.org/presentationml/2006/main">
  <p:tag name="AS_UNIQUEID" val="569"/>
</p:tagLst>
</file>

<file path=ppt/tags/tag48.xml><?xml version="1.0" encoding="utf-8"?>
<p:tagLst xmlns:p="http://schemas.openxmlformats.org/presentationml/2006/main">
  <p:tag name="AS_UNIQUEID" val="570"/>
</p:tagLst>
</file>

<file path=ppt/tags/tag49.xml><?xml version="1.0" encoding="utf-8"?>
<p:tagLst xmlns:p="http://schemas.openxmlformats.org/presentationml/2006/main">
  <p:tag name="AS_UNIQUEID" val="572"/>
</p:tagLst>
</file>

<file path=ppt/tags/tag5.xml><?xml version="1.0" encoding="utf-8"?>
<p:tagLst xmlns:p="http://schemas.openxmlformats.org/presentationml/2006/main">
  <p:tag name="AS_UNIQUEID" val="518"/>
</p:tagLst>
</file>

<file path=ppt/tags/tag50.xml><?xml version="1.0" encoding="utf-8"?>
<p:tagLst xmlns:p="http://schemas.openxmlformats.org/presentationml/2006/main">
  <p:tag name="AS_UNIQUEID" val="573"/>
</p:tagLst>
</file>

<file path=ppt/tags/tag51.xml><?xml version="1.0" encoding="utf-8"?>
<p:tagLst xmlns:p="http://schemas.openxmlformats.org/presentationml/2006/main">
  <p:tag name="AS_UNIQUEID" val="574"/>
</p:tagLst>
</file>

<file path=ppt/tags/tag52.xml><?xml version="1.0" encoding="utf-8"?>
<p:tagLst xmlns:p="http://schemas.openxmlformats.org/presentationml/2006/main">
  <p:tag name="AS_UNIQUEID" val="575"/>
</p:tagLst>
</file>

<file path=ppt/tags/tag53.xml><?xml version="1.0" encoding="utf-8"?>
<p:tagLst xmlns:p="http://schemas.openxmlformats.org/presentationml/2006/main">
  <p:tag name="AS_UNIQUEID" val="577"/>
</p:tagLst>
</file>

<file path=ppt/tags/tag54.xml><?xml version="1.0" encoding="utf-8"?>
<p:tagLst xmlns:p="http://schemas.openxmlformats.org/presentationml/2006/main">
  <p:tag name="AS_UNIQUEID" val="578"/>
</p:tagLst>
</file>

<file path=ppt/tags/tag55.xml><?xml version="1.0" encoding="utf-8"?>
<p:tagLst xmlns:p="http://schemas.openxmlformats.org/presentationml/2006/main">
  <p:tag name="AS_UNIQUEID" val="579"/>
</p:tagLst>
</file>

<file path=ppt/tags/tag56.xml><?xml version="1.0" encoding="utf-8"?>
<p:tagLst xmlns:p="http://schemas.openxmlformats.org/presentationml/2006/main">
  <p:tag name="AS_UNIQUEID" val="580"/>
</p:tagLst>
</file>

<file path=ppt/tags/tag57.xml><?xml version="1.0" encoding="utf-8"?>
<p:tagLst xmlns:p="http://schemas.openxmlformats.org/presentationml/2006/main">
  <p:tag name="AS_UNIQUEID" val="581"/>
</p:tagLst>
</file>

<file path=ppt/tags/tag58.xml><?xml version="1.0" encoding="utf-8"?>
<p:tagLst xmlns:p="http://schemas.openxmlformats.org/presentationml/2006/main">
  <p:tag name="AS_UNIQUEID" val="582"/>
</p:tagLst>
</file>

<file path=ppt/tags/tag59.xml><?xml version="1.0" encoding="utf-8"?>
<p:tagLst xmlns:p="http://schemas.openxmlformats.org/presentationml/2006/main">
  <p:tag name="AS_UNIQUEID" val="778"/>
</p:tagLst>
</file>

<file path=ppt/tags/tag6.xml><?xml version="1.0" encoding="utf-8"?>
<p:tagLst xmlns:p="http://schemas.openxmlformats.org/presentationml/2006/main">
  <p:tag name="AS_UNIQUEID" val="520"/>
</p:tagLst>
</file>

<file path=ppt/tags/tag60.xml><?xml version="1.0" encoding="utf-8"?>
<p:tagLst xmlns:p="http://schemas.openxmlformats.org/presentationml/2006/main">
  <p:tag name="AS_UNIQUEID" val="791"/>
</p:tagLst>
</file>

<file path=ppt/tags/tag61.xml><?xml version="1.0" encoding="utf-8"?>
<p:tagLst xmlns:p="http://schemas.openxmlformats.org/presentationml/2006/main">
  <p:tag name="AS_UNIQUEID" val="1490"/>
</p:tagLst>
</file>

<file path=ppt/tags/tag62.xml><?xml version="1.0" encoding="utf-8"?>
<p:tagLst xmlns:p="http://schemas.openxmlformats.org/presentationml/2006/main">
  <p:tag name="AS_UNIQUEID" val="596"/>
</p:tagLst>
</file>

<file path=ppt/tags/tag63.xml><?xml version="1.0" encoding="utf-8"?>
<p:tagLst xmlns:p="http://schemas.openxmlformats.org/presentationml/2006/main">
  <p:tag name="AS_UNIQUEID" val="597"/>
</p:tagLst>
</file>

<file path=ppt/tags/tag64.xml><?xml version="1.0" encoding="utf-8"?>
<p:tagLst xmlns:p="http://schemas.openxmlformats.org/presentationml/2006/main">
  <p:tag name="AS_UNIQUEID" val="598"/>
</p:tagLst>
</file>

<file path=ppt/tags/tag65.xml><?xml version="1.0" encoding="utf-8"?>
<p:tagLst xmlns:p="http://schemas.openxmlformats.org/presentationml/2006/main">
  <p:tag name="AS_UNIQUEID" val="599"/>
</p:tagLst>
</file>

<file path=ppt/tags/tag66.xml><?xml version="1.0" encoding="utf-8"?>
<p:tagLst xmlns:p="http://schemas.openxmlformats.org/presentationml/2006/main">
  <p:tag name="AS_UNIQUEID" val="1332"/>
</p:tagLst>
</file>

<file path=ppt/tags/tag67.xml><?xml version="1.0" encoding="utf-8"?>
<p:tagLst xmlns:p="http://schemas.openxmlformats.org/presentationml/2006/main">
  <p:tag name="AS_UNIQUEID" val="1328"/>
</p:tagLst>
</file>

<file path=ppt/tags/tag68.xml><?xml version="1.0" encoding="utf-8"?>
<p:tagLst xmlns:p="http://schemas.openxmlformats.org/presentationml/2006/main">
  <p:tag name="AS_UNIQUEID" val="1495"/>
</p:tagLst>
</file>

<file path=ppt/tags/tag69.xml><?xml version="1.0" encoding="utf-8"?>
<p:tagLst xmlns:p="http://schemas.openxmlformats.org/presentationml/2006/main">
  <p:tag name="AS_UNIQUEID" val="627"/>
</p:tagLst>
</file>

<file path=ppt/tags/tag7.xml><?xml version="1.0" encoding="utf-8"?>
<p:tagLst xmlns:p="http://schemas.openxmlformats.org/presentationml/2006/main">
  <p:tag name="AS_UNIQUEID" val="521"/>
</p:tagLst>
</file>

<file path=ppt/tags/tag70.xml><?xml version="1.0" encoding="utf-8"?>
<p:tagLst xmlns:p="http://schemas.openxmlformats.org/presentationml/2006/main">
  <p:tag name="AS_UNIQUEID" val="640"/>
</p:tagLst>
</file>

<file path=ppt/tags/tag71.xml><?xml version="1.0" encoding="utf-8"?>
<p:tagLst xmlns:p="http://schemas.openxmlformats.org/presentationml/2006/main">
  <p:tag name="AS_UNIQUEID" val="641"/>
</p:tagLst>
</file>

<file path=ppt/tags/tag72.xml><?xml version="1.0" encoding="utf-8"?>
<p:tagLst xmlns:p="http://schemas.openxmlformats.org/presentationml/2006/main">
  <p:tag name="AS_UNIQUEID" val="1499"/>
</p:tagLst>
</file>

<file path=ppt/tags/tag73.xml><?xml version="1.0" encoding="utf-8"?>
<p:tagLst xmlns:p="http://schemas.openxmlformats.org/presentationml/2006/main">
  <p:tag name="AS_UNIQUEID" val="1500"/>
</p:tagLst>
</file>

<file path=ppt/tags/tag74.xml><?xml version="1.0" encoding="utf-8"?>
<p:tagLst xmlns:p="http://schemas.openxmlformats.org/presentationml/2006/main">
  <p:tag name="AS_UNIQUEID" val="1501"/>
</p:tagLst>
</file>

<file path=ppt/tags/tag75.xml><?xml version="1.0" encoding="utf-8"?>
<p:tagLst xmlns:p="http://schemas.openxmlformats.org/presentationml/2006/main">
  <p:tag name="AS_UNIQUEID" val="1502"/>
</p:tagLst>
</file>

<file path=ppt/tags/tag76.xml><?xml version="1.0" encoding="utf-8"?>
<p:tagLst xmlns:p="http://schemas.openxmlformats.org/presentationml/2006/main">
  <p:tag name="AS_UNIQUEID" val="1503"/>
</p:tagLst>
</file>

<file path=ppt/tags/tag77.xml><?xml version="1.0" encoding="utf-8"?>
<p:tagLst xmlns:p="http://schemas.openxmlformats.org/presentationml/2006/main">
  <p:tag name="AS_UNIQUEID" val="639"/>
</p:tagLst>
</file>

<file path=ppt/tags/tag78.xml><?xml version="1.0" encoding="utf-8"?>
<p:tagLst xmlns:p="http://schemas.openxmlformats.org/presentationml/2006/main">
  <p:tag name="AS_UNIQUEID" val="640"/>
</p:tagLst>
</file>

<file path=ppt/tags/tag79.xml><?xml version="1.0" encoding="utf-8"?>
<p:tagLst xmlns:p="http://schemas.openxmlformats.org/presentationml/2006/main">
  <p:tag name="AS_UNIQUEID" val="641"/>
</p:tagLst>
</file>

<file path=ppt/tags/tag8.xml><?xml version="1.0" encoding="utf-8"?>
<p:tagLst xmlns:p="http://schemas.openxmlformats.org/presentationml/2006/main">
  <p:tag name="AS_UNIQUEID" val="522"/>
</p:tagLst>
</file>

<file path=ppt/tags/tag80.xml><?xml version="1.0" encoding="utf-8"?>
<p:tagLst xmlns:p="http://schemas.openxmlformats.org/presentationml/2006/main">
  <p:tag name="AS_UNIQUEID" val="524"/>
</p:tagLst>
</file>

<file path=ppt/tags/tag81.xml><?xml version="1.0" encoding="utf-8"?>
<p:tagLst xmlns:p="http://schemas.openxmlformats.org/presentationml/2006/main">
  <p:tag name="AS_UNIQUEID" val="525"/>
</p:tagLst>
</file>

<file path=ppt/tags/tag82.xml><?xml version="1.0" encoding="utf-8"?>
<p:tagLst xmlns:p="http://schemas.openxmlformats.org/presentationml/2006/main">
  <p:tag name="AS_UNIQUEID" val="531"/>
</p:tagLst>
</file>

<file path=ppt/tags/tag83.xml><?xml version="1.0" encoding="utf-8"?>
<p:tagLst xmlns:p="http://schemas.openxmlformats.org/presentationml/2006/main">
  <p:tag name="AS_UNIQUEID" val="526"/>
</p:tagLst>
</file>

<file path=ppt/tags/tag84.xml><?xml version="1.0" encoding="utf-8"?>
<p:tagLst xmlns:p="http://schemas.openxmlformats.org/presentationml/2006/main">
  <p:tag name="AS_UNIQUEID" val="528"/>
</p:tagLst>
</file>

<file path=ppt/tags/tag85.xml><?xml version="1.0" encoding="utf-8"?>
<p:tagLst xmlns:p="http://schemas.openxmlformats.org/presentationml/2006/main">
  <p:tag name="AS_UNIQUEID" val="527"/>
</p:tagLst>
</file>

<file path=ppt/tags/tag86.xml><?xml version="1.0" encoding="utf-8"?>
<p:tagLst xmlns:p="http://schemas.openxmlformats.org/presentationml/2006/main">
  <p:tag name="AS_UNIQUEID" val="183"/>
</p:tagLst>
</file>

<file path=ppt/tags/tag87.xml><?xml version="1.0" encoding="utf-8"?>
<p:tagLst xmlns:p="http://schemas.openxmlformats.org/presentationml/2006/main">
  <p:tag name="AS_UNIQUEID" val="184"/>
</p:tagLst>
</file>

<file path=ppt/tags/tag88.xml><?xml version="1.0" encoding="utf-8"?>
<p:tagLst xmlns:p="http://schemas.openxmlformats.org/presentationml/2006/main">
  <p:tag name="AS_UNIQUEID" val="185"/>
</p:tagLst>
</file>

<file path=ppt/tags/tag89.xml><?xml version="1.0" encoding="utf-8"?>
<p:tagLst xmlns:p="http://schemas.openxmlformats.org/presentationml/2006/main">
  <p:tag name="AS_UNIQUEID" val="186"/>
</p:tagLst>
</file>

<file path=ppt/tags/tag9.xml><?xml version="1.0" encoding="utf-8"?>
<p:tagLst xmlns:p="http://schemas.openxmlformats.org/presentationml/2006/main">
  <p:tag name="AS_UNIQUEID" val="523"/>
</p:tagLst>
</file>

<file path=ppt/tags/tag90.xml><?xml version="1.0" encoding="utf-8"?>
<p:tagLst xmlns:p="http://schemas.openxmlformats.org/presentationml/2006/main">
  <p:tag name="AS_UNIQUEID" val="636"/>
</p:tagLst>
</file>

<file path=ppt/tags/tag91.xml><?xml version="1.0" encoding="utf-8"?>
<p:tagLst xmlns:p="http://schemas.openxmlformats.org/presentationml/2006/main">
  <p:tag name="AS_UNIQUEID" val="637"/>
</p:tagLst>
</file>

<file path=ppt/tags/tag92.xml><?xml version="1.0" encoding="utf-8"?>
<p:tagLst xmlns:p="http://schemas.openxmlformats.org/presentationml/2006/main">
  <p:tag name="AS_UNIQUEID" val="1542"/>
</p:tagLst>
</file>

<file path=ppt/tags/tag93.xml><?xml version="1.0" encoding="utf-8"?>
<p:tagLst xmlns:p="http://schemas.openxmlformats.org/presentationml/2006/main">
  <p:tag name="AS_UNIQUEID" val="1543"/>
</p:tagLst>
</file>

<file path=ppt/tags/tag94.xml><?xml version="1.0" encoding="utf-8"?>
<p:tagLst xmlns:p="http://schemas.openxmlformats.org/presentationml/2006/main">
  <p:tag name="AS_UNIQUEID" val="186"/>
</p:tagLst>
</file>

<file path=ppt/tags/tag95.xml><?xml version="1.0" encoding="utf-8"?>
<p:tagLst xmlns:p="http://schemas.openxmlformats.org/presentationml/2006/main">
  <p:tag name="AS_UNIQUEID" val="423"/>
</p:tagLst>
</file>

<file path=ppt/tags/tag96.xml><?xml version="1.0" encoding="utf-8"?>
<p:tagLst xmlns:p="http://schemas.openxmlformats.org/presentationml/2006/main">
  <p:tag name="AS_UNIQUEID" val="1366"/>
</p:tagLst>
</file>

<file path=ppt/tags/tag97.xml><?xml version="1.0" encoding="utf-8"?>
<p:tagLst xmlns:p="http://schemas.openxmlformats.org/presentationml/2006/main">
  <p:tag name="AS_UNIQUEID" val="1508"/>
</p:tagLst>
</file>

<file path=ppt/tags/tag98.xml><?xml version="1.0" encoding="utf-8"?>
<p:tagLst xmlns:p="http://schemas.openxmlformats.org/presentationml/2006/main">
  <p:tag name="AS_UNIQUEID" val="407"/>
</p:tagLst>
</file>

<file path=ppt/tags/tag99.xml><?xml version="1.0" encoding="utf-8"?>
<p:tagLst xmlns:p="http://schemas.openxmlformats.org/presentationml/2006/main">
  <p:tag name="AS_UNIQUEID" val="4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Arial"/>
        <a:cs typeface="Arial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Arial"/>
        <a:cs typeface="Arial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5939</Words>
  <Application>WPS 演示</Application>
  <PresentationFormat/>
  <Paragraphs>404</Paragraphs>
  <Slides>36</Slides>
  <Notes>2</Notes>
  <HiddenSlides>1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9" baseType="lpstr">
      <vt:lpstr>Arial</vt:lpstr>
      <vt:lpstr>宋体</vt:lpstr>
      <vt:lpstr>Wingdings</vt:lpstr>
      <vt:lpstr>楷体</vt:lpstr>
      <vt:lpstr>微软雅黑</vt:lpstr>
      <vt:lpstr>三极行书简</vt:lpstr>
      <vt:lpstr>华文行楷</vt:lpstr>
      <vt:lpstr>隶书</vt:lpstr>
      <vt:lpstr>汉仪颜楷简</vt:lpstr>
      <vt:lpstr>方正全福体</vt:lpstr>
      <vt:lpstr>Aa溪山兰亭 茶浸竹间 (非商业使用)</vt:lpstr>
      <vt:lpstr>Arial Black</vt:lpstr>
      <vt:lpstr>黑体</vt:lpstr>
      <vt:lpstr>Calibri</vt:lpstr>
      <vt:lpstr>Arial Unicode MS</vt:lpstr>
      <vt:lpstr>华文新魏</vt:lpstr>
      <vt:lpstr>Wingdings</vt:lpstr>
      <vt:lpstr>Times New Roman</vt:lpstr>
      <vt:lpstr>华文楷体</vt:lpstr>
      <vt:lpstr>Arial Regular</vt:lpstr>
      <vt:lpstr>华文中宋</vt:lpstr>
      <vt:lpstr>华文琥珀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馒馒馒头～</cp:lastModifiedBy>
  <cp:revision>2</cp:revision>
  <cp:lastPrinted>2022-09-22T19:08:00Z</cp:lastPrinted>
  <dcterms:created xsi:type="dcterms:W3CDTF">2022-09-22T19:08:00Z</dcterms:created>
  <dcterms:modified xsi:type="dcterms:W3CDTF">2022-10-12T00:14:14Z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55D78A1CCCBA4D2F8B255810692EF6B7</vt:lpwstr>
  </property>
  <property fmtid="{D5CDD505-2E9C-101B-9397-08002B2CF9AE}" pid="7" name="KSOProductBuildVer">
    <vt:lpwstr>2052-11.1.0.12313</vt:lpwstr>
  </property>
</Properties>
</file>