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588e0d9cbd49406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61f97f618b2f4a78" /><Relationship Type="http://schemas.openxmlformats.org/package/2006/relationships/metadata/core-properties" Target="/package/services/metadata/core-properties/5a89e37debd945709d87994e9d9e2dfa.psmdcp" Id="R2d322d6a010d4892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