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psmdcp" ContentType="application/vnd.openxmlformats-package.core-properties+xml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28451e8189554b5f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4a50d5afbb384b8f" /><Relationship Type="http://schemas.openxmlformats.org/package/2006/relationships/metadata/core-properties" Target="/package/services/metadata/core-properties/242da93109af4843a49e5067ee5e69c5.psmdcp" Id="Rcf767be5892747d3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EN-PPT-5.1.19.9</vt:lpwstr>
  </op:property>
</op:Properties>
</file>