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71548b509d374bb1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4bed7f1b93264212" /><Relationship Type="http://schemas.openxmlformats.org/package/2006/relationships/metadata/core-properties" Target="/package/services/metadata/core-properties/416a8e21f2c74395a5b1fd5ab3c9181b.psmdcp" Id="R81f508e97dad4006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