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582" r:id="rId4"/>
    <p:sldId id="804" r:id="rId5"/>
    <p:sldId id="826" r:id="rId6"/>
    <p:sldId id="847" r:id="rId7"/>
    <p:sldId id="848" r:id="rId8"/>
    <p:sldId id="889" r:id="rId9"/>
    <p:sldId id="723" r:id="rId10"/>
    <p:sldId id="639" r:id="rId11"/>
    <p:sldId id="710" r:id="rId12"/>
    <p:sldId id="747" r:id="rId13"/>
    <p:sldId id="268" r:id="rId14"/>
    <p:sldId id="690" r:id="rId15"/>
    <p:sldId id="527" r:id="rId16"/>
    <p:sldId id="871" r:id="rId17"/>
    <p:sldId id="884" r:id="rId18"/>
    <p:sldId id="600" r:id="rId19"/>
    <p:sldId id="906" r:id="rId20"/>
    <p:sldId id="631" r:id="rId21"/>
    <p:sldId id="632" r:id="rId22"/>
    <p:sldId id="892" r:id="rId23"/>
    <p:sldId id="893" r:id="rId24"/>
    <p:sldId id="634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</p:embeddedFont>
    <p:embeddedFont>
      <p:font typeface="汉仪颜楷简" panose="00020600040101010101" charset="-122"/>
      <p:regular r:id="rId30"/>
    </p:embeddedFont>
    <p:embeddedFont>
      <p:font typeface="华文楷体" panose="02010600040101010101" pitchFamily="2" charset="-122"/>
      <p:regular r:id="rId31"/>
    </p:embeddedFont>
    <p:embeddedFont>
      <p:font typeface="楷体" panose="02010609060101010101" pitchFamily="49" charset="-122"/>
      <p:regular r:id="rId32"/>
    </p:embeddedFont>
    <p:embeddedFont>
      <p:font typeface="华文中宋" panose="02010600040101010101" charset="-122"/>
      <p:regular r:id="rId33"/>
    </p:embeddedFont>
    <p:embeddedFont>
      <p:font typeface="华文新魏" panose="02010800040101010101" pitchFamily="2" charset="-122"/>
      <p:regular r:id="rId34"/>
    </p:embeddedFont>
  </p:embeddedFontLst>
  <p:custShowLst>
    <p:custShow name="自定义放映 1" id="0">
      <p:sldLst/>
    </p:custShow>
  </p:custShow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DEB"/>
    <a:srgbClr val="FFFFFF"/>
    <a:srgbClr val="C99B73"/>
    <a:srgbClr val="D1AA52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30" y="78"/>
      </p:cViewPr>
      <p:guideLst>
        <p:guide orient="horz" pos="2175"/>
        <p:guide pos="38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170.xml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873311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 userDrawn="1"/>
        </p:nvSpPr>
        <p:spPr>
          <a:xfrm>
            <a:off x="335360" y="404664"/>
            <a:ext cx="11521280" cy="6048672"/>
          </a:xfrm>
          <a:prstGeom prst="roundRect">
            <a:avLst>
              <a:gd name="adj" fmla="val 4177"/>
            </a:avLst>
          </a:prstGeom>
          <a:solidFill>
            <a:srgbClr val="FFE1E1"/>
          </a:solidFill>
          <a:ln>
            <a:noFill/>
          </a:ln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0" b="5901"/>
          <a:stretch>
            <a:fillRect/>
          </a:stretch>
        </p:blipFill>
        <p:spPr>
          <a:xfrm>
            <a:off x="0" y="5013176"/>
            <a:ext cx="12192000" cy="18722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529274" y="5901027"/>
            <a:ext cx="2934878" cy="641022"/>
            <a:chOff x="6460508" y="1376315"/>
            <a:chExt cx="2934878" cy="641022"/>
          </a:xfrm>
        </p:grpSpPr>
        <p:sp>
          <p:nvSpPr>
            <p:cNvPr id="11" name="PA-102241"/>
            <p:cNvSpPr/>
            <p:nvPr>
              <p:custDataLst>
                <p:tags r:id="rId4"/>
              </p:custDataLst>
            </p:nvPr>
          </p:nvSpPr>
          <p:spPr>
            <a:xfrm>
              <a:off x="7607436" y="1376315"/>
              <a:ext cx="641022" cy="641022"/>
            </a:xfrm>
            <a:prstGeom prst="star5">
              <a:avLst>
                <a:gd name="adj" fmla="val 23088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PA-102242"/>
            <p:cNvSpPr/>
            <p:nvPr>
              <p:custDataLst>
                <p:tags r:id="rId5"/>
              </p:custDataLst>
            </p:nvPr>
          </p:nvSpPr>
          <p:spPr>
            <a:xfrm>
              <a:off x="7033972" y="1486295"/>
              <a:ext cx="421062" cy="421062"/>
            </a:xfrm>
            <a:prstGeom prst="star5">
              <a:avLst>
                <a:gd name="adj" fmla="val 23088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PA-102243"/>
            <p:cNvSpPr/>
            <p:nvPr>
              <p:custDataLst>
                <p:tags r:id="rId6"/>
              </p:custDataLst>
            </p:nvPr>
          </p:nvSpPr>
          <p:spPr>
            <a:xfrm>
              <a:off x="6460508" y="1486295"/>
              <a:ext cx="421062" cy="421062"/>
            </a:xfrm>
            <a:prstGeom prst="star5">
              <a:avLst>
                <a:gd name="adj" fmla="val 23088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PA-102244"/>
            <p:cNvSpPr/>
            <p:nvPr>
              <p:custDataLst>
                <p:tags r:id="rId7"/>
              </p:custDataLst>
            </p:nvPr>
          </p:nvSpPr>
          <p:spPr>
            <a:xfrm>
              <a:off x="8974324" y="1486295"/>
              <a:ext cx="421062" cy="421062"/>
            </a:xfrm>
            <a:prstGeom prst="star5">
              <a:avLst>
                <a:gd name="adj" fmla="val 23088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PA-102245"/>
            <p:cNvSpPr/>
            <p:nvPr>
              <p:custDataLst>
                <p:tags r:id="rId8"/>
              </p:custDataLst>
            </p:nvPr>
          </p:nvSpPr>
          <p:spPr>
            <a:xfrm>
              <a:off x="8400860" y="1486295"/>
              <a:ext cx="421062" cy="421062"/>
            </a:xfrm>
            <a:prstGeom prst="star5">
              <a:avLst>
                <a:gd name="adj" fmla="val 23088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 txBox="1"/>
          <p:nvPr userDrawn="1"/>
        </p:nvSpPr>
        <p:spPr>
          <a:xfrm>
            <a:off x="4081030" y="908720"/>
            <a:ext cx="3932573" cy="1483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  <p:sp>
        <p:nvSpPr>
          <p:cNvPr id="9" name="标题 1"/>
          <p:cNvSpPr txBox="1"/>
          <p:nvPr userDrawn="1"/>
        </p:nvSpPr>
        <p:spPr>
          <a:xfrm>
            <a:off x="3287688" y="2845227"/>
            <a:ext cx="4940685" cy="1863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2032000" y="2492896"/>
            <a:ext cx="3932573" cy="1483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  <p:sp>
        <p:nvSpPr>
          <p:cNvPr id="8" name="标题 1"/>
          <p:cNvSpPr txBox="1"/>
          <p:nvPr userDrawn="1"/>
        </p:nvSpPr>
        <p:spPr>
          <a:xfrm>
            <a:off x="3287688" y="2845227"/>
            <a:ext cx="4940685" cy="1863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1488113" y="2276872"/>
            <a:ext cx="3932573" cy="1483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02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74" y="500859"/>
            <a:ext cx="1419695" cy="5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71.xml"/><Relationship Id="rId7" Type="http://schemas.openxmlformats.org/officeDocument/2006/relationships/image" Target="../media/image6.png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../media/image5.png"/><Relationship Id="rId3" Type="http://schemas.openxmlformats.org/officeDocument/2006/relationships/tags" Target="../tags/tag68.xml"/><Relationship Id="rId2" Type="http://schemas.openxmlformats.org/officeDocument/2006/relationships/image" Target="../media/image4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3.xml"/><Relationship Id="rId11" Type="http://schemas.openxmlformats.org/officeDocument/2006/relationships/image" Target="../media/image8.png"/><Relationship Id="rId10" Type="http://schemas.openxmlformats.org/officeDocument/2006/relationships/tags" Target="../tags/tag72.xml"/><Relationship Id="rId1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image" Target="../media/image20.jpeg"/><Relationship Id="rId6" Type="http://schemas.openxmlformats.org/officeDocument/2006/relationships/tags" Target="../tags/tag115.xml"/><Relationship Id="rId5" Type="http://schemas.openxmlformats.org/officeDocument/2006/relationships/image" Target="../media/image22.png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image" Target="../media/image16.png"/><Relationship Id="rId16" Type="http://schemas.openxmlformats.org/officeDocument/2006/relationships/slideLayout" Target="../slideLayouts/slideLayout3.xml"/><Relationship Id="rId15" Type="http://schemas.openxmlformats.org/officeDocument/2006/relationships/slide" Target="slide7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microsoft.com/office/2007/relationships/hdphoto" Target="../media/image26.wdp"/><Relationship Id="rId10" Type="http://schemas.openxmlformats.org/officeDocument/2006/relationships/image" Target="../media/image25.png"/><Relationship Id="rId1" Type="http://schemas.openxmlformats.org/officeDocument/2006/relationships/tags" Target="../tags/tag1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image" Target="../media/image22.png"/><Relationship Id="rId6" Type="http://schemas.openxmlformats.org/officeDocument/2006/relationships/tags" Target="../tags/tag124.xml"/><Relationship Id="rId5" Type="http://schemas.openxmlformats.org/officeDocument/2006/relationships/image" Target="../media/image20.jpeg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image" Target="../media/image16.png"/><Relationship Id="rId19" Type="http://schemas.openxmlformats.org/officeDocument/2006/relationships/slideLayout" Target="../slideLayouts/slideLayout3.xml"/><Relationship Id="rId18" Type="http://schemas.openxmlformats.org/officeDocument/2006/relationships/slide" Target="slide7.xml"/><Relationship Id="rId17" Type="http://schemas.openxmlformats.org/officeDocument/2006/relationships/image" Target="../media/image27.png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image" Target="../media/image23.png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2.png"/><Relationship Id="rId7" Type="http://schemas.openxmlformats.org/officeDocument/2006/relationships/tags" Target="../tags/tag136.xml"/><Relationship Id="rId6" Type="http://schemas.openxmlformats.org/officeDocument/2006/relationships/image" Target="../media/image20.jpeg"/><Relationship Id="rId5" Type="http://schemas.openxmlformats.org/officeDocument/2006/relationships/tags" Target="../tags/tag135.xml"/><Relationship Id="rId4" Type="http://schemas.openxmlformats.org/officeDocument/2006/relationships/image" Target="../media/image28.jpeg"/><Relationship Id="rId3" Type="http://schemas.openxmlformats.org/officeDocument/2006/relationships/tags" Target="../tags/tag134.xml"/><Relationship Id="rId2" Type="http://schemas.openxmlformats.org/officeDocument/2006/relationships/image" Target="../media/image16.png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137.xml"/><Relationship Id="rId11" Type="http://schemas.openxmlformats.org/officeDocument/2006/relationships/slide" Target="slide7.xml"/><Relationship Id="rId10" Type="http://schemas.openxmlformats.org/officeDocument/2006/relationships/image" Target="../media/image30.png"/><Relationship Id="rId1" Type="http://schemas.openxmlformats.org/officeDocument/2006/relationships/tags" Target="../tags/tag13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41.xml"/><Relationship Id="rId5" Type="http://schemas.openxmlformats.org/officeDocument/2006/relationships/image" Target="../media/image20.jpeg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image" Target="../media/image16.png"/><Relationship Id="rId1" Type="http://schemas.openxmlformats.org/officeDocument/2006/relationships/tags" Target="../tags/tag13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tags" Target="../tags/tag14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tags" Target="../tags/tag14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6" Type="http://schemas.openxmlformats.org/officeDocument/2006/relationships/image" Target="../media/image8.png"/><Relationship Id="rId5" Type="http://schemas.openxmlformats.org/officeDocument/2006/relationships/tags" Target="../tags/tag147.xml"/><Relationship Id="rId4" Type="http://schemas.openxmlformats.org/officeDocument/2006/relationships/image" Target="../media/image5.png"/><Relationship Id="rId3" Type="http://schemas.openxmlformats.org/officeDocument/2006/relationships/tags" Target="../tags/tag146.xml"/><Relationship Id="rId2" Type="http://schemas.openxmlformats.org/officeDocument/2006/relationships/image" Target="../media/image4.png"/><Relationship Id="rId1" Type="http://schemas.openxmlformats.org/officeDocument/2006/relationships/tags" Target="../tags/tag14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51.xml"/><Relationship Id="rId5" Type="http://schemas.openxmlformats.org/officeDocument/2006/relationships/image" Target="../media/image20.jpeg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image" Target="../media/image16.png"/><Relationship Id="rId1" Type="http://schemas.openxmlformats.org/officeDocument/2006/relationships/tags" Target="../tags/tag14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image" Target="../media/image35.jpeg"/><Relationship Id="rId7" Type="http://schemas.openxmlformats.org/officeDocument/2006/relationships/tags" Target="../tags/tag156.xml"/><Relationship Id="rId6" Type="http://schemas.openxmlformats.org/officeDocument/2006/relationships/image" Target="../media/image34.jpeg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image" Target="../media/image16.pn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36.jpeg"/><Relationship Id="rId1" Type="http://schemas.openxmlformats.org/officeDocument/2006/relationships/tags" Target="../tags/tag15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8.jpeg"/><Relationship Id="rId7" Type="http://schemas.openxmlformats.org/officeDocument/2006/relationships/tags" Target="../tags/tag162.xml"/><Relationship Id="rId6" Type="http://schemas.openxmlformats.org/officeDocument/2006/relationships/image" Target="../media/image37.jpeg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image" Target="../media/image16.png"/><Relationship Id="rId1" Type="http://schemas.openxmlformats.org/officeDocument/2006/relationships/tags" Target="../tags/tag15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tags" Target="../tags/tag76.xml"/><Relationship Id="rId4" Type="http://schemas.openxmlformats.org/officeDocument/2006/relationships/image" Target="../media/image10.jpeg"/><Relationship Id="rId3" Type="http://schemas.openxmlformats.org/officeDocument/2006/relationships/tags" Target="../tags/tag75.xml"/><Relationship Id="rId2" Type="http://schemas.openxmlformats.org/officeDocument/2006/relationships/image" Target="../media/image9.jpeg"/><Relationship Id="rId1" Type="http://schemas.openxmlformats.org/officeDocument/2006/relationships/tags" Target="../tags/tag74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tags" Target="../tags/tag164.xml"/><Relationship Id="rId2" Type="http://schemas.openxmlformats.org/officeDocument/2006/relationships/image" Target="../media/image16.png"/><Relationship Id="rId1" Type="http://schemas.openxmlformats.org/officeDocument/2006/relationships/tags" Target="../tags/tag163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tags" Target="../tags/tag166.xml"/><Relationship Id="rId2" Type="http://schemas.openxmlformats.org/officeDocument/2006/relationships/image" Target="../media/image16.png"/><Relationship Id="rId1" Type="http://schemas.openxmlformats.org/officeDocument/2006/relationships/tags" Target="../tags/tag165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image" Target="../media/image16.png"/><Relationship Id="rId1" Type="http://schemas.openxmlformats.org/officeDocument/2006/relationships/tags" Target="../tags/tag16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9.jpeg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tags" Target="../tags/tag81.xml"/><Relationship Id="rId2" Type="http://schemas.openxmlformats.org/officeDocument/2006/relationships/image" Target="../media/image9.jpeg"/><Relationship Id="rId1" Type="http://schemas.openxmlformats.org/officeDocument/2006/relationships/tags" Target="../tags/tag8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4.xml"/><Relationship Id="rId5" Type="http://schemas.openxmlformats.org/officeDocument/2006/relationships/image" Target="../media/image15.jpeg"/><Relationship Id="rId4" Type="http://schemas.openxmlformats.org/officeDocument/2006/relationships/tags" Target="../tags/tag83.xml"/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../media/image19.png"/><Relationship Id="rId7" Type="http://schemas.openxmlformats.org/officeDocument/2006/relationships/image" Target="../media/image18.jpeg"/><Relationship Id="rId6" Type="http://schemas.openxmlformats.org/officeDocument/2006/relationships/tags" Target="../tags/tag88.xml"/><Relationship Id="rId5" Type="http://schemas.openxmlformats.org/officeDocument/2006/relationships/image" Target="../media/image17.jpe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image" Target="../media/image21.png"/><Relationship Id="rId7" Type="http://schemas.openxmlformats.org/officeDocument/2006/relationships/slide" Target="slide10.xml"/><Relationship Id="rId6" Type="http://schemas.openxmlformats.org/officeDocument/2006/relationships/tags" Target="../tags/tag93.xml"/><Relationship Id="rId5" Type="http://schemas.openxmlformats.org/officeDocument/2006/relationships/image" Target="../media/image20.jpe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image" Target="../media/image16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94.xml"/><Relationship Id="rId13" Type="http://schemas.openxmlformats.org/officeDocument/2006/relationships/slide" Target="slide13.xml"/><Relationship Id="rId12" Type="http://schemas.openxmlformats.org/officeDocument/2006/relationships/slide" Target="slide9.xml"/><Relationship Id="rId11" Type="http://schemas.openxmlformats.org/officeDocument/2006/relationships/slide" Target="slide8.xml"/><Relationship Id="rId10" Type="http://schemas.openxmlformats.org/officeDocument/2006/relationships/slide" Target="slide12.xml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tags" Target="../tags/tag99.xml"/><Relationship Id="rId7" Type="http://schemas.openxmlformats.org/officeDocument/2006/relationships/image" Target="../media/image23.png"/><Relationship Id="rId6" Type="http://schemas.openxmlformats.org/officeDocument/2006/relationships/tags" Target="../tags/tag98.xml"/><Relationship Id="rId5" Type="http://schemas.openxmlformats.org/officeDocument/2006/relationships/image" Target="../media/image22.png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image" Target="../media/image16.pn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" Target="slide7.xml"/><Relationship Id="rId10" Type="http://schemas.openxmlformats.org/officeDocument/2006/relationships/tags" Target="../tags/tag100.xml"/><Relationship Id="rId1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107.xml"/><Relationship Id="rId7" Type="http://schemas.openxmlformats.org/officeDocument/2006/relationships/image" Target="../media/image22.png"/><Relationship Id="rId6" Type="http://schemas.openxmlformats.org/officeDocument/2006/relationships/tags" Target="../tags/tag106.xml"/><Relationship Id="rId5" Type="http://schemas.openxmlformats.org/officeDocument/2006/relationships/image" Target="../media/image20.jpe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16.png"/><Relationship Id="rId16" Type="http://schemas.openxmlformats.org/officeDocument/2006/relationships/slideLayout" Target="../slideLayouts/slideLayout3.xml"/><Relationship Id="rId15" Type="http://schemas.openxmlformats.org/officeDocument/2006/relationships/slide" Target="slide7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microsoft.com/office/2007/relationships/hdphoto" Target="../media/image26.wdp"/><Relationship Id="rId1" Type="http://schemas.openxmlformats.org/officeDocument/2006/relationships/tags" Target="../tags/tag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1"/>
            </p:custDataLst>
          </p:nvPr>
        </p:nvSpPr>
        <p:spPr>
          <a:xfrm>
            <a:off x="3143885" y="1412875"/>
            <a:ext cx="6038215" cy="4318635"/>
          </a:xfrm>
          <a:prstGeom prst="ellipse">
            <a:avLst/>
          </a:prstGeom>
          <a:gradFill flip="none" rotWithShape="1">
            <a:gsLst>
              <a:gs pos="100000">
                <a:srgbClr val="FCA46D"/>
              </a:gs>
              <a:gs pos="36000">
                <a:srgbClr val="FCA46D">
                  <a:alpha val="0"/>
                </a:srgbClr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25"/>
          <a:stretch>
            <a:fillRect/>
          </a:stretch>
        </p:blipFill>
        <p:spPr>
          <a:xfrm flipH="1">
            <a:off x="0" y="-31025"/>
            <a:ext cx="12192000" cy="2247900"/>
          </a:xfrm>
          <a:prstGeom prst="rect">
            <a:avLst/>
          </a:prstGeom>
        </p:spPr>
      </p:pic>
      <p:sp>
        <p:nvSpPr>
          <p:cNvPr id="11" name="椭圆 10"/>
          <p:cNvSpPr/>
          <p:nvPr>
            <p:custDataLst>
              <p:tags r:id="rId5"/>
            </p:custDataLst>
          </p:nvPr>
        </p:nvSpPr>
        <p:spPr>
          <a:xfrm>
            <a:off x="2999740" y="1080135"/>
            <a:ext cx="6038215" cy="4984115"/>
          </a:xfrm>
          <a:prstGeom prst="ellipse">
            <a:avLst/>
          </a:prstGeom>
          <a:gradFill flip="none" rotWithShape="1">
            <a:gsLst>
              <a:gs pos="100000">
                <a:srgbClr val="FCA46D"/>
              </a:gs>
              <a:gs pos="36000">
                <a:srgbClr val="FCA46D">
                  <a:alpha val="0"/>
                </a:srgbClr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kisspng-flag-of-china-national-flag-clip-art-5b22d69ed22833.6751956315290098228608-removebg-preview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3228340" y="2134235"/>
            <a:ext cx="5953760" cy="3838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2" t="67058" r="35825" b="8941"/>
          <a:stretch>
            <a:fillRect/>
          </a:stretch>
        </p:blipFill>
        <p:spPr>
          <a:xfrm>
            <a:off x="2207260" y="3191510"/>
            <a:ext cx="6830695" cy="3752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40"/>
          <a:stretch>
            <a:fillRect/>
          </a:stretch>
        </p:blipFill>
        <p:spPr>
          <a:xfrm flipH="1">
            <a:off x="0" y="4632960"/>
            <a:ext cx="12192000" cy="2310765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2566035" y="1080135"/>
            <a:ext cx="7169150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dist"/>
            <a:r>
              <a:rPr lang="zh-CN" altLang="en-US" sz="7200" b="1" cap="none" spc="0" dirty="0">
                <a:ln w="11430"/>
                <a:solidFill>
                  <a:srgbClr val="FFFF00"/>
                </a:solidFill>
                <a:effectLst/>
                <a:latin typeface="汉仪颜楷简" panose="00020600040101010101" charset="-122"/>
                <a:ea typeface="汉仪颜楷简" panose="00020600040101010101" charset="-122"/>
              </a:rPr>
              <a:t>歌声里的中国</a:t>
            </a:r>
            <a:endParaRPr lang="zh-CN" altLang="en-US" sz="7200" b="1" cap="none" spc="0" dirty="0">
              <a:ln w="11430"/>
              <a:solidFill>
                <a:srgbClr val="FFFF00"/>
              </a:solidFill>
              <a:effectLst/>
              <a:latin typeface="汉仪颜楷简" panose="00020600040101010101" charset="-122"/>
              <a:ea typeface="汉仪颜楷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335915" y="332740"/>
            <a:ext cx="11509375" cy="624268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5722" r="91567" b="93367"/>
          <a:stretch>
            <a:fillRect/>
          </a:stretch>
        </p:blipFill>
        <p:spPr>
          <a:xfrm>
            <a:off x="2004695" y="1183005"/>
            <a:ext cx="478155" cy="758825"/>
          </a:xfrm>
          <a:prstGeom prst="rect">
            <a:avLst/>
          </a:prstGeom>
        </p:spPr>
      </p:pic>
      <p:pic>
        <p:nvPicPr>
          <p:cNvPr id="3" name="Picture 13" descr="未标题-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00" t="47942" r="-343" b="35571"/>
          <a:stretch>
            <a:fillRect/>
          </a:stretch>
        </p:blipFill>
        <p:spPr bwMode="auto">
          <a:xfrm>
            <a:off x="2674620" y="994410"/>
            <a:ext cx="404241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未标题-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420" r="80409" b="16282"/>
          <a:stretch>
            <a:fillRect/>
          </a:stretch>
        </p:blipFill>
        <p:spPr bwMode="auto">
          <a:xfrm>
            <a:off x="6908800" y="995045"/>
            <a:ext cx="2234565" cy="121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05" y="2618372"/>
            <a:ext cx="12965430" cy="472286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4177177" y="3019115"/>
            <a:ext cx="3088005" cy="665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推动力、紧迫感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8" name="直接箭头连接符 17"/>
          <p:cNvCxnSpPr/>
          <p:nvPr>
            <p:custDataLst>
              <p:tags r:id="rId13"/>
            </p:custDataLst>
          </p:nvPr>
        </p:nvCxnSpPr>
        <p:spPr>
          <a:xfrm flipH="1">
            <a:off x="2392327" y="1467293"/>
            <a:ext cx="691115" cy="967563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1088272" y="2634615"/>
            <a:ext cx="1995170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附点节奏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4900" y="2314575"/>
            <a:ext cx="3952875" cy="356870"/>
          </a:xfrm>
          <a:prstGeom prst="rect">
            <a:avLst/>
          </a:prstGeom>
          <a:solidFill>
            <a:srgbClr val="FBEDE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动作按钮: 后退或前一项 5">
            <a:hlinkClick r:id="rId15" action="ppaction://hlinksldjump" highlightClick="1"/>
          </p:cNvPr>
          <p:cNvSpPr/>
          <p:nvPr/>
        </p:nvSpPr>
        <p:spPr>
          <a:xfrm>
            <a:off x="336550" y="5915660"/>
            <a:ext cx="429260" cy="34353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0" grpId="0"/>
      <p:bldP spid="20" grpId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433705" y="400685"/>
            <a:ext cx="11509375" cy="626046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390" name="Picture 13" descr="未标题-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70" t="83206" r="-758"/>
          <a:stretch>
            <a:fillRect/>
          </a:stretch>
        </p:blipFill>
        <p:spPr bwMode="auto">
          <a:xfrm>
            <a:off x="2212975" y="3305810"/>
            <a:ext cx="7922895" cy="115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5722" r="91567" b="93367"/>
          <a:stretch>
            <a:fillRect/>
          </a:stretch>
        </p:blipFill>
        <p:spPr>
          <a:xfrm>
            <a:off x="1704340" y="2251710"/>
            <a:ext cx="347980" cy="594995"/>
          </a:xfrm>
          <a:prstGeom prst="rect">
            <a:avLst/>
          </a:prstGeom>
        </p:spPr>
      </p:pic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5913755" y="3367405"/>
            <a:ext cx="3585210" cy="292100"/>
          </a:xfrm>
          <a:prstGeom prst="roundRect">
            <a:avLst/>
          </a:prstGeom>
          <a:noFill/>
          <a:ln w="19050">
            <a:solidFill>
              <a:srgbClr val="D12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094" name="Rectangle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55000" y="1394778"/>
            <a:ext cx="21932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solidFill>
                  <a:srgbClr val="FD1B03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重音记号</a:t>
            </a:r>
            <a:endParaRPr lang="zh-CN" altLang="en-US" sz="2800" b="1" dirty="0">
              <a:solidFill>
                <a:srgbClr val="FD1B03"/>
              </a:solidFill>
              <a:latin typeface="华文中宋" panose="02010600040101010101" charset="-122"/>
              <a:ea typeface="华文中宋" panose="02010600040101010101" charset="-122"/>
              <a:sym typeface="微软雅黑" panose="020B0503020204020204" pitchFamily="34" charset="-122"/>
            </a:endParaRPr>
          </a:p>
        </p:txBody>
      </p:sp>
      <p:sp>
        <p:nvSpPr>
          <p:cNvPr id="11" name="Rectangle 3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0" y="4873942"/>
            <a:ext cx="3265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solidFill>
                  <a:srgbClr val="FD1B03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要唱得铿锵有力</a:t>
            </a:r>
            <a:endParaRPr lang="zh-CN" altLang="en-US" sz="3200" b="1" dirty="0">
              <a:solidFill>
                <a:srgbClr val="FD1B03"/>
              </a:solidFill>
              <a:latin typeface="华文中宋" panose="02010600040101010101" charset="-122"/>
              <a:ea typeface="华文中宋" panose="02010600040101010101" charset="-122"/>
              <a:sym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8255000" y="3989705"/>
            <a:ext cx="3937000" cy="2920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3" descr="未标题-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72" t="67013" b="17425"/>
          <a:stretch>
            <a:fillRect/>
          </a:stretch>
        </p:blipFill>
        <p:spPr bwMode="auto">
          <a:xfrm>
            <a:off x="2212975" y="2071370"/>
            <a:ext cx="4683125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未标题-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610" r="73647"/>
          <a:stretch>
            <a:fillRect/>
          </a:stretch>
        </p:blipFill>
        <p:spPr bwMode="auto">
          <a:xfrm>
            <a:off x="6991350" y="2071370"/>
            <a:ext cx="2729230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>
            <p:custDataLst>
              <p:tags r:id="rId15"/>
            </p:custDataLst>
          </p:nvPr>
        </p:nvSpPr>
        <p:spPr>
          <a:xfrm>
            <a:off x="8595995" y="2071370"/>
            <a:ext cx="902970" cy="271145"/>
          </a:xfrm>
          <a:prstGeom prst="roundRect">
            <a:avLst/>
          </a:prstGeom>
          <a:noFill/>
          <a:ln w="19050">
            <a:solidFill>
              <a:srgbClr val="D12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5977CQ}2N[6C(LL(30@UDN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r="5495"/>
          <a:stretch>
            <a:fillRect/>
          </a:stretch>
        </p:blipFill>
        <p:spPr>
          <a:xfrm>
            <a:off x="2626995" y="1000125"/>
            <a:ext cx="2675890" cy="107124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817235" y="2073275"/>
            <a:ext cx="968375" cy="643255"/>
          </a:xfrm>
          <a:prstGeom prst="roundRect">
            <a:avLst/>
          </a:prstGeom>
          <a:noFill/>
          <a:ln w="19050">
            <a:solidFill>
              <a:srgbClr val="D12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053080" y="3400425"/>
            <a:ext cx="968375" cy="643255"/>
          </a:xfrm>
          <a:prstGeom prst="roundRect">
            <a:avLst/>
          </a:prstGeom>
          <a:noFill/>
          <a:ln w="19050">
            <a:solidFill>
              <a:srgbClr val="D12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动作按钮: 后退或前一项 14">
            <a:hlinkClick r:id="rId18" action="ppaction://hlinksldjump" highlightClick="1"/>
          </p:cNvPr>
          <p:cNvSpPr/>
          <p:nvPr/>
        </p:nvSpPr>
        <p:spPr>
          <a:xfrm>
            <a:off x="433439" y="6055375"/>
            <a:ext cx="404037" cy="30288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5094" grpId="0"/>
      <p:bldP spid="11" grpId="0"/>
      <p:bldP spid="6" grpId="0" bldLvl="0" animBg="1"/>
      <p:bldP spid="8" grpId="0" bldLvl="0" animBg="1"/>
      <p:bldP spid="8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23825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335915" y="406400"/>
            <a:ext cx="11509375" cy="624268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0" y="2621280"/>
            <a:ext cx="12068175" cy="4457700"/>
          </a:xfrm>
          <a:prstGeom prst="rect">
            <a:avLst/>
          </a:prstGeom>
          <a:noFill/>
          <a:ln w="9525">
            <a:noFill/>
          </a:ln>
          <a:effectLst>
            <a:softEdge rad="381000"/>
          </a:effectLst>
        </p:spPr>
      </p:pic>
      <p:pic>
        <p:nvPicPr>
          <p:cNvPr id="3" name="Picture 13" descr="未标题-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462" r="31034" b="33135"/>
          <a:stretch>
            <a:fillRect/>
          </a:stretch>
        </p:blipFill>
        <p:spPr bwMode="auto">
          <a:xfrm>
            <a:off x="2560955" y="1334135"/>
            <a:ext cx="7096125" cy="138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l="5722" r="91567" b="93367"/>
          <a:stretch>
            <a:fillRect/>
          </a:stretch>
        </p:blipFill>
        <p:spPr>
          <a:xfrm>
            <a:off x="1755140" y="1493520"/>
            <a:ext cx="366395" cy="677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7450" y="1334135"/>
            <a:ext cx="3390458" cy="2438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5230" y="763967"/>
            <a:ext cx="2322777" cy="749873"/>
          </a:xfrm>
          <a:prstGeom prst="rect">
            <a:avLst/>
          </a:prstGeom>
        </p:spPr>
      </p:pic>
      <p:sp>
        <p:nvSpPr>
          <p:cNvPr id="7" name="动作按钮: 后退或前一项 6">
            <a:hlinkClick r:id="rId11" action="ppaction://hlinksldjump" highlightClick="1"/>
          </p:cNvPr>
          <p:cNvSpPr/>
          <p:nvPr/>
        </p:nvSpPr>
        <p:spPr>
          <a:xfrm>
            <a:off x="336004" y="6003792"/>
            <a:ext cx="308344" cy="322713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17470" y="3236277"/>
            <a:ext cx="3265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p>
            <a:r>
              <a:rPr lang="zh-CN" altLang="en-US" sz="3200" b="1" dirty="0">
                <a:solidFill>
                  <a:srgbClr val="FD1B03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要唱得铿锵有力</a:t>
            </a:r>
            <a:endParaRPr lang="zh-CN" altLang="en-US" sz="3200" b="1" dirty="0">
              <a:solidFill>
                <a:srgbClr val="FD1B03"/>
              </a:solidFill>
              <a:latin typeface="华文中宋" panose="02010600040101010101" charset="-122"/>
              <a:ea typeface="华文中宋" panose="02010600040101010101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883275" y="1390015"/>
            <a:ext cx="347345" cy="7639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459105" y="223520"/>
            <a:ext cx="11177905" cy="635190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390" name="Picture 13" descr="未标题-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265" y="419100"/>
            <a:ext cx="9888855" cy="59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317128" y="419300"/>
            <a:ext cx="5743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8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中华人民共和国国歌</a:t>
            </a:r>
            <a:endParaRPr lang="zh-CN" altLang="en-US" sz="2800" b="1" dirty="0">
              <a:solidFill>
                <a:srgbClr val="D80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内容占位符 3" descr="t01f3f5b55c5ceebdd8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3550" y="1035050"/>
            <a:ext cx="3018790" cy="44894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65775" y="1939925"/>
            <a:ext cx="57283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第一百四十一条</a:t>
            </a:r>
            <a:r>
              <a:rPr lang="en-US" altLang="zh-CN" sz="360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4000">
                <a:latin typeface="华文楷体" panose="02010600040101010101" pitchFamily="2" charset="-122"/>
                <a:ea typeface="华文楷体" panose="02010600040101010101" pitchFamily="2" charset="-122"/>
              </a:rPr>
              <a:t>　</a:t>
            </a:r>
            <a:endParaRPr lang="zh-CN" altLang="en-US" sz="40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000">
                <a:latin typeface="华文楷体" panose="02010600040101010101" pitchFamily="2" charset="-122"/>
                <a:ea typeface="华文楷体" panose="02010600040101010101" pitchFamily="2" charset="-122"/>
              </a:rPr>
              <a:t>中华人民共和国国歌是《义勇军进行曲》。</a:t>
            </a:r>
            <a:endParaRPr lang="zh-CN" altLang="en-US" sz="4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五角星 2"/>
          <p:cNvSpPr/>
          <p:nvPr>
            <p:custDataLst>
              <p:tags r:id="rId4"/>
            </p:custDataLst>
          </p:nvPr>
        </p:nvSpPr>
        <p:spPr>
          <a:xfrm>
            <a:off x="7642860" y="543560"/>
            <a:ext cx="504825" cy="3575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内容占位符 3" descr="t01fc14ef6b993f69c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8645" y="1052195"/>
            <a:ext cx="5080000" cy="4325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4385" y="1052195"/>
            <a:ext cx="6144260" cy="4682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ts val="3580"/>
              </a:lnSpc>
            </a:pP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国歌，是主权国家声音的标志，是民族精神的体现，是国家文化的结晶和历史见证，是公民爱国主义的载体，理应受到法律保护。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要对国歌奏唱方式、国歌使用、国歌传承等问题，作出明确规范。要让所有中华儿女唱响、唱好这首最庄严、最神圣的大国之歌！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从此于海开始了长达10年为国歌立法的呼吁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>
            <p:custDataLst>
              <p:tags r:id="rId1"/>
            </p:custDataLst>
          </p:nvPr>
        </p:nvSpPr>
        <p:spPr>
          <a:xfrm>
            <a:off x="3143885" y="1412875"/>
            <a:ext cx="6038215" cy="4318635"/>
          </a:xfrm>
          <a:prstGeom prst="ellipse">
            <a:avLst/>
          </a:prstGeom>
          <a:gradFill flip="none" rotWithShape="1">
            <a:gsLst>
              <a:gs pos="100000">
                <a:srgbClr val="FCA46D"/>
              </a:gs>
              <a:gs pos="36000">
                <a:srgbClr val="FCA46D">
                  <a:alpha val="0"/>
                </a:srgbClr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25"/>
          <a:stretch>
            <a:fillRect/>
          </a:stretch>
        </p:blipFill>
        <p:spPr>
          <a:xfrm flipH="1">
            <a:off x="0" y="-31025"/>
            <a:ext cx="12192000" cy="2247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40"/>
          <a:stretch>
            <a:fillRect/>
          </a:stretch>
        </p:blipFill>
        <p:spPr>
          <a:xfrm flipH="1">
            <a:off x="0" y="4632960"/>
            <a:ext cx="12192000" cy="23107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04360" y="1214120"/>
            <a:ext cx="6981825" cy="5242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第二条 中华人民共和国国歌是 《义勇军进行曲》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第三条 中华人民共和国国歌是中华人民共和国的象征和标志。 一切公民和组织都应当尊重国歌，维护国歌的尊严。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第七条 奏唱国歌时，在场人员应当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肃立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，举止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庄重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，不得有不尊重国歌的行为。</a:t>
            </a:r>
            <a:endParaRPr lang="zh-CN" altLang="en-US" sz="2800" b="1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9" name="图片 8" descr="MTXX_MH20231107_155404080"/>
          <p:cNvPicPr>
            <a:picLocks noChangeAspect="1"/>
          </p:cNvPicPr>
          <p:nvPr/>
        </p:nvPicPr>
        <p:blipFill>
          <a:blip r:embed="rId7"/>
          <a:srcRect l="15202" t="1648" r="14840" b="-1648"/>
          <a:stretch>
            <a:fillRect/>
          </a:stretch>
        </p:blipFill>
        <p:spPr>
          <a:xfrm>
            <a:off x="819785" y="986790"/>
            <a:ext cx="3309620" cy="4744720"/>
          </a:xfrm>
          <a:prstGeom prst="rect">
            <a:avLst/>
          </a:prstGeom>
        </p:spPr>
      </p:pic>
      <p:sp>
        <p:nvSpPr>
          <p:cNvPr id="2" name="五角星 1"/>
          <p:cNvSpPr/>
          <p:nvPr/>
        </p:nvSpPr>
        <p:spPr>
          <a:xfrm>
            <a:off x="7642860" y="543560"/>
            <a:ext cx="504825" cy="3575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459105" y="223520"/>
            <a:ext cx="11177905" cy="635190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390" name="Picture 13" descr="未标题-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0265" y="419100"/>
            <a:ext cx="9888855" cy="59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317128" y="419300"/>
            <a:ext cx="5743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D8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中华人民共和国国歌</a:t>
            </a:r>
            <a:endParaRPr lang="zh-CN" altLang="en-US" sz="2800" b="1" dirty="0">
              <a:solidFill>
                <a:srgbClr val="D80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335915" y="332740"/>
            <a:ext cx="11509375" cy="624268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39470" y="548640"/>
            <a:ext cx="404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D8090F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在哪些场合会奏唱国歌？</a:t>
            </a:r>
            <a:endParaRPr lang="zh-CN" altLang="en-US" sz="2800" b="1">
              <a:solidFill>
                <a:srgbClr val="D8090F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" y="1412875"/>
            <a:ext cx="1084326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spcBef>
                <a:spcPct val="50000"/>
              </a:spcBef>
              <a:buFont typeface="Wingdings" panose="05000000000000000000" charset="0"/>
              <a:buNone/>
            </a:pPr>
            <a:r>
              <a:rPr lang="zh-CN" altLang="en-US" sz="20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pitchFamily="34" charset="-122"/>
              </a:rPr>
              <a:t>当奥运健儿在体育赛场上努力拼搏为我国争光，登上领奖台的时候，奥运赛场上奏响国歌</a:t>
            </a:r>
            <a:r>
              <a:rPr lang="en-US" altLang="zh-CN" sz="20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pitchFamily="34" charset="-122"/>
              </a:rPr>
              <a:t>……</a:t>
            </a:r>
            <a:endParaRPr lang="en-US" altLang="zh-CN" sz="20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4230" y="2635885"/>
            <a:ext cx="10302875" cy="2778760"/>
            <a:chOff x="1870" y="4053"/>
            <a:chExt cx="15730" cy="4376"/>
          </a:xfrm>
        </p:grpSpPr>
        <p:pic>
          <p:nvPicPr>
            <p:cNvPr id="102" name="Picture 4" descr="https://gimg2.baidu.com/image_search/src=http%3A%2F%2Fdingyue.ws.126.net%2FYHB02gj97w9hvA41YuU1UJdQrUMUESdtc9MpHm29vEqRO1550196553862compressflag.jpeg&amp;refer=http%3A%2F%2Fdingyue.ws.126.net&amp;app=2002&amp;size=f9999,10000&amp;q=a80&amp;n=0&amp;g=0n&amp;fmt=jpeg?sec=1634987404&amp;t=63f39bf645eba92e41af094f57d3293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0" y="4053"/>
              <a:ext cx="5247" cy="4377"/>
            </a:xfrm>
            <a:prstGeom prst="rect">
              <a:avLst/>
            </a:prstGeom>
            <a:noFill/>
          </p:spPr>
        </p:pic>
        <p:pic>
          <p:nvPicPr>
            <p:cNvPr id="90118" name="图片 90117"/>
            <p:cNvPicPr/>
            <p:nvPr>
              <p:custDataLst>
                <p:tags r:id="rId7"/>
              </p:custDataLst>
            </p:nvPr>
          </p:nvPicPr>
          <p:blipFill>
            <a:blip r:embed="rId8"/>
            <a:srcRect l="12817" r="13475"/>
            <a:stretch>
              <a:fillRect/>
            </a:stretch>
          </p:blipFill>
          <p:spPr>
            <a:xfrm>
              <a:off x="12322" y="4054"/>
              <a:ext cx="5279" cy="43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" name="图片 102"/>
            <p:cNvPicPr/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7106" y="4054"/>
              <a:ext cx="5300" cy="437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335915" y="332740"/>
            <a:ext cx="11509375" cy="624268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39470" y="548640"/>
            <a:ext cx="404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D8090F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在哪些场合会奏唱国歌？</a:t>
            </a:r>
            <a:endParaRPr lang="zh-CN" altLang="en-US" sz="2800" b="1">
              <a:solidFill>
                <a:srgbClr val="D8090F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7760" y="1341120"/>
            <a:ext cx="8621395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indent="0">
              <a:spcBef>
                <a:spcPct val="50000"/>
              </a:spcBef>
              <a:buFont typeface="Wingdings" panose="05000000000000000000" charset="0"/>
              <a:buNone/>
            </a:pPr>
            <a:r>
              <a:rPr sz="20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pitchFamily="34" charset="-122"/>
              </a:rPr>
              <a:t>天安门广场</a:t>
            </a:r>
            <a:r>
              <a:rPr lang="zh-CN" sz="20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pitchFamily="34" charset="-122"/>
              </a:rPr>
              <a:t>升旗仪式</a:t>
            </a:r>
            <a:endParaRPr lang="zh-CN" sz="20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27760" y="2491740"/>
            <a:ext cx="9870440" cy="3268980"/>
            <a:chOff x="1776" y="3924"/>
            <a:chExt cx="15544" cy="5148"/>
          </a:xfrm>
        </p:grpSpPr>
        <p:pic>
          <p:nvPicPr>
            <p:cNvPr id="107" name="图片 106"/>
            <p:cNvPicPr/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776" y="3924"/>
              <a:ext cx="7607" cy="51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8" name="图片 107"/>
            <p:cNvPicPr/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9714" y="3924"/>
              <a:ext cx="7606" cy="514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3730" y="991870"/>
            <a:ext cx="2701290" cy="3287395"/>
          </a:xfrm>
          <a:prstGeom prst="ellipse">
            <a:avLst/>
          </a:prstGeom>
          <a:noFill/>
          <a:ln w="31750" cmpd="sng">
            <a:noFill/>
            <a:prstDash val="solid"/>
          </a:ln>
          <a:effectLst>
            <a:glow rad="1397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95135" y="991870"/>
            <a:ext cx="2825115" cy="34423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文本框 2"/>
          <p:cNvSpPr txBox="1"/>
          <p:nvPr/>
        </p:nvSpPr>
        <p:spPr>
          <a:xfrm>
            <a:off x="1903730" y="4629150"/>
            <a:ext cx="2622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中国词作家</a:t>
            </a:r>
            <a:endParaRPr lang="zh-CN" altLang="en-US" sz="3600" b="1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田汉</a:t>
            </a:r>
            <a:endParaRPr lang="zh-CN" altLang="en-US" sz="3600" b="1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335915" y="332740"/>
            <a:ext cx="11509375" cy="624268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39470" y="548640"/>
            <a:ext cx="404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D8090F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在哪些场合会奏唱国歌？</a:t>
            </a:r>
            <a:endParaRPr lang="zh-CN" altLang="en-US" sz="2800" b="1">
              <a:solidFill>
                <a:srgbClr val="D8090F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127760" y="1341120"/>
            <a:ext cx="8621395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indent="0">
              <a:spcBef>
                <a:spcPct val="50000"/>
              </a:spcBef>
              <a:buFont typeface="Wingdings" panose="05000000000000000000" charset="0"/>
              <a:buNone/>
            </a:pPr>
            <a:r>
              <a:rPr lang="zh-CN" sz="20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pitchFamily="34" charset="-122"/>
              </a:rPr>
              <a:t>各政党、各人民团体的各级代表大会</a:t>
            </a:r>
            <a:endParaRPr lang="zh-CN" sz="20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t03f79a0652aecda48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85" y="2530475"/>
            <a:ext cx="4921885" cy="3076575"/>
          </a:xfrm>
          <a:prstGeom prst="rect">
            <a:avLst/>
          </a:prstGeom>
        </p:spPr>
      </p:pic>
      <p:pic>
        <p:nvPicPr>
          <p:cNvPr id="4" name="图片 3" descr="1267752432_W0hAq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285" y="2530475"/>
            <a:ext cx="4605020" cy="307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335915" y="332740"/>
            <a:ext cx="11509375" cy="624268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39470" y="548640"/>
            <a:ext cx="404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D8090F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在哪些场合会奏唱国歌？</a:t>
            </a:r>
            <a:endParaRPr lang="zh-CN" altLang="en-US" sz="2800" b="1">
              <a:solidFill>
                <a:srgbClr val="D8090F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127760" y="1341120"/>
            <a:ext cx="8621395" cy="45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indent="0">
              <a:spcBef>
                <a:spcPct val="50000"/>
              </a:spcBef>
              <a:buFont typeface="Wingdings" panose="05000000000000000000" charset="0"/>
              <a:buNone/>
            </a:pPr>
            <a:r>
              <a:rPr lang="zh-CN" sz="20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pitchFamily="34" charset="-122"/>
              </a:rPr>
              <a:t>国家公祭仪式</a:t>
            </a:r>
            <a:endParaRPr lang="zh-CN" sz="20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8336dfb434d642ac974283ad735ef1c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835" y="2423795"/>
            <a:ext cx="4762500" cy="3143250"/>
          </a:xfrm>
          <a:prstGeom prst="rect">
            <a:avLst/>
          </a:prstGeom>
        </p:spPr>
      </p:pic>
      <p:pic>
        <p:nvPicPr>
          <p:cNvPr id="6" name="图片 5" descr="W0202212137970340046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590" y="2423795"/>
            <a:ext cx="3446145" cy="326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276225" y="332740"/>
            <a:ext cx="11509375" cy="624268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39470" y="548640"/>
            <a:ext cx="4046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D8090F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在哪些场合会奏唱国歌？</a:t>
            </a:r>
            <a:endParaRPr lang="zh-CN" altLang="en-US" sz="2800" b="1">
              <a:solidFill>
                <a:srgbClr val="D8090F"/>
              </a:solidFill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9605" y="1412875"/>
            <a:ext cx="109613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0">
              <a:spcBef>
                <a:spcPct val="50000"/>
              </a:spcBef>
              <a:buFont typeface="Wingdings" panose="05000000000000000000" charset="0"/>
              <a:buNone/>
            </a:pPr>
            <a:r>
              <a:rPr sz="20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pitchFamily="34" charset="-122"/>
              </a:rPr>
              <a:t>学校周一升旗仪式</a:t>
            </a:r>
            <a:endParaRPr sz="20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 descr="kisspng-flag-of-china-flag-of-macau-clip-art-china-flag-5ac8c6a81ac028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370" y="4775200"/>
            <a:ext cx="2402205" cy="190055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359150" y="2023745"/>
            <a:ext cx="284480" cy="4833620"/>
            <a:chOff x="2116" y="3392"/>
            <a:chExt cx="448" cy="7407"/>
          </a:xfrm>
        </p:grpSpPr>
        <p:sp>
          <p:nvSpPr>
            <p:cNvPr id="13" name="矩形 12"/>
            <p:cNvSpPr/>
            <p:nvPr/>
          </p:nvSpPr>
          <p:spPr>
            <a:xfrm>
              <a:off x="2174" y="3711"/>
              <a:ext cx="314" cy="7089"/>
            </a:xfrm>
            <a:prstGeom prst="rect">
              <a:avLst/>
            </a:prstGeom>
            <a:gradFill>
              <a:gsLst>
                <a:gs pos="3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116" y="3392"/>
              <a:ext cx="449" cy="442"/>
            </a:xfrm>
            <a:prstGeom prst="ellipse">
              <a:avLst/>
            </a:prstGeom>
            <a:gradFill>
              <a:gsLst>
                <a:gs pos="3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16d2f67972eb48659da02ddcf67cca41__1_-removebg-preview"/>
          <p:cNvPicPr>
            <a:picLocks noChangeAspect="1"/>
          </p:cNvPicPr>
          <p:nvPr/>
        </p:nvPicPr>
        <p:blipFill>
          <a:blip r:embed="rId6"/>
          <a:srcRect l="2093"/>
          <a:stretch>
            <a:fillRect/>
          </a:stretch>
        </p:blipFill>
        <p:spPr>
          <a:xfrm>
            <a:off x="7778115" y="4591050"/>
            <a:ext cx="4007485" cy="243268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95833 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88000"/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680210" y="897890"/>
            <a:ext cx="10413365" cy="4579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5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起来！不愿做奴隶的人们！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ts val="5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把我们的血肉，筑成我们新的长城！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ts val="5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中华民族到了最危险的时候，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ts val="5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每个人被迫着发出最后的吼声。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ts val="5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起来！起来！起来！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ts val="5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我们万众一心，冒着敌人的炮火前进！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 fontAlgn="auto">
              <a:lnSpc>
                <a:spcPts val="5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冒着敌人的炮火前进！前进！前进！进！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170170" y="897890"/>
            <a:ext cx="1097915" cy="6159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五角星 2"/>
          <p:cNvSpPr/>
          <p:nvPr>
            <p:custDataLst>
              <p:tags r:id="rId4"/>
            </p:custDataLst>
          </p:nvPr>
        </p:nvSpPr>
        <p:spPr>
          <a:xfrm>
            <a:off x="8923655" y="540385"/>
            <a:ext cx="504825" cy="3575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https://ss3.baidu.com/9fo3dSag_xI4khGko9WTAnF6hhy/baike/s=220/sign=e4718cb3ce1b9d168ec79d63c3dfb4eb/a686c9177f3e67095b8a5b933bc79f3df9dc55d7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9530" y="856615"/>
            <a:ext cx="3067050" cy="3570605"/>
          </a:xfrm>
          <a:prstGeom prst="ellipse">
            <a:avLst/>
          </a:prstGeom>
          <a:noFill/>
          <a:ln w="31750">
            <a:noFill/>
          </a:ln>
          <a:effectLst>
            <a:glow rad="1397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6" name="文本框 5"/>
          <p:cNvSpPr txBox="1"/>
          <p:nvPr/>
        </p:nvSpPr>
        <p:spPr>
          <a:xfrm>
            <a:off x="1764030" y="4645660"/>
            <a:ext cx="2622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人民音乐家</a:t>
            </a:r>
            <a:endParaRPr lang="zh-CN" altLang="en-US" sz="3600" b="1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聂耳</a:t>
            </a:r>
            <a:endParaRPr lang="zh-CN" altLang="en-US" sz="3600" b="1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 descr="下载"/>
          <p:cNvPicPr>
            <a:picLocks noChangeAspect="1"/>
          </p:cNvPicPr>
          <p:nvPr/>
        </p:nvPicPr>
        <p:blipFill>
          <a:blip r:embed="rId5"/>
          <a:srcRect l="30202" r="32768"/>
          <a:stretch>
            <a:fillRect/>
          </a:stretch>
        </p:blipFill>
        <p:spPr>
          <a:xfrm>
            <a:off x="7733030" y="991870"/>
            <a:ext cx="2776855" cy="4043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内容占位符 4" descr="t0181a74cae9b3fbcdc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57970" y="1313815"/>
            <a:ext cx="2328545" cy="3268980"/>
          </a:xfrm>
          <a:prstGeom prst="rect">
            <a:avLst/>
          </a:prstGeom>
        </p:spPr>
      </p:pic>
      <p:pic>
        <p:nvPicPr>
          <p:cNvPr id="12" name="图片 11" descr="DB7DF426C739C7344BFB2BC11546F26D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15720" y="608330"/>
            <a:ext cx="7345680" cy="5478145"/>
          </a:xfrm>
          <a:prstGeom prst="rect">
            <a:avLst/>
          </a:prstGeom>
          <a:effectLst/>
        </p:spPr>
      </p:pic>
      <p:sp>
        <p:nvSpPr>
          <p:cNvPr id="3" name="五角星 2"/>
          <p:cNvSpPr/>
          <p:nvPr>
            <p:custDataLst>
              <p:tags r:id="rId6"/>
            </p:custDataLst>
          </p:nvPr>
        </p:nvSpPr>
        <p:spPr>
          <a:xfrm>
            <a:off x="8862060" y="250825"/>
            <a:ext cx="504825" cy="35750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001760" y="4703445"/>
            <a:ext cx="2575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东北抗日义勇军总司令</a:t>
            </a:r>
            <a:r>
              <a:rPr lang="en-US" altLang="zh-CN" b="1"/>
              <a:t> </a:t>
            </a:r>
            <a:endParaRPr lang="en-US" altLang="zh-CN" b="1"/>
          </a:p>
          <a:p>
            <a:r>
              <a:rPr lang="en-US" altLang="zh-CN" b="1"/>
              <a:t>         </a:t>
            </a:r>
            <a:r>
              <a:rPr lang="zh-CN" altLang="en-US" b="1"/>
              <a:t>朱庆澜将军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335915" y="332740"/>
            <a:ext cx="11509375" cy="624268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83285" y="3645535"/>
            <a:ext cx="3165475" cy="1522730"/>
            <a:chOff x="1391" y="5741"/>
            <a:chExt cx="4985" cy="2398"/>
          </a:xfrm>
        </p:grpSpPr>
        <p:pic>
          <p:nvPicPr>
            <p:cNvPr id="8" name="图片 7"/>
            <p:cNvPicPr/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60000">
              <a:off x="1391" y="5985"/>
              <a:ext cx="3862" cy="21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/>
            <p:nvPr/>
          </p:nvSpPr>
          <p:spPr>
            <a:xfrm>
              <a:off x="5324" y="5741"/>
              <a:ext cx="105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汉仪颜楷简" panose="00020600040101010101" charset="-122"/>
                  <a:ea typeface="汉仪颜楷简" panose="00020600040101010101" charset="-122"/>
                </a:rPr>
                <a:t>小号</a:t>
              </a:r>
              <a:endParaRPr lang="zh-CN" altLang="en-US" sz="3600">
                <a:latin typeface="汉仪颜楷简" panose="00020600040101010101" charset="-122"/>
                <a:ea typeface="汉仪颜楷简" panose="0002060004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697095" y="3789045"/>
            <a:ext cx="4397375" cy="1465108"/>
          </a:xfrm>
          <a:prstGeom prst="roundRect">
            <a:avLst/>
          </a:prstGeom>
          <a:solidFill>
            <a:schemeClr val="bg1">
              <a:alpha val="85000"/>
            </a:schemeClr>
          </a:solidFill>
          <a:effectLst>
            <a:glow rad="139700">
              <a:schemeClr val="bg1">
                <a:lumMod val="6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汉仪颜楷简" panose="00020600040101010101" charset="-122"/>
                <a:ea typeface="汉仪颜楷简" panose="00020600040101010101" charset="-122"/>
              </a:rPr>
              <a:t>小号，铜管乐器的一种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汉仪颜楷简" panose="00020600040101010101" charset="-122"/>
              <a:ea typeface="汉仪颜楷简" panose="00020600040101010101" charset="-122"/>
            </a:endParaRPr>
          </a:p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汉仪颜楷简" panose="00020600040101010101" charset="-122"/>
              <a:ea typeface="汉仪颜楷简" panose="00020600040101010101" charset="-122"/>
            </a:endParaRPr>
          </a:p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汉仪颜楷简" panose="00020600040101010101" charset="-122"/>
                <a:ea typeface="汉仪颜楷简" panose="00020600040101010101" charset="-122"/>
              </a:rPr>
              <a:t>音色嘹亮、清脆、高亢，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汉仪颜楷简" panose="00020600040101010101" charset="-122"/>
              <a:ea typeface="汉仪颜楷简" panose="00020600040101010101" charset="-122"/>
            </a:endParaRPr>
          </a:p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汉仪颜楷简" panose="00020600040101010101" charset="-122"/>
              <a:ea typeface="汉仪颜楷简" panose="00020600040101010101" charset="-122"/>
            </a:endParaRPr>
          </a:p>
        </p:txBody>
      </p:sp>
      <p:pic>
        <p:nvPicPr>
          <p:cNvPr id="102" name="图片 101"/>
          <p:cNvPicPr/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405" y="1916430"/>
            <a:ext cx="2146935" cy="2204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H`S2(]H6U[W1VUG`LV74P{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615" y="1011555"/>
            <a:ext cx="8408035" cy="1596390"/>
          </a:xfrm>
          <a:prstGeom prst="rect">
            <a:avLst/>
          </a:prstGeom>
        </p:spPr>
      </p:pic>
      <p:sp>
        <p:nvSpPr>
          <p:cNvPr id="7" name="Rectangle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99740" y="836930"/>
            <a:ext cx="62871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汉仪颜楷简" panose="00020600040101010101" charset="-122"/>
                <a:ea typeface="汉仪颜楷简" panose="00020600040101010101" charset="-122"/>
                <a:sym typeface="微软雅黑" panose="020B0503020204020204" pitchFamily="34" charset="-122"/>
              </a:rPr>
              <a:t>哪件乐器吹响了战争的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汉仪颜楷简" panose="00020600040101010101" charset="-122"/>
                <a:ea typeface="汉仪颜楷简" panose="00020600040101010101" charset="-122"/>
                <a:sym typeface="微软雅黑" panose="020B0503020204020204" pitchFamily="34" charset="-122"/>
              </a:rPr>
              <a:t>号角？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汉仪颜楷简" panose="00020600040101010101" charset="-122"/>
              <a:ea typeface="汉仪颜楷简" panose="00020600040101010101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756920" y="233917"/>
            <a:ext cx="10634980" cy="6209414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390" name="Picture 13" descr="未标题-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0685" y="482600"/>
            <a:ext cx="8790305" cy="583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194049" y="282575"/>
            <a:ext cx="5743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D809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中华人民共和国国歌</a:t>
            </a:r>
            <a:endParaRPr lang="zh-CN" altLang="en-US" sz="3600" b="1" dirty="0">
              <a:solidFill>
                <a:srgbClr val="D809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6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496" y="4715422"/>
            <a:ext cx="298730" cy="377985"/>
          </a:xfrm>
          <a:prstGeom prst="rect">
            <a:avLst/>
          </a:prstGeom>
        </p:spPr>
      </p:pic>
      <p:pic>
        <p:nvPicPr>
          <p:cNvPr id="8" name="图片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4233" y="2522031"/>
            <a:ext cx="298730" cy="377985"/>
          </a:xfrm>
          <a:prstGeom prst="rect">
            <a:avLst/>
          </a:prstGeom>
        </p:spPr>
      </p:pic>
      <p:pic>
        <p:nvPicPr>
          <p:cNvPr id="10" name="图片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942" y="3347161"/>
            <a:ext cx="298730" cy="377985"/>
          </a:xfrm>
          <a:prstGeom prst="rect">
            <a:avLst/>
          </a:prstGeom>
        </p:spPr>
      </p:pic>
      <p:pic>
        <p:nvPicPr>
          <p:cNvPr id="12" name="图片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7884" y="2228835"/>
            <a:ext cx="298730" cy="377985"/>
          </a:xfrm>
          <a:prstGeom prst="rect">
            <a:avLst/>
          </a:prstGeom>
        </p:spPr>
      </p:pic>
      <p:pic>
        <p:nvPicPr>
          <p:cNvPr id="13" name="图片 1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4259" y="1237426"/>
            <a:ext cx="298730" cy="377985"/>
          </a:xfrm>
          <a:prstGeom prst="rect">
            <a:avLst/>
          </a:prstGeom>
        </p:spPr>
      </p:pic>
      <p:pic>
        <p:nvPicPr>
          <p:cNvPr id="2" name="图片 1">
            <a:hlinkClick r:id="rId13" action="ppaction://hlinksldjump"/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24093" y="3983268"/>
            <a:ext cx="298730" cy="37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433705" y="418465"/>
            <a:ext cx="11509375" cy="624268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5722" r="91567" b="93367"/>
          <a:stretch>
            <a:fillRect/>
          </a:stretch>
        </p:blipFill>
        <p:spPr>
          <a:xfrm>
            <a:off x="1497735" y="1636239"/>
            <a:ext cx="316865" cy="541655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8255000" y="3937635"/>
            <a:ext cx="3937000" cy="2920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8222" r="70616" b="53668"/>
          <a:stretch>
            <a:fillRect/>
          </a:stretch>
        </p:blipFill>
        <p:spPr>
          <a:xfrm>
            <a:off x="4588302" y="1439545"/>
            <a:ext cx="3238803" cy="9926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9718" t="11640" r="-940" b="71371"/>
          <a:stretch>
            <a:fillRect/>
          </a:stretch>
        </p:blipFill>
        <p:spPr>
          <a:xfrm>
            <a:off x="2202020" y="1505141"/>
            <a:ext cx="2285735" cy="927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8746" t="28222" b="53668"/>
          <a:stretch>
            <a:fillRect/>
          </a:stretch>
        </p:blipFill>
        <p:spPr>
          <a:xfrm>
            <a:off x="2071074" y="2868383"/>
            <a:ext cx="8072386" cy="1059292"/>
          </a:xfrm>
          <a:prstGeom prst="rect">
            <a:avLst/>
          </a:prstGeom>
        </p:spPr>
      </p:pic>
      <p:sp>
        <p:nvSpPr>
          <p:cNvPr id="3" name="动作按钮: 后退或前一项 2">
            <a:hlinkClick r:id="rId11" action="ppaction://hlinksldjump" highlightClick="1"/>
          </p:cNvPr>
          <p:cNvSpPr/>
          <p:nvPr/>
        </p:nvSpPr>
        <p:spPr>
          <a:xfrm>
            <a:off x="433705" y="6045200"/>
            <a:ext cx="340242" cy="304549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09015" y="639445"/>
            <a:ext cx="2064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弱起节奏</a:t>
            </a:r>
            <a:endParaRPr lang="zh-CN" altLang="en-US" sz="32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8" name="直接箭头连接符 17"/>
          <p:cNvCxnSpPr/>
          <p:nvPr>
            <p:custDataLst>
              <p:tags r:id="rId12"/>
            </p:custDataLst>
          </p:nvPr>
        </p:nvCxnSpPr>
        <p:spPr>
          <a:xfrm flipH="1">
            <a:off x="5163467" y="3338638"/>
            <a:ext cx="691115" cy="967563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3711457" y="4543425"/>
            <a:ext cx="1995170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附点节奏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8"/>
          <p:cNvSpPr/>
          <p:nvPr>
            <p:custDataLst>
              <p:tags r:id="rId3"/>
            </p:custDataLst>
          </p:nvPr>
        </p:nvSpPr>
        <p:spPr>
          <a:xfrm>
            <a:off x="335915" y="332740"/>
            <a:ext cx="11509375" cy="6242685"/>
          </a:xfrm>
          <a:custGeom>
            <a:avLst/>
            <a:gdLst>
              <a:gd name="connsiteX0" fmla="*/ 286258 w 11930742"/>
              <a:gd name="connsiteY0" fmla="*/ 0 h 6607628"/>
              <a:gd name="connsiteX1" fmla="*/ 11629970 w 11930742"/>
              <a:gd name="connsiteY1" fmla="*/ 0 h 6607628"/>
              <a:gd name="connsiteX2" fmla="*/ 11625941 w 11930742"/>
              <a:gd name="connsiteY2" fmla="*/ 19957 h 6607628"/>
              <a:gd name="connsiteX3" fmla="*/ 11930741 w 11930742"/>
              <a:gd name="connsiteY3" fmla="*/ 324757 h 6607628"/>
              <a:gd name="connsiteX4" fmla="*/ 11930742 w 11930742"/>
              <a:gd name="connsiteY4" fmla="*/ 324757 h 6607628"/>
              <a:gd name="connsiteX5" fmla="*/ 11930742 w 11930742"/>
              <a:gd name="connsiteY5" fmla="*/ 6248400 h 6607628"/>
              <a:gd name="connsiteX6" fmla="*/ 11930741 w 11930742"/>
              <a:gd name="connsiteY6" fmla="*/ 6248400 h 6607628"/>
              <a:gd name="connsiteX7" fmla="*/ 11625941 w 11930742"/>
              <a:gd name="connsiteY7" fmla="*/ 6553200 h 6607628"/>
              <a:gd name="connsiteX8" fmla="*/ 11636930 w 11930742"/>
              <a:gd name="connsiteY8" fmla="*/ 6607628 h 6607628"/>
              <a:gd name="connsiteX9" fmla="*/ 279298 w 11930742"/>
              <a:gd name="connsiteY9" fmla="*/ 6607628 h 6607628"/>
              <a:gd name="connsiteX10" fmla="*/ 290286 w 11930742"/>
              <a:gd name="connsiteY10" fmla="*/ 6553200 h 6607628"/>
              <a:gd name="connsiteX11" fmla="*/ 46914 w 11930742"/>
              <a:gd name="connsiteY11" fmla="*/ 6254593 h 6607628"/>
              <a:gd name="connsiteX12" fmla="*/ 0 w 11930742"/>
              <a:gd name="connsiteY12" fmla="*/ 6249863 h 6607628"/>
              <a:gd name="connsiteX13" fmla="*/ 0 w 11930742"/>
              <a:gd name="connsiteY13" fmla="*/ 323294 h 6607628"/>
              <a:gd name="connsiteX14" fmla="*/ 46914 w 11930742"/>
              <a:gd name="connsiteY14" fmla="*/ 318565 h 6607628"/>
              <a:gd name="connsiteX15" fmla="*/ 290287 w 11930742"/>
              <a:gd name="connsiteY15" fmla="*/ 19957 h 66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30742" h="6607627">
                <a:moveTo>
                  <a:pt x="286258" y="0"/>
                </a:moveTo>
                <a:lnTo>
                  <a:pt x="11629970" y="0"/>
                </a:lnTo>
                <a:lnTo>
                  <a:pt x="11625941" y="19957"/>
                </a:lnTo>
                <a:cubicBezTo>
                  <a:pt x="11625941" y="188293"/>
                  <a:pt x="11762405" y="324757"/>
                  <a:pt x="11930741" y="324757"/>
                </a:cubicBezTo>
                <a:lnTo>
                  <a:pt x="11930742" y="324757"/>
                </a:lnTo>
                <a:lnTo>
                  <a:pt x="11930742" y="6248400"/>
                </a:lnTo>
                <a:lnTo>
                  <a:pt x="11930741" y="6248400"/>
                </a:lnTo>
                <a:cubicBezTo>
                  <a:pt x="11762405" y="6248400"/>
                  <a:pt x="11625941" y="6384864"/>
                  <a:pt x="11625941" y="6553200"/>
                </a:cubicBezTo>
                <a:lnTo>
                  <a:pt x="11636930" y="6607628"/>
                </a:lnTo>
                <a:lnTo>
                  <a:pt x="279298" y="6607628"/>
                </a:lnTo>
                <a:lnTo>
                  <a:pt x="290286" y="6553200"/>
                </a:lnTo>
                <a:cubicBezTo>
                  <a:pt x="290286" y="6405906"/>
                  <a:pt x="185806" y="6283014"/>
                  <a:pt x="46914" y="6254593"/>
                </a:cubicBezTo>
                <a:lnTo>
                  <a:pt x="0" y="6249863"/>
                </a:lnTo>
                <a:lnTo>
                  <a:pt x="0" y="323294"/>
                </a:lnTo>
                <a:lnTo>
                  <a:pt x="46914" y="318565"/>
                </a:lnTo>
                <a:cubicBezTo>
                  <a:pt x="185806" y="290143"/>
                  <a:pt x="290287" y="167251"/>
                  <a:pt x="290287" y="19957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Picture 13" descr="未标题-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25" t="65889" r="41908" b="16157"/>
          <a:stretch>
            <a:fillRect/>
          </a:stretch>
        </p:blipFill>
        <p:spPr bwMode="auto">
          <a:xfrm>
            <a:off x="3023552" y="1094423"/>
            <a:ext cx="5236845" cy="114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5722" r="91567" b="93367"/>
          <a:stretch>
            <a:fillRect/>
          </a:stretch>
        </p:blipFill>
        <p:spPr>
          <a:xfrm>
            <a:off x="2310446" y="1415098"/>
            <a:ext cx="427355" cy="677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05" y="2671445"/>
            <a:ext cx="12965430" cy="4669791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矩形 6"/>
          <p:cNvSpPr/>
          <p:nvPr/>
        </p:nvSpPr>
        <p:spPr>
          <a:xfrm>
            <a:off x="3644900" y="2314575"/>
            <a:ext cx="3952875" cy="356870"/>
          </a:xfrm>
          <a:prstGeom prst="rect">
            <a:avLst/>
          </a:prstGeom>
          <a:solidFill>
            <a:srgbClr val="FBEDE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>
            <p:custDataLst>
              <p:tags r:id="rId11"/>
            </p:custDataLst>
          </p:nvPr>
        </p:nvSpPr>
        <p:spPr>
          <a:xfrm>
            <a:off x="8655685" y="425133"/>
            <a:ext cx="2087880" cy="791845"/>
          </a:xfrm>
          <a:prstGeom prst="wedgeEllipseCallout">
            <a:avLst>
              <a:gd name="adj1" fmla="val -73288"/>
              <a:gd name="adj2" fmla="val 43599"/>
            </a:avLst>
          </a:prstGeom>
          <a:noFill/>
          <a:ln w="38100">
            <a:solidFill>
              <a:srgbClr val="F433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8858250" y="560070"/>
            <a:ext cx="2106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渐强记号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5096" name="Text Box 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2015" y="2410460"/>
            <a:ext cx="538734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力度由</a:t>
            </a:r>
            <a:r>
              <a:rPr lang="zh-CN" altLang="en-US" sz="2000" b="1" dirty="0">
                <a:solidFill>
                  <a:srgbClr val="D8090F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弱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到</a:t>
            </a:r>
            <a:r>
              <a:rPr lang="zh-CN" altLang="en-US" sz="2000" b="1" dirty="0">
                <a:solidFill>
                  <a:srgbClr val="D8090F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强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pitchFamily="34" charset="-122"/>
              </a:rPr>
              <a:t>，一次比一次激昂，唱出号召力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4061777" y="3184422"/>
            <a:ext cx="4057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旋律往上走，向前推进，情绪高涨</a:t>
            </a:r>
            <a:endParaRPr lang="zh-CN" altLang="en-US" sz="2000" b="1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动作按钮: 后退或前一项 5">
            <a:hlinkClick r:id="rId15" action="ppaction://hlinksldjump" highlightClick="1"/>
          </p:cNvPr>
          <p:cNvSpPr/>
          <p:nvPr/>
        </p:nvSpPr>
        <p:spPr>
          <a:xfrm>
            <a:off x="335915" y="5927725"/>
            <a:ext cx="429895" cy="36703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bldLvl="0" animBg="1"/>
      <p:bldP spid="11" grpId="1" animBg="1"/>
      <p:bldP spid="12" grpId="0"/>
      <p:bldP spid="12" grpId="1"/>
      <p:bldP spid="45096" grpId="0"/>
      <p:bldP spid="1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  <p:tag name="KSO_WM_UNIT_PLACING_PICTURE_USER_VIEWPORT" val="{&quot;height&quot;:725,&quot;width&quot;:11920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4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4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COMMONDATA" val="eyJoZGlkIjoiYjhjOGE5YjEyOGYxYmIxMDhlMzVlOGRkN2QxOGM2YmU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PA" val="v5.2.7"/>
</p:tagLst>
</file>

<file path=ppt/tags/tag63.xml><?xml version="1.0" encoding="utf-8"?>
<p:tagLst xmlns:p="http://schemas.openxmlformats.org/presentationml/2006/main">
  <p:tag name="PA" val="v5.2.7"/>
</p:tagLst>
</file>

<file path=ppt/tags/tag64.xml><?xml version="1.0" encoding="utf-8"?>
<p:tagLst xmlns:p="http://schemas.openxmlformats.org/presentationml/2006/main">
  <p:tag name="PA" val="v5.2.7"/>
</p:tagLst>
</file>

<file path=ppt/tags/tag65.xml><?xml version="1.0" encoding="utf-8"?>
<p:tagLst xmlns:p="http://schemas.openxmlformats.org/presentationml/2006/main">
  <p:tag name="PA" val="v5.2.7"/>
</p:tagLst>
</file>

<file path=ppt/tags/tag66.xml><?xml version="1.0" encoding="utf-8"?>
<p:tagLst xmlns:p="http://schemas.openxmlformats.org/presentationml/2006/main">
  <p:tag name="PA" val="v5.2.7"/>
</p:tagLst>
</file>

<file path=ppt/tags/tag6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6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6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7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BEAUTIFY_FLAG" val=""/>
</p:tagLst>
</file>

<file path=ppt/tags/tag7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7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owleul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WPS 演示</Application>
  <PresentationFormat>宽屏</PresentationFormat>
  <Paragraphs>90</Paragraphs>
  <Slides>22</Slides>
  <Notes>0</Notes>
  <HiddenSlides>0</HiddenSlides>
  <MMClips>7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  <vt:variant>
        <vt:lpstr>自定义放映</vt:lpstr>
      </vt:variant>
      <vt:variant>
        <vt:i4>1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微软雅黑</vt:lpstr>
      <vt:lpstr>汉仪颜楷简</vt:lpstr>
      <vt:lpstr>华文楷体</vt:lpstr>
      <vt:lpstr>楷体</vt:lpstr>
      <vt:lpstr>Arial Unicode MS</vt:lpstr>
      <vt:lpstr>Calibri</vt:lpstr>
      <vt:lpstr>华文中宋</vt:lpstr>
      <vt:lpstr>华文新魏</vt:lpstr>
      <vt:lpstr>华文行楷</vt:lpstr>
      <vt:lpstr>WPS</vt:lpstr>
      <vt:lpstr>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青稚</cp:lastModifiedBy>
  <cp:revision>339</cp:revision>
  <dcterms:created xsi:type="dcterms:W3CDTF">2019-06-19T02:08:00Z</dcterms:created>
  <dcterms:modified xsi:type="dcterms:W3CDTF">2023-12-11T03:47:39Z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6265AA1D4BB642C0AD35219A92EDBBCF_13</vt:lpwstr>
  </property>
</Properties>
</file>