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71" r:id="rId3"/>
    <p:sldId id="1229" r:id="rId4"/>
    <p:sldId id="1038" r:id="rId5"/>
    <p:sldId id="1184" r:id="rId6"/>
    <p:sldId id="1037" r:id="rId7"/>
    <p:sldId id="665" r:id="rId8"/>
    <p:sldId id="1339" r:id="rId9"/>
    <p:sldId id="1340" r:id="rId10"/>
    <p:sldId id="1325" r:id="rId11"/>
    <p:sldId id="1324" r:id="rId12"/>
    <p:sldId id="1326" r:id="rId13"/>
    <p:sldId id="960" r:id="rId14"/>
    <p:sldId id="1276" r:id="rId15"/>
    <p:sldId id="1277" r:id="rId16"/>
    <p:sldId id="1278" r:id="rId17"/>
    <p:sldId id="963" r:id="rId18"/>
    <p:sldId id="886" r:id="rId20"/>
    <p:sldId id="1328" r:id="rId21"/>
    <p:sldId id="1317" r:id="rId22"/>
    <p:sldId id="1017" r:id="rId23"/>
    <p:sldId id="1000" r:id="rId24"/>
  </p:sldIdLst>
  <p:sldSz cx="12192000" cy="6858000"/>
  <p:notesSz cx="6858000" cy="9144000"/>
  <p:embeddedFontLst>
    <p:embeddedFont>
      <p:font typeface="黑体" panose="02010609060101010101" charset="-122"/>
      <p:regular r:id="rId28"/>
    </p:embeddedFont>
    <p:embeddedFont>
      <p:font typeface="微软雅黑" panose="020B0503020204020204" charset="-122"/>
      <p:regular r:id="rId29"/>
    </p:embeddedFont>
    <p:embeddedFont>
      <p:font typeface="楷体" panose="02010609060101010101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等线" panose="0201060003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B2622"/>
    <a:srgbClr val="00AEEF"/>
    <a:srgbClr val="73D2E7"/>
    <a:srgbClr val="419AC9"/>
    <a:srgbClr val="EE6F4D"/>
    <a:srgbClr val="FFCF4C"/>
    <a:srgbClr val="F6FC14"/>
    <a:srgbClr val="DFF9FC"/>
    <a:srgbClr val="C0F2F9"/>
    <a:srgbClr val="BDA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7" autoAdjust="0"/>
    <p:restoredTop sz="94660"/>
  </p:normalViewPr>
  <p:slideViewPr>
    <p:cSldViewPr snapToGrid="0">
      <p:cViewPr>
        <p:scale>
          <a:sx n="45" d="100"/>
          <a:sy n="45" d="100"/>
        </p:scale>
        <p:origin x="332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589.xml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image" Target="../media/image4.png"/><Relationship Id="rId7" Type="http://schemas.openxmlformats.org/officeDocument/2006/relationships/tags" Target="../tags/tag323.xml"/><Relationship Id="rId65" Type="http://schemas.openxmlformats.org/officeDocument/2006/relationships/slideLayout" Target="../slideLayouts/slideLayout7.xml"/><Relationship Id="rId64" Type="http://schemas.openxmlformats.org/officeDocument/2006/relationships/tags" Target="../tags/tag379.xml"/><Relationship Id="rId63" Type="http://schemas.openxmlformats.org/officeDocument/2006/relationships/tags" Target="../tags/tag378.xml"/><Relationship Id="rId62" Type="http://schemas.openxmlformats.org/officeDocument/2006/relationships/tags" Target="../tags/tag377.xml"/><Relationship Id="rId61" Type="http://schemas.openxmlformats.org/officeDocument/2006/relationships/tags" Target="../tags/tag376.xml"/><Relationship Id="rId60" Type="http://schemas.openxmlformats.org/officeDocument/2006/relationships/tags" Target="../tags/tag375.xml"/><Relationship Id="rId6" Type="http://schemas.openxmlformats.org/officeDocument/2006/relationships/tags" Target="../tags/tag322.xml"/><Relationship Id="rId59" Type="http://schemas.openxmlformats.org/officeDocument/2006/relationships/tags" Target="../tags/tag374.xml"/><Relationship Id="rId58" Type="http://schemas.openxmlformats.org/officeDocument/2006/relationships/tags" Target="../tags/tag373.xml"/><Relationship Id="rId57" Type="http://schemas.openxmlformats.org/officeDocument/2006/relationships/tags" Target="../tags/tag372.xml"/><Relationship Id="rId56" Type="http://schemas.openxmlformats.org/officeDocument/2006/relationships/tags" Target="../tags/tag371.xml"/><Relationship Id="rId55" Type="http://schemas.openxmlformats.org/officeDocument/2006/relationships/tags" Target="../tags/tag370.xml"/><Relationship Id="rId54" Type="http://schemas.openxmlformats.org/officeDocument/2006/relationships/tags" Target="../tags/tag369.xml"/><Relationship Id="rId53" Type="http://schemas.openxmlformats.org/officeDocument/2006/relationships/tags" Target="../tags/tag368.xml"/><Relationship Id="rId52" Type="http://schemas.openxmlformats.org/officeDocument/2006/relationships/tags" Target="../tags/tag367.xml"/><Relationship Id="rId51" Type="http://schemas.openxmlformats.org/officeDocument/2006/relationships/tags" Target="../tags/tag366.xml"/><Relationship Id="rId50" Type="http://schemas.openxmlformats.org/officeDocument/2006/relationships/tags" Target="../tags/tag365.xml"/><Relationship Id="rId5" Type="http://schemas.openxmlformats.org/officeDocument/2006/relationships/image" Target="../media/image1.png"/><Relationship Id="rId49" Type="http://schemas.openxmlformats.org/officeDocument/2006/relationships/tags" Target="../tags/tag364.xml"/><Relationship Id="rId48" Type="http://schemas.openxmlformats.org/officeDocument/2006/relationships/tags" Target="../tags/tag363.xml"/><Relationship Id="rId47" Type="http://schemas.openxmlformats.org/officeDocument/2006/relationships/tags" Target="../tags/tag362.xml"/><Relationship Id="rId46" Type="http://schemas.openxmlformats.org/officeDocument/2006/relationships/tags" Target="../tags/tag361.xml"/><Relationship Id="rId45" Type="http://schemas.openxmlformats.org/officeDocument/2006/relationships/tags" Target="../tags/tag360.xml"/><Relationship Id="rId44" Type="http://schemas.openxmlformats.org/officeDocument/2006/relationships/tags" Target="../tags/tag359.xml"/><Relationship Id="rId43" Type="http://schemas.openxmlformats.org/officeDocument/2006/relationships/tags" Target="../tags/tag358.xml"/><Relationship Id="rId42" Type="http://schemas.openxmlformats.org/officeDocument/2006/relationships/tags" Target="../tags/tag357.xml"/><Relationship Id="rId41" Type="http://schemas.openxmlformats.org/officeDocument/2006/relationships/tags" Target="../tags/tag356.xml"/><Relationship Id="rId40" Type="http://schemas.openxmlformats.org/officeDocument/2006/relationships/tags" Target="../tags/tag355.xml"/><Relationship Id="rId4" Type="http://schemas.openxmlformats.org/officeDocument/2006/relationships/tags" Target="../tags/tag321.xml"/><Relationship Id="rId39" Type="http://schemas.openxmlformats.org/officeDocument/2006/relationships/tags" Target="../tags/tag354.xml"/><Relationship Id="rId38" Type="http://schemas.openxmlformats.org/officeDocument/2006/relationships/tags" Target="../tags/tag353.xml"/><Relationship Id="rId37" Type="http://schemas.openxmlformats.org/officeDocument/2006/relationships/tags" Target="../tags/tag352.xml"/><Relationship Id="rId36" Type="http://schemas.openxmlformats.org/officeDocument/2006/relationships/tags" Target="../tags/tag351.xml"/><Relationship Id="rId35" Type="http://schemas.openxmlformats.org/officeDocument/2006/relationships/tags" Target="../tags/tag350.xml"/><Relationship Id="rId34" Type="http://schemas.openxmlformats.org/officeDocument/2006/relationships/tags" Target="../tags/tag349.xml"/><Relationship Id="rId33" Type="http://schemas.openxmlformats.org/officeDocument/2006/relationships/tags" Target="../tags/tag348.xml"/><Relationship Id="rId32" Type="http://schemas.openxmlformats.org/officeDocument/2006/relationships/tags" Target="../tags/tag347.xml"/><Relationship Id="rId31" Type="http://schemas.openxmlformats.org/officeDocument/2006/relationships/tags" Target="../tags/tag346.xml"/><Relationship Id="rId30" Type="http://schemas.openxmlformats.org/officeDocument/2006/relationships/tags" Target="../tags/tag345.xml"/><Relationship Id="rId3" Type="http://schemas.openxmlformats.org/officeDocument/2006/relationships/tags" Target="../tags/tag320.xml"/><Relationship Id="rId29" Type="http://schemas.openxmlformats.org/officeDocument/2006/relationships/tags" Target="../tags/tag344.xml"/><Relationship Id="rId28" Type="http://schemas.openxmlformats.org/officeDocument/2006/relationships/tags" Target="../tags/tag343.xml"/><Relationship Id="rId27" Type="http://schemas.openxmlformats.org/officeDocument/2006/relationships/tags" Target="../tags/tag342.xml"/><Relationship Id="rId26" Type="http://schemas.openxmlformats.org/officeDocument/2006/relationships/tags" Target="../tags/tag341.xml"/><Relationship Id="rId25" Type="http://schemas.openxmlformats.org/officeDocument/2006/relationships/tags" Target="../tags/tag340.xml"/><Relationship Id="rId24" Type="http://schemas.openxmlformats.org/officeDocument/2006/relationships/tags" Target="../tags/tag339.xml"/><Relationship Id="rId23" Type="http://schemas.openxmlformats.org/officeDocument/2006/relationships/tags" Target="../tags/tag338.xml"/><Relationship Id="rId22" Type="http://schemas.openxmlformats.org/officeDocument/2006/relationships/tags" Target="../tags/tag337.xml"/><Relationship Id="rId21" Type="http://schemas.openxmlformats.org/officeDocument/2006/relationships/tags" Target="../tags/tag336.xml"/><Relationship Id="rId20" Type="http://schemas.openxmlformats.org/officeDocument/2006/relationships/tags" Target="../tags/tag335.xml"/><Relationship Id="rId2" Type="http://schemas.openxmlformats.org/officeDocument/2006/relationships/tags" Target="../tags/tag319.xml"/><Relationship Id="rId19" Type="http://schemas.openxmlformats.org/officeDocument/2006/relationships/tags" Target="../tags/tag334.xml"/><Relationship Id="rId18" Type="http://schemas.openxmlformats.org/officeDocument/2006/relationships/tags" Target="../tags/tag333.xml"/><Relationship Id="rId17" Type="http://schemas.openxmlformats.org/officeDocument/2006/relationships/tags" Target="../tags/tag332.xml"/><Relationship Id="rId16" Type="http://schemas.openxmlformats.org/officeDocument/2006/relationships/tags" Target="../tags/tag331.xml"/><Relationship Id="rId15" Type="http://schemas.openxmlformats.org/officeDocument/2006/relationships/tags" Target="../tags/tag330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image" Target="../media/image4.png"/><Relationship Id="rId3" Type="http://schemas.openxmlformats.org/officeDocument/2006/relationships/tags" Target="../tags/tag381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405.xml"/><Relationship Id="rId27" Type="http://schemas.openxmlformats.org/officeDocument/2006/relationships/tags" Target="../tags/tag404.xml"/><Relationship Id="rId26" Type="http://schemas.openxmlformats.org/officeDocument/2006/relationships/tags" Target="../tags/tag403.xml"/><Relationship Id="rId25" Type="http://schemas.openxmlformats.org/officeDocument/2006/relationships/tags" Target="../tags/tag402.xml"/><Relationship Id="rId24" Type="http://schemas.openxmlformats.org/officeDocument/2006/relationships/tags" Target="../tags/tag401.xml"/><Relationship Id="rId23" Type="http://schemas.openxmlformats.org/officeDocument/2006/relationships/tags" Target="../tags/tag400.xml"/><Relationship Id="rId22" Type="http://schemas.openxmlformats.org/officeDocument/2006/relationships/tags" Target="../tags/tag399.xml"/><Relationship Id="rId21" Type="http://schemas.openxmlformats.org/officeDocument/2006/relationships/tags" Target="../tags/tag398.xml"/><Relationship Id="rId20" Type="http://schemas.openxmlformats.org/officeDocument/2006/relationships/tags" Target="../tags/tag397.xml"/><Relationship Id="rId2" Type="http://schemas.openxmlformats.org/officeDocument/2006/relationships/tags" Target="../tags/tag380.xml"/><Relationship Id="rId19" Type="http://schemas.openxmlformats.org/officeDocument/2006/relationships/tags" Target="../tags/tag396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08.xml"/><Relationship Id="rId4" Type="http://schemas.openxmlformats.org/officeDocument/2006/relationships/image" Target="../media/image4.png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image" Target="../media/image4.png"/><Relationship Id="rId3" Type="http://schemas.openxmlformats.org/officeDocument/2006/relationships/tags" Target="../tags/tag410.xml"/><Relationship Id="rId2" Type="http://schemas.openxmlformats.org/officeDocument/2006/relationships/tags" Target="../tags/tag40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19.xml"/><Relationship Id="rId12" Type="http://schemas.openxmlformats.org/officeDocument/2006/relationships/tags" Target="../tags/tag418.xml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image" Target="../media/image4.png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0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image" Target="../media/image4.png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3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8" Type="http://schemas.openxmlformats.org/officeDocument/2006/relationships/notesSlide" Target="../notesSlides/notesSlide1.xml"/><Relationship Id="rId97" Type="http://schemas.openxmlformats.org/officeDocument/2006/relationships/slideLayout" Target="../slideLayouts/slideLayout7.xml"/><Relationship Id="rId96" Type="http://schemas.openxmlformats.org/officeDocument/2006/relationships/tags" Target="../tags/tag525.xml"/><Relationship Id="rId95" Type="http://schemas.openxmlformats.org/officeDocument/2006/relationships/tags" Target="../tags/tag524.xml"/><Relationship Id="rId94" Type="http://schemas.openxmlformats.org/officeDocument/2006/relationships/tags" Target="../tags/tag523.xml"/><Relationship Id="rId93" Type="http://schemas.openxmlformats.org/officeDocument/2006/relationships/tags" Target="../tags/tag522.xml"/><Relationship Id="rId92" Type="http://schemas.openxmlformats.org/officeDocument/2006/relationships/tags" Target="../tags/tag521.xml"/><Relationship Id="rId91" Type="http://schemas.openxmlformats.org/officeDocument/2006/relationships/tags" Target="../tags/tag520.xml"/><Relationship Id="rId90" Type="http://schemas.openxmlformats.org/officeDocument/2006/relationships/tags" Target="../tags/tag519.xml"/><Relationship Id="rId9" Type="http://schemas.openxmlformats.org/officeDocument/2006/relationships/tags" Target="../tags/tag438.xml"/><Relationship Id="rId89" Type="http://schemas.openxmlformats.org/officeDocument/2006/relationships/tags" Target="../tags/tag518.xml"/><Relationship Id="rId88" Type="http://schemas.openxmlformats.org/officeDocument/2006/relationships/tags" Target="../tags/tag517.xml"/><Relationship Id="rId87" Type="http://schemas.openxmlformats.org/officeDocument/2006/relationships/tags" Target="../tags/tag516.xml"/><Relationship Id="rId86" Type="http://schemas.openxmlformats.org/officeDocument/2006/relationships/tags" Target="../tags/tag515.xml"/><Relationship Id="rId85" Type="http://schemas.openxmlformats.org/officeDocument/2006/relationships/tags" Target="../tags/tag514.xml"/><Relationship Id="rId84" Type="http://schemas.openxmlformats.org/officeDocument/2006/relationships/tags" Target="../tags/tag513.xml"/><Relationship Id="rId83" Type="http://schemas.openxmlformats.org/officeDocument/2006/relationships/tags" Target="../tags/tag512.xml"/><Relationship Id="rId82" Type="http://schemas.openxmlformats.org/officeDocument/2006/relationships/tags" Target="../tags/tag511.xml"/><Relationship Id="rId81" Type="http://schemas.openxmlformats.org/officeDocument/2006/relationships/tags" Target="../tags/tag510.xml"/><Relationship Id="rId80" Type="http://schemas.openxmlformats.org/officeDocument/2006/relationships/tags" Target="../tags/tag509.xml"/><Relationship Id="rId8" Type="http://schemas.openxmlformats.org/officeDocument/2006/relationships/tags" Target="../tags/tag437.xml"/><Relationship Id="rId79" Type="http://schemas.openxmlformats.org/officeDocument/2006/relationships/tags" Target="../tags/tag508.xml"/><Relationship Id="rId78" Type="http://schemas.openxmlformats.org/officeDocument/2006/relationships/tags" Target="../tags/tag507.xml"/><Relationship Id="rId77" Type="http://schemas.openxmlformats.org/officeDocument/2006/relationships/tags" Target="../tags/tag506.xml"/><Relationship Id="rId76" Type="http://schemas.openxmlformats.org/officeDocument/2006/relationships/tags" Target="../tags/tag505.xml"/><Relationship Id="rId75" Type="http://schemas.openxmlformats.org/officeDocument/2006/relationships/tags" Target="../tags/tag504.xml"/><Relationship Id="rId74" Type="http://schemas.openxmlformats.org/officeDocument/2006/relationships/tags" Target="../tags/tag503.xml"/><Relationship Id="rId73" Type="http://schemas.openxmlformats.org/officeDocument/2006/relationships/tags" Target="../tags/tag502.xml"/><Relationship Id="rId72" Type="http://schemas.openxmlformats.org/officeDocument/2006/relationships/tags" Target="../tags/tag501.xml"/><Relationship Id="rId71" Type="http://schemas.openxmlformats.org/officeDocument/2006/relationships/tags" Target="../tags/tag500.xml"/><Relationship Id="rId70" Type="http://schemas.openxmlformats.org/officeDocument/2006/relationships/tags" Target="../tags/tag499.xml"/><Relationship Id="rId7" Type="http://schemas.openxmlformats.org/officeDocument/2006/relationships/tags" Target="../tags/tag436.xml"/><Relationship Id="rId69" Type="http://schemas.openxmlformats.org/officeDocument/2006/relationships/tags" Target="../tags/tag498.xml"/><Relationship Id="rId68" Type="http://schemas.openxmlformats.org/officeDocument/2006/relationships/tags" Target="../tags/tag497.xml"/><Relationship Id="rId67" Type="http://schemas.openxmlformats.org/officeDocument/2006/relationships/tags" Target="../tags/tag496.xml"/><Relationship Id="rId66" Type="http://schemas.openxmlformats.org/officeDocument/2006/relationships/tags" Target="../tags/tag495.xml"/><Relationship Id="rId65" Type="http://schemas.openxmlformats.org/officeDocument/2006/relationships/tags" Target="../tags/tag494.xml"/><Relationship Id="rId64" Type="http://schemas.openxmlformats.org/officeDocument/2006/relationships/tags" Target="../tags/tag493.xml"/><Relationship Id="rId63" Type="http://schemas.openxmlformats.org/officeDocument/2006/relationships/tags" Target="../tags/tag492.xml"/><Relationship Id="rId62" Type="http://schemas.openxmlformats.org/officeDocument/2006/relationships/tags" Target="../tags/tag491.xml"/><Relationship Id="rId61" Type="http://schemas.openxmlformats.org/officeDocument/2006/relationships/tags" Target="../tags/tag490.xml"/><Relationship Id="rId60" Type="http://schemas.openxmlformats.org/officeDocument/2006/relationships/tags" Target="../tags/tag489.xml"/><Relationship Id="rId6" Type="http://schemas.openxmlformats.org/officeDocument/2006/relationships/tags" Target="../tags/tag435.xml"/><Relationship Id="rId59" Type="http://schemas.openxmlformats.org/officeDocument/2006/relationships/tags" Target="../tags/tag488.xml"/><Relationship Id="rId58" Type="http://schemas.openxmlformats.org/officeDocument/2006/relationships/tags" Target="../tags/tag487.xml"/><Relationship Id="rId57" Type="http://schemas.openxmlformats.org/officeDocument/2006/relationships/tags" Target="../tags/tag486.xml"/><Relationship Id="rId56" Type="http://schemas.openxmlformats.org/officeDocument/2006/relationships/tags" Target="../tags/tag485.xml"/><Relationship Id="rId55" Type="http://schemas.openxmlformats.org/officeDocument/2006/relationships/tags" Target="../tags/tag484.xml"/><Relationship Id="rId54" Type="http://schemas.openxmlformats.org/officeDocument/2006/relationships/tags" Target="../tags/tag483.xml"/><Relationship Id="rId53" Type="http://schemas.openxmlformats.org/officeDocument/2006/relationships/tags" Target="../tags/tag482.xml"/><Relationship Id="rId52" Type="http://schemas.openxmlformats.org/officeDocument/2006/relationships/tags" Target="../tags/tag481.xml"/><Relationship Id="rId51" Type="http://schemas.openxmlformats.org/officeDocument/2006/relationships/tags" Target="../tags/tag480.xml"/><Relationship Id="rId50" Type="http://schemas.openxmlformats.org/officeDocument/2006/relationships/tags" Target="../tags/tag479.xml"/><Relationship Id="rId5" Type="http://schemas.openxmlformats.org/officeDocument/2006/relationships/image" Target="../media/image4.png"/><Relationship Id="rId49" Type="http://schemas.openxmlformats.org/officeDocument/2006/relationships/tags" Target="../tags/tag478.xml"/><Relationship Id="rId48" Type="http://schemas.openxmlformats.org/officeDocument/2006/relationships/tags" Target="../tags/tag477.xml"/><Relationship Id="rId47" Type="http://schemas.openxmlformats.org/officeDocument/2006/relationships/tags" Target="../tags/tag476.xml"/><Relationship Id="rId46" Type="http://schemas.openxmlformats.org/officeDocument/2006/relationships/tags" Target="../tags/tag475.xml"/><Relationship Id="rId45" Type="http://schemas.openxmlformats.org/officeDocument/2006/relationships/tags" Target="../tags/tag474.xml"/><Relationship Id="rId44" Type="http://schemas.openxmlformats.org/officeDocument/2006/relationships/tags" Target="../tags/tag473.xml"/><Relationship Id="rId43" Type="http://schemas.openxmlformats.org/officeDocument/2006/relationships/tags" Target="../tags/tag472.xml"/><Relationship Id="rId42" Type="http://schemas.openxmlformats.org/officeDocument/2006/relationships/tags" Target="../tags/tag471.xml"/><Relationship Id="rId41" Type="http://schemas.openxmlformats.org/officeDocument/2006/relationships/tags" Target="../tags/tag470.xml"/><Relationship Id="rId40" Type="http://schemas.openxmlformats.org/officeDocument/2006/relationships/tags" Target="../tags/tag469.xml"/><Relationship Id="rId4" Type="http://schemas.openxmlformats.org/officeDocument/2006/relationships/tags" Target="../tags/tag434.xml"/><Relationship Id="rId39" Type="http://schemas.openxmlformats.org/officeDocument/2006/relationships/tags" Target="../tags/tag468.xml"/><Relationship Id="rId38" Type="http://schemas.openxmlformats.org/officeDocument/2006/relationships/tags" Target="../tags/tag467.xml"/><Relationship Id="rId37" Type="http://schemas.openxmlformats.org/officeDocument/2006/relationships/tags" Target="../tags/tag466.xml"/><Relationship Id="rId36" Type="http://schemas.openxmlformats.org/officeDocument/2006/relationships/tags" Target="../tags/tag465.xml"/><Relationship Id="rId35" Type="http://schemas.openxmlformats.org/officeDocument/2006/relationships/tags" Target="../tags/tag464.xml"/><Relationship Id="rId34" Type="http://schemas.openxmlformats.org/officeDocument/2006/relationships/tags" Target="../tags/tag463.xml"/><Relationship Id="rId33" Type="http://schemas.openxmlformats.org/officeDocument/2006/relationships/tags" Target="../tags/tag462.xml"/><Relationship Id="rId32" Type="http://schemas.openxmlformats.org/officeDocument/2006/relationships/tags" Target="../tags/tag461.xml"/><Relationship Id="rId31" Type="http://schemas.openxmlformats.org/officeDocument/2006/relationships/tags" Target="../tags/tag460.xml"/><Relationship Id="rId30" Type="http://schemas.openxmlformats.org/officeDocument/2006/relationships/tags" Target="../tags/tag459.xml"/><Relationship Id="rId3" Type="http://schemas.openxmlformats.org/officeDocument/2006/relationships/tags" Target="../tags/tag433.xml"/><Relationship Id="rId29" Type="http://schemas.openxmlformats.org/officeDocument/2006/relationships/tags" Target="../tags/tag458.xml"/><Relationship Id="rId28" Type="http://schemas.openxmlformats.org/officeDocument/2006/relationships/tags" Target="../tags/tag457.xml"/><Relationship Id="rId27" Type="http://schemas.openxmlformats.org/officeDocument/2006/relationships/tags" Target="../tags/tag456.xml"/><Relationship Id="rId26" Type="http://schemas.openxmlformats.org/officeDocument/2006/relationships/tags" Target="../tags/tag455.xml"/><Relationship Id="rId25" Type="http://schemas.openxmlformats.org/officeDocument/2006/relationships/tags" Target="../tags/tag454.xml"/><Relationship Id="rId24" Type="http://schemas.openxmlformats.org/officeDocument/2006/relationships/tags" Target="../tags/tag453.xml"/><Relationship Id="rId23" Type="http://schemas.openxmlformats.org/officeDocument/2006/relationships/tags" Target="../tags/tag452.xml"/><Relationship Id="rId22" Type="http://schemas.openxmlformats.org/officeDocument/2006/relationships/tags" Target="../tags/tag451.xml"/><Relationship Id="rId21" Type="http://schemas.openxmlformats.org/officeDocument/2006/relationships/tags" Target="../tags/tag450.xml"/><Relationship Id="rId20" Type="http://schemas.openxmlformats.org/officeDocument/2006/relationships/tags" Target="../tags/tag449.xml"/><Relationship Id="rId2" Type="http://schemas.openxmlformats.org/officeDocument/2006/relationships/image" Target="../media/image1.png"/><Relationship Id="rId19" Type="http://schemas.openxmlformats.org/officeDocument/2006/relationships/tags" Target="../tags/tag448.xml"/><Relationship Id="rId18" Type="http://schemas.openxmlformats.org/officeDocument/2006/relationships/tags" Target="../tags/tag447.xml"/><Relationship Id="rId17" Type="http://schemas.openxmlformats.org/officeDocument/2006/relationships/tags" Target="../tags/tag446.xml"/><Relationship Id="rId16" Type="http://schemas.openxmlformats.org/officeDocument/2006/relationships/tags" Target="../tags/tag445.xml"/><Relationship Id="rId15" Type="http://schemas.openxmlformats.org/officeDocument/2006/relationships/tags" Target="../tags/tag444.xml"/><Relationship Id="rId14" Type="http://schemas.openxmlformats.org/officeDocument/2006/relationships/tags" Target="../tags/tag443.xml"/><Relationship Id="rId13" Type="http://schemas.openxmlformats.org/officeDocument/2006/relationships/tags" Target="../tags/tag442.xml"/><Relationship Id="rId12" Type="http://schemas.openxmlformats.org/officeDocument/2006/relationships/tags" Target="../tags/tag441.xml"/><Relationship Id="rId11" Type="http://schemas.openxmlformats.org/officeDocument/2006/relationships/tags" Target="../tags/tag440.xml"/><Relationship Id="rId10" Type="http://schemas.openxmlformats.org/officeDocument/2006/relationships/tags" Target="../tags/tag439.xml"/><Relationship Id="rId1" Type="http://schemas.openxmlformats.org/officeDocument/2006/relationships/tags" Target="../tags/tag43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31.xml"/><Relationship Id="rId8" Type="http://schemas.openxmlformats.org/officeDocument/2006/relationships/tags" Target="../tags/tag530.xml"/><Relationship Id="rId7" Type="http://schemas.openxmlformats.org/officeDocument/2006/relationships/tags" Target="../tags/tag529.xml"/><Relationship Id="rId6" Type="http://schemas.openxmlformats.org/officeDocument/2006/relationships/tags" Target="../tags/tag528.xml"/><Relationship Id="rId5" Type="http://schemas.openxmlformats.org/officeDocument/2006/relationships/image" Target="../media/image4.png"/><Relationship Id="rId4" Type="http://schemas.openxmlformats.org/officeDocument/2006/relationships/tags" Target="../tags/tag527.xml"/><Relationship Id="rId3" Type="http://schemas.openxmlformats.org/officeDocument/2006/relationships/slide" Target="slide1.xml"/><Relationship Id="rId2" Type="http://schemas.openxmlformats.org/officeDocument/2006/relationships/tags" Target="../tags/tag52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537.xml"/><Relationship Id="rId14" Type="http://schemas.openxmlformats.org/officeDocument/2006/relationships/tags" Target="../tags/tag536.xml"/><Relationship Id="rId13" Type="http://schemas.openxmlformats.org/officeDocument/2006/relationships/tags" Target="../tags/tag535.xml"/><Relationship Id="rId12" Type="http://schemas.openxmlformats.org/officeDocument/2006/relationships/tags" Target="../tags/tag534.xml"/><Relationship Id="rId11" Type="http://schemas.openxmlformats.org/officeDocument/2006/relationships/tags" Target="../tags/tag533.xml"/><Relationship Id="rId10" Type="http://schemas.openxmlformats.org/officeDocument/2006/relationships/tags" Target="../tags/tag53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43.xml"/><Relationship Id="rId8" Type="http://schemas.openxmlformats.org/officeDocument/2006/relationships/tags" Target="../tags/tag542.xml"/><Relationship Id="rId7" Type="http://schemas.openxmlformats.org/officeDocument/2006/relationships/tags" Target="../tags/tag541.xml"/><Relationship Id="rId6" Type="http://schemas.openxmlformats.org/officeDocument/2006/relationships/tags" Target="../tags/tag540.xml"/><Relationship Id="rId5" Type="http://schemas.openxmlformats.org/officeDocument/2006/relationships/image" Target="../media/image4.png"/><Relationship Id="rId4" Type="http://schemas.openxmlformats.org/officeDocument/2006/relationships/tags" Target="../tags/tag539.xml"/><Relationship Id="rId30" Type="http://schemas.openxmlformats.org/officeDocument/2006/relationships/slideLayout" Target="../slideLayouts/slideLayout7.xml"/><Relationship Id="rId3" Type="http://schemas.openxmlformats.org/officeDocument/2006/relationships/slide" Target="slide1.xml"/><Relationship Id="rId29" Type="http://schemas.openxmlformats.org/officeDocument/2006/relationships/tags" Target="../tags/tag563.xml"/><Relationship Id="rId28" Type="http://schemas.openxmlformats.org/officeDocument/2006/relationships/tags" Target="../tags/tag562.xml"/><Relationship Id="rId27" Type="http://schemas.openxmlformats.org/officeDocument/2006/relationships/tags" Target="../tags/tag561.xml"/><Relationship Id="rId26" Type="http://schemas.openxmlformats.org/officeDocument/2006/relationships/tags" Target="../tags/tag560.xml"/><Relationship Id="rId25" Type="http://schemas.openxmlformats.org/officeDocument/2006/relationships/tags" Target="../tags/tag559.xml"/><Relationship Id="rId24" Type="http://schemas.openxmlformats.org/officeDocument/2006/relationships/tags" Target="../tags/tag558.xml"/><Relationship Id="rId23" Type="http://schemas.openxmlformats.org/officeDocument/2006/relationships/tags" Target="../tags/tag557.xml"/><Relationship Id="rId22" Type="http://schemas.openxmlformats.org/officeDocument/2006/relationships/tags" Target="../tags/tag556.xml"/><Relationship Id="rId21" Type="http://schemas.openxmlformats.org/officeDocument/2006/relationships/tags" Target="../tags/tag555.xml"/><Relationship Id="rId20" Type="http://schemas.openxmlformats.org/officeDocument/2006/relationships/tags" Target="../tags/tag554.xml"/><Relationship Id="rId2" Type="http://schemas.openxmlformats.org/officeDocument/2006/relationships/tags" Target="../tags/tag538.xml"/><Relationship Id="rId19" Type="http://schemas.openxmlformats.org/officeDocument/2006/relationships/tags" Target="../tags/tag553.xml"/><Relationship Id="rId18" Type="http://schemas.openxmlformats.org/officeDocument/2006/relationships/tags" Target="../tags/tag552.xml"/><Relationship Id="rId17" Type="http://schemas.openxmlformats.org/officeDocument/2006/relationships/tags" Target="../tags/tag551.xml"/><Relationship Id="rId16" Type="http://schemas.openxmlformats.org/officeDocument/2006/relationships/tags" Target="../tags/tag550.xml"/><Relationship Id="rId15" Type="http://schemas.openxmlformats.org/officeDocument/2006/relationships/tags" Target="../tags/tag549.xml"/><Relationship Id="rId14" Type="http://schemas.openxmlformats.org/officeDocument/2006/relationships/tags" Target="../tags/tag548.xml"/><Relationship Id="rId13" Type="http://schemas.openxmlformats.org/officeDocument/2006/relationships/tags" Target="../tags/tag547.xml"/><Relationship Id="rId12" Type="http://schemas.openxmlformats.org/officeDocument/2006/relationships/tags" Target="../tags/tag546.xml"/><Relationship Id="rId11" Type="http://schemas.openxmlformats.org/officeDocument/2006/relationships/tags" Target="../tags/tag545.xml"/><Relationship Id="rId10" Type="http://schemas.openxmlformats.org/officeDocument/2006/relationships/tags" Target="../tags/tag544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68.xml"/><Relationship Id="rId7" Type="http://schemas.openxmlformats.org/officeDocument/2006/relationships/tags" Target="../tags/tag567.xml"/><Relationship Id="rId6" Type="http://schemas.openxmlformats.org/officeDocument/2006/relationships/tags" Target="../tags/tag566.xml"/><Relationship Id="rId5" Type="http://schemas.openxmlformats.org/officeDocument/2006/relationships/image" Target="../media/image4.png"/><Relationship Id="rId4" Type="http://schemas.openxmlformats.org/officeDocument/2006/relationships/tags" Target="../tags/tag565.xml"/><Relationship Id="rId3" Type="http://schemas.openxmlformats.org/officeDocument/2006/relationships/slide" Target="slide1.xml"/><Relationship Id="rId2" Type="http://schemas.openxmlformats.org/officeDocument/2006/relationships/tags" Target="../tags/tag564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3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image" Target="../media/image4.png"/><Relationship Id="rId4" Type="http://schemas.openxmlformats.org/officeDocument/2006/relationships/tags" Target="../tags/tag570.xml"/><Relationship Id="rId3" Type="http://schemas.openxmlformats.org/officeDocument/2006/relationships/slide" Target="slide1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585.xml"/><Relationship Id="rId22" Type="http://schemas.openxmlformats.org/officeDocument/2006/relationships/tags" Target="../tags/tag584.xml"/><Relationship Id="rId21" Type="http://schemas.openxmlformats.org/officeDocument/2006/relationships/tags" Target="../tags/tag583.xml"/><Relationship Id="rId20" Type="http://schemas.openxmlformats.org/officeDocument/2006/relationships/tags" Target="../tags/tag582.xml"/><Relationship Id="rId2" Type="http://schemas.openxmlformats.org/officeDocument/2006/relationships/tags" Target="../tags/tag569.xml"/><Relationship Id="rId19" Type="http://schemas.openxmlformats.org/officeDocument/2006/relationships/tags" Target="../tags/tag581.xml"/><Relationship Id="rId18" Type="http://schemas.openxmlformats.org/officeDocument/2006/relationships/tags" Target="../tags/tag580.xml"/><Relationship Id="rId17" Type="http://schemas.openxmlformats.org/officeDocument/2006/relationships/image" Target="../media/image10.png"/><Relationship Id="rId16" Type="http://schemas.openxmlformats.org/officeDocument/2006/relationships/tags" Target="../tags/tag579.xml"/><Relationship Id="rId15" Type="http://schemas.openxmlformats.org/officeDocument/2006/relationships/tags" Target="../tags/tag578.xml"/><Relationship Id="rId14" Type="http://schemas.openxmlformats.org/officeDocument/2006/relationships/tags" Target="../tags/tag577.xml"/><Relationship Id="rId13" Type="http://schemas.openxmlformats.org/officeDocument/2006/relationships/image" Target="../media/image9.png"/><Relationship Id="rId12" Type="http://schemas.openxmlformats.org/officeDocument/2006/relationships/tags" Target="../tags/tag576.xml"/><Relationship Id="rId11" Type="http://schemas.openxmlformats.org/officeDocument/2006/relationships/tags" Target="../tags/tag575.xml"/><Relationship Id="rId10" Type="http://schemas.openxmlformats.org/officeDocument/2006/relationships/tags" Target="../tags/tag574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ags" Target="../tags/tag588.xml"/><Relationship Id="rId3" Type="http://schemas.openxmlformats.org/officeDocument/2006/relationships/tags" Target="../tags/tag587.xml"/><Relationship Id="rId2" Type="http://schemas.openxmlformats.org/officeDocument/2006/relationships/image" Target="../media/image1.png"/><Relationship Id="rId1" Type="http://schemas.openxmlformats.org/officeDocument/2006/relationships/tags" Target="../tags/tag58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9" Type="http://schemas.openxmlformats.org/officeDocument/2006/relationships/slideLayout" Target="../slideLayouts/slideLayout7.xml"/><Relationship Id="rId48" Type="http://schemas.openxmlformats.org/officeDocument/2006/relationships/tags" Target="../tags/tag73.xml"/><Relationship Id="rId47" Type="http://schemas.openxmlformats.org/officeDocument/2006/relationships/tags" Target="../tags/tag72.xml"/><Relationship Id="rId46" Type="http://schemas.openxmlformats.org/officeDocument/2006/relationships/tags" Target="../tags/tag71.xml"/><Relationship Id="rId45" Type="http://schemas.openxmlformats.org/officeDocument/2006/relationships/tags" Target="../tags/tag70.xml"/><Relationship Id="rId44" Type="http://schemas.openxmlformats.org/officeDocument/2006/relationships/tags" Target="../tags/tag69.xml"/><Relationship Id="rId43" Type="http://schemas.openxmlformats.org/officeDocument/2006/relationships/tags" Target="../tags/tag68.xml"/><Relationship Id="rId42" Type="http://schemas.openxmlformats.org/officeDocument/2006/relationships/tags" Target="../tags/tag67.xml"/><Relationship Id="rId41" Type="http://schemas.openxmlformats.org/officeDocument/2006/relationships/tags" Target="../tags/tag66.xml"/><Relationship Id="rId40" Type="http://schemas.openxmlformats.org/officeDocument/2006/relationships/tags" Target="../tags/tag65.xml"/><Relationship Id="rId4" Type="http://schemas.openxmlformats.org/officeDocument/2006/relationships/image" Target="../media/image4.png"/><Relationship Id="rId39" Type="http://schemas.openxmlformats.org/officeDocument/2006/relationships/tags" Target="../tags/tag64.xml"/><Relationship Id="rId38" Type="http://schemas.openxmlformats.org/officeDocument/2006/relationships/tags" Target="../tags/tag63.xml"/><Relationship Id="rId37" Type="http://schemas.openxmlformats.org/officeDocument/2006/relationships/tags" Target="../tags/tag62.xml"/><Relationship Id="rId36" Type="http://schemas.openxmlformats.org/officeDocument/2006/relationships/tags" Target="../tags/tag61.xml"/><Relationship Id="rId35" Type="http://schemas.openxmlformats.org/officeDocument/2006/relationships/tags" Target="../tags/tag60.xml"/><Relationship Id="rId34" Type="http://schemas.openxmlformats.org/officeDocument/2006/relationships/tags" Target="../tags/tag59.xml"/><Relationship Id="rId33" Type="http://schemas.openxmlformats.org/officeDocument/2006/relationships/tags" Target="../tags/tag58.xml"/><Relationship Id="rId32" Type="http://schemas.openxmlformats.org/officeDocument/2006/relationships/tags" Target="../tags/tag57.xml"/><Relationship Id="rId31" Type="http://schemas.openxmlformats.org/officeDocument/2006/relationships/tags" Target="../tags/tag56.xml"/><Relationship Id="rId30" Type="http://schemas.openxmlformats.org/officeDocument/2006/relationships/tags" Target="../tags/tag55.xml"/><Relationship Id="rId3" Type="http://schemas.openxmlformats.org/officeDocument/2006/relationships/tags" Target="../tags/tag29.xml"/><Relationship Id="rId29" Type="http://schemas.openxmlformats.org/officeDocument/2006/relationships/tags" Target="../tags/tag54.xml"/><Relationship Id="rId28" Type="http://schemas.openxmlformats.org/officeDocument/2006/relationships/tags" Target="../tags/tag53.xml"/><Relationship Id="rId27" Type="http://schemas.openxmlformats.org/officeDocument/2006/relationships/tags" Target="../tags/tag52.xml"/><Relationship Id="rId26" Type="http://schemas.openxmlformats.org/officeDocument/2006/relationships/tags" Target="../tags/tag51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8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7" Type="http://schemas.openxmlformats.org/officeDocument/2006/relationships/slideLayout" Target="../slideLayouts/slideLayout7.xml"/><Relationship Id="rId66" Type="http://schemas.openxmlformats.org/officeDocument/2006/relationships/image" Target="../media/image4.png"/><Relationship Id="rId65" Type="http://schemas.openxmlformats.org/officeDocument/2006/relationships/tags" Target="../tags/tag137.xml"/><Relationship Id="rId64" Type="http://schemas.openxmlformats.org/officeDocument/2006/relationships/tags" Target="../tags/tag136.xml"/><Relationship Id="rId63" Type="http://schemas.openxmlformats.org/officeDocument/2006/relationships/tags" Target="../tags/tag135.xml"/><Relationship Id="rId62" Type="http://schemas.openxmlformats.org/officeDocument/2006/relationships/tags" Target="../tags/tag134.xml"/><Relationship Id="rId61" Type="http://schemas.openxmlformats.org/officeDocument/2006/relationships/tags" Target="../tags/tag133.xml"/><Relationship Id="rId60" Type="http://schemas.openxmlformats.org/officeDocument/2006/relationships/tags" Target="../tags/tag132.xml"/><Relationship Id="rId6" Type="http://schemas.openxmlformats.org/officeDocument/2006/relationships/tags" Target="../tags/tag78.xml"/><Relationship Id="rId59" Type="http://schemas.openxmlformats.org/officeDocument/2006/relationships/tags" Target="../tags/tag131.xml"/><Relationship Id="rId58" Type="http://schemas.openxmlformats.org/officeDocument/2006/relationships/tags" Target="../tags/tag130.xml"/><Relationship Id="rId57" Type="http://schemas.openxmlformats.org/officeDocument/2006/relationships/tags" Target="../tags/tag129.xml"/><Relationship Id="rId56" Type="http://schemas.openxmlformats.org/officeDocument/2006/relationships/tags" Target="../tags/tag128.xml"/><Relationship Id="rId55" Type="http://schemas.openxmlformats.org/officeDocument/2006/relationships/tags" Target="../tags/tag127.xml"/><Relationship Id="rId54" Type="http://schemas.openxmlformats.org/officeDocument/2006/relationships/tags" Target="../tags/tag126.xml"/><Relationship Id="rId53" Type="http://schemas.openxmlformats.org/officeDocument/2006/relationships/tags" Target="../tags/tag125.xml"/><Relationship Id="rId52" Type="http://schemas.openxmlformats.org/officeDocument/2006/relationships/tags" Target="../tags/tag124.xml"/><Relationship Id="rId51" Type="http://schemas.openxmlformats.org/officeDocument/2006/relationships/tags" Target="../tags/tag123.xml"/><Relationship Id="rId50" Type="http://schemas.openxmlformats.org/officeDocument/2006/relationships/tags" Target="../tags/tag122.xml"/><Relationship Id="rId5" Type="http://schemas.openxmlformats.org/officeDocument/2006/relationships/tags" Target="../tags/tag77.xml"/><Relationship Id="rId49" Type="http://schemas.openxmlformats.org/officeDocument/2006/relationships/tags" Target="../tags/tag121.xml"/><Relationship Id="rId48" Type="http://schemas.openxmlformats.org/officeDocument/2006/relationships/tags" Target="../tags/tag120.xml"/><Relationship Id="rId47" Type="http://schemas.openxmlformats.org/officeDocument/2006/relationships/tags" Target="../tags/tag119.xml"/><Relationship Id="rId46" Type="http://schemas.openxmlformats.org/officeDocument/2006/relationships/tags" Target="../tags/tag118.xml"/><Relationship Id="rId45" Type="http://schemas.openxmlformats.org/officeDocument/2006/relationships/tags" Target="../tags/tag117.xml"/><Relationship Id="rId44" Type="http://schemas.openxmlformats.org/officeDocument/2006/relationships/tags" Target="../tags/tag116.xml"/><Relationship Id="rId43" Type="http://schemas.openxmlformats.org/officeDocument/2006/relationships/tags" Target="../tags/tag115.xml"/><Relationship Id="rId42" Type="http://schemas.openxmlformats.org/officeDocument/2006/relationships/tags" Target="../tags/tag114.xml"/><Relationship Id="rId41" Type="http://schemas.openxmlformats.org/officeDocument/2006/relationships/tags" Target="../tags/tag113.xml"/><Relationship Id="rId40" Type="http://schemas.openxmlformats.org/officeDocument/2006/relationships/tags" Target="../tags/tag112.xml"/><Relationship Id="rId4" Type="http://schemas.openxmlformats.org/officeDocument/2006/relationships/tags" Target="../tags/tag76.xml"/><Relationship Id="rId39" Type="http://schemas.openxmlformats.org/officeDocument/2006/relationships/tags" Target="../tags/tag111.xml"/><Relationship Id="rId38" Type="http://schemas.openxmlformats.org/officeDocument/2006/relationships/tags" Target="../tags/tag110.xml"/><Relationship Id="rId37" Type="http://schemas.openxmlformats.org/officeDocument/2006/relationships/tags" Target="../tags/tag109.xml"/><Relationship Id="rId36" Type="http://schemas.openxmlformats.org/officeDocument/2006/relationships/tags" Target="../tags/tag108.xml"/><Relationship Id="rId35" Type="http://schemas.openxmlformats.org/officeDocument/2006/relationships/tags" Target="../tags/tag107.xml"/><Relationship Id="rId34" Type="http://schemas.openxmlformats.org/officeDocument/2006/relationships/tags" Target="../tags/tag106.xml"/><Relationship Id="rId33" Type="http://schemas.openxmlformats.org/officeDocument/2006/relationships/tags" Target="../tags/tag105.xml"/><Relationship Id="rId32" Type="http://schemas.openxmlformats.org/officeDocument/2006/relationships/tags" Target="../tags/tag104.xml"/><Relationship Id="rId31" Type="http://schemas.openxmlformats.org/officeDocument/2006/relationships/tags" Target="../tags/tag103.xml"/><Relationship Id="rId30" Type="http://schemas.openxmlformats.org/officeDocument/2006/relationships/tags" Target="../tags/tag102.xml"/><Relationship Id="rId3" Type="http://schemas.openxmlformats.org/officeDocument/2006/relationships/tags" Target="../tags/tag75.xml"/><Relationship Id="rId29" Type="http://schemas.openxmlformats.org/officeDocument/2006/relationships/tags" Target="../tags/tag101.xml"/><Relationship Id="rId28" Type="http://schemas.openxmlformats.org/officeDocument/2006/relationships/tags" Target="../tags/tag100.xml"/><Relationship Id="rId27" Type="http://schemas.openxmlformats.org/officeDocument/2006/relationships/tags" Target="../tags/tag99.xml"/><Relationship Id="rId26" Type="http://schemas.openxmlformats.org/officeDocument/2006/relationships/tags" Target="../tags/tag98.xml"/><Relationship Id="rId25" Type="http://schemas.openxmlformats.org/officeDocument/2006/relationships/tags" Target="../tags/tag97.xml"/><Relationship Id="rId24" Type="http://schemas.openxmlformats.org/officeDocument/2006/relationships/tags" Target="../tags/tag96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tags" Target="../tags/tag92.xml"/><Relationship Id="rId2" Type="http://schemas.openxmlformats.org/officeDocument/2006/relationships/tags" Target="../tags/tag74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ags" Target="../tags/tag140.xml"/><Relationship Id="rId4" Type="http://schemas.openxmlformats.org/officeDocument/2006/relationships/image" Target="../media/image4.png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6.png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image" Target="../media/image4.png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image" Target="../media/image1.png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image" Target="../media/image7.png"/><Relationship Id="rId1" Type="http://schemas.openxmlformats.org/officeDocument/2006/relationships/tags" Target="../tags/tag14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8" Type="http://schemas.openxmlformats.org/officeDocument/2006/relationships/slideLayout" Target="../slideLayouts/slideLayout7.xml"/><Relationship Id="rId57" Type="http://schemas.openxmlformats.org/officeDocument/2006/relationships/tags" Target="../tags/tag205.xml"/><Relationship Id="rId56" Type="http://schemas.openxmlformats.org/officeDocument/2006/relationships/tags" Target="../tags/tag204.xml"/><Relationship Id="rId55" Type="http://schemas.openxmlformats.org/officeDocument/2006/relationships/tags" Target="../tags/tag203.xml"/><Relationship Id="rId54" Type="http://schemas.openxmlformats.org/officeDocument/2006/relationships/tags" Target="../tags/tag202.xml"/><Relationship Id="rId53" Type="http://schemas.openxmlformats.org/officeDocument/2006/relationships/tags" Target="../tags/tag201.xml"/><Relationship Id="rId52" Type="http://schemas.openxmlformats.org/officeDocument/2006/relationships/tags" Target="../tags/tag200.xml"/><Relationship Id="rId51" Type="http://schemas.openxmlformats.org/officeDocument/2006/relationships/tags" Target="../tags/tag199.xml"/><Relationship Id="rId50" Type="http://schemas.openxmlformats.org/officeDocument/2006/relationships/tags" Target="../tags/tag198.xml"/><Relationship Id="rId5" Type="http://schemas.openxmlformats.org/officeDocument/2006/relationships/tags" Target="../tags/tag153.xml"/><Relationship Id="rId49" Type="http://schemas.openxmlformats.org/officeDocument/2006/relationships/tags" Target="../tags/tag197.xml"/><Relationship Id="rId48" Type="http://schemas.openxmlformats.org/officeDocument/2006/relationships/tags" Target="../tags/tag196.xml"/><Relationship Id="rId47" Type="http://schemas.openxmlformats.org/officeDocument/2006/relationships/tags" Target="../tags/tag195.xml"/><Relationship Id="rId46" Type="http://schemas.openxmlformats.org/officeDocument/2006/relationships/tags" Target="../tags/tag194.xml"/><Relationship Id="rId45" Type="http://schemas.openxmlformats.org/officeDocument/2006/relationships/tags" Target="../tags/tag193.xml"/><Relationship Id="rId44" Type="http://schemas.openxmlformats.org/officeDocument/2006/relationships/tags" Target="../tags/tag192.xml"/><Relationship Id="rId43" Type="http://schemas.openxmlformats.org/officeDocument/2006/relationships/tags" Target="../tags/tag191.xml"/><Relationship Id="rId42" Type="http://schemas.openxmlformats.org/officeDocument/2006/relationships/tags" Target="../tags/tag190.xml"/><Relationship Id="rId41" Type="http://schemas.openxmlformats.org/officeDocument/2006/relationships/tags" Target="../tags/tag189.xml"/><Relationship Id="rId40" Type="http://schemas.openxmlformats.org/officeDocument/2006/relationships/tags" Target="../tags/tag188.xml"/><Relationship Id="rId4" Type="http://schemas.openxmlformats.org/officeDocument/2006/relationships/image" Target="../media/image4.png"/><Relationship Id="rId39" Type="http://schemas.openxmlformats.org/officeDocument/2006/relationships/tags" Target="../tags/tag187.xml"/><Relationship Id="rId38" Type="http://schemas.openxmlformats.org/officeDocument/2006/relationships/tags" Target="../tags/tag186.xml"/><Relationship Id="rId37" Type="http://schemas.openxmlformats.org/officeDocument/2006/relationships/tags" Target="../tags/tag185.xml"/><Relationship Id="rId36" Type="http://schemas.openxmlformats.org/officeDocument/2006/relationships/tags" Target="../tags/tag184.xml"/><Relationship Id="rId35" Type="http://schemas.openxmlformats.org/officeDocument/2006/relationships/tags" Target="../tags/tag183.xml"/><Relationship Id="rId34" Type="http://schemas.openxmlformats.org/officeDocument/2006/relationships/tags" Target="../tags/tag182.xml"/><Relationship Id="rId33" Type="http://schemas.openxmlformats.org/officeDocument/2006/relationships/tags" Target="../tags/tag181.xml"/><Relationship Id="rId32" Type="http://schemas.openxmlformats.org/officeDocument/2006/relationships/tags" Target="../tags/tag180.xml"/><Relationship Id="rId31" Type="http://schemas.openxmlformats.org/officeDocument/2006/relationships/tags" Target="../tags/tag179.xml"/><Relationship Id="rId30" Type="http://schemas.openxmlformats.org/officeDocument/2006/relationships/tags" Target="../tags/tag178.xml"/><Relationship Id="rId3" Type="http://schemas.openxmlformats.org/officeDocument/2006/relationships/tags" Target="../tags/tag152.xml"/><Relationship Id="rId29" Type="http://schemas.openxmlformats.org/officeDocument/2006/relationships/tags" Target="../tags/tag177.xml"/><Relationship Id="rId28" Type="http://schemas.openxmlformats.org/officeDocument/2006/relationships/tags" Target="../tags/tag176.xml"/><Relationship Id="rId27" Type="http://schemas.openxmlformats.org/officeDocument/2006/relationships/tags" Target="../tags/tag175.xml"/><Relationship Id="rId26" Type="http://schemas.openxmlformats.org/officeDocument/2006/relationships/tags" Target="../tags/tag174.xml"/><Relationship Id="rId25" Type="http://schemas.openxmlformats.org/officeDocument/2006/relationships/tags" Target="../tags/tag173.xml"/><Relationship Id="rId24" Type="http://schemas.openxmlformats.org/officeDocument/2006/relationships/tags" Target="../tags/tag172.xml"/><Relationship Id="rId23" Type="http://schemas.openxmlformats.org/officeDocument/2006/relationships/tags" Target="../tags/tag171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51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3" Type="http://schemas.openxmlformats.org/officeDocument/2006/relationships/slideLayout" Target="../slideLayouts/slideLayout7.xml"/><Relationship Id="rId62" Type="http://schemas.openxmlformats.org/officeDocument/2006/relationships/tags" Target="../tags/tag265.xml"/><Relationship Id="rId61" Type="http://schemas.openxmlformats.org/officeDocument/2006/relationships/tags" Target="../tags/tag264.xml"/><Relationship Id="rId60" Type="http://schemas.openxmlformats.org/officeDocument/2006/relationships/tags" Target="../tags/tag263.xml"/><Relationship Id="rId6" Type="http://schemas.openxmlformats.org/officeDocument/2006/relationships/tags" Target="../tags/tag209.xml"/><Relationship Id="rId59" Type="http://schemas.openxmlformats.org/officeDocument/2006/relationships/tags" Target="../tags/tag262.xml"/><Relationship Id="rId58" Type="http://schemas.openxmlformats.org/officeDocument/2006/relationships/tags" Target="../tags/tag261.xml"/><Relationship Id="rId57" Type="http://schemas.openxmlformats.org/officeDocument/2006/relationships/tags" Target="../tags/tag260.xml"/><Relationship Id="rId56" Type="http://schemas.openxmlformats.org/officeDocument/2006/relationships/tags" Target="../tags/tag259.xml"/><Relationship Id="rId55" Type="http://schemas.openxmlformats.org/officeDocument/2006/relationships/tags" Target="../tags/tag258.xml"/><Relationship Id="rId54" Type="http://schemas.openxmlformats.org/officeDocument/2006/relationships/tags" Target="../tags/tag257.xml"/><Relationship Id="rId53" Type="http://schemas.openxmlformats.org/officeDocument/2006/relationships/tags" Target="../tags/tag256.xml"/><Relationship Id="rId52" Type="http://schemas.openxmlformats.org/officeDocument/2006/relationships/tags" Target="../tags/tag255.xml"/><Relationship Id="rId51" Type="http://schemas.openxmlformats.org/officeDocument/2006/relationships/tags" Target="../tags/tag254.xml"/><Relationship Id="rId50" Type="http://schemas.openxmlformats.org/officeDocument/2006/relationships/tags" Target="../tags/tag253.xml"/><Relationship Id="rId5" Type="http://schemas.openxmlformats.org/officeDocument/2006/relationships/tags" Target="../tags/tag208.xml"/><Relationship Id="rId49" Type="http://schemas.openxmlformats.org/officeDocument/2006/relationships/tags" Target="../tags/tag252.xml"/><Relationship Id="rId48" Type="http://schemas.openxmlformats.org/officeDocument/2006/relationships/tags" Target="../tags/tag251.xml"/><Relationship Id="rId47" Type="http://schemas.openxmlformats.org/officeDocument/2006/relationships/tags" Target="../tags/tag250.xml"/><Relationship Id="rId46" Type="http://schemas.openxmlformats.org/officeDocument/2006/relationships/tags" Target="../tags/tag249.xml"/><Relationship Id="rId45" Type="http://schemas.openxmlformats.org/officeDocument/2006/relationships/tags" Target="../tags/tag248.xml"/><Relationship Id="rId44" Type="http://schemas.openxmlformats.org/officeDocument/2006/relationships/tags" Target="../tags/tag247.xml"/><Relationship Id="rId43" Type="http://schemas.openxmlformats.org/officeDocument/2006/relationships/tags" Target="../tags/tag246.xml"/><Relationship Id="rId42" Type="http://schemas.openxmlformats.org/officeDocument/2006/relationships/tags" Target="../tags/tag245.xml"/><Relationship Id="rId41" Type="http://schemas.openxmlformats.org/officeDocument/2006/relationships/tags" Target="../tags/tag244.xml"/><Relationship Id="rId40" Type="http://schemas.openxmlformats.org/officeDocument/2006/relationships/tags" Target="../tags/tag243.xml"/><Relationship Id="rId4" Type="http://schemas.openxmlformats.org/officeDocument/2006/relationships/image" Target="../media/image4.png"/><Relationship Id="rId39" Type="http://schemas.openxmlformats.org/officeDocument/2006/relationships/tags" Target="../tags/tag242.xml"/><Relationship Id="rId38" Type="http://schemas.openxmlformats.org/officeDocument/2006/relationships/tags" Target="../tags/tag241.xml"/><Relationship Id="rId37" Type="http://schemas.openxmlformats.org/officeDocument/2006/relationships/tags" Target="../tags/tag240.xml"/><Relationship Id="rId36" Type="http://schemas.openxmlformats.org/officeDocument/2006/relationships/tags" Target="../tags/tag239.xml"/><Relationship Id="rId35" Type="http://schemas.openxmlformats.org/officeDocument/2006/relationships/tags" Target="../tags/tag238.xml"/><Relationship Id="rId34" Type="http://schemas.openxmlformats.org/officeDocument/2006/relationships/tags" Target="../tags/tag237.xml"/><Relationship Id="rId33" Type="http://schemas.openxmlformats.org/officeDocument/2006/relationships/tags" Target="../tags/tag236.xml"/><Relationship Id="rId32" Type="http://schemas.openxmlformats.org/officeDocument/2006/relationships/tags" Target="../tags/tag235.xml"/><Relationship Id="rId31" Type="http://schemas.openxmlformats.org/officeDocument/2006/relationships/tags" Target="../tags/tag234.xml"/><Relationship Id="rId30" Type="http://schemas.openxmlformats.org/officeDocument/2006/relationships/tags" Target="../tags/tag233.xml"/><Relationship Id="rId3" Type="http://schemas.openxmlformats.org/officeDocument/2006/relationships/tags" Target="../tags/tag207.xml"/><Relationship Id="rId29" Type="http://schemas.openxmlformats.org/officeDocument/2006/relationships/tags" Target="../tags/tag232.xml"/><Relationship Id="rId28" Type="http://schemas.openxmlformats.org/officeDocument/2006/relationships/tags" Target="../tags/tag231.xml"/><Relationship Id="rId27" Type="http://schemas.openxmlformats.org/officeDocument/2006/relationships/tags" Target="../tags/tag230.xml"/><Relationship Id="rId26" Type="http://schemas.openxmlformats.org/officeDocument/2006/relationships/tags" Target="../tags/tag229.xml"/><Relationship Id="rId25" Type="http://schemas.openxmlformats.org/officeDocument/2006/relationships/tags" Target="../tags/tag228.xml"/><Relationship Id="rId24" Type="http://schemas.openxmlformats.org/officeDocument/2006/relationships/tags" Target="../tags/tag227.xml"/><Relationship Id="rId23" Type="http://schemas.openxmlformats.org/officeDocument/2006/relationships/tags" Target="../tags/tag226.xml"/><Relationship Id="rId22" Type="http://schemas.openxmlformats.org/officeDocument/2006/relationships/tags" Target="../tags/tag225.xml"/><Relationship Id="rId21" Type="http://schemas.openxmlformats.org/officeDocument/2006/relationships/tags" Target="../tags/tag224.xml"/><Relationship Id="rId20" Type="http://schemas.openxmlformats.org/officeDocument/2006/relationships/tags" Target="../tags/tag223.xml"/><Relationship Id="rId2" Type="http://schemas.openxmlformats.org/officeDocument/2006/relationships/tags" Target="../tags/tag206.xml"/><Relationship Id="rId19" Type="http://schemas.openxmlformats.org/officeDocument/2006/relationships/tags" Target="../tags/tag222.xml"/><Relationship Id="rId18" Type="http://schemas.openxmlformats.org/officeDocument/2006/relationships/tags" Target="../tags/tag221.xml"/><Relationship Id="rId17" Type="http://schemas.openxmlformats.org/officeDocument/2006/relationships/tags" Target="../tags/tag220.xml"/><Relationship Id="rId16" Type="http://schemas.openxmlformats.org/officeDocument/2006/relationships/tags" Target="../tags/tag219.xml"/><Relationship Id="rId15" Type="http://schemas.openxmlformats.org/officeDocument/2006/relationships/tags" Target="../tags/tag218.xml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image" Target="../media/image4.png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5" Type="http://schemas.openxmlformats.org/officeDocument/2006/relationships/slideLayout" Target="../slideLayouts/slideLayout7.xml"/><Relationship Id="rId54" Type="http://schemas.openxmlformats.org/officeDocument/2006/relationships/tags" Target="../tags/tag317.xml"/><Relationship Id="rId53" Type="http://schemas.openxmlformats.org/officeDocument/2006/relationships/tags" Target="../tags/tag316.xml"/><Relationship Id="rId52" Type="http://schemas.openxmlformats.org/officeDocument/2006/relationships/tags" Target="../tags/tag315.xml"/><Relationship Id="rId51" Type="http://schemas.openxmlformats.org/officeDocument/2006/relationships/tags" Target="../tags/tag314.xml"/><Relationship Id="rId50" Type="http://schemas.openxmlformats.org/officeDocument/2006/relationships/tags" Target="../tags/tag313.xml"/><Relationship Id="rId5" Type="http://schemas.openxmlformats.org/officeDocument/2006/relationships/image" Target="../media/image1.png"/><Relationship Id="rId49" Type="http://schemas.openxmlformats.org/officeDocument/2006/relationships/tags" Target="../tags/tag312.xml"/><Relationship Id="rId48" Type="http://schemas.openxmlformats.org/officeDocument/2006/relationships/tags" Target="../tags/tag311.xml"/><Relationship Id="rId47" Type="http://schemas.openxmlformats.org/officeDocument/2006/relationships/tags" Target="../tags/tag310.xml"/><Relationship Id="rId46" Type="http://schemas.openxmlformats.org/officeDocument/2006/relationships/tags" Target="../tags/tag309.xml"/><Relationship Id="rId45" Type="http://schemas.openxmlformats.org/officeDocument/2006/relationships/tags" Target="../tags/tag308.xml"/><Relationship Id="rId44" Type="http://schemas.openxmlformats.org/officeDocument/2006/relationships/tags" Target="../tags/tag307.xml"/><Relationship Id="rId43" Type="http://schemas.openxmlformats.org/officeDocument/2006/relationships/tags" Target="../tags/tag306.xml"/><Relationship Id="rId42" Type="http://schemas.openxmlformats.org/officeDocument/2006/relationships/tags" Target="../tags/tag305.xml"/><Relationship Id="rId41" Type="http://schemas.openxmlformats.org/officeDocument/2006/relationships/tags" Target="../tags/tag304.xml"/><Relationship Id="rId40" Type="http://schemas.openxmlformats.org/officeDocument/2006/relationships/tags" Target="../tags/tag303.xml"/><Relationship Id="rId4" Type="http://schemas.openxmlformats.org/officeDocument/2006/relationships/tags" Target="../tags/tag269.xml"/><Relationship Id="rId39" Type="http://schemas.openxmlformats.org/officeDocument/2006/relationships/tags" Target="../tags/tag302.xml"/><Relationship Id="rId38" Type="http://schemas.openxmlformats.org/officeDocument/2006/relationships/tags" Target="../tags/tag301.xml"/><Relationship Id="rId37" Type="http://schemas.openxmlformats.org/officeDocument/2006/relationships/tags" Target="../tags/tag300.xml"/><Relationship Id="rId36" Type="http://schemas.openxmlformats.org/officeDocument/2006/relationships/tags" Target="../tags/tag299.xml"/><Relationship Id="rId35" Type="http://schemas.openxmlformats.org/officeDocument/2006/relationships/tags" Target="../tags/tag298.xml"/><Relationship Id="rId34" Type="http://schemas.openxmlformats.org/officeDocument/2006/relationships/tags" Target="../tags/tag297.xml"/><Relationship Id="rId33" Type="http://schemas.openxmlformats.org/officeDocument/2006/relationships/tags" Target="../tags/tag296.xml"/><Relationship Id="rId32" Type="http://schemas.openxmlformats.org/officeDocument/2006/relationships/tags" Target="../tags/tag295.xml"/><Relationship Id="rId31" Type="http://schemas.openxmlformats.org/officeDocument/2006/relationships/tags" Target="../tags/tag294.xml"/><Relationship Id="rId30" Type="http://schemas.openxmlformats.org/officeDocument/2006/relationships/tags" Target="../tags/tag293.xml"/><Relationship Id="rId3" Type="http://schemas.openxmlformats.org/officeDocument/2006/relationships/tags" Target="../tags/tag268.xml"/><Relationship Id="rId29" Type="http://schemas.openxmlformats.org/officeDocument/2006/relationships/tags" Target="../tags/tag292.xml"/><Relationship Id="rId28" Type="http://schemas.openxmlformats.org/officeDocument/2006/relationships/tags" Target="../tags/tag291.xml"/><Relationship Id="rId27" Type="http://schemas.openxmlformats.org/officeDocument/2006/relationships/tags" Target="../tags/tag290.xml"/><Relationship Id="rId26" Type="http://schemas.openxmlformats.org/officeDocument/2006/relationships/tags" Target="../tags/tag289.xml"/><Relationship Id="rId25" Type="http://schemas.openxmlformats.org/officeDocument/2006/relationships/tags" Target="../tags/tag288.xml"/><Relationship Id="rId24" Type="http://schemas.openxmlformats.org/officeDocument/2006/relationships/tags" Target="../tags/tag287.xml"/><Relationship Id="rId23" Type="http://schemas.openxmlformats.org/officeDocument/2006/relationships/tags" Target="../tags/tag286.xml"/><Relationship Id="rId22" Type="http://schemas.openxmlformats.org/officeDocument/2006/relationships/tags" Target="../tags/tag285.xml"/><Relationship Id="rId21" Type="http://schemas.openxmlformats.org/officeDocument/2006/relationships/tags" Target="../tags/tag284.xml"/><Relationship Id="rId20" Type="http://schemas.openxmlformats.org/officeDocument/2006/relationships/tags" Target="../tags/tag283.xml"/><Relationship Id="rId2" Type="http://schemas.openxmlformats.org/officeDocument/2006/relationships/tags" Target="../tags/tag267.xml"/><Relationship Id="rId19" Type="http://schemas.openxmlformats.org/officeDocument/2006/relationships/tags" Target="../tags/tag282.xml"/><Relationship Id="rId18" Type="http://schemas.openxmlformats.org/officeDocument/2006/relationships/tags" Target="../tags/tag281.xml"/><Relationship Id="rId17" Type="http://schemas.openxmlformats.org/officeDocument/2006/relationships/tags" Target="../tags/tag280.xml"/><Relationship Id="rId16" Type="http://schemas.openxmlformats.org/officeDocument/2006/relationships/tags" Target="../tags/tag279.xml"/><Relationship Id="rId15" Type="http://schemas.openxmlformats.org/officeDocument/2006/relationships/tags" Target="../tags/tag278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76" y="4231781"/>
            <a:ext cx="2559321" cy="26263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98215" y="4088765"/>
            <a:ext cx="5869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张家港市白鹿小学</a:t>
            </a:r>
            <a:r>
              <a:rPr lang="en-US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夏常明</a:t>
            </a:r>
            <a:endParaRPr lang="zh-CN" altLang="en-US" sz="32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0530" y="427355"/>
            <a:ext cx="8149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苏教版义务教育教科书</a:t>
            </a:r>
            <a:r>
              <a:rPr lang="en-US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数学</a:t>
            </a:r>
            <a:r>
              <a:rPr lang="en-US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五年级上册</a:t>
            </a:r>
            <a:r>
              <a:rPr lang="en-US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endParaRPr lang="zh-CN" altLang="en-US" sz="3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3721735"/>
            <a:ext cx="3062605" cy="30626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12265" y="2065655"/>
            <a:ext cx="925131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小</a:t>
            </a:r>
            <a:r>
              <a:rPr lang="en-US" altLang="zh-CN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</a:t>
            </a:r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数</a:t>
            </a:r>
            <a:r>
              <a:rPr lang="en-US" altLang="zh-CN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</a:t>
            </a:r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乘</a:t>
            </a:r>
            <a:r>
              <a:rPr lang="en-US" altLang="zh-CN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</a:t>
            </a:r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整</a:t>
            </a:r>
            <a:r>
              <a:rPr lang="en-US" altLang="zh-CN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</a:t>
            </a:r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数</a:t>
            </a:r>
            <a:endParaRPr lang="zh-CN" altLang="en-US" sz="7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763135" y="5093970"/>
            <a:ext cx="3971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endParaRPr lang="zh-CN" altLang="en-US" sz="32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1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>
            <p:custDataLst>
              <p:tags r:id="rId1"/>
            </p:custDataLst>
          </p:nvPr>
        </p:nvSpPr>
        <p:spPr>
          <a:xfrm>
            <a:off x="4509770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>
            <p:custDataLst>
              <p:tags r:id="rId2"/>
            </p:custDataLst>
          </p:nvPr>
        </p:nvSpPr>
        <p:spPr>
          <a:xfrm>
            <a:off x="4330065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>
            <p:custDataLst>
              <p:tags r:id="rId3"/>
            </p:custDataLst>
          </p:nvPr>
        </p:nvSpPr>
        <p:spPr>
          <a:xfrm>
            <a:off x="4150360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4"/>
            </p:custDataLst>
          </p:nvPr>
        </p:nvSpPr>
        <p:spPr>
          <a:xfrm>
            <a:off x="3970655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6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grpSp>
        <p:nvGrpSpPr>
          <p:cNvPr id="107" name="组合 106"/>
          <p:cNvGrpSpPr/>
          <p:nvPr/>
        </p:nvGrpSpPr>
        <p:grpSpPr>
          <a:xfrm>
            <a:off x="2092960" y="1400810"/>
            <a:ext cx="2520000" cy="2520000"/>
            <a:chOff x="8152" y="1825"/>
            <a:chExt cx="3401" cy="3382"/>
          </a:xfrm>
        </p:grpSpPr>
        <p:sp>
          <p:nvSpPr>
            <p:cNvPr id="87" name="矩形 86"/>
            <p:cNvSpPr/>
            <p:nvPr>
              <p:custDataLst>
                <p:tags r:id="rId9"/>
              </p:custDataLst>
            </p:nvPr>
          </p:nvSpPr>
          <p:spPr>
            <a:xfrm>
              <a:off x="8152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>
              <p:custDataLst>
                <p:tags r:id="rId10"/>
              </p:custDataLst>
            </p:nvPr>
          </p:nvSpPr>
          <p:spPr>
            <a:xfrm>
              <a:off x="9519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11"/>
              </p:custDataLst>
            </p:nvPr>
          </p:nvSpPr>
          <p:spPr>
            <a:xfrm>
              <a:off x="11211" y="1825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2"/>
              </p:custDataLst>
            </p:nvPr>
          </p:nvSpPr>
          <p:spPr>
            <a:xfrm>
              <a:off x="8494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13"/>
              </p:custDataLst>
            </p:nvPr>
          </p:nvSpPr>
          <p:spPr>
            <a:xfrm>
              <a:off x="8839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14"/>
              </p:custDataLst>
            </p:nvPr>
          </p:nvSpPr>
          <p:spPr>
            <a:xfrm>
              <a:off x="9858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>
              <p:custDataLst>
                <p:tags r:id="rId15"/>
              </p:custDataLst>
            </p:nvPr>
          </p:nvSpPr>
          <p:spPr>
            <a:xfrm>
              <a:off x="10200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16"/>
              </p:custDataLst>
            </p:nvPr>
          </p:nvSpPr>
          <p:spPr>
            <a:xfrm>
              <a:off x="9178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17"/>
              </p:custDataLst>
            </p:nvPr>
          </p:nvSpPr>
          <p:spPr>
            <a:xfrm>
              <a:off x="10543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>
              <p:custDataLst>
                <p:tags r:id="rId18"/>
              </p:custDataLst>
            </p:nvPr>
          </p:nvSpPr>
          <p:spPr>
            <a:xfrm>
              <a:off x="10873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8" name="矩形 107"/>
          <p:cNvSpPr/>
          <p:nvPr/>
        </p:nvSpPr>
        <p:spPr>
          <a:xfrm>
            <a:off x="2089785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2346960" y="1402935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2605405" y="140357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2861945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3103880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3362960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3607435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3860800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5" name="组合 154"/>
          <p:cNvGrpSpPr/>
          <p:nvPr/>
        </p:nvGrpSpPr>
        <p:grpSpPr>
          <a:xfrm>
            <a:off x="5205730" y="1400810"/>
            <a:ext cx="2522855" cy="2520950"/>
            <a:chOff x="8198" y="2206"/>
            <a:chExt cx="3973" cy="3970"/>
          </a:xfrm>
        </p:grpSpPr>
        <p:grpSp>
          <p:nvGrpSpPr>
            <p:cNvPr id="117" name="组合 116"/>
            <p:cNvGrpSpPr/>
            <p:nvPr/>
          </p:nvGrpSpPr>
          <p:grpSpPr>
            <a:xfrm>
              <a:off x="8203" y="2206"/>
              <a:ext cx="3969" cy="3969"/>
              <a:chOff x="8152" y="1825"/>
              <a:chExt cx="3401" cy="3382"/>
            </a:xfrm>
          </p:grpSpPr>
          <p:sp>
            <p:nvSpPr>
              <p:cNvPr id="118" name="矩形 117"/>
              <p:cNvSpPr/>
              <p:nvPr>
                <p:custDataLst>
                  <p:tags r:id="rId19"/>
                </p:custDataLst>
              </p:nvPr>
            </p:nvSpPr>
            <p:spPr>
              <a:xfrm>
                <a:off x="8152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>
                <p:custDataLst>
                  <p:tags r:id="rId20"/>
                </p:custDataLst>
              </p:nvPr>
            </p:nvSpPr>
            <p:spPr>
              <a:xfrm>
                <a:off x="951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>
                <p:custDataLst>
                  <p:tags r:id="rId21"/>
                </p:custDataLst>
              </p:nvPr>
            </p:nvSpPr>
            <p:spPr>
              <a:xfrm>
                <a:off x="11211" y="1825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>
                <p:custDataLst>
                  <p:tags r:id="rId22"/>
                </p:custDataLst>
              </p:nvPr>
            </p:nvSpPr>
            <p:spPr>
              <a:xfrm>
                <a:off x="8494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2" name="矩形 1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3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>
                <p:custDataLst>
                  <p:tags r:id="rId24"/>
                </p:custDataLst>
              </p:nvPr>
            </p:nvSpPr>
            <p:spPr>
              <a:xfrm>
                <a:off x="985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4" name="矩形 123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200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5" name="矩形 124"/>
              <p:cNvSpPr/>
              <p:nvPr>
                <p:custDataLst>
                  <p:tags r:id="rId26"/>
                </p:custDataLst>
              </p:nvPr>
            </p:nvSpPr>
            <p:spPr>
              <a:xfrm>
                <a:off x="917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6" name="矩形 125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54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7" name="矩形 126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87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28" name="矩形 127"/>
            <p:cNvSpPr/>
            <p:nvPr>
              <p:custDataLst>
                <p:tags r:id="rId29"/>
              </p:custDataLst>
            </p:nvPr>
          </p:nvSpPr>
          <p:spPr>
            <a:xfrm>
              <a:off x="8198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>
              <p:custDataLst>
                <p:tags r:id="rId30"/>
              </p:custDataLst>
            </p:nvPr>
          </p:nvSpPr>
          <p:spPr>
            <a:xfrm>
              <a:off x="8603" y="2209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>
              <p:custDataLst>
                <p:tags r:id="rId31"/>
              </p:custDataLst>
            </p:nvPr>
          </p:nvSpPr>
          <p:spPr>
            <a:xfrm>
              <a:off x="9010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>
              <p:custDataLst>
                <p:tags r:id="rId32"/>
              </p:custDataLst>
            </p:nvPr>
          </p:nvSpPr>
          <p:spPr>
            <a:xfrm>
              <a:off x="9414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>
              <p:custDataLst>
                <p:tags r:id="rId33"/>
              </p:custDataLst>
            </p:nvPr>
          </p:nvSpPr>
          <p:spPr>
            <a:xfrm>
              <a:off x="9795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>
              <p:custDataLst>
                <p:tags r:id="rId34"/>
              </p:custDataLst>
            </p:nvPr>
          </p:nvSpPr>
          <p:spPr>
            <a:xfrm>
              <a:off x="10203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>
              <p:custDataLst>
                <p:tags r:id="rId35"/>
              </p:custDataLst>
            </p:nvPr>
          </p:nvSpPr>
          <p:spPr>
            <a:xfrm>
              <a:off x="10588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>
              <p:custDataLst>
                <p:tags r:id="rId36"/>
              </p:custDataLst>
            </p:nvPr>
          </p:nvSpPr>
          <p:spPr>
            <a:xfrm>
              <a:off x="10987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 rot="0">
            <a:off x="8267700" y="1403350"/>
            <a:ext cx="2520315" cy="2520315"/>
            <a:chOff x="8152" y="1825"/>
            <a:chExt cx="3401" cy="3382"/>
          </a:xfrm>
        </p:grpSpPr>
        <p:sp>
          <p:nvSpPr>
            <p:cNvPr id="137" name="矩形 136"/>
            <p:cNvSpPr/>
            <p:nvPr>
              <p:custDataLst>
                <p:tags r:id="rId37"/>
              </p:custDataLst>
            </p:nvPr>
          </p:nvSpPr>
          <p:spPr>
            <a:xfrm>
              <a:off x="8152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>
              <p:custDataLst>
                <p:tags r:id="rId38"/>
              </p:custDataLst>
            </p:nvPr>
          </p:nvSpPr>
          <p:spPr>
            <a:xfrm>
              <a:off x="9519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9" name="矩形 138"/>
            <p:cNvSpPr/>
            <p:nvPr>
              <p:custDataLst>
                <p:tags r:id="rId39"/>
              </p:custDataLst>
            </p:nvPr>
          </p:nvSpPr>
          <p:spPr>
            <a:xfrm>
              <a:off x="11211" y="1825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>
              <p:custDataLst>
                <p:tags r:id="rId40"/>
              </p:custDataLst>
            </p:nvPr>
          </p:nvSpPr>
          <p:spPr>
            <a:xfrm>
              <a:off x="8494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1" name="矩形 140"/>
            <p:cNvSpPr/>
            <p:nvPr>
              <p:custDataLst>
                <p:tags r:id="rId41"/>
              </p:custDataLst>
            </p:nvPr>
          </p:nvSpPr>
          <p:spPr>
            <a:xfrm>
              <a:off x="8839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2" name="矩形 141"/>
            <p:cNvSpPr/>
            <p:nvPr>
              <p:custDataLst>
                <p:tags r:id="rId42"/>
              </p:custDataLst>
            </p:nvPr>
          </p:nvSpPr>
          <p:spPr>
            <a:xfrm>
              <a:off x="9858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>
              <p:custDataLst>
                <p:tags r:id="rId43"/>
              </p:custDataLst>
            </p:nvPr>
          </p:nvSpPr>
          <p:spPr>
            <a:xfrm>
              <a:off x="10200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>
              <p:custDataLst>
                <p:tags r:id="rId44"/>
              </p:custDataLst>
            </p:nvPr>
          </p:nvSpPr>
          <p:spPr>
            <a:xfrm>
              <a:off x="9178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>
              <p:custDataLst>
                <p:tags r:id="rId45"/>
              </p:custDataLst>
            </p:nvPr>
          </p:nvSpPr>
          <p:spPr>
            <a:xfrm>
              <a:off x="10543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>
              <p:custDataLst>
                <p:tags r:id="rId46"/>
              </p:custDataLst>
            </p:nvPr>
          </p:nvSpPr>
          <p:spPr>
            <a:xfrm>
              <a:off x="10873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7" name="矩形 146"/>
          <p:cNvSpPr/>
          <p:nvPr>
            <p:custDataLst>
              <p:tags r:id="rId47"/>
            </p:custDataLst>
          </p:nvPr>
        </p:nvSpPr>
        <p:spPr>
          <a:xfrm>
            <a:off x="8264525" y="1403350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8" name="矩形 147"/>
          <p:cNvSpPr/>
          <p:nvPr>
            <p:custDataLst>
              <p:tags r:id="rId48"/>
            </p:custDataLst>
          </p:nvPr>
        </p:nvSpPr>
        <p:spPr>
          <a:xfrm>
            <a:off x="8521700" y="1405255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9" name="矩形 148"/>
          <p:cNvSpPr/>
          <p:nvPr>
            <p:custDataLst>
              <p:tags r:id="rId49"/>
            </p:custDataLst>
          </p:nvPr>
        </p:nvSpPr>
        <p:spPr>
          <a:xfrm>
            <a:off x="8780145" y="1405890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矩形 149"/>
          <p:cNvSpPr/>
          <p:nvPr>
            <p:custDataLst>
              <p:tags r:id="rId50"/>
            </p:custDataLst>
          </p:nvPr>
        </p:nvSpPr>
        <p:spPr>
          <a:xfrm>
            <a:off x="9036685" y="1403350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1" name="矩形 150"/>
          <p:cNvSpPr/>
          <p:nvPr>
            <p:custDataLst>
              <p:tags r:id="rId51"/>
            </p:custDataLst>
          </p:nvPr>
        </p:nvSpPr>
        <p:spPr>
          <a:xfrm>
            <a:off x="9278620" y="1403350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2" name="矩形 151"/>
          <p:cNvSpPr/>
          <p:nvPr>
            <p:custDataLst>
              <p:tags r:id="rId52"/>
            </p:custDataLst>
          </p:nvPr>
        </p:nvSpPr>
        <p:spPr>
          <a:xfrm>
            <a:off x="9537700" y="1403350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3" name="矩形 152"/>
          <p:cNvSpPr/>
          <p:nvPr>
            <p:custDataLst>
              <p:tags r:id="rId53"/>
            </p:custDataLst>
          </p:nvPr>
        </p:nvSpPr>
        <p:spPr>
          <a:xfrm>
            <a:off x="9782175" y="1403350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4" name="矩形 153"/>
          <p:cNvSpPr/>
          <p:nvPr>
            <p:custDataLst>
              <p:tags r:id="rId54"/>
            </p:custDataLst>
          </p:nvPr>
        </p:nvSpPr>
        <p:spPr>
          <a:xfrm>
            <a:off x="10035540" y="1403350"/>
            <a:ext cx="253365" cy="25184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7" name="AutoShape 91"/>
          <p:cNvSpPr/>
          <p:nvPr>
            <p:custDataLst>
              <p:tags r:id="rId55"/>
            </p:custDataLst>
          </p:nvPr>
        </p:nvSpPr>
        <p:spPr>
          <a:xfrm rot="16200000">
            <a:off x="2961005" y="3139440"/>
            <a:ext cx="362585" cy="2016125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" name="AutoShape 91"/>
          <p:cNvSpPr/>
          <p:nvPr>
            <p:custDataLst>
              <p:tags r:id="rId56"/>
            </p:custDataLst>
          </p:nvPr>
        </p:nvSpPr>
        <p:spPr>
          <a:xfrm rot="16200000">
            <a:off x="6032500" y="3139440"/>
            <a:ext cx="362585" cy="2016125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9" name="AutoShape 91"/>
          <p:cNvSpPr/>
          <p:nvPr>
            <p:custDataLst>
              <p:tags r:id="rId57"/>
            </p:custDataLst>
          </p:nvPr>
        </p:nvSpPr>
        <p:spPr>
          <a:xfrm rot="16200000">
            <a:off x="9091295" y="3139440"/>
            <a:ext cx="362585" cy="2016125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" name="文本框 159"/>
          <p:cNvSpPr txBox="1"/>
          <p:nvPr>
            <p:custDataLst>
              <p:tags r:id="rId58"/>
            </p:custDataLst>
          </p:nvPr>
        </p:nvSpPr>
        <p:spPr>
          <a:xfrm>
            <a:off x="2955925" y="4403725"/>
            <a:ext cx="4070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rgbClr val="FFFF00"/>
                </a:solidFill>
              </a:rPr>
              <a:t>8</a:t>
            </a:r>
            <a:endParaRPr lang="en-US" altLang="zh-CN" sz="3600">
              <a:solidFill>
                <a:srgbClr val="FFFF00"/>
              </a:solidFill>
            </a:endParaRPr>
          </a:p>
        </p:txBody>
      </p:sp>
      <p:sp>
        <p:nvSpPr>
          <p:cNvPr id="161" name="文本框 160"/>
          <p:cNvSpPr txBox="1"/>
          <p:nvPr>
            <p:custDataLst>
              <p:tags r:id="rId59"/>
            </p:custDataLst>
          </p:nvPr>
        </p:nvSpPr>
        <p:spPr>
          <a:xfrm>
            <a:off x="5977890" y="4403725"/>
            <a:ext cx="4070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rgbClr val="FFFF00"/>
                </a:solidFill>
              </a:rPr>
              <a:t>8</a:t>
            </a:r>
            <a:endParaRPr lang="en-US" altLang="zh-CN" sz="3600">
              <a:solidFill>
                <a:srgbClr val="FFFF00"/>
              </a:solidFill>
            </a:endParaRPr>
          </a:p>
        </p:txBody>
      </p:sp>
      <p:sp>
        <p:nvSpPr>
          <p:cNvPr id="162" name="文本框 161"/>
          <p:cNvSpPr txBox="1"/>
          <p:nvPr>
            <p:custDataLst>
              <p:tags r:id="rId60"/>
            </p:custDataLst>
          </p:nvPr>
        </p:nvSpPr>
        <p:spPr>
          <a:xfrm>
            <a:off x="9124950" y="4450080"/>
            <a:ext cx="4070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rgbClr val="FFFF00"/>
                </a:solidFill>
              </a:rPr>
              <a:t>8</a:t>
            </a:r>
            <a:endParaRPr lang="en-US" altLang="zh-CN" sz="360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89785" y="1405890"/>
            <a:ext cx="253365" cy="2518410"/>
          </a:xfrm>
          <a:prstGeom prst="rect">
            <a:avLst/>
          </a:prstGeom>
          <a:solidFill>
            <a:srgbClr val="F6FC14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>
            <p:custDataLst>
              <p:tags r:id="rId61"/>
            </p:custDataLst>
          </p:nvPr>
        </p:nvSpPr>
        <p:spPr>
          <a:xfrm>
            <a:off x="1869440" y="932180"/>
            <a:ext cx="71691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FF00"/>
                </a:solidFill>
              </a:rPr>
              <a:t>0.1</a:t>
            </a:r>
            <a:endParaRPr lang="en-US" altLang="zh-CN" sz="2400">
              <a:solidFill>
                <a:srgbClr val="FFFF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62"/>
            </p:custDataLst>
          </p:nvPr>
        </p:nvSpPr>
        <p:spPr>
          <a:xfrm>
            <a:off x="3239135" y="4867910"/>
            <a:ext cx="6214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0.8     ×       3     =   2.4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3"/>
            </p:custDataLst>
          </p:nvPr>
        </p:nvSpPr>
        <p:spPr>
          <a:xfrm>
            <a:off x="3144520" y="5495925"/>
            <a:ext cx="2064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0.1</a:t>
            </a:r>
            <a:endParaRPr lang="en-US" altLang="zh-CN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64"/>
            </p:custDataLst>
          </p:nvPr>
        </p:nvSpPr>
        <p:spPr>
          <a:xfrm>
            <a:off x="7494270" y="5559425"/>
            <a:ext cx="2296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0.1</a:t>
            </a:r>
            <a:endParaRPr lang="en-US" altLang="zh-CN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animBg="1"/>
      <p:bldP spid="59" grpId="1" animBg="1"/>
      <p:bldP spid="60" grpId="1" animBg="1"/>
      <p:bldP spid="61" grpId="1" animBg="1"/>
      <p:bldP spid="108" grpId="1" animBg="1"/>
      <p:bldP spid="110" grpId="1" animBg="1"/>
      <p:bldP spid="111" grpId="1" animBg="1"/>
      <p:bldP spid="112" grpId="1" animBg="1"/>
      <p:bldP spid="113" grpId="1" animBg="1"/>
      <p:bldP spid="114" grpId="1" animBg="1"/>
      <p:bldP spid="115" grpId="1" animBg="1"/>
      <p:bldP spid="116" grpId="1" animBg="1"/>
      <p:bldP spid="157" grpId="1" animBg="1"/>
      <p:bldP spid="158" grpId="1" animBg="1"/>
      <p:bldP spid="159" grpId="1" animBg="1"/>
      <p:bldP spid="160" grpId="1"/>
      <p:bldP spid="161" grpId="1"/>
      <p:bldP spid="162" grpId="1"/>
      <p:bldP spid="8" grpId="0"/>
      <p:bldP spid="8" grpId="1"/>
      <p:bldP spid="6" grpId="0" bldLvl="0" animBg="1"/>
      <p:bldP spid="6" grpId="1" animBg="1"/>
      <p:bldP spid="7" grpId="0"/>
      <p:bldP spid="7" grpId="1"/>
      <p:bldP spid="9" grpId="0"/>
      <p:bldP spid="9" grpId="1"/>
      <p:bldP spid="56" grpId="0"/>
      <p:bldP spid="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7" name="矩形 6"/>
          <p:cNvSpPr/>
          <p:nvPr/>
        </p:nvSpPr>
        <p:spPr>
          <a:xfrm>
            <a:off x="968375" y="2265680"/>
            <a:ext cx="1800000" cy="1800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41345" y="108966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90570" y="1203325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51225" y="1314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3578225" y="1441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3705225" y="1568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3832225" y="1695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3959225" y="1822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4086225" y="1949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6202045" y="107696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351270" y="1190625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524625" y="1339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13"/>
            </p:custDataLst>
          </p:nvPr>
        </p:nvSpPr>
        <p:spPr>
          <a:xfrm>
            <a:off x="6651625" y="1466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14"/>
            </p:custDataLst>
          </p:nvPr>
        </p:nvSpPr>
        <p:spPr>
          <a:xfrm>
            <a:off x="6778625" y="1593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>
            <p:custDataLst>
              <p:tags r:id="rId15"/>
            </p:custDataLst>
          </p:nvPr>
        </p:nvSpPr>
        <p:spPr>
          <a:xfrm>
            <a:off x="6905625" y="1720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16"/>
            </p:custDataLst>
          </p:nvPr>
        </p:nvSpPr>
        <p:spPr>
          <a:xfrm>
            <a:off x="7032625" y="1847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17"/>
            </p:custDataLst>
          </p:nvPr>
        </p:nvSpPr>
        <p:spPr>
          <a:xfrm>
            <a:off x="7159625" y="1974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18"/>
            </p:custDataLst>
          </p:nvPr>
        </p:nvSpPr>
        <p:spPr>
          <a:xfrm>
            <a:off x="9186545" y="109601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矩形 44"/>
          <p:cNvSpPr/>
          <p:nvPr>
            <p:custDataLst>
              <p:tags r:id="rId19"/>
            </p:custDataLst>
          </p:nvPr>
        </p:nvSpPr>
        <p:spPr>
          <a:xfrm>
            <a:off x="9335770" y="1209675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20"/>
            </p:custDataLst>
          </p:nvPr>
        </p:nvSpPr>
        <p:spPr>
          <a:xfrm>
            <a:off x="9496425" y="1371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1"/>
            </p:custDataLst>
          </p:nvPr>
        </p:nvSpPr>
        <p:spPr>
          <a:xfrm>
            <a:off x="9623425" y="1498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>
            <p:custDataLst>
              <p:tags r:id="rId22"/>
            </p:custDataLst>
          </p:nvPr>
        </p:nvSpPr>
        <p:spPr>
          <a:xfrm>
            <a:off x="9750425" y="1625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23"/>
            </p:custDataLst>
          </p:nvPr>
        </p:nvSpPr>
        <p:spPr>
          <a:xfrm>
            <a:off x="9877425" y="1752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>
            <p:custDataLst>
              <p:tags r:id="rId24"/>
            </p:custDataLst>
          </p:nvPr>
        </p:nvSpPr>
        <p:spPr>
          <a:xfrm>
            <a:off x="10004425" y="1879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25"/>
            </p:custDataLst>
          </p:nvPr>
        </p:nvSpPr>
        <p:spPr>
          <a:xfrm>
            <a:off x="10131425" y="2006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0" name="文本框 159"/>
          <p:cNvSpPr txBox="1"/>
          <p:nvPr/>
        </p:nvSpPr>
        <p:spPr>
          <a:xfrm>
            <a:off x="4262120" y="3851275"/>
            <a:ext cx="4070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rgbClr val="FFFF00"/>
                </a:solidFill>
              </a:rPr>
              <a:t>8</a:t>
            </a:r>
            <a:endParaRPr lang="en-US" altLang="zh-CN" sz="3600">
              <a:solidFill>
                <a:srgbClr val="FFFF00"/>
              </a:solidFill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7284085" y="3851275"/>
            <a:ext cx="4070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rgbClr val="FFFF00"/>
                </a:solidFill>
              </a:rPr>
              <a:t>8</a:t>
            </a:r>
            <a:endParaRPr lang="en-US" altLang="zh-CN" sz="3600">
              <a:solidFill>
                <a:srgbClr val="FFFF00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10431145" y="3897630"/>
            <a:ext cx="407035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rgbClr val="FFFF00"/>
                </a:solidFill>
              </a:rPr>
              <a:t>8</a:t>
            </a:r>
            <a:endParaRPr lang="en-US" altLang="zh-CN" sz="3600">
              <a:solidFill>
                <a:srgbClr val="FFFF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26"/>
            </p:custDataLst>
          </p:nvPr>
        </p:nvSpPr>
        <p:spPr>
          <a:xfrm>
            <a:off x="3995420" y="4772660"/>
            <a:ext cx="6214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    ×       3     =   24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27"/>
            </p:custDataLst>
          </p:nvPr>
        </p:nvSpPr>
        <p:spPr>
          <a:xfrm>
            <a:off x="3632835" y="5494020"/>
            <a:ext cx="17932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endParaRPr lang="zh-CN" altLang="en-US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8"/>
            </p:custDataLst>
          </p:nvPr>
        </p:nvSpPr>
        <p:spPr>
          <a:xfrm>
            <a:off x="7691120" y="5494020"/>
            <a:ext cx="21488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24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endParaRPr lang="zh-CN" altLang="en-US" sz="36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5" grpId="0" bldLvl="0" animBg="1"/>
      <p:bldP spid="5" grpId="1" animBg="1"/>
      <p:bldP spid="6" grpId="0" bldLvl="0" animBg="1"/>
      <p:bldP spid="6" grpId="1" animBg="1"/>
      <p:bldP spid="8" grpId="0" bldLvl="0" animBg="1"/>
      <p:bldP spid="8" grpId="1" animBg="1"/>
      <p:bldP spid="13" grpId="0" bldLvl="0" animBg="1"/>
      <p:bldP spid="13" grpId="1" animBg="1"/>
      <p:bldP spid="14" grpId="0" bldLvl="0" animBg="1"/>
      <p:bldP spid="1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43" grpId="0" bldLvl="0" animBg="1"/>
      <p:bldP spid="43" grpId="1" animBg="1"/>
      <p:bldP spid="45" grpId="0" bldLvl="0" animBg="1"/>
      <p:bldP spid="45" grpId="1" animBg="1"/>
      <p:bldP spid="46" grpId="0" bldLvl="0" animBg="1"/>
      <p:bldP spid="46" grpId="1" animBg="1"/>
      <p:bldP spid="47" grpId="0" bldLvl="0" animBg="1"/>
      <p:bldP spid="47" grpId="1" animBg="1"/>
      <p:bldP spid="48" grpId="0" bldLvl="0" animBg="1"/>
      <p:bldP spid="48" grpId="1" animBg="1"/>
      <p:bldP spid="49" grpId="0" bldLvl="0" animBg="1"/>
      <p:bldP spid="49" grpId="1" animBg="1"/>
      <p:bldP spid="50" grpId="0" bldLvl="0" animBg="1"/>
      <p:bldP spid="50" grpId="1" animBg="1"/>
      <p:bldP spid="51" grpId="0" bldLvl="0" animBg="1"/>
      <p:bldP spid="51" grpId="1" animBg="1"/>
      <p:bldP spid="160" grpId="0"/>
      <p:bldP spid="161" grpId="0"/>
      <p:bldP spid="162" grpId="0"/>
      <p:bldP spid="160" grpId="1"/>
      <p:bldP spid="161" grpId="1"/>
      <p:bldP spid="162" grpId="1"/>
      <p:bldP spid="15" grpId="0"/>
      <p:bldP spid="15" grpId="1"/>
      <p:bldP spid="59" grpId="0"/>
      <p:bldP spid="59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11200" y="1597660"/>
            <a:ext cx="11028680" cy="635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冬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季，西瓜每千克</a:t>
            </a:r>
            <a:r>
              <a:rPr 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2.35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元，买3千克一共需要多少元？</a:t>
            </a:r>
            <a:endParaRPr lang="zh-CN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/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5894070" y="2428875"/>
            <a:ext cx="1837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2 . 35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TextBox 17"/>
          <p:cNvSpPr txBox="1"/>
          <p:nvPr>
            <p:custDataLst>
              <p:tags r:id="rId6"/>
            </p:custDataLst>
          </p:nvPr>
        </p:nvSpPr>
        <p:spPr>
          <a:xfrm>
            <a:off x="5638165" y="3062605"/>
            <a:ext cx="198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7"/>
            </p:custDataLst>
          </p:nvPr>
        </p:nvCxnSpPr>
        <p:spPr>
          <a:xfrm>
            <a:off x="6033135" y="3707765"/>
            <a:ext cx="1514475" cy="2032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/>
          <p:nvPr/>
        </p:nvSpPr>
        <p:spPr>
          <a:xfrm>
            <a:off x="6033135" y="3783965"/>
            <a:ext cx="1589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7 . 05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521325" y="1347470"/>
            <a:ext cx="52628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2.35 ×  3  = 7.05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元）</a:t>
            </a:r>
            <a:endParaRPr lang="zh-CN" altLang="en-US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24840" y="1347470"/>
            <a:ext cx="47466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0.8 ×  3  = 2.4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（元）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9780" y="2428875"/>
            <a:ext cx="2093595" cy="2000250"/>
            <a:chOff x="2577" y="4248"/>
            <a:chExt cx="3297" cy="3150"/>
          </a:xfrm>
        </p:grpSpPr>
        <p:sp>
          <p:nvSpPr>
            <p:cNvPr id="15" name="TextBox 16"/>
            <p:cNvSpPr txBox="1"/>
            <p:nvPr>
              <p:custDataLst>
                <p:tags r:id="rId10"/>
              </p:custDataLst>
            </p:nvPr>
          </p:nvSpPr>
          <p:spPr>
            <a:xfrm>
              <a:off x="3270" y="4248"/>
              <a:ext cx="260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0 . 8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6" name="TextBox 17"/>
            <p:cNvSpPr txBox="1"/>
            <p:nvPr>
              <p:custDataLst>
                <p:tags r:id="rId11"/>
              </p:custDataLst>
            </p:nvPr>
          </p:nvSpPr>
          <p:spPr>
            <a:xfrm>
              <a:off x="2577" y="5246"/>
              <a:ext cx="31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  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3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22" name="直接连接符 21"/>
            <p:cNvCxnSpPr/>
            <p:nvPr>
              <p:custDataLst>
                <p:tags r:id="rId12"/>
              </p:custDataLst>
            </p:nvPr>
          </p:nvCxnSpPr>
          <p:spPr>
            <a:xfrm>
              <a:off x="3199" y="6262"/>
              <a:ext cx="2385" cy="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>
              <p:custDataLst>
                <p:tags r:id="rId13"/>
              </p:custDataLst>
            </p:nvPr>
          </p:nvSpPr>
          <p:spPr>
            <a:xfrm>
              <a:off x="3364" y="6382"/>
              <a:ext cx="222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2 . 4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689225" y="2546985"/>
            <a:ext cx="3583305" cy="4781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…8个十分之一</a:t>
            </a:r>
            <a:endParaRPr lang="en-US" altLang="zh-CN" sz="2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89225" y="3867785"/>
            <a:ext cx="3583305" cy="4781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…24个十分之一</a:t>
            </a:r>
            <a:endParaRPr lang="en-US" altLang="zh-CN" sz="2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85075" y="2555240"/>
            <a:ext cx="3583305" cy="4781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…235个</a:t>
            </a: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</a:t>
            </a: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分之一</a:t>
            </a:r>
            <a:endParaRPr lang="en-US" altLang="zh-CN" sz="2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31760" y="3850005"/>
            <a:ext cx="3583305" cy="4781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…705个</a:t>
            </a: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</a:t>
            </a: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分之一</a:t>
            </a:r>
            <a:endParaRPr lang="en-US" altLang="zh-CN" sz="2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3" grpId="1"/>
      <p:bldP spid="26" grpId="0"/>
      <p:bldP spid="26" grpId="1"/>
      <p:bldP spid="27" grpId="0"/>
      <p:bldP spid="27" grpId="1"/>
      <p:bldP spid="21" grpId="1"/>
      <p:bldP spid="24" grpId="0"/>
      <p:bldP spid="24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11200" y="1597660"/>
            <a:ext cx="11028680" cy="635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春节期间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超市搞促销活动，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西瓜每千克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只要</a:t>
            </a:r>
            <a:r>
              <a:rPr lang="en-US" alt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1.15</a:t>
            </a:r>
            <a:r>
              <a:rPr lang="zh-CN" alt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，买</a:t>
            </a:r>
            <a:r>
              <a:rPr 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12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千克一共需要多少元？</a:t>
            </a:r>
            <a:endParaRPr lang="zh-CN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757805" y="2843530"/>
            <a:ext cx="6214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.15 ×  12  =  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57805" y="2259330"/>
            <a:ext cx="6214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1.15 ×  12  =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13.8</a:t>
            </a:r>
            <a:r>
              <a:rPr lang="zh-CN" altLang="en-US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（元）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2095" y="2844800"/>
            <a:ext cx="1837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1 . 1 5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3188970" y="3478530"/>
            <a:ext cx="2551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        1 2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540125" y="4137660"/>
            <a:ext cx="2271395" cy="228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2"/>
          <p:cNvSpPr txBox="1"/>
          <p:nvPr/>
        </p:nvSpPr>
        <p:spPr>
          <a:xfrm>
            <a:off x="3933825" y="4199255"/>
            <a:ext cx="1877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  2    3 0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129655" y="2904490"/>
            <a:ext cx="3583305" cy="4781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…115个</a:t>
            </a: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</a:t>
            </a: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分之一</a:t>
            </a:r>
            <a:endParaRPr lang="en-US" altLang="zh-CN" sz="2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9655" y="5342890"/>
            <a:ext cx="3583305" cy="47815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…1380个</a:t>
            </a: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</a:t>
            </a:r>
            <a:r>
              <a:rPr lang="en-US" altLang="zh-CN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分之一</a:t>
            </a:r>
            <a:endParaRPr lang="en-US" altLang="zh-CN" sz="280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22"/>
          <p:cNvSpPr txBox="1"/>
          <p:nvPr>
            <p:custDataLst>
              <p:tags r:id="rId6"/>
            </p:custDataLst>
          </p:nvPr>
        </p:nvSpPr>
        <p:spPr>
          <a:xfrm>
            <a:off x="2917190" y="4649470"/>
            <a:ext cx="2622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      1   1    5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3378835" y="5273040"/>
            <a:ext cx="2271395" cy="2286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2"/>
          <p:cNvSpPr txBox="1"/>
          <p:nvPr>
            <p:custDataLst>
              <p:tags r:id="rId8"/>
            </p:custDataLst>
          </p:nvPr>
        </p:nvSpPr>
        <p:spPr>
          <a:xfrm>
            <a:off x="3540125" y="5342890"/>
            <a:ext cx="2271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 smtClean="0">
                <a:solidFill>
                  <a:schemeClr val="bg1"/>
                </a:solidFill>
              </a:rPr>
              <a:t>1   3    8 0</a:t>
            </a:r>
            <a:endParaRPr lang="en-US" altLang="zh-CN" sz="3600" b="1" spc="110" dirty="0" smtClean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>
            <a:off x="5346065" y="5525135"/>
            <a:ext cx="193675" cy="310515"/>
          </a:xfrm>
          <a:prstGeom prst="line">
            <a:avLst/>
          </a:prstGeom>
          <a:ln w="63500" cap="rnd">
            <a:solidFill>
              <a:srgbClr val="FFFF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4591685" y="5281295"/>
            <a:ext cx="396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FF00"/>
                </a:solidFill>
              </a:rPr>
              <a:t>.</a:t>
            </a:r>
            <a:endParaRPr lang="en-US" altLang="zh-CN" sz="4000" b="1">
              <a:solidFill>
                <a:srgbClr val="FFFF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641985" y="1049655"/>
            <a:ext cx="11028680" cy="635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春节期间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超市搞促销活动，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西瓜每千克</a:t>
            </a:r>
            <a:r>
              <a:rPr 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只要</a:t>
            </a:r>
            <a:r>
              <a:rPr lang="en-US" altLang="zh-CN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1.15</a:t>
            </a:r>
            <a:r>
              <a:rPr lang="zh-CN" alt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元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，买</a:t>
            </a:r>
            <a:r>
              <a:rPr 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12</a:t>
            </a:r>
            <a:r>
              <a:rPr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千克一共需要多少元？</a:t>
            </a:r>
            <a:endParaRPr lang="zh-CN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7" grpId="0"/>
      <p:bldP spid="7" grpId="1"/>
      <p:bldP spid="21" grpId="0"/>
      <p:bldP spid="21" grpId="1"/>
      <p:bldP spid="26" grpId="0"/>
      <p:bldP spid="26" grpId="1"/>
      <p:bldP spid="11" grpId="0"/>
      <p:bldP spid="5" grpId="0"/>
      <p:bldP spid="5" grpId="1"/>
      <p:bldP spid="12" grpId="0"/>
      <p:bldP spid="12" grpId="1"/>
      <p:bldP spid="44" grpId="0"/>
      <p:bldP spid="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3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梳理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2" name="文本框 1"/>
          <p:cNvSpPr txBox="1"/>
          <p:nvPr/>
        </p:nvSpPr>
        <p:spPr>
          <a:xfrm>
            <a:off x="6903720" y="1419860"/>
            <a:ext cx="459994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小数与整数相乘，你</a:t>
            </a:r>
            <a:r>
              <a:rPr lang="zh-CN" alt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掌握了哪些</a:t>
            </a:r>
            <a:r>
              <a:rPr lang="zh-CN" alt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知识？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226300" y="3186430"/>
            <a:ext cx="4751168" cy="2896235"/>
            <a:chOff x="5150" y="3558"/>
            <a:chExt cx="7523" cy="4561"/>
          </a:xfrm>
        </p:grpSpPr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5150" y="3558"/>
              <a:ext cx="7523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1.15 ×  12  = </a:t>
              </a:r>
              <a:r>
                <a:rPr lang="en-US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13.8</a:t>
              </a:r>
              <a:r>
                <a:rPr lang="zh-CN" altLang="en-US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（元）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7"/>
              </p:custDataLst>
            </p:nvPr>
          </p:nvSpPr>
          <p:spPr>
            <a:xfrm>
              <a:off x="6146" y="4480"/>
              <a:ext cx="28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1 . 1  5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7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5150" y="5060"/>
              <a:ext cx="40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       1 2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>
              <a:off x="6567" y="5692"/>
              <a:ext cx="1668" cy="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6083" y="5753"/>
              <a:ext cx="29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2    3  0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1"/>
              </p:custDataLst>
            </p:nvPr>
          </p:nvSpPr>
          <p:spPr>
            <a:xfrm>
              <a:off x="8532" y="4574"/>
              <a:ext cx="3547" cy="53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…115个</a:t>
              </a:r>
              <a:r>
                <a:rPr lang="zh-CN" altLang="en-US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百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分之一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8532" y="6977"/>
              <a:ext cx="3839" cy="53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…1380个</a:t>
              </a:r>
              <a:r>
                <a:rPr lang="zh-CN" altLang="en-US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百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分之一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" name="TextBox 22"/>
            <p:cNvSpPr txBox="1"/>
            <p:nvPr>
              <p:custDataLst>
                <p:tags r:id="rId13"/>
              </p:custDataLst>
            </p:nvPr>
          </p:nvSpPr>
          <p:spPr>
            <a:xfrm>
              <a:off x="5762" y="6259"/>
              <a:ext cx="29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1  1   5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14"/>
              </p:custDataLst>
            </p:nvPr>
          </p:nvCxnSpPr>
          <p:spPr>
            <a:xfrm>
              <a:off x="6277" y="6894"/>
              <a:ext cx="2105" cy="18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22"/>
            <p:cNvSpPr txBox="1"/>
            <p:nvPr>
              <p:custDataLst>
                <p:tags r:id="rId15"/>
              </p:custDataLst>
            </p:nvPr>
          </p:nvSpPr>
          <p:spPr>
            <a:xfrm>
              <a:off x="5673" y="7014"/>
              <a:ext cx="35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1  3   8  0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16"/>
              </p:custDataLst>
            </p:nvPr>
          </p:nvCxnSpPr>
          <p:spPr>
            <a:xfrm>
              <a:off x="7923" y="7175"/>
              <a:ext cx="213" cy="382"/>
            </a:xfrm>
            <a:prstGeom prst="line">
              <a:avLst/>
            </a:prstGeom>
            <a:ln w="25400" cap="rnd">
              <a:solidFill>
                <a:srgbClr val="FFFF00"/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>
              <p:custDataLst>
                <p:tags r:id="rId17"/>
              </p:custDataLst>
            </p:nvPr>
          </p:nvSpPr>
          <p:spPr>
            <a:xfrm>
              <a:off x="7250" y="7014"/>
              <a:ext cx="624" cy="11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b="1">
                  <a:solidFill>
                    <a:srgbClr val="FFFF00"/>
                  </a:solidFill>
                </a:rPr>
                <a:t>.</a:t>
              </a:r>
              <a:endParaRPr lang="en-US" altLang="zh-CN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98320" y="1158732"/>
            <a:ext cx="4236085" cy="2461427"/>
            <a:chOff x="2944" y="1015"/>
            <a:chExt cx="14045" cy="9329"/>
          </a:xfrm>
        </p:grpSpPr>
        <p:grpSp>
          <p:nvGrpSpPr>
            <p:cNvPr id="15" name="组合 14"/>
            <p:cNvGrpSpPr/>
            <p:nvPr/>
          </p:nvGrpSpPr>
          <p:grpSpPr>
            <a:xfrm>
              <a:off x="3296" y="2206"/>
              <a:ext cx="3969" cy="3969"/>
              <a:chOff x="8152" y="1825"/>
              <a:chExt cx="3401" cy="3382"/>
            </a:xfrm>
          </p:grpSpPr>
          <p:sp>
            <p:nvSpPr>
              <p:cNvPr id="16" name="矩形 15"/>
              <p:cNvSpPr/>
              <p:nvPr>
                <p:custDataLst>
                  <p:tags r:id="rId18"/>
                </p:custDataLst>
              </p:nvPr>
            </p:nvSpPr>
            <p:spPr>
              <a:xfrm>
                <a:off x="8152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>
                <p:custDataLst>
                  <p:tags r:id="rId19"/>
                </p:custDataLst>
              </p:nvPr>
            </p:nvSpPr>
            <p:spPr>
              <a:xfrm>
                <a:off x="951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211" y="1825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>
                <p:custDataLst>
                  <p:tags r:id="rId21"/>
                </p:custDataLst>
              </p:nvPr>
            </p:nvSpPr>
            <p:spPr>
              <a:xfrm>
                <a:off x="8494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>
                <p:custDataLst>
                  <p:tags r:id="rId22"/>
                </p:custDataLst>
              </p:nvPr>
            </p:nvSpPr>
            <p:spPr>
              <a:xfrm>
                <a:off x="883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>
                <p:custDataLst>
                  <p:tags r:id="rId23"/>
                </p:custDataLst>
              </p:nvPr>
            </p:nvSpPr>
            <p:spPr>
              <a:xfrm>
                <a:off x="985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>
                <p:custDataLst>
                  <p:tags r:id="rId24"/>
                </p:custDataLst>
              </p:nvPr>
            </p:nvSpPr>
            <p:spPr>
              <a:xfrm>
                <a:off x="10200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>
                <p:custDataLst>
                  <p:tags r:id="rId25"/>
                </p:custDataLst>
              </p:nvPr>
            </p:nvSpPr>
            <p:spPr>
              <a:xfrm>
                <a:off x="917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>
                <p:custDataLst>
                  <p:tags r:id="rId26"/>
                </p:custDataLst>
              </p:nvPr>
            </p:nvSpPr>
            <p:spPr>
              <a:xfrm>
                <a:off x="1054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87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2" name="矩形 31"/>
            <p:cNvSpPr/>
            <p:nvPr>
              <p:custDataLst>
                <p:tags r:id="rId28"/>
              </p:custDataLst>
            </p:nvPr>
          </p:nvSpPr>
          <p:spPr>
            <a:xfrm>
              <a:off x="3291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29"/>
              </p:custDataLst>
            </p:nvPr>
          </p:nvSpPr>
          <p:spPr>
            <a:xfrm>
              <a:off x="3696" y="2209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30"/>
              </p:custDataLst>
            </p:nvPr>
          </p:nvSpPr>
          <p:spPr>
            <a:xfrm>
              <a:off x="4103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>
              <p:custDataLst>
                <p:tags r:id="rId31"/>
              </p:custDataLst>
            </p:nvPr>
          </p:nvSpPr>
          <p:spPr>
            <a:xfrm>
              <a:off x="4507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32"/>
              </p:custDataLst>
            </p:nvPr>
          </p:nvSpPr>
          <p:spPr>
            <a:xfrm>
              <a:off x="4888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>
              <p:custDataLst>
                <p:tags r:id="rId33"/>
              </p:custDataLst>
            </p:nvPr>
          </p:nvSpPr>
          <p:spPr>
            <a:xfrm>
              <a:off x="5296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>
              <p:custDataLst>
                <p:tags r:id="rId34"/>
              </p:custDataLst>
            </p:nvPr>
          </p:nvSpPr>
          <p:spPr>
            <a:xfrm>
              <a:off x="5681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>
              <p:custDataLst>
                <p:tags r:id="rId35"/>
              </p:custDataLst>
            </p:nvPr>
          </p:nvSpPr>
          <p:spPr>
            <a:xfrm>
              <a:off x="6080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198" y="2206"/>
              <a:ext cx="3973" cy="3970"/>
              <a:chOff x="8198" y="2206"/>
              <a:chExt cx="3973" cy="3970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8203" y="2206"/>
                <a:ext cx="3969" cy="3969"/>
                <a:chOff x="8152" y="1825"/>
                <a:chExt cx="3401" cy="3382"/>
              </a:xfrm>
            </p:grpSpPr>
            <p:sp>
              <p:nvSpPr>
                <p:cNvPr id="43" name="矩形 42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8152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4" name="矩形 33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9519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5" name="矩形 44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1211" y="1825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8494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7" name="矩形 46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8839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47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9858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49" name="矩形 48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0200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 49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9178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2" name="矩形 51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0543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52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0873" y="1827"/>
                  <a:ext cx="342" cy="338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4" name="矩形 53"/>
              <p:cNvSpPr/>
              <p:nvPr>
                <p:custDataLst>
                  <p:tags r:id="rId46"/>
                </p:custDataLst>
              </p:nvPr>
            </p:nvSpPr>
            <p:spPr>
              <a:xfrm>
                <a:off x="8198" y="2206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>
                <p:custDataLst>
                  <p:tags r:id="rId47"/>
                </p:custDataLst>
              </p:nvPr>
            </p:nvSpPr>
            <p:spPr>
              <a:xfrm>
                <a:off x="8603" y="2209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>
                <p:custDataLst>
                  <p:tags r:id="rId48"/>
                </p:custDataLst>
              </p:nvPr>
            </p:nvSpPr>
            <p:spPr>
              <a:xfrm>
                <a:off x="9010" y="2210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>
                <p:custDataLst>
                  <p:tags r:id="rId49"/>
                </p:custDataLst>
              </p:nvPr>
            </p:nvSpPr>
            <p:spPr>
              <a:xfrm>
                <a:off x="9414" y="2206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>
                <p:custDataLst>
                  <p:tags r:id="rId50"/>
                </p:custDataLst>
              </p:nvPr>
            </p:nvSpPr>
            <p:spPr>
              <a:xfrm>
                <a:off x="9795" y="2206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>
                <p:custDataLst>
                  <p:tags r:id="rId51"/>
                </p:custDataLst>
              </p:nvPr>
            </p:nvSpPr>
            <p:spPr>
              <a:xfrm>
                <a:off x="10203" y="2206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>
                <p:custDataLst>
                  <p:tags r:id="rId52"/>
                </p:custDataLst>
              </p:nvPr>
            </p:nvSpPr>
            <p:spPr>
              <a:xfrm>
                <a:off x="10588" y="2206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>
                <p:custDataLst>
                  <p:tags r:id="rId53"/>
                </p:custDataLst>
              </p:nvPr>
            </p:nvSpPr>
            <p:spPr>
              <a:xfrm>
                <a:off x="10987" y="2206"/>
                <a:ext cx="399" cy="396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rot="0">
              <a:off x="13020" y="2210"/>
              <a:ext cx="3969" cy="3969"/>
              <a:chOff x="8152" y="1825"/>
              <a:chExt cx="3401" cy="3382"/>
            </a:xfrm>
          </p:grpSpPr>
          <p:sp>
            <p:nvSpPr>
              <p:cNvPr id="67" name="矩形 66"/>
              <p:cNvSpPr/>
              <p:nvPr>
                <p:custDataLst>
                  <p:tags r:id="rId54"/>
                </p:custDataLst>
              </p:nvPr>
            </p:nvSpPr>
            <p:spPr>
              <a:xfrm>
                <a:off x="8152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>
                <p:custDataLst>
                  <p:tags r:id="rId55"/>
                </p:custDataLst>
              </p:nvPr>
            </p:nvSpPr>
            <p:spPr>
              <a:xfrm>
                <a:off x="951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>
                <p:custDataLst>
                  <p:tags r:id="rId56"/>
                </p:custDataLst>
              </p:nvPr>
            </p:nvSpPr>
            <p:spPr>
              <a:xfrm>
                <a:off x="11211" y="1825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>
                <p:custDataLst>
                  <p:tags r:id="rId57"/>
                </p:custDataLst>
              </p:nvPr>
            </p:nvSpPr>
            <p:spPr>
              <a:xfrm>
                <a:off x="8494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>
                <p:custDataLst>
                  <p:tags r:id="rId58"/>
                </p:custDataLst>
              </p:nvPr>
            </p:nvSpPr>
            <p:spPr>
              <a:xfrm>
                <a:off x="883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>
                <p:custDataLst>
                  <p:tags r:id="rId59"/>
                </p:custDataLst>
              </p:nvPr>
            </p:nvSpPr>
            <p:spPr>
              <a:xfrm>
                <a:off x="985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>
                <p:custDataLst>
                  <p:tags r:id="rId60"/>
                </p:custDataLst>
              </p:nvPr>
            </p:nvSpPr>
            <p:spPr>
              <a:xfrm>
                <a:off x="10200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>
                <p:custDataLst>
                  <p:tags r:id="rId61"/>
                </p:custDataLst>
              </p:nvPr>
            </p:nvSpPr>
            <p:spPr>
              <a:xfrm>
                <a:off x="917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>
                <p:custDataLst>
                  <p:tags r:id="rId62"/>
                </p:custDataLst>
              </p:nvPr>
            </p:nvSpPr>
            <p:spPr>
              <a:xfrm>
                <a:off x="1054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>
                <p:custDataLst>
                  <p:tags r:id="rId63"/>
                </p:custDataLst>
              </p:nvPr>
            </p:nvSpPr>
            <p:spPr>
              <a:xfrm>
                <a:off x="1087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77" name="矩形 76"/>
            <p:cNvSpPr/>
            <p:nvPr>
              <p:custDataLst>
                <p:tags r:id="rId64"/>
              </p:custDataLst>
            </p:nvPr>
          </p:nvSpPr>
          <p:spPr>
            <a:xfrm>
              <a:off x="13015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>
              <p:custDataLst>
                <p:tags r:id="rId65"/>
              </p:custDataLst>
            </p:nvPr>
          </p:nvSpPr>
          <p:spPr>
            <a:xfrm>
              <a:off x="13420" y="2213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>
              <p:custDataLst>
                <p:tags r:id="rId66"/>
              </p:custDataLst>
            </p:nvPr>
          </p:nvSpPr>
          <p:spPr>
            <a:xfrm>
              <a:off x="13827" y="2214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>
              <p:custDataLst>
                <p:tags r:id="rId67"/>
              </p:custDataLst>
            </p:nvPr>
          </p:nvSpPr>
          <p:spPr>
            <a:xfrm>
              <a:off x="14231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>
              <p:custDataLst>
                <p:tags r:id="rId68"/>
              </p:custDataLst>
            </p:nvPr>
          </p:nvSpPr>
          <p:spPr>
            <a:xfrm>
              <a:off x="14612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>
              <p:custDataLst>
                <p:tags r:id="rId69"/>
              </p:custDataLst>
            </p:nvPr>
          </p:nvSpPr>
          <p:spPr>
            <a:xfrm>
              <a:off x="15020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>
              <p:custDataLst>
                <p:tags r:id="rId70"/>
              </p:custDataLst>
            </p:nvPr>
          </p:nvSpPr>
          <p:spPr>
            <a:xfrm>
              <a:off x="15405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>
              <p:custDataLst>
                <p:tags r:id="rId71"/>
              </p:custDataLst>
            </p:nvPr>
          </p:nvSpPr>
          <p:spPr>
            <a:xfrm>
              <a:off x="15804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AutoShape 91"/>
            <p:cNvSpPr/>
            <p:nvPr>
              <p:custDataLst>
                <p:tags r:id="rId72"/>
              </p:custDataLst>
            </p:nvPr>
          </p:nvSpPr>
          <p:spPr>
            <a:xfrm rot="16200000">
              <a:off x="4663" y="4944"/>
              <a:ext cx="571" cy="3175"/>
            </a:xfrm>
            <a:prstGeom prst="leftBrace">
              <a:avLst>
                <a:gd name="adj1" fmla="val 51894"/>
                <a:gd name="adj2" fmla="val 50000"/>
              </a:avLst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6" name="AutoShape 91"/>
            <p:cNvSpPr/>
            <p:nvPr>
              <p:custDataLst>
                <p:tags r:id="rId73"/>
              </p:custDataLst>
            </p:nvPr>
          </p:nvSpPr>
          <p:spPr>
            <a:xfrm rot="16200000">
              <a:off x="9500" y="4944"/>
              <a:ext cx="571" cy="3175"/>
            </a:xfrm>
            <a:prstGeom prst="leftBrace">
              <a:avLst>
                <a:gd name="adj1" fmla="val 51894"/>
                <a:gd name="adj2" fmla="val 50000"/>
              </a:avLst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AutoShape 91"/>
            <p:cNvSpPr/>
            <p:nvPr>
              <p:custDataLst>
                <p:tags r:id="rId74"/>
              </p:custDataLst>
            </p:nvPr>
          </p:nvSpPr>
          <p:spPr>
            <a:xfrm rot="16200000">
              <a:off x="14317" y="4944"/>
              <a:ext cx="571" cy="3175"/>
            </a:xfrm>
            <a:prstGeom prst="leftBrace">
              <a:avLst>
                <a:gd name="adj1" fmla="val 51894"/>
                <a:gd name="adj2" fmla="val 50000"/>
              </a:avLst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75"/>
              </p:custDataLst>
            </p:nvPr>
          </p:nvSpPr>
          <p:spPr>
            <a:xfrm>
              <a:off x="4656" y="6936"/>
              <a:ext cx="640" cy="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>
                  <a:solidFill>
                    <a:srgbClr val="FFFF00"/>
                  </a:solidFill>
                </a:rPr>
                <a:t>8</a:t>
              </a:r>
              <a:endParaRPr lang="en-US" altLang="zh-CN">
                <a:solidFill>
                  <a:srgbClr val="FFFF00"/>
                </a:solidFill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76"/>
              </p:custDataLst>
            </p:nvPr>
          </p:nvSpPr>
          <p:spPr>
            <a:xfrm>
              <a:off x="9414" y="6935"/>
              <a:ext cx="641" cy="7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>
                  <a:solidFill>
                    <a:srgbClr val="FFFF00"/>
                  </a:solidFill>
                </a:rPr>
                <a:t>8</a:t>
              </a:r>
              <a:endParaRPr lang="en-US" altLang="zh-CN">
                <a:solidFill>
                  <a:srgbClr val="FFFF00"/>
                </a:solidFill>
              </a:endParaRPr>
            </a:p>
          </p:txBody>
        </p:sp>
        <p:sp>
          <p:nvSpPr>
            <p:cNvPr id="91" name="文本框 90"/>
            <p:cNvSpPr txBox="1"/>
            <p:nvPr>
              <p:custDataLst>
                <p:tags r:id="rId77"/>
              </p:custDataLst>
            </p:nvPr>
          </p:nvSpPr>
          <p:spPr>
            <a:xfrm>
              <a:off x="14370" y="7008"/>
              <a:ext cx="641" cy="7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>
                  <a:solidFill>
                    <a:srgbClr val="FFFF00"/>
                  </a:solidFill>
                </a:rPr>
                <a:t>8</a:t>
              </a:r>
              <a:endParaRPr lang="en-US" altLang="zh-CN">
                <a:solidFill>
                  <a:srgbClr val="FFFF00"/>
                </a:solidFill>
              </a:endParaRPr>
            </a:p>
          </p:txBody>
        </p:sp>
        <p:sp>
          <p:nvSpPr>
            <p:cNvPr id="92" name="矩形 91"/>
            <p:cNvSpPr/>
            <p:nvPr>
              <p:custDataLst>
                <p:tags r:id="rId78"/>
              </p:custDataLst>
            </p:nvPr>
          </p:nvSpPr>
          <p:spPr>
            <a:xfrm>
              <a:off x="3291" y="2214"/>
              <a:ext cx="399" cy="3966"/>
            </a:xfrm>
            <a:prstGeom prst="rect">
              <a:avLst/>
            </a:prstGeom>
            <a:solidFill>
              <a:srgbClr val="F6FC14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文本框 92"/>
            <p:cNvSpPr txBox="1"/>
            <p:nvPr>
              <p:custDataLst>
                <p:tags r:id="rId79"/>
              </p:custDataLst>
            </p:nvPr>
          </p:nvSpPr>
          <p:spPr>
            <a:xfrm>
              <a:off x="2944" y="1015"/>
              <a:ext cx="1943" cy="7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>
                  <a:solidFill>
                    <a:srgbClr val="FFFF00"/>
                  </a:solidFill>
                </a:rPr>
                <a:t>0.</a:t>
              </a:r>
              <a:r>
                <a:rPr lang="en-US" altLang="zh-CN" sz="2000">
                  <a:solidFill>
                    <a:srgbClr val="FFFF00"/>
                  </a:solidFill>
                </a:rPr>
                <a:t>1</a:t>
              </a:r>
              <a:endParaRPr lang="en-US" altLang="zh-CN" sz="2000">
                <a:solidFill>
                  <a:srgbClr val="FFFF00"/>
                </a:solidFill>
              </a:endParaRPr>
            </a:p>
          </p:txBody>
        </p:sp>
        <p:sp>
          <p:nvSpPr>
            <p:cNvPr id="94" name="文本框 93"/>
            <p:cNvSpPr txBox="1"/>
            <p:nvPr>
              <p:custDataLst>
                <p:tags r:id="rId80"/>
              </p:custDataLst>
            </p:nvPr>
          </p:nvSpPr>
          <p:spPr>
            <a:xfrm>
              <a:off x="4906" y="7008"/>
              <a:ext cx="10910" cy="1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pPr algn="l"/>
              <a:r>
                <a:rPr lang="en-US" altLang="zh-CN" sz="360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0.8     ×       3     =   2.4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5" name="文本框 94"/>
            <p:cNvSpPr txBox="1"/>
            <p:nvPr>
              <p:custDataLst>
                <p:tags r:id="rId81"/>
              </p:custDataLst>
            </p:nvPr>
          </p:nvSpPr>
          <p:spPr>
            <a:xfrm>
              <a:off x="4888" y="8948"/>
              <a:ext cx="3945" cy="13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 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个</a:t>
              </a:r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0.1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6" name="文本框 95"/>
            <p:cNvSpPr txBox="1"/>
            <p:nvPr>
              <p:custDataLst>
                <p:tags r:id="rId82"/>
              </p:custDataLst>
            </p:nvPr>
          </p:nvSpPr>
          <p:spPr>
            <a:xfrm>
              <a:off x="12412" y="8947"/>
              <a:ext cx="4011" cy="13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24 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个</a:t>
              </a:r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0.1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99745" y="3665855"/>
            <a:ext cx="6865620" cy="2502535"/>
            <a:chOff x="1332" y="2122"/>
            <a:chExt cx="10812" cy="3941"/>
          </a:xfrm>
        </p:grpSpPr>
        <p:sp>
          <p:nvSpPr>
            <p:cNvPr id="56" name="TextBox 16"/>
            <p:cNvSpPr txBox="1"/>
            <p:nvPr>
              <p:custDataLst>
                <p:tags r:id="rId83"/>
              </p:custDataLst>
            </p:nvPr>
          </p:nvSpPr>
          <p:spPr>
            <a:xfrm>
              <a:off x="6119" y="3691"/>
              <a:ext cx="28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2 . 35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9" name="TextBox 17"/>
            <p:cNvSpPr txBox="1"/>
            <p:nvPr>
              <p:custDataLst>
                <p:tags r:id="rId84"/>
              </p:custDataLst>
            </p:nvPr>
          </p:nvSpPr>
          <p:spPr>
            <a:xfrm>
              <a:off x="5888" y="4540"/>
              <a:ext cx="312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   </a:t>
              </a:r>
              <a:r>
                <a:rPr lang="en-US" altLang="zh-CN" b="1" dirty="0" smtClean="0">
                  <a:solidFill>
                    <a:schemeClr val="bg1"/>
                  </a:solidFill>
                </a:rPr>
                <a:t>3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60" name="直接连接符 59"/>
            <p:cNvCxnSpPr/>
            <p:nvPr>
              <p:custDataLst>
                <p:tags r:id="rId85"/>
              </p:custDataLst>
            </p:nvPr>
          </p:nvCxnSpPr>
          <p:spPr>
            <a:xfrm>
              <a:off x="6681" y="5278"/>
              <a:ext cx="1662" cy="18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2"/>
            <p:cNvSpPr txBox="1"/>
            <p:nvPr>
              <p:custDataLst>
                <p:tags r:id="rId86"/>
              </p:custDataLst>
            </p:nvPr>
          </p:nvSpPr>
          <p:spPr>
            <a:xfrm>
              <a:off x="6315" y="5421"/>
              <a:ext cx="25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</a:rPr>
                <a:t>7 . 05</a:t>
              </a:r>
              <a:endParaRPr lang="en-US" altLang="zh-CN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87" name="文本框 86"/>
            <p:cNvSpPr txBox="1"/>
            <p:nvPr>
              <p:custDataLst>
                <p:tags r:id="rId87"/>
              </p:custDataLst>
            </p:nvPr>
          </p:nvSpPr>
          <p:spPr>
            <a:xfrm>
              <a:off x="5455" y="2122"/>
              <a:ext cx="465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2.35 ×  3  = 7.05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元）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7" name="文本框 96"/>
            <p:cNvSpPr txBox="1"/>
            <p:nvPr>
              <p:custDataLst>
                <p:tags r:id="rId88"/>
              </p:custDataLst>
            </p:nvPr>
          </p:nvSpPr>
          <p:spPr>
            <a:xfrm>
              <a:off x="1332" y="2122"/>
              <a:ext cx="747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en-US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0.8 ×  3  = 2.4</a:t>
              </a:r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（元）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1400" y="3825"/>
              <a:ext cx="3125" cy="2238"/>
              <a:chOff x="2749" y="4248"/>
              <a:chExt cx="3125" cy="2238"/>
            </a:xfrm>
          </p:grpSpPr>
          <p:sp>
            <p:nvSpPr>
              <p:cNvPr id="99" name="TextBox 16"/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3270" y="4248"/>
                <a:ext cx="260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0 . 8</a:t>
                </a:r>
                <a:endParaRPr lang="en-US" altLang="zh-CN" b="1" spc="110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100" name="TextBox 17"/>
              <p:cNvSpPr txBox="1"/>
              <p:nvPr>
                <p:custDataLst>
                  <p:tags r:id="rId90"/>
                </p:custDataLst>
              </p:nvPr>
            </p:nvSpPr>
            <p:spPr>
              <a:xfrm>
                <a:off x="2749" y="4963"/>
                <a:ext cx="312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Arial" panose="020B0604020202020204" pitchFamily="34" charset="0"/>
                    <a:ea typeface="楷体" panose="02010609060101010101" charset="-122"/>
                    <a:cs typeface="Arial" panose="020B0604020202020204" pitchFamily="34" charset="0"/>
                    <a:sym typeface="+mn-ea"/>
                  </a:rPr>
                  <a:t>×</a:t>
                </a:r>
                <a:r>
                  <a:rPr lang="en-US" altLang="zh-CN" b="1">
                    <a:solidFill>
                      <a:schemeClr val="bg1"/>
                    </a:solidFill>
                    <a:latin typeface="Arial" panose="020B0604020202020204" pitchFamily="34" charset="0"/>
                    <a:ea typeface="楷体" panose="02010609060101010101" charset="-122"/>
                    <a:cs typeface="Arial" panose="020B0604020202020204" pitchFamily="34" charset="0"/>
                    <a:sym typeface="+mn-ea"/>
                  </a:rPr>
                  <a:t>     </a:t>
                </a:r>
                <a:r>
                  <a:rPr lang="en-US" altLang="zh-CN" b="1" dirty="0" smtClean="0">
                    <a:solidFill>
                      <a:schemeClr val="bg1"/>
                    </a:solidFill>
                  </a:rPr>
                  <a:t>3</a:t>
                </a:r>
                <a:endParaRPr lang="en-US" altLang="zh-CN" b="1" spc="110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cxnSp>
            <p:nvCxnSpPr>
              <p:cNvPr id="101" name="直接连接符 100"/>
              <p:cNvCxnSpPr/>
              <p:nvPr>
                <p:custDataLst>
                  <p:tags r:id="rId91"/>
                </p:custDataLst>
              </p:nvPr>
            </p:nvCxnSpPr>
            <p:spPr>
              <a:xfrm>
                <a:off x="3507" y="5816"/>
                <a:ext cx="1696" cy="1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22"/>
              <p:cNvSpPr txBox="1"/>
              <p:nvPr>
                <p:custDataLst>
                  <p:tags r:id="rId92"/>
                </p:custDataLst>
              </p:nvPr>
            </p:nvSpPr>
            <p:spPr>
              <a:xfrm>
                <a:off x="3364" y="5906"/>
                <a:ext cx="222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</a:rPr>
                  <a:t>2 . 4</a:t>
                </a:r>
                <a:endParaRPr lang="en-US" altLang="zh-CN" b="1" spc="110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sp>
          <p:nvSpPr>
            <p:cNvPr id="103" name="文本框 102"/>
            <p:cNvSpPr txBox="1"/>
            <p:nvPr>
              <p:custDataLst>
                <p:tags r:id="rId93"/>
              </p:custDataLst>
            </p:nvPr>
          </p:nvSpPr>
          <p:spPr>
            <a:xfrm>
              <a:off x="3963" y="3870"/>
              <a:ext cx="4078" cy="53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…8个十分之一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4" name="文本框 103"/>
            <p:cNvSpPr txBox="1"/>
            <p:nvPr>
              <p:custDataLst>
                <p:tags r:id="rId94"/>
              </p:custDataLst>
            </p:nvPr>
          </p:nvSpPr>
          <p:spPr>
            <a:xfrm>
              <a:off x="3963" y="5424"/>
              <a:ext cx="2990" cy="53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…24个十分之一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5" name="文本框 104"/>
            <p:cNvSpPr txBox="1"/>
            <p:nvPr>
              <p:custDataLst>
                <p:tags r:id="rId95"/>
              </p:custDataLst>
            </p:nvPr>
          </p:nvSpPr>
          <p:spPr>
            <a:xfrm>
              <a:off x="8752" y="3730"/>
              <a:ext cx="3045" cy="53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…235个</a:t>
              </a:r>
              <a:r>
                <a:rPr lang="zh-CN" altLang="en-US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百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分之一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6" name="文本框 105"/>
            <p:cNvSpPr txBox="1"/>
            <p:nvPr>
              <p:custDataLst>
                <p:tags r:id="rId96"/>
              </p:custDataLst>
            </p:nvPr>
          </p:nvSpPr>
          <p:spPr>
            <a:xfrm>
              <a:off x="8818" y="5346"/>
              <a:ext cx="3327" cy="53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p>
              <a:pPr>
                <a:lnSpc>
                  <a:spcPct val="90000"/>
                </a:lnSpc>
              </a:pP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…705个</a:t>
              </a:r>
              <a:r>
                <a:rPr lang="zh-CN" altLang="en-US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百</a:t>
              </a:r>
              <a:r>
                <a:rPr lang="en-US" altLang="zh-CN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分之一</a:t>
              </a:r>
              <a:endParaRPr lang="en-US" altLang="zh-CN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281430" y="466725"/>
            <a:ext cx="2580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我会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应用</a:t>
            </a:r>
            <a:endParaRPr lang="zh-CN" altLang="en-US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>
            <a:hlinkClick r:id="rId3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72153" r="37594" b="2792"/>
          <a:stretch>
            <a:fillRect/>
          </a:stretch>
        </p:blipFill>
        <p:spPr>
          <a:xfrm>
            <a:off x="478790" y="424180"/>
            <a:ext cx="819150" cy="734695"/>
          </a:xfrm>
          <a:custGeom>
            <a:avLst/>
            <a:gdLst>
              <a:gd name="connsiteX0" fmla="*/ 661307 w 1347107"/>
              <a:gd name="connsiteY0" fmla="*/ 0 h 1208314"/>
              <a:gd name="connsiteX1" fmla="*/ 865415 w 1347107"/>
              <a:gd name="connsiteY1" fmla="*/ 24493 h 1208314"/>
              <a:gd name="connsiteX2" fmla="*/ 1069522 w 1347107"/>
              <a:gd name="connsiteY2" fmla="*/ 155122 h 1208314"/>
              <a:gd name="connsiteX3" fmla="*/ 1338943 w 1347107"/>
              <a:gd name="connsiteY3" fmla="*/ 310243 h 1208314"/>
              <a:gd name="connsiteX4" fmla="*/ 1314450 w 1347107"/>
              <a:gd name="connsiteY4" fmla="*/ 563336 h 1208314"/>
              <a:gd name="connsiteX5" fmla="*/ 1265465 w 1347107"/>
              <a:gd name="connsiteY5" fmla="*/ 759279 h 1208314"/>
              <a:gd name="connsiteX6" fmla="*/ 1347107 w 1347107"/>
              <a:gd name="connsiteY6" fmla="*/ 1012372 h 1208314"/>
              <a:gd name="connsiteX7" fmla="*/ 832757 w 1347107"/>
              <a:gd name="connsiteY7" fmla="*/ 971550 h 1208314"/>
              <a:gd name="connsiteX8" fmla="*/ 595993 w 1347107"/>
              <a:gd name="connsiteY8" fmla="*/ 1208314 h 1208314"/>
              <a:gd name="connsiteX9" fmla="*/ 416379 w 1347107"/>
              <a:gd name="connsiteY9" fmla="*/ 1167493 h 1208314"/>
              <a:gd name="connsiteX10" fmla="*/ 351065 w 1347107"/>
              <a:gd name="connsiteY10" fmla="*/ 751114 h 1208314"/>
              <a:gd name="connsiteX11" fmla="*/ 155122 w 1347107"/>
              <a:gd name="connsiteY11" fmla="*/ 620486 h 1208314"/>
              <a:gd name="connsiteX12" fmla="*/ 0 w 1347107"/>
              <a:gd name="connsiteY12" fmla="*/ 293914 h 1208314"/>
              <a:gd name="connsiteX13" fmla="*/ 449036 w 1347107"/>
              <a:gd name="connsiteY13" fmla="*/ 236764 h 1208314"/>
              <a:gd name="connsiteX14" fmla="*/ 661307 w 1347107"/>
              <a:gd name="connsiteY14" fmla="*/ 0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7107" h="1208314">
                <a:moveTo>
                  <a:pt x="661307" y="0"/>
                </a:moveTo>
                <a:lnTo>
                  <a:pt x="865415" y="24493"/>
                </a:lnTo>
                <a:lnTo>
                  <a:pt x="1069522" y="155122"/>
                </a:lnTo>
                <a:lnTo>
                  <a:pt x="1338943" y="310243"/>
                </a:lnTo>
                <a:lnTo>
                  <a:pt x="1314450" y="563336"/>
                </a:lnTo>
                <a:lnTo>
                  <a:pt x="1265465" y="759279"/>
                </a:lnTo>
                <a:lnTo>
                  <a:pt x="1347107" y="1012372"/>
                </a:lnTo>
                <a:lnTo>
                  <a:pt x="832757" y="971550"/>
                </a:lnTo>
                <a:lnTo>
                  <a:pt x="595993" y="1208314"/>
                </a:lnTo>
                <a:lnTo>
                  <a:pt x="416379" y="1167493"/>
                </a:lnTo>
                <a:lnTo>
                  <a:pt x="351065" y="751114"/>
                </a:lnTo>
                <a:lnTo>
                  <a:pt x="155122" y="620486"/>
                </a:lnTo>
                <a:lnTo>
                  <a:pt x="0" y="293914"/>
                </a:lnTo>
                <a:lnTo>
                  <a:pt x="449036" y="236764"/>
                </a:lnTo>
                <a:lnTo>
                  <a:pt x="661307" y="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35735" y="1290955"/>
            <a:ext cx="9594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独立计算下面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各题</a:t>
            </a:r>
            <a:endParaRPr lang="zh-CN" alt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35735" y="2218055"/>
            <a:ext cx="2093595" cy="1299210"/>
            <a:chOff x="2261" y="3596"/>
            <a:chExt cx="3297" cy="2046"/>
          </a:xfrm>
        </p:grpSpPr>
        <p:sp>
          <p:nvSpPr>
            <p:cNvPr id="17" name="TextBox 16"/>
            <p:cNvSpPr txBox="1"/>
            <p:nvPr>
              <p:custDataLst>
                <p:tags r:id="rId7"/>
              </p:custDataLst>
            </p:nvPr>
          </p:nvSpPr>
          <p:spPr>
            <a:xfrm>
              <a:off x="2664" y="3596"/>
              <a:ext cx="28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4 . 7 6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2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2261" y="4594"/>
              <a:ext cx="31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  1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2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>
              <a:off x="2883" y="5610"/>
              <a:ext cx="2385" cy="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904105" y="2218055"/>
            <a:ext cx="2093595" cy="1299210"/>
            <a:chOff x="2261" y="3596"/>
            <a:chExt cx="3297" cy="2046"/>
          </a:xfrm>
        </p:grpSpPr>
        <p:sp>
          <p:nvSpPr>
            <p:cNvPr id="25" name="TextBox 16"/>
            <p:cNvSpPr txBox="1"/>
            <p:nvPr>
              <p:custDataLst>
                <p:tags r:id="rId10"/>
              </p:custDataLst>
            </p:nvPr>
          </p:nvSpPr>
          <p:spPr>
            <a:xfrm>
              <a:off x="3189" y="3596"/>
              <a:ext cx="23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2 . 8 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6" name="TextBox 17"/>
            <p:cNvSpPr txBox="1"/>
            <p:nvPr>
              <p:custDataLst>
                <p:tags r:id="rId11"/>
              </p:custDataLst>
            </p:nvPr>
          </p:nvSpPr>
          <p:spPr>
            <a:xfrm>
              <a:off x="2261" y="4594"/>
              <a:ext cx="31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5  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3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12"/>
              </p:custDataLst>
            </p:nvPr>
          </p:nvCxnSpPr>
          <p:spPr>
            <a:xfrm>
              <a:off x="2883" y="5610"/>
              <a:ext cx="2385" cy="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8372475" y="2218055"/>
            <a:ext cx="2510315" cy="1299210"/>
            <a:chOff x="2261" y="3596"/>
            <a:chExt cx="3297" cy="2046"/>
          </a:xfrm>
        </p:grpSpPr>
        <p:sp>
          <p:nvSpPr>
            <p:cNvPr id="35" name="TextBox 16"/>
            <p:cNvSpPr txBox="1"/>
            <p:nvPr>
              <p:custDataLst>
                <p:tags r:id="rId13"/>
              </p:custDataLst>
            </p:nvPr>
          </p:nvSpPr>
          <p:spPr>
            <a:xfrm>
              <a:off x="2664" y="3596"/>
              <a:ext cx="28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600" b="1" dirty="0" smtClean="0">
                  <a:solidFill>
                    <a:schemeClr val="bg1"/>
                  </a:solidFill>
                </a:rPr>
                <a:t>0 . 1  0  3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8" name="TextBox 17"/>
            <p:cNvSpPr txBox="1"/>
            <p:nvPr>
              <p:custDataLst>
                <p:tags r:id="rId14"/>
              </p:custDataLst>
            </p:nvPr>
          </p:nvSpPr>
          <p:spPr>
            <a:xfrm>
              <a:off x="2261" y="4594"/>
              <a:ext cx="31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   2 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5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39" name="直接连接符 38"/>
            <p:cNvCxnSpPr/>
            <p:nvPr>
              <p:custDataLst>
                <p:tags r:id="rId15"/>
              </p:custDataLst>
            </p:nvPr>
          </p:nvCxnSpPr>
          <p:spPr>
            <a:xfrm>
              <a:off x="2883" y="5610"/>
              <a:ext cx="2385" cy="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281430" y="466725"/>
            <a:ext cx="2580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我会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应用</a:t>
            </a:r>
            <a:endParaRPr lang="zh-CN" altLang="en-US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>
            <a:hlinkClick r:id="rId3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72153" r="37594" b="2792"/>
          <a:stretch>
            <a:fillRect/>
          </a:stretch>
        </p:blipFill>
        <p:spPr>
          <a:xfrm>
            <a:off x="478790" y="424180"/>
            <a:ext cx="819150" cy="734695"/>
          </a:xfrm>
          <a:custGeom>
            <a:avLst/>
            <a:gdLst>
              <a:gd name="connsiteX0" fmla="*/ 661307 w 1347107"/>
              <a:gd name="connsiteY0" fmla="*/ 0 h 1208314"/>
              <a:gd name="connsiteX1" fmla="*/ 865415 w 1347107"/>
              <a:gd name="connsiteY1" fmla="*/ 24493 h 1208314"/>
              <a:gd name="connsiteX2" fmla="*/ 1069522 w 1347107"/>
              <a:gd name="connsiteY2" fmla="*/ 155122 h 1208314"/>
              <a:gd name="connsiteX3" fmla="*/ 1338943 w 1347107"/>
              <a:gd name="connsiteY3" fmla="*/ 310243 h 1208314"/>
              <a:gd name="connsiteX4" fmla="*/ 1314450 w 1347107"/>
              <a:gd name="connsiteY4" fmla="*/ 563336 h 1208314"/>
              <a:gd name="connsiteX5" fmla="*/ 1265465 w 1347107"/>
              <a:gd name="connsiteY5" fmla="*/ 759279 h 1208314"/>
              <a:gd name="connsiteX6" fmla="*/ 1347107 w 1347107"/>
              <a:gd name="connsiteY6" fmla="*/ 1012372 h 1208314"/>
              <a:gd name="connsiteX7" fmla="*/ 832757 w 1347107"/>
              <a:gd name="connsiteY7" fmla="*/ 971550 h 1208314"/>
              <a:gd name="connsiteX8" fmla="*/ 595993 w 1347107"/>
              <a:gd name="connsiteY8" fmla="*/ 1208314 h 1208314"/>
              <a:gd name="connsiteX9" fmla="*/ 416379 w 1347107"/>
              <a:gd name="connsiteY9" fmla="*/ 1167493 h 1208314"/>
              <a:gd name="connsiteX10" fmla="*/ 351065 w 1347107"/>
              <a:gd name="connsiteY10" fmla="*/ 751114 h 1208314"/>
              <a:gd name="connsiteX11" fmla="*/ 155122 w 1347107"/>
              <a:gd name="connsiteY11" fmla="*/ 620486 h 1208314"/>
              <a:gd name="connsiteX12" fmla="*/ 0 w 1347107"/>
              <a:gd name="connsiteY12" fmla="*/ 293914 h 1208314"/>
              <a:gd name="connsiteX13" fmla="*/ 449036 w 1347107"/>
              <a:gd name="connsiteY13" fmla="*/ 236764 h 1208314"/>
              <a:gd name="connsiteX14" fmla="*/ 661307 w 1347107"/>
              <a:gd name="connsiteY14" fmla="*/ 0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7107" h="1208314">
                <a:moveTo>
                  <a:pt x="661307" y="0"/>
                </a:moveTo>
                <a:lnTo>
                  <a:pt x="865415" y="24493"/>
                </a:lnTo>
                <a:lnTo>
                  <a:pt x="1069522" y="155122"/>
                </a:lnTo>
                <a:lnTo>
                  <a:pt x="1338943" y="310243"/>
                </a:lnTo>
                <a:lnTo>
                  <a:pt x="1314450" y="563336"/>
                </a:lnTo>
                <a:lnTo>
                  <a:pt x="1265465" y="759279"/>
                </a:lnTo>
                <a:lnTo>
                  <a:pt x="1347107" y="1012372"/>
                </a:lnTo>
                <a:lnTo>
                  <a:pt x="832757" y="971550"/>
                </a:lnTo>
                <a:lnTo>
                  <a:pt x="595993" y="1208314"/>
                </a:lnTo>
                <a:lnTo>
                  <a:pt x="416379" y="1167493"/>
                </a:lnTo>
                <a:lnTo>
                  <a:pt x="351065" y="751114"/>
                </a:lnTo>
                <a:lnTo>
                  <a:pt x="155122" y="620486"/>
                </a:lnTo>
                <a:lnTo>
                  <a:pt x="0" y="293914"/>
                </a:lnTo>
                <a:lnTo>
                  <a:pt x="449036" y="236764"/>
                </a:lnTo>
                <a:lnTo>
                  <a:pt x="661307" y="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35735" y="1290955"/>
            <a:ext cx="9594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独立计算下面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各题</a:t>
            </a:r>
            <a:endParaRPr lang="zh-CN" alt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35735" y="2218055"/>
            <a:ext cx="2127250" cy="3223260"/>
            <a:chOff x="2261" y="3596"/>
            <a:chExt cx="3350" cy="5076"/>
          </a:xfrm>
        </p:grpSpPr>
        <p:sp>
          <p:nvSpPr>
            <p:cNvPr id="17" name="TextBox 16"/>
            <p:cNvSpPr txBox="1"/>
            <p:nvPr>
              <p:custDataLst>
                <p:tags r:id="rId7"/>
              </p:custDataLst>
            </p:nvPr>
          </p:nvSpPr>
          <p:spPr>
            <a:xfrm>
              <a:off x="2664" y="3596"/>
              <a:ext cx="28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4 . 7 6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2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2261" y="4594"/>
              <a:ext cx="31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  1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2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>
              <a:off x="2883" y="5610"/>
              <a:ext cx="2385" cy="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2883" y="5730"/>
              <a:ext cx="25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9   5 2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13" name="TextBox 22"/>
            <p:cNvSpPr txBox="1"/>
            <p:nvPr>
              <p:custDataLst>
                <p:tags r:id="rId11"/>
              </p:custDataLst>
            </p:nvPr>
          </p:nvSpPr>
          <p:spPr>
            <a:xfrm>
              <a:off x="2261" y="6640"/>
              <a:ext cx="25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4  7   6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14" name="直接连接符 13"/>
            <p:cNvCxnSpPr/>
            <p:nvPr>
              <p:custDataLst>
                <p:tags r:id="rId12"/>
              </p:custDataLst>
            </p:nvPr>
          </p:nvCxnSpPr>
          <p:spPr>
            <a:xfrm>
              <a:off x="2320" y="7504"/>
              <a:ext cx="2949" cy="48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2"/>
            <p:cNvSpPr txBox="1"/>
            <p:nvPr>
              <p:custDataLst>
                <p:tags r:id="rId13"/>
              </p:custDataLst>
            </p:nvPr>
          </p:nvSpPr>
          <p:spPr>
            <a:xfrm>
              <a:off x="2375" y="7656"/>
              <a:ext cx="323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600" b="1" dirty="0" smtClean="0">
                  <a:solidFill>
                    <a:schemeClr val="bg1"/>
                  </a:solidFill>
                </a:rPr>
                <a:t>5  7   1  2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54550" y="2218055"/>
            <a:ext cx="2343150" cy="3223260"/>
            <a:chOff x="1868" y="3596"/>
            <a:chExt cx="3690" cy="5076"/>
          </a:xfrm>
        </p:grpSpPr>
        <p:sp>
          <p:nvSpPr>
            <p:cNvPr id="25" name="TextBox 16"/>
            <p:cNvSpPr txBox="1"/>
            <p:nvPr>
              <p:custDataLst>
                <p:tags r:id="rId14"/>
              </p:custDataLst>
            </p:nvPr>
          </p:nvSpPr>
          <p:spPr>
            <a:xfrm>
              <a:off x="3189" y="3596"/>
              <a:ext cx="23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2 . 8 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6" name="TextBox 17"/>
            <p:cNvSpPr txBox="1"/>
            <p:nvPr>
              <p:custDataLst>
                <p:tags r:id="rId15"/>
              </p:custDataLst>
            </p:nvPr>
          </p:nvSpPr>
          <p:spPr>
            <a:xfrm>
              <a:off x="2261" y="4594"/>
              <a:ext cx="31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5  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3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16"/>
              </p:custDataLst>
            </p:nvPr>
          </p:nvCxnSpPr>
          <p:spPr>
            <a:xfrm>
              <a:off x="2883" y="5610"/>
              <a:ext cx="2385" cy="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2"/>
            <p:cNvSpPr txBox="1"/>
            <p:nvPr>
              <p:custDataLst>
                <p:tags r:id="rId17"/>
              </p:custDataLst>
            </p:nvPr>
          </p:nvSpPr>
          <p:spPr>
            <a:xfrm>
              <a:off x="2766" y="5730"/>
              <a:ext cx="25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    8    4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9" name="TextBox 22"/>
            <p:cNvSpPr txBox="1"/>
            <p:nvPr>
              <p:custDataLst>
                <p:tags r:id="rId18"/>
              </p:custDataLst>
            </p:nvPr>
          </p:nvSpPr>
          <p:spPr>
            <a:xfrm>
              <a:off x="1868" y="6640"/>
              <a:ext cx="25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1  4   0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30" name="直接连接符 29"/>
            <p:cNvCxnSpPr/>
            <p:nvPr>
              <p:custDataLst>
                <p:tags r:id="rId19"/>
              </p:custDataLst>
            </p:nvPr>
          </p:nvCxnSpPr>
          <p:spPr>
            <a:xfrm>
              <a:off x="2320" y="7504"/>
              <a:ext cx="2949" cy="48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2"/>
            <p:cNvSpPr txBox="1"/>
            <p:nvPr>
              <p:custDataLst>
                <p:tags r:id="rId20"/>
              </p:custDataLst>
            </p:nvPr>
          </p:nvSpPr>
          <p:spPr>
            <a:xfrm>
              <a:off x="2032" y="7656"/>
              <a:ext cx="323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600" b="1" dirty="0" smtClean="0">
                  <a:solidFill>
                    <a:schemeClr val="bg1"/>
                  </a:solidFill>
                </a:rPr>
                <a:t>1  4   8    4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72475" y="2218055"/>
            <a:ext cx="2938218" cy="3223260"/>
            <a:chOff x="2261" y="3596"/>
            <a:chExt cx="3859" cy="5076"/>
          </a:xfrm>
        </p:grpSpPr>
        <p:sp>
          <p:nvSpPr>
            <p:cNvPr id="35" name="TextBox 16"/>
            <p:cNvSpPr txBox="1"/>
            <p:nvPr>
              <p:custDataLst>
                <p:tags r:id="rId21"/>
              </p:custDataLst>
            </p:nvPr>
          </p:nvSpPr>
          <p:spPr>
            <a:xfrm>
              <a:off x="2664" y="3596"/>
              <a:ext cx="289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600" b="1" dirty="0" smtClean="0">
                  <a:solidFill>
                    <a:schemeClr val="bg1"/>
                  </a:solidFill>
                </a:rPr>
                <a:t>0 . 1  0  3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8" name="TextBox 17"/>
            <p:cNvSpPr txBox="1"/>
            <p:nvPr>
              <p:custDataLst>
                <p:tags r:id="rId22"/>
              </p:custDataLst>
            </p:nvPr>
          </p:nvSpPr>
          <p:spPr>
            <a:xfrm>
              <a:off x="2261" y="4594"/>
              <a:ext cx="312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×</a:t>
              </a:r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     2  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5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39" name="直接连接符 38"/>
            <p:cNvCxnSpPr/>
            <p:nvPr>
              <p:custDataLst>
                <p:tags r:id="rId23"/>
              </p:custDataLst>
            </p:nvPr>
          </p:nvCxnSpPr>
          <p:spPr>
            <a:xfrm>
              <a:off x="2883" y="5610"/>
              <a:ext cx="2385" cy="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2"/>
            <p:cNvSpPr txBox="1"/>
            <p:nvPr>
              <p:custDataLst>
                <p:tags r:id="rId24"/>
              </p:custDataLst>
            </p:nvPr>
          </p:nvSpPr>
          <p:spPr>
            <a:xfrm>
              <a:off x="2940" y="5730"/>
              <a:ext cx="25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600" b="1" dirty="0" smtClean="0">
                  <a:solidFill>
                    <a:schemeClr val="bg1"/>
                  </a:solidFill>
                </a:rPr>
                <a:t>    5  1  5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41" name="TextBox 22"/>
            <p:cNvSpPr txBox="1"/>
            <p:nvPr>
              <p:custDataLst>
                <p:tags r:id="rId25"/>
              </p:custDataLst>
            </p:nvPr>
          </p:nvSpPr>
          <p:spPr>
            <a:xfrm>
              <a:off x="2521" y="6640"/>
              <a:ext cx="25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2  0   6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26"/>
              </p:custDataLst>
            </p:nvPr>
          </p:nvCxnSpPr>
          <p:spPr>
            <a:xfrm>
              <a:off x="2320" y="7504"/>
              <a:ext cx="2949" cy="48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2"/>
            <p:cNvSpPr txBox="1"/>
            <p:nvPr>
              <p:custDataLst>
                <p:tags r:id="rId27"/>
              </p:custDataLst>
            </p:nvPr>
          </p:nvSpPr>
          <p:spPr>
            <a:xfrm>
              <a:off x="2883" y="7656"/>
              <a:ext cx="323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3600" b="1" dirty="0" smtClean="0">
                  <a:solidFill>
                    <a:schemeClr val="bg1"/>
                  </a:solidFill>
                </a:rPr>
                <a:t>2  5   7  5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230120" y="4734560"/>
            <a:ext cx="396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FF00"/>
                </a:solidFill>
              </a:rPr>
              <a:t>.</a:t>
            </a:r>
            <a:endParaRPr lang="en-US" altLang="zh-CN" sz="4000" b="1">
              <a:solidFill>
                <a:srgbClr val="FFFF00"/>
              </a:solidFill>
            </a:endParaRPr>
          </a:p>
        </p:txBody>
      </p:sp>
      <p:sp>
        <p:nvSpPr>
          <p:cNvPr id="46" name="文本框 45"/>
          <p:cNvSpPr txBox="1"/>
          <p:nvPr>
            <p:custDataLst>
              <p:tags r:id="rId28"/>
            </p:custDataLst>
          </p:nvPr>
        </p:nvSpPr>
        <p:spPr>
          <a:xfrm>
            <a:off x="6124575" y="4796155"/>
            <a:ext cx="396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FF00"/>
                </a:solidFill>
              </a:rPr>
              <a:t>.</a:t>
            </a:r>
            <a:endParaRPr lang="en-US" altLang="zh-CN" sz="4000" b="1">
              <a:solidFill>
                <a:srgbClr val="FFFF00"/>
              </a:solidFill>
            </a:endParaRPr>
          </a:p>
        </p:txBody>
      </p:sp>
      <p:sp>
        <p:nvSpPr>
          <p:cNvPr id="48" name="文本框 47"/>
          <p:cNvSpPr txBox="1"/>
          <p:nvPr>
            <p:custDataLst>
              <p:tags r:id="rId29"/>
            </p:custDataLst>
          </p:nvPr>
        </p:nvSpPr>
        <p:spPr>
          <a:xfrm>
            <a:off x="9150985" y="4796155"/>
            <a:ext cx="396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FF00"/>
                </a:solidFill>
              </a:rPr>
              <a:t>.</a:t>
            </a:r>
            <a:endParaRPr lang="en-US" altLang="zh-CN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6" grpId="0"/>
      <p:bldP spid="46" grpId="1"/>
      <p:bldP spid="48" grpId="0"/>
      <p:bldP spid="4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281430" y="466725"/>
            <a:ext cx="2580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我会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应用</a:t>
            </a:r>
            <a:endParaRPr lang="zh-CN" altLang="en-US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>
            <a:hlinkClick r:id="rId3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72153" r="37594" b="2792"/>
          <a:stretch>
            <a:fillRect/>
          </a:stretch>
        </p:blipFill>
        <p:spPr>
          <a:xfrm>
            <a:off x="478790" y="424180"/>
            <a:ext cx="819150" cy="734695"/>
          </a:xfrm>
          <a:custGeom>
            <a:avLst/>
            <a:gdLst>
              <a:gd name="connsiteX0" fmla="*/ 661307 w 1347107"/>
              <a:gd name="connsiteY0" fmla="*/ 0 h 1208314"/>
              <a:gd name="connsiteX1" fmla="*/ 865415 w 1347107"/>
              <a:gd name="connsiteY1" fmla="*/ 24493 h 1208314"/>
              <a:gd name="connsiteX2" fmla="*/ 1069522 w 1347107"/>
              <a:gd name="connsiteY2" fmla="*/ 155122 h 1208314"/>
              <a:gd name="connsiteX3" fmla="*/ 1338943 w 1347107"/>
              <a:gd name="connsiteY3" fmla="*/ 310243 h 1208314"/>
              <a:gd name="connsiteX4" fmla="*/ 1314450 w 1347107"/>
              <a:gd name="connsiteY4" fmla="*/ 563336 h 1208314"/>
              <a:gd name="connsiteX5" fmla="*/ 1265465 w 1347107"/>
              <a:gd name="connsiteY5" fmla="*/ 759279 h 1208314"/>
              <a:gd name="connsiteX6" fmla="*/ 1347107 w 1347107"/>
              <a:gd name="connsiteY6" fmla="*/ 1012372 h 1208314"/>
              <a:gd name="connsiteX7" fmla="*/ 832757 w 1347107"/>
              <a:gd name="connsiteY7" fmla="*/ 971550 h 1208314"/>
              <a:gd name="connsiteX8" fmla="*/ 595993 w 1347107"/>
              <a:gd name="connsiteY8" fmla="*/ 1208314 h 1208314"/>
              <a:gd name="connsiteX9" fmla="*/ 416379 w 1347107"/>
              <a:gd name="connsiteY9" fmla="*/ 1167493 h 1208314"/>
              <a:gd name="connsiteX10" fmla="*/ 351065 w 1347107"/>
              <a:gd name="connsiteY10" fmla="*/ 751114 h 1208314"/>
              <a:gd name="connsiteX11" fmla="*/ 155122 w 1347107"/>
              <a:gd name="connsiteY11" fmla="*/ 620486 h 1208314"/>
              <a:gd name="connsiteX12" fmla="*/ 0 w 1347107"/>
              <a:gd name="connsiteY12" fmla="*/ 293914 h 1208314"/>
              <a:gd name="connsiteX13" fmla="*/ 449036 w 1347107"/>
              <a:gd name="connsiteY13" fmla="*/ 236764 h 1208314"/>
              <a:gd name="connsiteX14" fmla="*/ 661307 w 1347107"/>
              <a:gd name="connsiteY14" fmla="*/ 0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7107" h="1208314">
                <a:moveTo>
                  <a:pt x="661307" y="0"/>
                </a:moveTo>
                <a:lnTo>
                  <a:pt x="865415" y="24493"/>
                </a:lnTo>
                <a:lnTo>
                  <a:pt x="1069522" y="155122"/>
                </a:lnTo>
                <a:lnTo>
                  <a:pt x="1338943" y="310243"/>
                </a:lnTo>
                <a:lnTo>
                  <a:pt x="1314450" y="563336"/>
                </a:lnTo>
                <a:lnTo>
                  <a:pt x="1265465" y="759279"/>
                </a:lnTo>
                <a:lnTo>
                  <a:pt x="1347107" y="1012372"/>
                </a:lnTo>
                <a:lnTo>
                  <a:pt x="832757" y="971550"/>
                </a:lnTo>
                <a:lnTo>
                  <a:pt x="595993" y="1208314"/>
                </a:lnTo>
                <a:lnTo>
                  <a:pt x="416379" y="1167493"/>
                </a:lnTo>
                <a:lnTo>
                  <a:pt x="351065" y="751114"/>
                </a:lnTo>
                <a:lnTo>
                  <a:pt x="155122" y="620486"/>
                </a:lnTo>
                <a:lnTo>
                  <a:pt x="0" y="293914"/>
                </a:lnTo>
                <a:lnTo>
                  <a:pt x="449036" y="236764"/>
                </a:lnTo>
                <a:lnTo>
                  <a:pt x="661307" y="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35735" y="1290955"/>
            <a:ext cx="9594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根据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148 </a:t>
            </a: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×</a:t>
            </a: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 23 = 3404</a:t>
            </a: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，直接写出下面各题的</a:t>
            </a:r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积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5760" y="2009775"/>
            <a:ext cx="3196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148 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× 2.3 =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2970530" y="2771775"/>
            <a:ext cx="3196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14.8 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× 23 =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847080" y="2728595"/>
            <a:ext cx="1346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340.4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98820" y="2009775"/>
            <a:ext cx="1346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340.4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05760" y="3667125"/>
            <a:ext cx="6088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(     )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×(     ) =  34.04</a:t>
            </a:r>
            <a:endParaRPr lang="en-US" altLang="zh-CN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3411855" y="3667125"/>
            <a:ext cx="877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1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951730" y="3667125"/>
            <a:ext cx="1215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FF00"/>
                </a:solidFill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34.04</a:t>
            </a:r>
            <a:endParaRPr lang="en-US" altLang="zh-CN" sz="3200" b="1">
              <a:solidFill>
                <a:srgbClr val="FFFF00"/>
              </a:solidFill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4" grpId="0"/>
      <p:bldP spid="4" grpId="1"/>
      <p:bldP spid="5" grpId="0"/>
      <p:bldP spid="5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我会复习</a:t>
              </a:r>
              <a:endParaRPr lang="en-US" altLang="zh-CN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7" name="矩形 6"/>
          <p:cNvSpPr/>
          <p:nvPr/>
        </p:nvSpPr>
        <p:spPr>
          <a:xfrm>
            <a:off x="968375" y="2265680"/>
            <a:ext cx="1800000" cy="1800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35380" y="4620260"/>
            <a:ext cx="1280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rgbClr val="FFFF00"/>
                </a:solidFill>
                <a:latin typeface="+mn-ea"/>
              </a:rPr>
              <a:t>1</a:t>
            </a:r>
            <a:endParaRPr lang="en-US" altLang="zh-CN" sz="360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41345" y="108966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90570" y="1203325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51225" y="1314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4475480" y="4582160"/>
            <a:ext cx="6908165" cy="8394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8    +       8       +    8   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5416550" y="5400040"/>
            <a:ext cx="62014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×       3   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4" name="AutoShape 91"/>
          <p:cNvSpPr/>
          <p:nvPr/>
        </p:nvSpPr>
        <p:spPr>
          <a:xfrm rot="16200000">
            <a:off x="7693025" y="102235"/>
            <a:ext cx="362585" cy="8025765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37145" y="4265295"/>
            <a:ext cx="51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3578225" y="1441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3705225" y="1568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3832225" y="1695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3959225" y="1822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4086225" y="19494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12"/>
            </p:custDataLst>
          </p:nvPr>
        </p:nvSpPr>
        <p:spPr>
          <a:xfrm>
            <a:off x="6202045" y="107696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13"/>
            </p:custDataLst>
          </p:nvPr>
        </p:nvSpPr>
        <p:spPr>
          <a:xfrm>
            <a:off x="6351270" y="1190625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4"/>
            </p:custDataLst>
          </p:nvPr>
        </p:nvSpPr>
        <p:spPr>
          <a:xfrm>
            <a:off x="6524625" y="1339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15"/>
            </p:custDataLst>
          </p:nvPr>
        </p:nvSpPr>
        <p:spPr>
          <a:xfrm>
            <a:off x="6651625" y="1466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16"/>
            </p:custDataLst>
          </p:nvPr>
        </p:nvSpPr>
        <p:spPr>
          <a:xfrm>
            <a:off x="6778625" y="1593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>
            <p:custDataLst>
              <p:tags r:id="rId17"/>
            </p:custDataLst>
          </p:nvPr>
        </p:nvSpPr>
        <p:spPr>
          <a:xfrm>
            <a:off x="6905625" y="1720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>
            <p:custDataLst>
              <p:tags r:id="rId18"/>
            </p:custDataLst>
          </p:nvPr>
        </p:nvSpPr>
        <p:spPr>
          <a:xfrm>
            <a:off x="7032625" y="1847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>
            <p:custDataLst>
              <p:tags r:id="rId19"/>
            </p:custDataLst>
          </p:nvPr>
        </p:nvSpPr>
        <p:spPr>
          <a:xfrm>
            <a:off x="7159625" y="197485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20"/>
            </p:custDataLst>
          </p:nvPr>
        </p:nvSpPr>
        <p:spPr>
          <a:xfrm>
            <a:off x="9186545" y="109601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矩形 44"/>
          <p:cNvSpPr/>
          <p:nvPr>
            <p:custDataLst>
              <p:tags r:id="rId21"/>
            </p:custDataLst>
          </p:nvPr>
        </p:nvSpPr>
        <p:spPr>
          <a:xfrm>
            <a:off x="9335770" y="1209675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22"/>
            </p:custDataLst>
          </p:nvPr>
        </p:nvSpPr>
        <p:spPr>
          <a:xfrm>
            <a:off x="9496425" y="1371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3"/>
            </p:custDataLst>
          </p:nvPr>
        </p:nvSpPr>
        <p:spPr>
          <a:xfrm>
            <a:off x="9623425" y="1498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>
            <p:custDataLst>
              <p:tags r:id="rId24"/>
            </p:custDataLst>
          </p:nvPr>
        </p:nvSpPr>
        <p:spPr>
          <a:xfrm>
            <a:off x="9750425" y="1625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25"/>
            </p:custDataLst>
          </p:nvPr>
        </p:nvSpPr>
        <p:spPr>
          <a:xfrm>
            <a:off x="9877425" y="1752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>
            <p:custDataLst>
              <p:tags r:id="rId26"/>
            </p:custDataLst>
          </p:nvPr>
        </p:nvSpPr>
        <p:spPr>
          <a:xfrm>
            <a:off x="10004425" y="1879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27"/>
            </p:custDataLst>
          </p:nvPr>
        </p:nvSpPr>
        <p:spPr>
          <a:xfrm>
            <a:off x="10131425" y="2006600"/>
            <a:ext cx="1800000" cy="180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/>
      <p:bldP spid="9" grpId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26" grpId="0"/>
      <p:bldP spid="27" grpId="0"/>
      <p:bldP spid="44" grpId="0" bldLvl="0" animBg="1"/>
      <p:bldP spid="44" grpId="1" animBg="1"/>
      <p:bldP spid="2" grpId="0"/>
      <p:bldP spid="2" grpId="1"/>
      <p:bldP spid="5" grpId="0" bldLvl="0" animBg="1"/>
      <p:bldP spid="5" grpId="1" animBg="1"/>
      <p:bldP spid="6" grpId="0" bldLvl="0" animBg="1"/>
      <p:bldP spid="6" grpId="1" animBg="1"/>
      <p:bldP spid="8" grpId="0" bldLvl="0" animBg="1"/>
      <p:bldP spid="8" grpId="1" animBg="1"/>
      <p:bldP spid="13" grpId="0" bldLvl="0" animBg="1"/>
      <p:bldP spid="13" grpId="1" animBg="1"/>
      <p:bldP spid="14" grpId="0" bldLvl="0" animBg="1"/>
      <p:bldP spid="1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43" grpId="0" bldLvl="0" animBg="1"/>
      <p:bldP spid="43" grpId="1" animBg="1"/>
      <p:bldP spid="45" grpId="0" bldLvl="0" animBg="1"/>
      <p:bldP spid="45" grpId="1" animBg="1"/>
      <p:bldP spid="46" grpId="0" bldLvl="0" animBg="1"/>
      <p:bldP spid="46" grpId="1" animBg="1"/>
      <p:bldP spid="47" grpId="0" bldLvl="0" animBg="1"/>
      <p:bldP spid="47" grpId="1" animBg="1"/>
      <p:bldP spid="48" grpId="0" bldLvl="0" animBg="1"/>
      <p:bldP spid="48" grpId="1" animBg="1"/>
      <p:bldP spid="49" grpId="0" bldLvl="0" animBg="1"/>
      <p:bldP spid="49" grpId="1" animBg="1"/>
      <p:bldP spid="50" grpId="0" bldLvl="0" animBg="1"/>
      <p:bldP spid="50" grpId="1" animBg="1"/>
      <p:bldP spid="51" grpId="0" bldLvl="0" animBg="1"/>
      <p:bldP spid="5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281430" y="152400"/>
            <a:ext cx="2580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我会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联系</a:t>
            </a:r>
            <a:endParaRPr lang="zh-CN" altLang="en-US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>
            <a:hlinkClick r:id="rId3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72153" r="37594" b="2792"/>
          <a:stretch>
            <a:fillRect/>
          </a:stretch>
        </p:blipFill>
        <p:spPr>
          <a:xfrm>
            <a:off x="478790" y="109855"/>
            <a:ext cx="819150" cy="734695"/>
          </a:xfrm>
          <a:custGeom>
            <a:avLst/>
            <a:gdLst>
              <a:gd name="connsiteX0" fmla="*/ 661307 w 1347107"/>
              <a:gd name="connsiteY0" fmla="*/ 0 h 1208314"/>
              <a:gd name="connsiteX1" fmla="*/ 865415 w 1347107"/>
              <a:gd name="connsiteY1" fmla="*/ 24493 h 1208314"/>
              <a:gd name="connsiteX2" fmla="*/ 1069522 w 1347107"/>
              <a:gd name="connsiteY2" fmla="*/ 155122 h 1208314"/>
              <a:gd name="connsiteX3" fmla="*/ 1338943 w 1347107"/>
              <a:gd name="connsiteY3" fmla="*/ 310243 h 1208314"/>
              <a:gd name="connsiteX4" fmla="*/ 1314450 w 1347107"/>
              <a:gd name="connsiteY4" fmla="*/ 563336 h 1208314"/>
              <a:gd name="connsiteX5" fmla="*/ 1265465 w 1347107"/>
              <a:gd name="connsiteY5" fmla="*/ 759279 h 1208314"/>
              <a:gd name="connsiteX6" fmla="*/ 1347107 w 1347107"/>
              <a:gd name="connsiteY6" fmla="*/ 1012372 h 1208314"/>
              <a:gd name="connsiteX7" fmla="*/ 832757 w 1347107"/>
              <a:gd name="connsiteY7" fmla="*/ 971550 h 1208314"/>
              <a:gd name="connsiteX8" fmla="*/ 595993 w 1347107"/>
              <a:gd name="connsiteY8" fmla="*/ 1208314 h 1208314"/>
              <a:gd name="connsiteX9" fmla="*/ 416379 w 1347107"/>
              <a:gd name="connsiteY9" fmla="*/ 1167493 h 1208314"/>
              <a:gd name="connsiteX10" fmla="*/ 351065 w 1347107"/>
              <a:gd name="connsiteY10" fmla="*/ 751114 h 1208314"/>
              <a:gd name="connsiteX11" fmla="*/ 155122 w 1347107"/>
              <a:gd name="connsiteY11" fmla="*/ 620486 h 1208314"/>
              <a:gd name="connsiteX12" fmla="*/ 0 w 1347107"/>
              <a:gd name="connsiteY12" fmla="*/ 293914 h 1208314"/>
              <a:gd name="connsiteX13" fmla="*/ 449036 w 1347107"/>
              <a:gd name="connsiteY13" fmla="*/ 236764 h 1208314"/>
              <a:gd name="connsiteX14" fmla="*/ 661307 w 1347107"/>
              <a:gd name="connsiteY14" fmla="*/ 0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7107" h="1208314">
                <a:moveTo>
                  <a:pt x="661307" y="0"/>
                </a:moveTo>
                <a:lnTo>
                  <a:pt x="865415" y="24493"/>
                </a:lnTo>
                <a:lnTo>
                  <a:pt x="1069522" y="155122"/>
                </a:lnTo>
                <a:lnTo>
                  <a:pt x="1338943" y="310243"/>
                </a:lnTo>
                <a:lnTo>
                  <a:pt x="1314450" y="563336"/>
                </a:lnTo>
                <a:lnTo>
                  <a:pt x="1265465" y="759279"/>
                </a:lnTo>
                <a:lnTo>
                  <a:pt x="1347107" y="1012372"/>
                </a:lnTo>
                <a:lnTo>
                  <a:pt x="832757" y="971550"/>
                </a:lnTo>
                <a:lnTo>
                  <a:pt x="595993" y="1208314"/>
                </a:lnTo>
                <a:lnTo>
                  <a:pt x="416379" y="1167493"/>
                </a:lnTo>
                <a:lnTo>
                  <a:pt x="351065" y="751114"/>
                </a:lnTo>
                <a:lnTo>
                  <a:pt x="155122" y="620486"/>
                </a:lnTo>
                <a:lnTo>
                  <a:pt x="0" y="293914"/>
                </a:lnTo>
                <a:lnTo>
                  <a:pt x="449036" y="236764"/>
                </a:lnTo>
                <a:lnTo>
                  <a:pt x="661307" y="0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1526540" y="1085215"/>
            <a:ext cx="2848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 ×  3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6540" y="1847850"/>
            <a:ext cx="3602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  3</a:t>
            </a:r>
            <a:endParaRPr lang="zh-CN" altLang="en-US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6540" y="2610485"/>
            <a:ext cx="2848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0.8  ×  3   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6540" y="3373120"/>
            <a:ext cx="3602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0.1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  3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419225" y="4135755"/>
            <a:ext cx="2821305" cy="1332230"/>
            <a:chOff x="2235" y="6513"/>
            <a:chExt cx="4443" cy="2098"/>
          </a:xfrm>
        </p:grpSpPr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2854" y="6698"/>
              <a:ext cx="3824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×  3 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文本框 35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2235" y="6513"/>
                  <a:ext cx="1804" cy="2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r>
                    <a:rPr lang="en-US" altLang="zh-CN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楷体" panose="02010609060101010101" charset="-122"/>
                      <a:ea typeface="楷体" panose="02010609060101010101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zh-CN" altLang="en-US" sz="3200" b="1" i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altLang="zh-CN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楷体" panose="02010609060101010101" charset="-122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6" name="文本框 3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8"/>
                  </p:custDataLst>
                </p:nvPr>
              </p:nvSpPr>
              <p:spPr>
                <a:xfrm>
                  <a:off x="2235" y="6513"/>
                  <a:ext cx="1804" cy="2099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组合 44"/>
          <p:cNvGrpSpPr/>
          <p:nvPr/>
        </p:nvGrpSpPr>
        <p:grpSpPr>
          <a:xfrm>
            <a:off x="1526540" y="4966970"/>
            <a:ext cx="4023360" cy="1183640"/>
            <a:chOff x="2404" y="7822"/>
            <a:chExt cx="6336" cy="1864"/>
          </a:xfrm>
        </p:grpSpPr>
        <p:sp>
          <p:nvSpPr>
            <p:cNvPr id="14" name="文本框 13"/>
            <p:cNvSpPr txBox="1"/>
            <p:nvPr>
              <p:custDataLst>
                <p:tags r:id="rId10"/>
              </p:custDataLst>
            </p:nvPr>
          </p:nvSpPr>
          <p:spPr>
            <a:xfrm>
              <a:off x="2404" y="7968"/>
              <a:ext cx="633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 </a:t>
              </a:r>
              <a:r>
                <a:rPr lang="zh-CN" altLang="en-US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个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×  3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本框 34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3882" y="7822"/>
                  <a:ext cx="1787" cy="18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r>
                    <a:rPr lang="en-US" altLang="zh-CN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楷体" panose="02010609060101010101" charset="-122"/>
                      <a:ea typeface="楷体" panose="02010609060101010101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zh-CN" altLang="en-US" sz="3200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zh-CN" altLang="en-US" sz="3200" b="1" i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楷体" panose="02010609060101010101" charset="-122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5" name="文本框 3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3882" y="7822"/>
                  <a:ext cx="1787" cy="1864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直接箭头连接符 36"/>
          <p:cNvCxnSpPr/>
          <p:nvPr/>
        </p:nvCxnSpPr>
        <p:spPr>
          <a:xfrm flipV="1">
            <a:off x="5572760" y="2062480"/>
            <a:ext cx="1454785" cy="10795"/>
          </a:xfrm>
          <a:prstGeom prst="straightConnector1">
            <a:avLst/>
          </a:prstGeom>
          <a:ln w="15875">
            <a:solidFill>
              <a:srgbClr val="F6FC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5572760" y="3690620"/>
            <a:ext cx="1454785" cy="10795"/>
          </a:xfrm>
          <a:prstGeom prst="straightConnector1">
            <a:avLst/>
          </a:prstGeom>
          <a:ln w="15875">
            <a:solidFill>
              <a:srgbClr val="F6FC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7221220" y="1842770"/>
            <a:ext cx="36029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24  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72020" y="3388360"/>
            <a:ext cx="3602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24   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个（</a:t>
            </a:r>
            <a:r>
              <a:rPr lang="en-US" altLang="zh-CN" sz="36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0.1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572760" y="4933950"/>
            <a:ext cx="5844540" cy="1038225"/>
            <a:chOff x="8776" y="7770"/>
            <a:chExt cx="9204" cy="1635"/>
          </a:xfrm>
        </p:grpSpPr>
        <p:cxnSp>
          <p:nvCxnSpPr>
            <p:cNvPr id="39" name="直接箭头连接符 38"/>
            <p:cNvCxnSpPr/>
            <p:nvPr/>
          </p:nvCxnSpPr>
          <p:spPr>
            <a:xfrm flipV="1">
              <a:off x="8776" y="8376"/>
              <a:ext cx="2291" cy="17"/>
            </a:xfrm>
            <a:prstGeom prst="straightConnector1">
              <a:avLst/>
            </a:prstGeom>
            <a:ln w="15875">
              <a:solidFill>
                <a:srgbClr val="F6FC1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>
              <p:custDataLst>
                <p:tags r:id="rId14"/>
              </p:custDataLst>
            </p:nvPr>
          </p:nvSpPr>
          <p:spPr>
            <a:xfrm>
              <a:off x="11644" y="7928"/>
              <a:ext cx="6336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24   </a:t>
              </a:r>
              <a:r>
                <a:rPr lang="zh-CN" altLang="en-US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个（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</a:t>
              </a:r>
              <a:r>
                <a:rPr lang="zh-CN" altLang="en-US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文本框 4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4635" y="7770"/>
                  <a:ext cx="1516" cy="1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r>
                    <a:rPr lang="en-US" altLang="zh-CN" sz="2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楷体" panose="02010609060101010101" charset="-122"/>
                      <a:ea typeface="楷体" panose="02010609060101010101" charset="-12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zh-CN" altLang="en-US" sz="3200" b="1" i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zh-CN" altLang="en-US" sz="3200" b="1" i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楷体" panose="02010609060101010101" charset="-122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43" name="文本框 42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6"/>
                  </p:custDataLst>
                </p:nvPr>
              </p:nvSpPr>
              <p:spPr>
                <a:xfrm>
                  <a:off x="14635" y="7770"/>
                  <a:ext cx="1516" cy="1635"/>
                </a:xfrm>
                <a:prstGeom prst="rect">
                  <a:avLst/>
                </a:prstGeom>
                <a:blipFill rotWithShape="1">
                  <a:blip r:embed="rId1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矩形 46"/>
          <p:cNvSpPr/>
          <p:nvPr>
            <p:custDataLst>
              <p:tags r:id="rId18"/>
            </p:custDataLst>
          </p:nvPr>
        </p:nvSpPr>
        <p:spPr>
          <a:xfrm>
            <a:off x="9000490" y="1612265"/>
            <a:ext cx="1426845" cy="422465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19"/>
            </p:custDataLst>
          </p:nvPr>
        </p:nvSpPr>
        <p:spPr>
          <a:xfrm>
            <a:off x="7272020" y="1612265"/>
            <a:ext cx="906780" cy="422465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20"/>
            </p:custDataLst>
          </p:nvPr>
        </p:nvSpPr>
        <p:spPr>
          <a:xfrm>
            <a:off x="6878955" y="513080"/>
            <a:ext cx="1454150" cy="729615"/>
          </a:xfrm>
          <a:prstGeom prst="rect">
            <a:avLst/>
          </a:prstGeom>
          <a:noFill/>
          <a:ln w="25400">
            <a:solidFill>
              <a:srgbClr val="F6F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>
            <p:custDataLst>
              <p:tags r:id="rId21"/>
            </p:custDataLst>
          </p:nvPr>
        </p:nvSpPr>
        <p:spPr>
          <a:xfrm>
            <a:off x="6872605" y="577215"/>
            <a:ext cx="1460500" cy="665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r>
              <a:rPr lang="en-US" altLang="zh-CN" sz="3600" b="1" i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</a:t>
            </a:r>
            <a:endParaRPr lang="zh-CN" altLang="en-US" sz="36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738235" y="513080"/>
            <a:ext cx="2136140" cy="748030"/>
            <a:chOff x="2825" y="4507"/>
            <a:chExt cx="2803" cy="1669"/>
          </a:xfrm>
        </p:grpSpPr>
        <p:sp>
          <p:nvSpPr>
            <p:cNvPr id="54" name="矩形 53"/>
            <p:cNvSpPr/>
            <p:nvPr>
              <p:custDataLst>
                <p:tags r:id="rId22"/>
              </p:custDataLst>
            </p:nvPr>
          </p:nvSpPr>
          <p:spPr>
            <a:xfrm>
              <a:off x="2825" y="4507"/>
              <a:ext cx="2803" cy="1628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>
              <p:custDataLst>
                <p:tags r:id="rId23"/>
              </p:custDataLst>
            </p:nvPr>
          </p:nvSpPr>
          <p:spPr>
            <a:xfrm>
              <a:off x="2973" y="4691"/>
              <a:ext cx="2423" cy="14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p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计数单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位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40" grpId="0"/>
      <p:bldP spid="40" grpId="1"/>
      <p:bldP spid="8" grpId="0"/>
      <p:bldP spid="8" grpId="1"/>
      <p:bldP spid="9" grpId="0"/>
      <p:bldP spid="9" grpId="1"/>
      <p:bldP spid="41" grpId="0"/>
      <p:bldP spid="41" grpId="1"/>
      <p:bldP spid="47" grpId="0" bldLvl="0" animBg="1"/>
      <p:bldP spid="47" grpId="1" animBg="1"/>
      <p:bldP spid="49" grpId="0" bldLvl="0" animBg="1"/>
      <p:bldP spid="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3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总结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15" name="文本框 14"/>
          <p:cNvSpPr txBox="1"/>
          <p:nvPr/>
        </p:nvSpPr>
        <p:spPr>
          <a:xfrm>
            <a:off x="1852930" y="2417445"/>
            <a:ext cx="815467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通过学习，你有哪些收获？</a:t>
            </a:r>
            <a:endParaRPr lang="zh-CN" altLang="en-US" sz="36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我会复习</a:t>
              </a:r>
              <a:endParaRPr lang="en-US" altLang="zh-CN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grpSp>
        <p:nvGrpSpPr>
          <p:cNvPr id="7" name="组合 6"/>
          <p:cNvGrpSpPr/>
          <p:nvPr/>
        </p:nvGrpSpPr>
        <p:grpSpPr>
          <a:xfrm>
            <a:off x="1090930" y="2265680"/>
            <a:ext cx="1786255" cy="1799590"/>
            <a:chOff x="1718" y="3568"/>
            <a:chExt cx="2813" cy="2834"/>
          </a:xfrm>
        </p:grpSpPr>
        <p:sp>
          <p:nvSpPr>
            <p:cNvPr id="87" name="矩形 86"/>
            <p:cNvSpPr/>
            <p:nvPr>
              <p:custDataLst>
                <p:tags r:id="rId5"/>
              </p:custDataLst>
            </p:nvPr>
          </p:nvSpPr>
          <p:spPr>
            <a:xfrm>
              <a:off x="1718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>
              <p:custDataLst>
                <p:tags r:id="rId6"/>
              </p:custDataLst>
            </p:nvPr>
          </p:nvSpPr>
          <p:spPr>
            <a:xfrm>
              <a:off x="28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7"/>
              </p:custDataLst>
            </p:nvPr>
          </p:nvSpPr>
          <p:spPr>
            <a:xfrm>
              <a:off x="42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8"/>
              </p:custDataLst>
            </p:nvPr>
          </p:nvSpPr>
          <p:spPr>
            <a:xfrm>
              <a:off x="2001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9"/>
              </p:custDataLst>
            </p:nvPr>
          </p:nvSpPr>
          <p:spPr>
            <a:xfrm>
              <a:off x="2286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10"/>
              </p:custDataLst>
            </p:nvPr>
          </p:nvSpPr>
          <p:spPr>
            <a:xfrm>
              <a:off x="312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>
              <p:custDataLst>
                <p:tags r:id="rId11"/>
              </p:custDataLst>
            </p:nvPr>
          </p:nvSpPr>
          <p:spPr>
            <a:xfrm>
              <a:off x="3412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2567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13"/>
              </p:custDataLst>
            </p:nvPr>
          </p:nvSpPr>
          <p:spPr>
            <a:xfrm>
              <a:off x="3696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>
              <p:custDataLst>
                <p:tags r:id="rId14"/>
              </p:custDataLst>
            </p:nvPr>
          </p:nvSpPr>
          <p:spPr>
            <a:xfrm>
              <a:off x="396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61155" y="1044575"/>
            <a:ext cx="1772285" cy="1800225"/>
            <a:chOff x="1741" y="3568"/>
            <a:chExt cx="2791" cy="2835"/>
          </a:xfrm>
        </p:grpSpPr>
        <p:sp>
          <p:nvSpPr>
            <p:cNvPr id="10" name="矩形 9"/>
            <p:cNvSpPr/>
            <p:nvPr>
              <p:custDataLst>
                <p:tags r:id="rId15"/>
              </p:custDataLst>
            </p:nvPr>
          </p:nvSpPr>
          <p:spPr>
            <a:xfrm>
              <a:off x="1741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16"/>
              </p:custDataLst>
            </p:nvPr>
          </p:nvSpPr>
          <p:spPr>
            <a:xfrm>
              <a:off x="28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17"/>
              </p:custDataLst>
            </p:nvPr>
          </p:nvSpPr>
          <p:spPr>
            <a:xfrm>
              <a:off x="42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18"/>
              </p:custDataLst>
            </p:nvPr>
          </p:nvSpPr>
          <p:spPr>
            <a:xfrm>
              <a:off x="2024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19"/>
              </p:custDataLst>
            </p:nvPr>
          </p:nvSpPr>
          <p:spPr>
            <a:xfrm>
              <a:off x="2286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>
              <p:custDataLst>
                <p:tags r:id="rId20"/>
              </p:custDataLst>
            </p:nvPr>
          </p:nvSpPr>
          <p:spPr>
            <a:xfrm>
              <a:off x="312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21"/>
              </p:custDataLst>
            </p:nvPr>
          </p:nvSpPr>
          <p:spPr>
            <a:xfrm>
              <a:off x="3412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22"/>
              </p:custDataLst>
            </p:nvPr>
          </p:nvSpPr>
          <p:spPr>
            <a:xfrm>
              <a:off x="2567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>
              <p:custDataLst>
                <p:tags r:id="rId23"/>
              </p:custDataLst>
            </p:nvPr>
          </p:nvSpPr>
          <p:spPr>
            <a:xfrm>
              <a:off x="3696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24"/>
              </p:custDataLst>
            </p:nvPr>
          </p:nvSpPr>
          <p:spPr>
            <a:xfrm>
              <a:off x="396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37935" y="1044575"/>
            <a:ext cx="1772285" cy="1800225"/>
            <a:chOff x="1741" y="3568"/>
            <a:chExt cx="2791" cy="2835"/>
          </a:xfrm>
        </p:grpSpPr>
        <p:sp>
          <p:nvSpPr>
            <p:cNvPr id="23" name="矩形 22"/>
            <p:cNvSpPr/>
            <p:nvPr>
              <p:custDataLst>
                <p:tags r:id="rId25"/>
              </p:custDataLst>
            </p:nvPr>
          </p:nvSpPr>
          <p:spPr>
            <a:xfrm>
              <a:off x="1741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6"/>
              </p:custDataLst>
            </p:nvPr>
          </p:nvSpPr>
          <p:spPr>
            <a:xfrm>
              <a:off x="28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>
              <p:custDataLst>
                <p:tags r:id="rId27"/>
              </p:custDataLst>
            </p:nvPr>
          </p:nvSpPr>
          <p:spPr>
            <a:xfrm>
              <a:off x="42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8"/>
              </p:custDataLst>
            </p:nvPr>
          </p:nvSpPr>
          <p:spPr>
            <a:xfrm>
              <a:off x="2024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>
              <p:custDataLst>
                <p:tags r:id="rId29"/>
              </p:custDataLst>
            </p:nvPr>
          </p:nvSpPr>
          <p:spPr>
            <a:xfrm>
              <a:off x="2286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30"/>
              </p:custDataLst>
            </p:nvPr>
          </p:nvSpPr>
          <p:spPr>
            <a:xfrm>
              <a:off x="312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>
              <p:custDataLst>
                <p:tags r:id="rId31"/>
              </p:custDataLst>
            </p:nvPr>
          </p:nvSpPr>
          <p:spPr>
            <a:xfrm>
              <a:off x="3412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32"/>
              </p:custDataLst>
            </p:nvPr>
          </p:nvSpPr>
          <p:spPr>
            <a:xfrm>
              <a:off x="2567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>
              <p:custDataLst>
                <p:tags r:id="rId33"/>
              </p:custDataLst>
            </p:nvPr>
          </p:nvSpPr>
          <p:spPr>
            <a:xfrm>
              <a:off x="3696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>
              <p:custDataLst>
                <p:tags r:id="rId34"/>
              </p:custDataLst>
            </p:nvPr>
          </p:nvSpPr>
          <p:spPr>
            <a:xfrm>
              <a:off x="396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461375" y="1044575"/>
            <a:ext cx="1772285" cy="1800225"/>
            <a:chOff x="1741" y="3568"/>
            <a:chExt cx="2791" cy="2835"/>
          </a:xfrm>
        </p:grpSpPr>
        <p:sp>
          <p:nvSpPr>
            <p:cNvPr id="41" name="矩形 40"/>
            <p:cNvSpPr/>
            <p:nvPr>
              <p:custDataLst>
                <p:tags r:id="rId35"/>
              </p:custDataLst>
            </p:nvPr>
          </p:nvSpPr>
          <p:spPr>
            <a:xfrm>
              <a:off x="1741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>
              <p:custDataLst>
                <p:tags r:id="rId36"/>
              </p:custDataLst>
            </p:nvPr>
          </p:nvSpPr>
          <p:spPr>
            <a:xfrm>
              <a:off x="28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>
              <p:custDataLst>
                <p:tags r:id="rId37"/>
              </p:custDataLst>
            </p:nvPr>
          </p:nvSpPr>
          <p:spPr>
            <a:xfrm>
              <a:off x="424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>
              <p:custDataLst>
                <p:tags r:id="rId38"/>
              </p:custDataLst>
            </p:nvPr>
          </p:nvSpPr>
          <p:spPr>
            <a:xfrm>
              <a:off x="2024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>
              <p:custDataLst>
                <p:tags r:id="rId39"/>
              </p:custDataLst>
            </p:nvPr>
          </p:nvSpPr>
          <p:spPr>
            <a:xfrm>
              <a:off x="2286" y="3568"/>
              <a:ext cx="283" cy="283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>
              <p:custDataLst>
                <p:tags r:id="rId40"/>
              </p:custDataLst>
            </p:nvPr>
          </p:nvSpPr>
          <p:spPr>
            <a:xfrm>
              <a:off x="312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>
              <p:custDataLst>
                <p:tags r:id="rId41"/>
              </p:custDataLst>
            </p:nvPr>
          </p:nvSpPr>
          <p:spPr>
            <a:xfrm>
              <a:off x="3412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>
              <p:custDataLst>
                <p:tags r:id="rId42"/>
              </p:custDataLst>
            </p:nvPr>
          </p:nvSpPr>
          <p:spPr>
            <a:xfrm>
              <a:off x="2567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>
              <p:custDataLst>
                <p:tags r:id="rId43"/>
              </p:custDataLst>
            </p:nvPr>
          </p:nvSpPr>
          <p:spPr>
            <a:xfrm>
              <a:off x="3696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>
              <p:custDataLst>
                <p:tags r:id="rId44"/>
              </p:custDataLst>
            </p:nvPr>
          </p:nvSpPr>
          <p:spPr>
            <a:xfrm>
              <a:off x="3969" y="3568"/>
              <a:ext cx="283" cy="283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2" name="AutoShape 91"/>
          <p:cNvSpPr/>
          <p:nvPr>
            <p:custDataLst>
              <p:tags r:id="rId45"/>
            </p:custDataLst>
          </p:nvPr>
        </p:nvSpPr>
        <p:spPr>
          <a:xfrm rot="16200000">
            <a:off x="7050405" y="-147955"/>
            <a:ext cx="362585" cy="6628130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46"/>
            </p:custDataLst>
          </p:nvPr>
        </p:nvSpPr>
        <p:spPr>
          <a:xfrm>
            <a:off x="4340860" y="4065905"/>
            <a:ext cx="7113905" cy="8394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l"/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0.3    +     0.3     +    0.3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4" name="文本框 53"/>
          <p:cNvSpPr txBox="1"/>
          <p:nvPr>
            <p:custDataLst>
              <p:tags r:id="rId47"/>
            </p:custDataLst>
          </p:nvPr>
        </p:nvSpPr>
        <p:spPr>
          <a:xfrm>
            <a:off x="4865370" y="4781550"/>
            <a:ext cx="62014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0.3    ×       3     </a:t>
            </a:r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7120" y="2265680"/>
            <a:ext cx="179705" cy="18002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268730" y="2265680"/>
            <a:ext cx="179705" cy="18002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463040" y="2265680"/>
            <a:ext cx="179705" cy="18002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090930" y="2265680"/>
            <a:ext cx="1800000" cy="1800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8"/>
            </p:custDataLst>
          </p:nvPr>
        </p:nvSpPr>
        <p:spPr>
          <a:xfrm>
            <a:off x="6863715" y="3347085"/>
            <a:ext cx="539750" cy="718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3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2" grpId="1" animBg="1"/>
      <p:bldP spid="53" grpId="0"/>
      <p:bldP spid="54" grpId="0"/>
      <p:bldP spid="55" grpId="0" bldLvl="0" animBg="1"/>
      <p:bldP spid="55" grpId="1" animBg="1"/>
      <p:bldP spid="6" grpId="0" animBg="1"/>
      <p:bldP spid="6" grpId="1" animBg="1"/>
      <p:bldP spid="56" grpId="0" bldLvl="0" animBg="1"/>
      <p:bldP spid="56" grpId="1" animBg="1"/>
      <p:bldP spid="57" grpId="0" bldLvl="0" animBg="1"/>
      <p:bldP spid="57" grpId="1" animBg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6348730" y="1684655"/>
            <a:ext cx="4724238" cy="3551673"/>
            <a:chOff x="6170" y="1645"/>
            <a:chExt cx="10438" cy="8106"/>
          </a:xfrm>
        </p:grpSpPr>
        <p:grpSp>
          <p:nvGrpSpPr>
            <p:cNvPr id="8" name="组合 7"/>
            <p:cNvGrpSpPr/>
            <p:nvPr/>
          </p:nvGrpSpPr>
          <p:grpSpPr>
            <a:xfrm>
              <a:off x="6553" y="1645"/>
              <a:ext cx="2791" cy="2835"/>
              <a:chOff x="1741" y="3568"/>
              <a:chExt cx="2791" cy="2835"/>
            </a:xfrm>
          </p:grpSpPr>
          <p:sp>
            <p:nvSpPr>
              <p:cNvPr id="10" name="矩形 9"/>
              <p:cNvSpPr/>
              <p:nvPr>
                <p:custDataLst>
                  <p:tags r:id="rId2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>
                <p:custDataLst>
                  <p:tags r:id="rId9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981" y="1645"/>
              <a:ext cx="2791" cy="2835"/>
              <a:chOff x="1741" y="3568"/>
              <a:chExt cx="2791" cy="2835"/>
            </a:xfrm>
          </p:grpSpPr>
          <p:sp>
            <p:nvSpPr>
              <p:cNvPr id="23" name="矩形 22"/>
              <p:cNvSpPr/>
              <p:nvPr>
                <p:custDataLst>
                  <p:tags r:id="rId12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>
                <p:custDataLst>
                  <p:tags r:id="rId13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>
                <p:custDataLst>
                  <p:tags r:id="rId14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>
                <p:custDataLst>
                  <p:tags r:id="rId15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>
                <p:custDataLst>
                  <p:tags r:id="rId16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>
                <p:custDataLst>
                  <p:tags r:id="rId17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>
                <p:custDataLst>
                  <p:tags r:id="rId18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>
                <p:custDataLst>
                  <p:tags r:id="rId19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>
                <p:custDataLst>
                  <p:tags r:id="rId20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>
                <p:custDataLst>
                  <p:tags r:id="rId21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3325" y="1645"/>
              <a:ext cx="2791" cy="2835"/>
              <a:chOff x="1741" y="3568"/>
              <a:chExt cx="2791" cy="2835"/>
            </a:xfrm>
          </p:grpSpPr>
          <p:sp>
            <p:nvSpPr>
              <p:cNvPr id="41" name="矩形 40"/>
              <p:cNvSpPr/>
              <p:nvPr>
                <p:custDataLst>
                  <p:tags r:id="rId22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>
                <p:custDataLst>
                  <p:tags r:id="rId23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>
                <p:custDataLst>
                  <p:tags r:id="rId24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>
                <p:custDataLst>
                  <p:tags r:id="rId25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>
                <p:custDataLst>
                  <p:tags r:id="rId26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>
                <p:custDataLst>
                  <p:tags r:id="rId27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>
                <p:custDataLst>
                  <p:tags r:id="rId28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>
                <p:custDataLst>
                  <p:tags r:id="rId29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>
                <p:custDataLst>
                  <p:tags r:id="rId30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>
                <p:custDataLst>
                  <p:tags r:id="rId31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2" name="AutoShape 91"/>
            <p:cNvSpPr/>
            <p:nvPr>
              <p:custDataLst>
                <p:tags r:id="rId32"/>
              </p:custDataLst>
            </p:nvPr>
          </p:nvSpPr>
          <p:spPr>
            <a:xfrm rot="16200000">
              <a:off x="11103" y="-233"/>
              <a:ext cx="571" cy="10438"/>
            </a:xfrm>
            <a:prstGeom prst="leftBrace">
              <a:avLst>
                <a:gd name="adj1" fmla="val 51894"/>
                <a:gd name="adj2" fmla="val 50000"/>
              </a:avLst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33"/>
              </p:custDataLst>
            </p:nvPr>
          </p:nvSpPr>
          <p:spPr>
            <a:xfrm>
              <a:off x="6553" y="6669"/>
              <a:ext cx="9790" cy="13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pPr algn="l"/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0.3  +   0.3   +   0.3 </a:t>
              </a:r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</a:t>
              </a:r>
              <a:endPara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endPara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34"/>
              </p:custDataLst>
            </p:nvPr>
          </p:nvSpPr>
          <p:spPr>
            <a:xfrm>
              <a:off x="7940" y="8279"/>
              <a:ext cx="7326" cy="14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0.3  ×    3     </a:t>
              </a:r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endPara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5"/>
              </p:custDataLst>
            </p:nvPr>
          </p:nvSpPr>
          <p:spPr>
            <a:xfrm>
              <a:off x="10809" y="5271"/>
              <a:ext cx="850" cy="11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?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55345" y="1681480"/>
            <a:ext cx="4895850" cy="3555365"/>
            <a:chOff x="1347" y="2648"/>
            <a:chExt cx="7710" cy="5599"/>
          </a:xfrm>
        </p:grpSpPr>
        <p:sp>
          <p:nvSpPr>
            <p:cNvPr id="5" name="矩形 4"/>
            <p:cNvSpPr/>
            <p:nvPr>
              <p:custDataLst>
                <p:tags r:id="rId36"/>
              </p:custDataLst>
            </p:nvPr>
          </p:nvSpPr>
          <p:spPr>
            <a:xfrm>
              <a:off x="1347" y="2658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37"/>
              </p:custDataLst>
            </p:nvPr>
          </p:nvSpPr>
          <p:spPr>
            <a:xfrm>
              <a:off x="1478" y="2748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38"/>
              </p:custDataLst>
            </p:nvPr>
          </p:nvSpPr>
          <p:spPr>
            <a:xfrm>
              <a:off x="1619" y="283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39"/>
              </p:custDataLst>
            </p:nvPr>
          </p:nvSpPr>
          <p:spPr>
            <a:xfrm>
              <a:off x="1842" y="6246"/>
              <a:ext cx="7099" cy="6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pPr algn="l"/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8  +     8    +    8    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/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40"/>
              </p:custDataLst>
            </p:nvPr>
          </p:nvSpPr>
          <p:spPr>
            <a:xfrm>
              <a:off x="2789" y="7231"/>
              <a:ext cx="544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l"/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8</a:t>
              </a:r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×       3    </a:t>
              </a:r>
              <a:r>
                <a:rPr lang="en-US" altLang="zh-CN" sz="36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</a:t>
              </a:r>
              <a:endPara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5" name="AutoShape 91"/>
            <p:cNvSpPr/>
            <p:nvPr>
              <p:custDataLst>
                <p:tags r:id="rId41"/>
              </p:custDataLst>
            </p:nvPr>
          </p:nvSpPr>
          <p:spPr>
            <a:xfrm rot="16200000">
              <a:off x="5356" y="1522"/>
              <a:ext cx="286" cy="7040"/>
            </a:xfrm>
            <a:prstGeom prst="leftBrace">
              <a:avLst>
                <a:gd name="adj1" fmla="val 51894"/>
                <a:gd name="adj2" fmla="val 50000"/>
              </a:avLst>
            </a:pr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42"/>
              </p:custDataLst>
            </p:nvPr>
          </p:nvSpPr>
          <p:spPr>
            <a:xfrm>
              <a:off x="5291" y="5286"/>
              <a:ext cx="45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?</a:t>
              </a:r>
              <a:endParaRPr lang="en-US" altLang="zh-CN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43"/>
              </p:custDataLst>
            </p:nvPr>
          </p:nvSpPr>
          <p:spPr>
            <a:xfrm>
              <a:off x="1730" y="293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44"/>
              </p:custDataLst>
            </p:nvPr>
          </p:nvSpPr>
          <p:spPr>
            <a:xfrm>
              <a:off x="1842" y="303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45"/>
              </p:custDataLst>
            </p:nvPr>
          </p:nvSpPr>
          <p:spPr>
            <a:xfrm>
              <a:off x="1953" y="313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46"/>
              </p:custDataLst>
            </p:nvPr>
          </p:nvSpPr>
          <p:spPr>
            <a:xfrm>
              <a:off x="2064" y="323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>
              <p:custDataLst>
                <p:tags r:id="rId47"/>
              </p:custDataLst>
            </p:nvPr>
          </p:nvSpPr>
          <p:spPr>
            <a:xfrm>
              <a:off x="2176" y="333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>
              <p:custDataLst>
                <p:tags r:id="rId48"/>
              </p:custDataLst>
            </p:nvPr>
          </p:nvSpPr>
          <p:spPr>
            <a:xfrm>
              <a:off x="4032" y="2648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>
              <p:custDataLst>
                <p:tags r:id="rId49"/>
              </p:custDataLst>
            </p:nvPr>
          </p:nvSpPr>
          <p:spPr>
            <a:xfrm>
              <a:off x="4163" y="2738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>
              <p:custDataLst>
                <p:tags r:id="rId50"/>
              </p:custDataLst>
            </p:nvPr>
          </p:nvSpPr>
          <p:spPr>
            <a:xfrm>
              <a:off x="4315" y="285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>
              <p:custDataLst>
                <p:tags r:id="rId51"/>
              </p:custDataLst>
            </p:nvPr>
          </p:nvSpPr>
          <p:spPr>
            <a:xfrm>
              <a:off x="4426" y="295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>
              <p:custDataLst>
                <p:tags r:id="rId52"/>
              </p:custDataLst>
            </p:nvPr>
          </p:nvSpPr>
          <p:spPr>
            <a:xfrm>
              <a:off x="4538" y="305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>
              <p:custDataLst>
                <p:tags r:id="rId53"/>
              </p:custDataLst>
            </p:nvPr>
          </p:nvSpPr>
          <p:spPr>
            <a:xfrm>
              <a:off x="4649" y="315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>
              <p:custDataLst>
                <p:tags r:id="rId54"/>
              </p:custDataLst>
            </p:nvPr>
          </p:nvSpPr>
          <p:spPr>
            <a:xfrm>
              <a:off x="4760" y="325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>
              <p:custDataLst>
                <p:tags r:id="rId55"/>
              </p:custDataLst>
            </p:nvPr>
          </p:nvSpPr>
          <p:spPr>
            <a:xfrm>
              <a:off x="4872" y="3355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>
              <p:custDataLst>
                <p:tags r:id="rId56"/>
              </p:custDataLst>
            </p:nvPr>
          </p:nvSpPr>
          <p:spPr>
            <a:xfrm>
              <a:off x="6650" y="2663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>
              <p:custDataLst>
                <p:tags r:id="rId57"/>
              </p:custDataLst>
            </p:nvPr>
          </p:nvSpPr>
          <p:spPr>
            <a:xfrm>
              <a:off x="6781" y="2753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>
              <p:custDataLst>
                <p:tags r:id="rId58"/>
              </p:custDataLst>
            </p:nvPr>
          </p:nvSpPr>
          <p:spPr>
            <a:xfrm>
              <a:off x="6922" y="2880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>
              <p:custDataLst>
                <p:tags r:id="rId59"/>
              </p:custDataLst>
            </p:nvPr>
          </p:nvSpPr>
          <p:spPr>
            <a:xfrm>
              <a:off x="7033" y="2980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>
              <p:custDataLst>
                <p:tags r:id="rId60"/>
              </p:custDataLst>
            </p:nvPr>
          </p:nvSpPr>
          <p:spPr>
            <a:xfrm>
              <a:off x="7145" y="3080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>
              <p:custDataLst>
                <p:tags r:id="rId61"/>
              </p:custDataLst>
            </p:nvPr>
          </p:nvSpPr>
          <p:spPr>
            <a:xfrm>
              <a:off x="7256" y="3180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>
              <p:custDataLst>
                <p:tags r:id="rId62"/>
              </p:custDataLst>
            </p:nvPr>
          </p:nvSpPr>
          <p:spPr>
            <a:xfrm>
              <a:off x="7367" y="3280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>
              <p:custDataLst>
                <p:tags r:id="rId63"/>
              </p:custDataLst>
            </p:nvPr>
          </p:nvSpPr>
          <p:spPr>
            <a:xfrm>
              <a:off x="7479" y="3380"/>
              <a:ext cx="1579" cy="14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2" name="文本框 1"/>
            <p:cNvSpPr txBox="1"/>
            <p:nvPr>
              <p:custDataLst>
                <p:tags r:id="rId64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我会复习</a:t>
              </a:r>
              <a:endParaRPr lang="en-US" altLang="zh-CN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>
              <p:custDataLst>
                <p:tags r:id="rId6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8" name="文本框 7"/>
          <p:cNvSpPr txBox="1"/>
          <p:nvPr/>
        </p:nvSpPr>
        <p:spPr>
          <a:xfrm>
            <a:off x="929005" y="1482725"/>
            <a:ext cx="96920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直接列出算式，并说一说是怎么想的？</a:t>
            </a:r>
            <a:endParaRPr 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夏季，西瓜每千克0.8元，买3千克一共需要多少元？</a:t>
            </a:r>
            <a:endParaRPr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 descr="6b85feae84239737d29b33ae18f4b8b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41255" y="4348480"/>
            <a:ext cx="2386330" cy="2386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9005" y="3656330"/>
            <a:ext cx="10427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蜂鸟每分钟可以飞行</a:t>
            </a:r>
            <a:r>
              <a:rPr 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0.8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千</a:t>
            </a:r>
            <a:r>
              <a:rPr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米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分钟一共飞行多少千米</a:t>
            </a:r>
            <a:r>
              <a:rPr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？</a:t>
            </a:r>
            <a:endParaRPr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3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808480" y="3716655"/>
            <a:ext cx="8513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写一写、画一画，把自己思考过程记录下来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endParaRPr lang="en-US" altLang="zh-CN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93115" y="2288540"/>
            <a:ext cx="10624185" cy="4485640"/>
            <a:chOff x="1727" y="1682"/>
            <a:chExt cx="15374" cy="2623"/>
          </a:xfrm>
        </p:grpSpPr>
        <p:sp>
          <p:nvSpPr>
            <p:cNvPr id="17" name="圆角矩形 16"/>
            <p:cNvSpPr/>
            <p:nvPr>
              <p:custDataLst>
                <p:tags r:id="rId7"/>
              </p:custDataLst>
            </p:nvPr>
          </p:nvSpPr>
          <p:spPr>
            <a:xfrm>
              <a:off x="2480" y="1938"/>
              <a:ext cx="14114" cy="1943"/>
            </a:xfrm>
            <a:prstGeom prst="roundRect">
              <a:avLst>
                <a:gd name="adj" fmla="val 24939"/>
              </a:avLst>
            </a:prstGeom>
            <a:noFill/>
            <a:ln w="34925" cmpd="sng">
              <a:solidFill>
                <a:srgbClr val="FFF8A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千库网_铅笔橡皮作业本卡通图片绘画_元素编号13497723"/>
            <p:cNvPicPr>
              <a:picLocks noChangeAspect="1"/>
            </p:cNvPicPr>
            <p:nvPr/>
          </p:nvPicPr>
          <p:blipFill>
            <a:blip r:embed="rId8"/>
            <a:srcRect l="6796" t="50000" r="64630" b="10620"/>
            <a:stretch>
              <a:fillRect/>
            </a:stretch>
          </p:blipFill>
          <p:spPr>
            <a:xfrm rot="5400000">
              <a:off x="1927" y="1482"/>
              <a:ext cx="1056" cy="1456"/>
            </a:xfrm>
            <a:prstGeom prst="rect">
              <a:avLst/>
            </a:prstGeom>
          </p:spPr>
        </p:pic>
        <p:pic>
          <p:nvPicPr>
            <p:cNvPr id="15" name="图片 14" descr="千库网_黄色文具铅笔_元素编号1190416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48101" t="63641" r="916" b="7077"/>
            <a:stretch>
              <a:fillRect/>
            </a:stretch>
          </p:blipFill>
          <p:spPr>
            <a:xfrm>
              <a:off x="15499" y="3385"/>
              <a:ext cx="1602" cy="92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1849120" y="4530090"/>
            <a:ext cx="8513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独立完成后，在小组里互相交流自己的想法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1660525" y="1772285"/>
            <a:ext cx="9650730" cy="635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0.8</a:t>
            </a:r>
            <a:r>
              <a:rPr lang="zh-CN" altLang="en-US" sz="3200" i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×</a:t>
            </a:r>
            <a:r>
              <a:rPr lang="zh-CN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3怎样计算呢？你能尝试说清楚其中的道理吗？</a:t>
            </a:r>
            <a:r>
              <a:rPr lang="en-US" altLang="zh-CN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zh-CN" alt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1798320" y="2860675"/>
            <a:ext cx="85134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探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究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</a:t>
            </a:r>
            <a:endParaRPr lang="zh-CN"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1748155" y="1122680"/>
            <a:ext cx="9563100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32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夏季，西瓜每千克0.8元，买3千克一共需要多少元？</a:t>
            </a:r>
            <a:endParaRPr sz="32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grpSp>
        <p:nvGrpSpPr>
          <p:cNvPr id="43" name="组合 42"/>
          <p:cNvGrpSpPr/>
          <p:nvPr/>
        </p:nvGrpSpPr>
        <p:grpSpPr>
          <a:xfrm>
            <a:off x="592455" y="2063115"/>
            <a:ext cx="2584642" cy="2500394"/>
            <a:chOff x="1596" y="1825"/>
            <a:chExt cx="3125" cy="2884"/>
          </a:xfrm>
        </p:grpSpPr>
        <p:sp>
          <p:nvSpPr>
            <p:cNvPr id="31" name="TextBox 16"/>
            <p:cNvSpPr txBox="1"/>
            <p:nvPr>
              <p:custDataLst>
                <p:tags r:id="rId5"/>
              </p:custDataLst>
            </p:nvPr>
          </p:nvSpPr>
          <p:spPr>
            <a:xfrm>
              <a:off x="2676" y="2568"/>
              <a:ext cx="1788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0 . 8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2" name="TextBox 17"/>
            <p:cNvSpPr txBox="1"/>
            <p:nvPr>
              <p:custDataLst>
                <p:tags r:id="rId6"/>
              </p:custDataLst>
            </p:nvPr>
          </p:nvSpPr>
          <p:spPr>
            <a:xfrm>
              <a:off x="1596" y="3226"/>
              <a:ext cx="3125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＋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 0 . 8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7"/>
              </p:custDataLst>
            </p:nvPr>
          </p:nvCxnSpPr>
          <p:spPr>
            <a:xfrm>
              <a:off x="2448" y="4130"/>
              <a:ext cx="1914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2"/>
            <p:cNvSpPr txBox="1"/>
            <p:nvPr>
              <p:custDataLst>
                <p:tags r:id="rId8"/>
              </p:custDataLst>
            </p:nvPr>
          </p:nvSpPr>
          <p:spPr>
            <a:xfrm>
              <a:off x="2735" y="3965"/>
              <a:ext cx="1586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2 . 4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42" name="TextBox 16"/>
            <p:cNvSpPr txBox="1"/>
            <p:nvPr>
              <p:custDataLst>
                <p:tags r:id="rId9"/>
              </p:custDataLst>
            </p:nvPr>
          </p:nvSpPr>
          <p:spPr>
            <a:xfrm>
              <a:off x="2676" y="1825"/>
              <a:ext cx="1788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0 . 8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390390" y="554990"/>
            <a:ext cx="1440000" cy="1440000"/>
            <a:chOff x="6914" y="874"/>
            <a:chExt cx="1644" cy="1694"/>
          </a:xfrm>
        </p:grpSpPr>
        <p:grpSp>
          <p:nvGrpSpPr>
            <p:cNvPr id="46" name="组合 45"/>
            <p:cNvGrpSpPr/>
            <p:nvPr/>
          </p:nvGrpSpPr>
          <p:grpSpPr>
            <a:xfrm>
              <a:off x="6914" y="874"/>
              <a:ext cx="1644" cy="1694"/>
              <a:chOff x="1741" y="3568"/>
              <a:chExt cx="2791" cy="2835"/>
            </a:xfrm>
          </p:grpSpPr>
          <p:sp>
            <p:nvSpPr>
              <p:cNvPr id="47" name="矩形 46"/>
              <p:cNvSpPr/>
              <p:nvPr>
                <p:custDataLst>
                  <p:tags r:id="rId10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>
                <p:custDataLst>
                  <p:tags r:id="rId11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>
                <p:custDataLst>
                  <p:tags r:id="rId12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>
                <p:custDataLst>
                  <p:tags r:id="rId13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>
                <p:custDataLst>
                  <p:tags r:id="rId14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>
                <p:custDataLst>
                  <p:tags r:id="rId15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>
                <p:custDataLst>
                  <p:tags r:id="rId16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>
                <p:custDataLst>
                  <p:tags r:id="rId17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>
                <p:custDataLst>
                  <p:tags r:id="rId18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>
                <p:custDataLst>
                  <p:tags r:id="rId19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0" name="矩形 79"/>
            <p:cNvSpPr/>
            <p:nvPr>
              <p:custDataLst>
                <p:tags r:id="rId20"/>
              </p:custDataLst>
            </p:nvPr>
          </p:nvSpPr>
          <p:spPr>
            <a:xfrm>
              <a:off x="7406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>
              <p:custDataLst>
                <p:tags r:id="rId21"/>
              </p:custDataLst>
            </p:nvPr>
          </p:nvSpPr>
          <p:spPr>
            <a:xfrm>
              <a:off x="7577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>
              <p:custDataLst>
                <p:tags r:id="rId22"/>
              </p:custDataLst>
            </p:nvPr>
          </p:nvSpPr>
          <p:spPr>
            <a:xfrm>
              <a:off x="7744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>
              <p:custDataLst>
                <p:tags r:id="rId23"/>
              </p:custDataLst>
            </p:nvPr>
          </p:nvSpPr>
          <p:spPr>
            <a:xfrm>
              <a:off x="7911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>
              <p:custDataLst>
                <p:tags r:id="rId24"/>
              </p:custDataLst>
            </p:nvPr>
          </p:nvSpPr>
          <p:spPr>
            <a:xfrm>
              <a:off x="8078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167120" y="554990"/>
            <a:ext cx="1440000" cy="1440000"/>
            <a:chOff x="6914" y="874"/>
            <a:chExt cx="1644" cy="1694"/>
          </a:xfrm>
        </p:grpSpPr>
        <p:grpSp>
          <p:nvGrpSpPr>
            <p:cNvPr id="88" name="组合 87"/>
            <p:cNvGrpSpPr/>
            <p:nvPr/>
          </p:nvGrpSpPr>
          <p:grpSpPr>
            <a:xfrm>
              <a:off x="6914" y="874"/>
              <a:ext cx="1644" cy="1694"/>
              <a:chOff x="1741" y="3568"/>
              <a:chExt cx="2791" cy="2835"/>
            </a:xfrm>
          </p:grpSpPr>
          <p:sp>
            <p:nvSpPr>
              <p:cNvPr id="89" name="矩形 88"/>
              <p:cNvSpPr/>
              <p:nvPr>
                <p:custDataLst>
                  <p:tags r:id="rId25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>
                <p:custDataLst>
                  <p:tags r:id="rId26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>
                <p:custDataLst>
                  <p:tags r:id="rId27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>
                <p:custDataLst>
                  <p:tags r:id="rId28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>
                <p:custDataLst>
                  <p:tags r:id="rId29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>
                <p:custDataLst>
                  <p:tags r:id="rId30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>
                <p:custDataLst>
                  <p:tags r:id="rId31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>
                <p:custDataLst>
                  <p:tags r:id="rId32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>
                <p:custDataLst>
                  <p:tags r:id="rId34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99" name="矩形 98"/>
            <p:cNvSpPr/>
            <p:nvPr>
              <p:custDataLst>
                <p:tags r:id="rId35"/>
              </p:custDataLst>
            </p:nvPr>
          </p:nvSpPr>
          <p:spPr>
            <a:xfrm>
              <a:off x="7406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>
              <p:custDataLst>
                <p:tags r:id="rId36"/>
              </p:custDataLst>
            </p:nvPr>
          </p:nvSpPr>
          <p:spPr>
            <a:xfrm>
              <a:off x="7577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>
              <p:custDataLst>
                <p:tags r:id="rId37"/>
              </p:custDataLst>
            </p:nvPr>
          </p:nvSpPr>
          <p:spPr>
            <a:xfrm>
              <a:off x="7744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>
              <p:custDataLst>
                <p:tags r:id="rId38"/>
              </p:custDataLst>
            </p:nvPr>
          </p:nvSpPr>
          <p:spPr>
            <a:xfrm>
              <a:off x="7911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>
              <p:custDataLst>
                <p:tags r:id="rId39"/>
              </p:custDataLst>
            </p:nvPr>
          </p:nvSpPr>
          <p:spPr>
            <a:xfrm>
              <a:off x="8078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948295" y="554990"/>
            <a:ext cx="1440000" cy="1440000"/>
            <a:chOff x="6914" y="874"/>
            <a:chExt cx="1644" cy="169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914" y="874"/>
              <a:ext cx="1644" cy="1694"/>
              <a:chOff x="1741" y="3568"/>
              <a:chExt cx="2791" cy="2835"/>
            </a:xfrm>
          </p:grpSpPr>
          <p:sp>
            <p:nvSpPr>
              <p:cNvPr id="106" name="矩形 105"/>
              <p:cNvSpPr/>
              <p:nvPr>
                <p:custDataLst>
                  <p:tags r:id="rId40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>
                <p:custDataLst>
                  <p:tags r:id="rId41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>
                <p:custDataLst>
                  <p:tags r:id="rId42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>
                <p:custDataLst>
                  <p:tags r:id="rId43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>
                <p:custDataLst>
                  <p:tags r:id="rId44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>
                <p:custDataLst>
                  <p:tags r:id="rId45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>
                <p:custDataLst>
                  <p:tags r:id="rId46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>
                <p:custDataLst>
                  <p:tags r:id="rId48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>
                <p:custDataLst>
                  <p:tags r:id="rId49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16" name="矩形 115"/>
            <p:cNvSpPr/>
            <p:nvPr>
              <p:custDataLst>
                <p:tags r:id="rId50"/>
              </p:custDataLst>
            </p:nvPr>
          </p:nvSpPr>
          <p:spPr>
            <a:xfrm>
              <a:off x="7406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>
              <p:custDataLst>
                <p:tags r:id="rId51"/>
              </p:custDataLst>
            </p:nvPr>
          </p:nvSpPr>
          <p:spPr>
            <a:xfrm>
              <a:off x="7577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>
              <p:custDataLst>
                <p:tags r:id="rId52"/>
              </p:custDataLst>
            </p:nvPr>
          </p:nvSpPr>
          <p:spPr>
            <a:xfrm>
              <a:off x="7744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>
              <p:custDataLst>
                <p:tags r:id="rId53"/>
              </p:custDataLst>
            </p:nvPr>
          </p:nvSpPr>
          <p:spPr>
            <a:xfrm>
              <a:off x="7911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>
              <p:custDataLst>
                <p:tags r:id="rId54"/>
              </p:custDataLst>
            </p:nvPr>
          </p:nvSpPr>
          <p:spPr>
            <a:xfrm>
              <a:off x="8078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1" name="AutoShape 91"/>
          <p:cNvSpPr/>
          <p:nvPr>
            <p:custDataLst>
              <p:tags r:id="rId55"/>
            </p:custDataLst>
          </p:nvPr>
        </p:nvSpPr>
        <p:spPr>
          <a:xfrm rot="16200000">
            <a:off x="6764020" y="-241300"/>
            <a:ext cx="250190" cy="4999355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" name="文本框 121"/>
          <p:cNvSpPr txBox="1"/>
          <p:nvPr>
            <p:custDataLst>
              <p:tags r:id="rId56"/>
            </p:custDataLst>
          </p:nvPr>
        </p:nvSpPr>
        <p:spPr>
          <a:xfrm>
            <a:off x="4872990" y="2383790"/>
            <a:ext cx="39376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3600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3 个 0.8 是  2.4  </a:t>
            </a:r>
            <a:r>
              <a:rPr lang="en-US" altLang="zh-CN" sz="3600" b="1" dirty="0" smtClean="0">
                <a:solidFill>
                  <a:schemeClr val="bg1"/>
                </a:solidFill>
                <a:sym typeface="+mn-ea"/>
              </a:rPr>
              <a:t>  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4316095" y="3308985"/>
            <a:ext cx="3209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 dirty="0" smtClean="0">
                <a:solidFill>
                  <a:schemeClr val="bg1"/>
                </a:solidFill>
              </a:rPr>
              <a:t>0.8 元 =   8    角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8 × 3  =  24  角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2 4 角 = 2.4  元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24" name="文本框 123"/>
          <p:cNvSpPr txBox="1"/>
          <p:nvPr>
            <p:custDataLst>
              <p:tags r:id="rId57"/>
            </p:custDataLst>
          </p:nvPr>
        </p:nvSpPr>
        <p:spPr>
          <a:xfrm>
            <a:off x="8094345" y="3352165"/>
            <a:ext cx="3651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 dirty="0" smtClean="0">
                <a:solidFill>
                  <a:schemeClr val="bg1"/>
                </a:solidFill>
              </a:rPr>
              <a:t>0.8  </a:t>
            </a:r>
            <a:r>
              <a:rPr lang="zh-CN" altLang="en-US" sz="3600" dirty="0" smtClean="0">
                <a:solidFill>
                  <a:schemeClr val="bg1"/>
                </a:solidFill>
              </a:rPr>
              <a:t>是</a:t>
            </a:r>
            <a:r>
              <a:rPr lang="en-US" altLang="zh-CN" sz="3600" dirty="0" smtClean="0">
                <a:solidFill>
                  <a:schemeClr val="bg1"/>
                </a:solidFill>
              </a:rPr>
              <a:t>  8  </a:t>
            </a:r>
            <a:r>
              <a:rPr lang="zh-CN" altLang="en-US" sz="3600" dirty="0" smtClean="0">
                <a:solidFill>
                  <a:schemeClr val="bg1"/>
                </a:solidFill>
              </a:rPr>
              <a:t>个</a:t>
            </a:r>
            <a:r>
              <a:rPr lang="en-US" altLang="zh-CN" sz="3600" dirty="0" smtClean="0">
                <a:solidFill>
                  <a:schemeClr val="bg1"/>
                </a:solidFill>
              </a:rPr>
              <a:t> 0.1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8  ×  3  =  24 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24  </a:t>
            </a:r>
            <a:r>
              <a:rPr lang="zh-CN" altLang="en-US" sz="3600" dirty="0" smtClean="0">
                <a:solidFill>
                  <a:schemeClr val="bg1"/>
                </a:solidFill>
                <a:sym typeface="+mn-ea"/>
              </a:rPr>
              <a:t>个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0.1 </a:t>
            </a:r>
            <a:r>
              <a:rPr lang="zh-CN" altLang="en-US" sz="3600" dirty="0" smtClean="0">
                <a:solidFill>
                  <a:schemeClr val="bg1"/>
                </a:solidFill>
                <a:sym typeface="+mn-ea"/>
              </a:rPr>
              <a:t>就是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 2.4 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3836670" y="298450"/>
            <a:ext cx="6530975" cy="2809875"/>
          </a:xfrm>
          <a:prstGeom prst="rect">
            <a:avLst/>
          </a:prstGeom>
          <a:solidFill>
            <a:srgbClr val="1B262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907415" y="1895475"/>
            <a:ext cx="2057400" cy="2809875"/>
          </a:xfrm>
          <a:prstGeom prst="rect">
            <a:avLst/>
          </a:prstGeom>
          <a:solidFill>
            <a:srgbClr val="1B262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4225925" y="3108325"/>
            <a:ext cx="3236595" cy="2085340"/>
          </a:xfrm>
          <a:prstGeom prst="rect">
            <a:avLst/>
          </a:prstGeom>
          <a:solidFill>
            <a:srgbClr val="1B262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8094345" y="3429635"/>
            <a:ext cx="3651250" cy="2063115"/>
          </a:xfrm>
          <a:prstGeom prst="rect">
            <a:avLst/>
          </a:prstGeom>
          <a:solidFill>
            <a:srgbClr val="1B262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25" grpId="1" animBg="1"/>
      <p:bldP spid="125" grpId="2" bldLvl="0" animBg="1"/>
      <p:bldP spid="126" grpId="0" bldLvl="0" animBg="1"/>
      <p:bldP spid="127" grpId="0" bldLvl="0" animBg="1"/>
      <p:bldP spid="1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2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grpSp>
        <p:nvGrpSpPr>
          <p:cNvPr id="43" name="组合 42"/>
          <p:cNvGrpSpPr/>
          <p:nvPr/>
        </p:nvGrpSpPr>
        <p:grpSpPr>
          <a:xfrm>
            <a:off x="592455" y="2063115"/>
            <a:ext cx="2584642" cy="2500394"/>
            <a:chOff x="1596" y="1825"/>
            <a:chExt cx="3125" cy="2884"/>
          </a:xfrm>
        </p:grpSpPr>
        <p:sp>
          <p:nvSpPr>
            <p:cNvPr id="31" name="TextBox 16"/>
            <p:cNvSpPr txBox="1"/>
            <p:nvPr>
              <p:custDataLst>
                <p:tags r:id="rId5"/>
              </p:custDataLst>
            </p:nvPr>
          </p:nvSpPr>
          <p:spPr>
            <a:xfrm>
              <a:off x="2676" y="2568"/>
              <a:ext cx="1788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0 . 8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2" name="TextBox 17"/>
            <p:cNvSpPr txBox="1"/>
            <p:nvPr>
              <p:custDataLst>
                <p:tags r:id="rId6"/>
              </p:custDataLst>
            </p:nvPr>
          </p:nvSpPr>
          <p:spPr>
            <a:xfrm>
              <a:off x="1596" y="3226"/>
              <a:ext cx="3125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ea typeface="楷体" panose="02010609060101010101" charset="-122"/>
                  <a:cs typeface="Arial" panose="020B0604020202020204" pitchFamily="34" charset="0"/>
                  <a:sym typeface="+mn-ea"/>
                </a:rPr>
                <a:t>＋</a:t>
              </a:r>
              <a:r>
                <a:rPr lang="en-US" altLang="zh-CN" sz="3600" b="1" dirty="0" smtClean="0">
                  <a:solidFill>
                    <a:schemeClr val="bg1"/>
                  </a:solidFill>
                </a:rPr>
                <a:t> 0 . 8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7"/>
              </p:custDataLst>
            </p:nvPr>
          </p:nvCxnSpPr>
          <p:spPr>
            <a:xfrm>
              <a:off x="2448" y="4130"/>
              <a:ext cx="1914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2"/>
            <p:cNvSpPr txBox="1"/>
            <p:nvPr>
              <p:custDataLst>
                <p:tags r:id="rId8"/>
              </p:custDataLst>
            </p:nvPr>
          </p:nvSpPr>
          <p:spPr>
            <a:xfrm>
              <a:off x="2735" y="3965"/>
              <a:ext cx="1586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2 . 4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42" name="TextBox 16"/>
            <p:cNvSpPr txBox="1"/>
            <p:nvPr>
              <p:custDataLst>
                <p:tags r:id="rId9"/>
              </p:custDataLst>
            </p:nvPr>
          </p:nvSpPr>
          <p:spPr>
            <a:xfrm>
              <a:off x="2676" y="1825"/>
              <a:ext cx="1788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 dirty="0" smtClean="0">
                  <a:solidFill>
                    <a:schemeClr val="bg1"/>
                  </a:solidFill>
                </a:rPr>
                <a:t>0 . 8</a:t>
              </a:r>
              <a:endParaRPr lang="en-US" altLang="zh-CN" sz="3600" b="1" spc="11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053840" y="529590"/>
            <a:ext cx="1440000" cy="1440000"/>
            <a:chOff x="6914" y="874"/>
            <a:chExt cx="1644" cy="1694"/>
          </a:xfrm>
        </p:grpSpPr>
        <p:grpSp>
          <p:nvGrpSpPr>
            <p:cNvPr id="46" name="组合 45"/>
            <p:cNvGrpSpPr/>
            <p:nvPr/>
          </p:nvGrpSpPr>
          <p:grpSpPr>
            <a:xfrm>
              <a:off x="6914" y="874"/>
              <a:ext cx="1644" cy="1694"/>
              <a:chOff x="1741" y="3568"/>
              <a:chExt cx="2791" cy="2835"/>
            </a:xfrm>
          </p:grpSpPr>
          <p:sp>
            <p:nvSpPr>
              <p:cNvPr id="47" name="矩形 46"/>
              <p:cNvSpPr/>
              <p:nvPr>
                <p:custDataLst>
                  <p:tags r:id="rId10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>
                <p:custDataLst>
                  <p:tags r:id="rId11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>
                <p:custDataLst>
                  <p:tags r:id="rId12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>
                <p:custDataLst>
                  <p:tags r:id="rId13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>
                <p:custDataLst>
                  <p:tags r:id="rId14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>
                <p:custDataLst>
                  <p:tags r:id="rId15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>
                <p:custDataLst>
                  <p:tags r:id="rId16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>
                <p:custDataLst>
                  <p:tags r:id="rId17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>
                <p:custDataLst>
                  <p:tags r:id="rId18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>
                <p:custDataLst>
                  <p:tags r:id="rId19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80" name="矩形 79"/>
            <p:cNvSpPr/>
            <p:nvPr>
              <p:custDataLst>
                <p:tags r:id="rId20"/>
              </p:custDataLst>
            </p:nvPr>
          </p:nvSpPr>
          <p:spPr>
            <a:xfrm>
              <a:off x="7406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>
              <p:custDataLst>
                <p:tags r:id="rId21"/>
              </p:custDataLst>
            </p:nvPr>
          </p:nvSpPr>
          <p:spPr>
            <a:xfrm>
              <a:off x="7577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>
              <p:custDataLst>
                <p:tags r:id="rId22"/>
              </p:custDataLst>
            </p:nvPr>
          </p:nvSpPr>
          <p:spPr>
            <a:xfrm>
              <a:off x="7744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>
              <p:custDataLst>
                <p:tags r:id="rId23"/>
              </p:custDataLst>
            </p:nvPr>
          </p:nvSpPr>
          <p:spPr>
            <a:xfrm>
              <a:off x="7911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>
              <p:custDataLst>
                <p:tags r:id="rId24"/>
              </p:custDataLst>
            </p:nvPr>
          </p:nvSpPr>
          <p:spPr>
            <a:xfrm>
              <a:off x="8078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830570" y="529590"/>
            <a:ext cx="1440000" cy="1440000"/>
            <a:chOff x="6914" y="874"/>
            <a:chExt cx="1644" cy="1694"/>
          </a:xfrm>
        </p:grpSpPr>
        <p:grpSp>
          <p:nvGrpSpPr>
            <p:cNvPr id="88" name="组合 87"/>
            <p:cNvGrpSpPr/>
            <p:nvPr/>
          </p:nvGrpSpPr>
          <p:grpSpPr>
            <a:xfrm>
              <a:off x="6914" y="874"/>
              <a:ext cx="1644" cy="1694"/>
              <a:chOff x="1741" y="3568"/>
              <a:chExt cx="2791" cy="2835"/>
            </a:xfrm>
          </p:grpSpPr>
          <p:sp>
            <p:nvSpPr>
              <p:cNvPr id="89" name="矩形 88"/>
              <p:cNvSpPr/>
              <p:nvPr>
                <p:custDataLst>
                  <p:tags r:id="rId25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>
                <p:custDataLst>
                  <p:tags r:id="rId26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>
                <p:custDataLst>
                  <p:tags r:id="rId27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>
                <p:custDataLst>
                  <p:tags r:id="rId28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>
                <p:custDataLst>
                  <p:tags r:id="rId29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>
                <p:custDataLst>
                  <p:tags r:id="rId30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>
                <p:custDataLst>
                  <p:tags r:id="rId31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>
                <p:custDataLst>
                  <p:tags r:id="rId32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>
                <p:custDataLst>
                  <p:tags r:id="rId33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>
                <p:custDataLst>
                  <p:tags r:id="rId34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99" name="矩形 98"/>
            <p:cNvSpPr/>
            <p:nvPr>
              <p:custDataLst>
                <p:tags r:id="rId35"/>
              </p:custDataLst>
            </p:nvPr>
          </p:nvSpPr>
          <p:spPr>
            <a:xfrm>
              <a:off x="7406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>
              <p:custDataLst>
                <p:tags r:id="rId36"/>
              </p:custDataLst>
            </p:nvPr>
          </p:nvSpPr>
          <p:spPr>
            <a:xfrm>
              <a:off x="7577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>
              <p:custDataLst>
                <p:tags r:id="rId37"/>
              </p:custDataLst>
            </p:nvPr>
          </p:nvSpPr>
          <p:spPr>
            <a:xfrm>
              <a:off x="7744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>
              <p:custDataLst>
                <p:tags r:id="rId38"/>
              </p:custDataLst>
            </p:nvPr>
          </p:nvSpPr>
          <p:spPr>
            <a:xfrm>
              <a:off x="7911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>
              <p:custDataLst>
                <p:tags r:id="rId39"/>
              </p:custDataLst>
            </p:nvPr>
          </p:nvSpPr>
          <p:spPr>
            <a:xfrm>
              <a:off x="8078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611745" y="529590"/>
            <a:ext cx="1440000" cy="1440000"/>
            <a:chOff x="6914" y="874"/>
            <a:chExt cx="1644" cy="169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914" y="874"/>
              <a:ext cx="1644" cy="1694"/>
              <a:chOff x="1741" y="3568"/>
              <a:chExt cx="2791" cy="2835"/>
            </a:xfrm>
          </p:grpSpPr>
          <p:sp>
            <p:nvSpPr>
              <p:cNvPr id="106" name="矩形 105"/>
              <p:cNvSpPr/>
              <p:nvPr>
                <p:custDataLst>
                  <p:tags r:id="rId40"/>
                </p:custDataLst>
              </p:nvPr>
            </p:nvSpPr>
            <p:spPr>
              <a:xfrm>
                <a:off x="1741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7" name="矩形 106"/>
              <p:cNvSpPr/>
              <p:nvPr>
                <p:custDataLst>
                  <p:tags r:id="rId41"/>
                </p:custDataLst>
              </p:nvPr>
            </p:nvSpPr>
            <p:spPr>
              <a:xfrm>
                <a:off x="28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8" name="矩形 107"/>
              <p:cNvSpPr/>
              <p:nvPr>
                <p:custDataLst>
                  <p:tags r:id="rId42"/>
                </p:custDataLst>
              </p:nvPr>
            </p:nvSpPr>
            <p:spPr>
              <a:xfrm>
                <a:off x="424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9" name="矩形 108"/>
              <p:cNvSpPr/>
              <p:nvPr>
                <p:custDataLst>
                  <p:tags r:id="rId43"/>
                </p:custDataLst>
              </p:nvPr>
            </p:nvSpPr>
            <p:spPr>
              <a:xfrm>
                <a:off x="2024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0" name="矩形 109"/>
              <p:cNvSpPr/>
              <p:nvPr>
                <p:custDataLst>
                  <p:tags r:id="rId44"/>
                </p:custDataLst>
              </p:nvPr>
            </p:nvSpPr>
            <p:spPr>
              <a:xfrm>
                <a:off x="2286" y="3568"/>
                <a:ext cx="283" cy="2835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>
                <p:custDataLst>
                  <p:tags r:id="rId45"/>
                </p:custDataLst>
              </p:nvPr>
            </p:nvSpPr>
            <p:spPr>
              <a:xfrm>
                <a:off x="312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2" name="矩形 111"/>
              <p:cNvSpPr/>
              <p:nvPr>
                <p:custDataLst>
                  <p:tags r:id="rId46"/>
                </p:custDataLst>
              </p:nvPr>
            </p:nvSpPr>
            <p:spPr>
              <a:xfrm>
                <a:off x="3412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>
                <p:custDataLst>
                  <p:tags r:id="rId47"/>
                </p:custDataLst>
              </p:nvPr>
            </p:nvSpPr>
            <p:spPr>
              <a:xfrm>
                <a:off x="2567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>
                <p:custDataLst>
                  <p:tags r:id="rId48"/>
                </p:custDataLst>
              </p:nvPr>
            </p:nvSpPr>
            <p:spPr>
              <a:xfrm>
                <a:off x="3696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>
                <p:custDataLst>
                  <p:tags r:id="rId49"/>
                </p:custDataLst>
              </p:nvPr>
            </p:nvSpPr>
            <p:spPr>
              <a:xfrm>
                <a:off x="3969" y="3568"/>
                <a:ext cx="283" cy="283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16" name="矩形 115"/>
            <p:cNvSpPr/>
            <p:nvPr>
              <p:custDataLst>
                <p:tags r:id="rId50"/>
              </p:custDataLst>
            </p:nvPr>
          </p:nvSpPr>
          <p:spPr>
            <a:xfrm>
              <a:off x="7406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>
              <p:custDataLst>
                <p:tags r:id="rId51"/>
              </p:custDataLst>
            </p:nvPr>
          </p:nvSpPr>
          <p:spPr>
            <a:xfrm>
              <a:off x="7577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>
              <p:custDataLst>
                <p:tags r:id="rId52"/>
              </p:custDataLst>
            </p:nvPr>
          </p:nvSpPr>
          <p:spPr>
            <a:xfrm>
              <a:off x="7744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>
              <p:custDataLst>
                <p:tags r:id="rId53"/>
              </p:custDataLst>
            </p:nvPr>
          </p:nvSpPr>
          <p:spPr>
            <a:xfrm>
              <a:off x="7911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>
              <p:custDataLst>
                <p:tags r:id="rId54"/>
              </p:custDataLst>
            </p:nvPr>
          </p:nvSpPr>
          <p:spPr>
            <a:xfrm>
              <a:off x="8078" y="874"/>
              <a:ext cx="167" cy="169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1" name="AutoShape 91"/>
          <p:cNvSpPr/>
          <p:nvPr>
            <p:custDataLst>
              <p:tags r:id="rId55"/>
            </p:custDataLst>
          </p:nvPr>
        </p:nvSpPr>
        <p:spPr>
          <a:xfrm rot="16200000">
            <a:off x="4511675" y="1579880"/>
            <a:ext cx="250190" cy="1165860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" name="文本框 121"/>
          <p:cNvSpPr txBox="1"/>
          <p:nvPr>
            <p:custDataLst>
              <p:tags r:id="rId56"/>
            </p:custDataLst>
          </p:nvPr>
        </p:nvSpPr>
        <p:spPr>
          <a:xfrm>
            <a:off x="4839970" y="2853690"/>
            <a:ext cx="39376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en-US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3600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3 个 0.8 是  2.4  </a:t>
            </a:r>
            <a:r>
              <a:rPr lang="en-US" altLang="zh-CN" sz="3600" b="1" dirty="0" smtClean="0">
                <a:solidFill>
                  <a:schemeClr val="bg1"/>
                </a:solidFill>
                <a:sym typeface="+mn-ea"/>
              </a:rPr>
              <a:t>  </a:t>
            </a:r>
            <a:endParaRPr lang="en-US" altLang="zh-CN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4005580" y="3799205"/>
            <a:ext cx="3209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 dirty="0" smtClean="0">
                <a:solidFill>
                  <a:schemeClr val="bg1"/>
                </a:solidFill>
              </a:rPr>
              <a:t>0.8 元 =   8    角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8 × 3  =  24  角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2 4 角 = 2.4  元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24" name="文本框 123"/>
          <p:cNvSpPr txBox="1"/>
          <p:nvPr>
            <p:custDataLst>
              <p:tags r:id="rId57"/>
            </p:custDataLst>
          </p:nvPr>
        </p:nvSpPr>
        <p:spPr>
          <a:xfrm>
            <a:off x="8037830" y="3799205"/>
            <a:ext cx="3651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3600" dirty="0" smtClean="0">
                <a:solidFill>
                  <a:schemeClr val="bg1"/>
                </a:solidFill>
              </a:rPr>
              <a:t>0.8  </a:t>
            </a:r>
            <a:r>
              <a:rPr lang="zh-CN" altLang="en-US" sz="3600" dirty="0" smtClean="0">
                <a:solidFill>
                  <a:schemeClr val="bg1"/>
                </a:solidFill>
              </a:rPr>
              <a:t>是</a:t>
            </a:r>
            <a:r>
              <a:rPr lang="en-US" altLang="zh-CN" sz="3600" dirty="0" smtClean="0">
                <a:solidFill>
                  <a:schemeClr val="bg1"/>
                </a:solidFill>
              </a:rPr>
              <a:t>  8  </a:t>
            </a:r>
            <a:r>
              <a:rPr lang="zh-CN" altLang="en-US" sz="3600" dirty="0" smtClean="0">
                <a:solidFill>
                  <a:schemeClr val="bg1"/>
                </a:solidFill>
              </a:rPr>
              <a:t>个</a:t>
            </a:r>
            <a:r>
              <a:rPr lang="en-US" altLang="zh-CN" sz="3600" dirty="0" smtClean="0">
                <a:solidFill>
                  <a:schemeClr val="bg1"/>
                </a:solidFill>
              </a:rPr>
              <a:t> 0.1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algn="l">
              <a:buClrTx/>
              <a:buSzTx/>
              <a:buFontTx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8  ×  3  =  24 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24  </a:t>
            </a:r>
            <a:r>
              <a:rPr lang="zh-CN" altLang="en-US" sz="3600" dirty="0" smtClean="0">
                <a:solidFill>
                  <a:schemeClr val="bg1"/>
                </a:solidFill>
                <a:sym typeface="+mn-ea"/>
              </a:rPr>
              <a:t>个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0.1 </a:t>
            </a:r>
            <a:r>
              <a:rPr lang="zh-CN" altLang="en-US" sz="3600" dirty="0" smtClean="0">
                <a:solidFill>
                  <a:schemeClr val="bg1"/>
                </a:solidFill>
                <a:sym typeface="+mn-ea"/>
              </a:rPr>
              <a:t>就是</a:t>
            </a:r>
            <a:r>
              <a:rPr lang="en-US" altLang="zh-CN" sz="3600" dirty="0" smtClean="0">
                <a:solidFill>
                  <a:schemeClr val="bg1"/>
                </a:solidFill>
                <a:sym typeface="+mn-ea"/>
              </a:rPr>
              <a:t> 2.4 </a:t>
            </a:r>
            <a:endParaRPr lang="en-US" altLang="zh-CN" sz="3600" dirty="0" smtClean="0">
              <a:solidFill>
                <a:schemeClr val="bg1"/>
              </a:solidFill>
              <a:sym typeface="+mn-ea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AutoShape 91"/>
          <p:cNvSpPr/>
          <p:nvPr>
            <p:custDataLst>
              <p:tags r:id="rId58"/>
            </p:custDataLst>
          </p:nvPr>
        </p:nvSpPr>
        <p:spPr>
          <a:xfrm rot="16200000">
            <a:off x="6276975" y="1631315"/>
            <a:ext cx="250190" cy="1165860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AutoShape 91"/>
          <p:cNvSpPr/>
          <p:nvPr>
            <p:custDataLst>
              <p:tags r:id="rId59"/>
            </p:custDataLst>
          </p:nvPr>
        </p:nvSpPr>
        <p:spPr>
          <a:xfrm rot="16200000">
            <a:off x="8069580" y="1579880"/>
            <a:ext cx="250190" cy="1165860"/>
          </a:xfrm>
          <a:prstGeom prst="leftBrace">
            <a:avLst>
              <a:gd name="adj1" fmla="val 51894"/>
              <a:gd name="adj2" fmla="val 50000"/>
            </a:avLst>
          </a:pr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" name="文本框 159"/>
          <p:cNvSpPr txBox="1"/>
          <p:nvPr>
            <p:custDataLst>
              <p:tags r:id="rId60"/>
            </p:custDataLst>
          </p:nvPr>
        </p:nvSpPr>
        <p:spPr>
          <a:xfrm>
            <a:off x="4199890" y="2287905"/>
            <a:ext cx="787400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dirty="0" smtClean="0">
                <a:solidFill>
                  <a:schemeClr val="bg1"/>
                </a:solidFill>
              </a:rPr>
              <a:t>0.8</a:t>
            </a:r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61"/>
            </p:custDataLst>
          </p:nvPr>
        </p:nvSpPr>
        <p:spPr>
          <a:xfrm>
            <a:off x="5976620" y="2287905"/>
            <a:ext cx="787400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dirty="0" smtClean="0">
                <a:solidFill>
                  <a:schemeClr val="bg1"/>
                </a:solidFill>
              </a:rPr>
              <a:t>0.8</a:t>
            </a:r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62"/>
            </p:custDataLst>
          </p:nvPr>
        </p:nvSpPr>
        <p:spPr>
          <a:xfrm>
            <a:off x="7844155" y="2242820"/>
            <a:ext cx="787400" cy="46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dirty="0" smtClean="0">
                <a:solidFill>
                  <a:schemeClr val="bg1"/>
                </a:solidFill>
              </a:rPr>
              <a:t>0.8</a:t>
            </a:r>
            <a:endParaRPr lang="en-US" altLang="zh-CN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>
            <p:custDataLst>
              <p:tags r:id="rId1"/>
            </p:custDataLst>
          </p:nvPr>
        </p:nvSpPr>
        <p:spPr>
          <a:xfrm>
            <a:off x="4509770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>
            <p:custDataLst>
              <p:tags r:id="rId2"/>
            </p:custDataLst>
          </p:nvPr>
        </p:nvSpPr>
        <p:spPr>
          <a:xfrm>
            <a:off x="4330065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>
            <p:custDataLst>
              <p:tags r:id="rId3"/>
            </p:custDataLst>
          </p:nvPr>
        </p:nvSpPr>
        <p:spPr>
          <a:xfrm>
            <a:off x="4150360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4"/>
            </p:custDataLst>
          </p:nvPr>
        </p:nvSpPr>
        <p:spPr>
          <a:xfrm>
            <a:off x="3970655" y="1249680"/>
            <a:ext cx="2160000" cy="2160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85" y="0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8790" y="424180"/>
            <a:ext cx="3382645" cy="734695"/>
            <a:chOff x="754" y="668"/>
            <a:chExt cx="5327" cy="1157"/>
          </a:xfrm>
        </p:grpSpPr>
        <p:sp>
          <p:nvSpPr>
            <p:cNvPr id="18" name="文本框 17"/>
            <p:cNvSpPr txBox="1"/>
            <p:nvPr>
              <p:custDataLst>
                <p:tags r:id="rId6"/>
              </p:custDataLst>
            </p:nvPr>
          </p:nvSpPr>
          <p:spPr>
            <a:xfrm>
              <a:off x="2018" y="735"/>
              <a:ext cx="40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我会</a:t>
              </a:r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探究</a:t>
              </a:r>
              <a:endPara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3" t="72153" r="37594" b="2792"/>
            <a:stretch>
              <a:fillRect/>
            </a:stretch>
          </p:blipFill>
          <p:spPr>
            <a:xfrm>
              <a:off x="754" y="668"/>
              <a:ext cx="1290" cy="1157"/>
            </a:xfrm>
            <a:custGeom>
              <a:avLst/>
              <a:gdLst>
                <a:gd name="connsiteX0" fmla="*/ 661307 w 1347107"/>
                <a:gd name="connsiteY0" fmla="*/ 0 h 1208314"/>
                <a:gd name="connsiteX1" fmla="*/ 865415 w 1347107"/>
                <a:gd name="connsiteY1" fmla="*/ 24493 h 1208314"/>
                <a:gd name="connsiteX2" fmla="*/ 1069522 w 1347107"/>
                <a:gd name="connsiteY2" fmla="*/ 155122 h 1208314"/>
                <a:gd name="connsiteX3" fmla="*/ 1338943 w 1347107"/>
                <a:gd name="connsiteY3" fmla="*/ 310243 h 1208314"/>
                <a:gd name="connsiteX4" fmla="*/ 1314450 w 1347107"/>
                <a:gd name="connsiteY4" fmla="*/ 563336 h 1208314"/>
                <a:gd name="connsiteX5" fmla="*/ 1265465 w 1347107"/>
                <a:gd name="connsiteY5" fmla="*/ 759279 h 1208314"/>
                <a:gd name="connsiteX6" fmla="*/ 1347107 w 1347107"/>
                <a:gd name="connsiteY6" fmla="*/ 1012372 h 1208314"/>
                <a:gd name="connsiteX7" fmla="*/ 832757 w 1347107"/>
                <a:gd name="connsiteY7" fmla="*/ 971550 h 1208314"/>
                <a:gd name="connsiteX8" fmla="*/ 595993 w 1347107"/>
                <a:gd name="connsiteY8" fmla="*/ 1208314 h 1208314"/>
                <a:gd name="connsiteX9" fmla="*/ 416379 w 1347107"/>
                <a:gd name="connsiteY9" fmla="*/ 1167493 h 1208314"/>
                <a:gd name="connsiteX10" fmla="*/ 351065 w 1347107"/>
                <a:gd name="connsiteY10" fmla="*/ 751114 h 1208314"/>
                <a:gd name="connsiteX11" fmla="*/ 155122 w 1347107"/>
                <a:gd name="connsiteY11" fmla="*/ 620486 h 1208314"/>
                <a:gd name="connsiteX12" fmla="*/ 0 w 1347107"/>
                <a:gd name="connsiteY12" fmla="*/ 293914 h 1208314"/>
                <a:gd name="connsiteX13" fmla="*/ 449036 w 1347107"/>
                <a:gd name="connsiteY13" fmla="*/ 236764 h 1208314"/>
                <a:gd name="connsiteX14" fmla="*/ 661307 w 1347107"/>
                <a:gd name="connsiteY14" fmla="*/ 0 h 1208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107" h="1208314">
                  <a:moveTo>
                    <a:pt x="661307" y="0"/>
                  </a:moveTo>
                  <a:lnTo>
                    <a:pt x="865415" y="24493"/>
                  </a:lnTo>
                  <a:lnTo>
                    <a:pt x="1069522" y="155122"/>
                  </a:lnTo>
                  <a:lnTo>
                    <a:pt x="1338943" y="310243"/>
                  </a:lnTo>
                  <a:lnTo>
                    <a:pt x="1314450" y="563336"/>
                  </a:lnTo>
                  <a:lnTo>
                    <a:pt x="1265465" y="759279"/>
                  </a:lnTo>
                  <a:lnTo>
                    <a:pt x="1347107" y="1012372"/>
                  </a:lnTo>
                  <a:lnTo>
                    <a:pt x="832757" y="971550"/>
                  </a:lnTo>
                  <a:lnTo>
                    <a:pt x="595993" y="1208314"/>
                  </a:lnTo>
                  <a:lnTo>
                    <a:pt x="416379" y="1167493"/>
                  </a:lnTo>
                  <a:lnTo>
                    <a:pt x="351065" y="751114"/>
                  </a:lnTo>
                  <a:lnTo>
                    <a:pt x="155122" y="620486"/>
                  </a:lnTo>
                  <a:lnTo>
                    <a:pt x="0" y="293914"/>
                  </a:lnTo>
                  <a:lnTo>
                    <a:pt x="449036" y="236764"/>
                  </a:lnTo>
                  <a:lnTo>
                    <a:pt x="661307" y="0"/>
                  </a:lnTo>
                  <a:close/>
                </a:path>
              </a:pathLst>
            </a:custGeom>
          </p:spPr>
        </p:pic>
      </p:grpSp>
      <p:grpSp>
        <p:nvGrpSpPr>
          <p:cNvPr id="107" name="组合 106"/>
          <p:cNvGrpSpPr/>
          <p:nvPr/>
        </p:nvGrpSpPr>
        <p:grpSpPr>
          <a:xfrm>
            <a:off x="2092960" y="1400810"/>
            <a:ext cx="2520000" cy="2520000"/>
            <a:chOff x="8152" y="1825"/>
            <a:chExt cx="3401" cy="3382"/>
          </a:xfrm>
        </p:grpSpPr>
        <p:sp>
          <p:nvSpPr>
            <p:cNvPr id="87" name="矩形 86"/>
            <p:cNvSpPr/>
            <p:nvPr>
              <p:custDataLst>
                <p:tags r:id="rId9"/>
              </p:custDataLst>
            </p:nvPr>
          </p:nvSpPr>
          <p:spPr>
            <a:xfrm>
              <a:off x="8152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>
              <p:custDataLst>
                <p:tags r:id="rId10"/>
              </p:custDataLst>
            </p:nvPr>
          </p:nvSpPr>
          <p:spPr>
            <a:xfrm>
              <a:off x="9519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11"/>
              </p:custDataLst>
            </p:nvPr>
          </p:nvSpPr>
          <p:spPr>
            <a:xfrm>
              <a:off x="11211" y="1825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2"/>
              </p:custDataLst>
            </p:nvPr>
          </p:nvSpPr>
          <p:spPr>
            <a:xfrm>
              <a:off x="8494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>
              <p:custDataLst>
                <p:tags r:id="rId13"/>
              </p:custDataLst>
            </p:nvPr>
          </p:nvSpPr>
          <p:spPr>
            <a:xfrm>
              <a:off x="8839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>
              <p:custDataLst>
                <p:tags r:id="rId14"/>
              </p:custDataLst>
            </p:nvPr>
          </p:nvSpPr>
          <p:spPr>
            <a:xfrm>
              <a:off x="9858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>
              <p:custDataLst>
                <p:tags r:id="rId15"/>
              </p:custDataLst>
            </p:nvPr>
          </p:nvSpPr>
          <p:spPr>
            <a:xfrm>
              <a:off x="10200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16"/>
              </p:custDataLst>
            </p:nvPr>
          </p:nvSpPr>
          <p:spPr>
            <a:xfrm>
              <a:off x="9178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>
              <p:custDataLst>
                <p:tags r:id="rId17"/>
              </p:custDataLst>
            </p:nvPr>
          </p:nvSpPr>
          <p:spPr>
            <a:xfrm>
              <a:off x="10543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>
              <p:custDataLst>
                <p:tags r:id="rId18"/>
              </p:custDataLst>
            </p:nvPr>
          </p:nvSpPr>
          <p:spPr>
            <a:xfrm>
              <a:off x="10873" y="1827"/>
              <a:ext cx="342" cy="338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8" name="矩形 107"/>
          <p:cNvSpPr/>
          <p:nvPr/>
        </p:nvSpPr>
        <p:spPr>
          <a:xfrm>
            <a:off x="2089785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2346960" y="1402935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2605405" y="140357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2861945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3103880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3362960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3607435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3860800" y="1401030"/>
            <a:ext cx="253408" cy="25185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55" name="组合 154"/>
          <p:cNvGrpSpPr/>
          <p:nvPr/>
        </p:nvGrpSpPr>
        <p:grpSpPr>
          <a:xfrm>
            <a:off x="5205730" y="1400810"/>
            <a:ext cx="2522855" cy="2520950"/>
            <a:chOff x="8198" y="2206"/>
            <a:chExt cx="3973" cy="3970"/>
          </a:xfrm>
        </p:grpSpPr>
        <p:grpSp>
          <p:nvGrpSpPr>
            <p:cNvPr id="117" name="组合 116"/>
            <p:cNvGrpSpPr/>
            <p:nvPr/>
          </p:nvGrpSpPr>
          <p:grpSpPr>
            <a:xfrm>
              <a:off x="8203" y="2206"/>
              <a:ext cx="3969" cy="3969"/>
              <a:chOff x="8152" y="1825"/>
              <a:chExt cx="3401" cy="3382"/>
            </a:xfrm>
          </p:grpSpPr>
          <p:sp>
            <p:nvSpPr>
              <p:cNvPr id="118" name="矩形 117"/>
              <p:cNvSpPr/>
              <p:nvPr>
                <p:custDataLst>
                  <p:tags r:id="rId19"/>
                </p:custDataLst>
              </p:nvPr>
            </p:nvSpPr>
            <p:spPr>
              <a:xfrm>
                <a:off x="8152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>
                <p:custDataLst>
                  <p:tags r:id="rId20"/>
                </p:custDataLst>
              </p:nvPr>
            </p:nvSpPr>
            <p:spPr>
              <a:xfrm>
                <a:off x="951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>
                <p:custDataLst>
                  <p:tags r:id="rId21"/>
                </p:custDataLst>
              </p:nvPr>
            </p:nvSpPr>
            <p:spPr>
              <a:xfrm>
                <a:off x="11211" y="1825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>
                <p:custDataLst>
                  <p:tags r:id="rId22"/>
                </p:custDataLst>
              </p:nvPr>
            </p:nvSpPr>
            <p:spPr>
              <a:xfrm>
                <a:off x="8494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2" name="矩形 1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883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3" name="矩形 122"/>
              <p:cNvSpPr/>
              <p:nvPr>
                <p:custDataLst>
                  <p:tags r:id="rId24"/>
                </p:custDataLst>
              </p:nvPr>
            </p:nvSpPr>
            <p:spPr>
              <a:xfrm>
                <a:off x="985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4" name="矩形 123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200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5" name="矩形 124"/>
              <p:cNvSpPr/>
              <p:nvPr>
                <p:custDataLst>
                  <p:tags r:id="rId26"/>
                </p:custDataLst>
              </p:nvPr>
            </p:nvSpPr>
            <p:spPr>
              <a:xfrm>
                <a:off x="917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6" name="矩形 125"/>
              <p:cNvSpPr/>
              <p:nvPr>
                <p:custDataLst>
                  <p:tags r:id="rId27"/>
                </p:custDataLst>
              </p:nvPr>
            </p:nvSpPr>
            <p:spPr>
              <a:xfrm>
                <a:off x="1054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7" name="矩形 126"/>
              <p:cNvSpPr/>
              <p:nvPr>
                <p:custDataLst>
                  <p:tags r:id="rId28"/>
                </p:custDataLst>
              </p:nvPr>
            </p:nvSpPr>
            <p:spPr>
              <a:xfrm>
                <a:off x="1087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28" name="矩形 127"/>
            <p:cNvSpPr/>
            <p:nvPr>
              <p:custDataLst>
                <p:tags r:id="rId29"/>
              </p:custDataLst>
            </p:nvPr>
          </p:nvSpPr>
          <p:spPr>
            <a:xfrm>
              <a:off x="8198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>
              <p:custDataLst>
                <p:tags r:id="rId30"/>
              </p:custDataLst>
            </p:nvPr>
          </p:nvSpPr>
          <p:spPr>
            <a:xfrm>
              <a:off x="8603" y="2209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>
              <p:custDataLst>
                <p:tags r:id="rId31"/>
              </p:custDataLst>
            </p:nvPr>
          </p:nvSpPr>
          <p:spPr>
            <a:xfrm>
              <a:off x="9010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>
              <p:custDataLst>
                <p:tags r:id="rId32"/>
              </p:custDataLst>
            </p:nvPr>
          </p:nvSpPr>
          <p:spPr>
            <a:xfrm>
              <a:off x="9414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>
              <p:custDataLst>
                <p:tags r:id="rId33"/>
              </p:custDataLst>
            </p:nvPr>
          </p:nvSpPr>
          <p:spPr>
            <a:xfrm>
              <a:off x="9795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>
              <p:custDataLst>
                <p:tags r:id="rId34"/>
              </p:custDataLst>
            </p:nvPr>
          </p:nvSpPr>
          <p:spPr>
            <a:xfrm>
              <a:off x="10203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矩形 133"/>
            <p:cNvSpPr/>
            <p:nvPr>
              <p:custDataLst>
                <p:tags r:id="rId35"/>
              </p:custDataLst>
            </p:nvPr>
          </p:nvSpPr>
          <p:spPr>
            <a:xfrm>
              <a:off x="10588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>
              <p:custDataLst>
                <p:tags r:id="rId36"/>
              </p:custDataLst>
            </p:nvPr>
          </p:nvSpPr>
          <p:spPr>
            <a:xfrm>
              <a:off x="10987" y="2206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8264525" y="1403350"/>
            <a:ext cx="2522855" cy="2520950"/>
            <a:chOff x="13015" y="2210"/>
            <a:chExt cx="3973" cy="3970"/>
          </a:xfrm>
        </p:grpSpPr>
        <p:grpSp>
          <p:nvGrpSpPr>
            <p:cNvPr id="136" name="组合 135"/>
            <p:cNvGrpSpPr/>
            <p:nvPr/>
          </p:nvGrpSpPr>
          <p:grpSpPr>
            <a:xfrm>
              <a:off x="13020" y="2210"/>
              <a:ext cx="3969" cy="3969"/>
              <a:chOff x="8152" y="1825"/>
              <a:chExt cx="3401" cy="3382"/>
            </a:xfrm>
          </p:grpSpPr>
          <p:sp>
            <p:nvSpPr>
              <p:cNvPr id="137" name="矩形 136"/>
              <p:cNvSpPr/>
              <p:nvPr>
                <p:custDataLst>
                  <p:tags r:id="rId37"/>
                </p:custDataLst>
              </p:nvPr>
            </p:nvSpPr>
            <p:spPr>
              <a:xfrm>
                <a:off x="8152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8" name="矩形 137"/>
              <p:cNvSpPr/>
              <p:nvPr>
                <p:custDataLst>
                  <p:tags r:id="rId38"/>
                </p:custDataLst>
              </p:nvPr>
            </p:nvSpPr>
            <p:spPr>
              <a:xfrm>
                <a:off x="951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9" name="矩形 138"/>
              <p:cNvSpPr/>
              <p:nvPr>
                <p:custDataLst>
                  <p:tags r:id="rId39"/>
                </p:custDataLst>
              </p:nvPr>
            </p:nvSpPr>
            <p:spPr>
              <a:xfrm>
                <a:off x="11211" y="1825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0" name="矩形 139"/>
              <p:cNvSpPr/>
              <p:nvPr>
                <p:custDataLst>
                  <p:tags r:id="rId40"/>
                </p:custDataLst>
              </p:nvPr>
            </p:nvSpPr>
            <p:spPr>
              <a:xfrm>
                <a:off x="8494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1" name="矩形 140"/>
              <p:cNvSpPr/>
              <p:nvPr>
                <p:custDataLst>
                  <p:tags r:id="rId41"/>
                </p:custDataLst>
              </p:nvPr>
            </p:nvSpPr>
            <p:spPr>
              <a:xfrm>
                <a:off x="8839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2" name="矩形 141"/>
              <p:cNvSpPr/>
              <p:nvPr>
                <p:custDataLst>
                  <p:tags r:id="rId42"/>
                </p:custDataLst>
              </p:nvPr>
            </p:nvSpPr>
            <p:spPr>
              <a:xfrm>
                <a:off x="985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3" name="矩形 142"/>
              <p:cNvSpPr/>
              <p:nvPr>
                <p:custDataLst>
                  <p:tags r:id="rId43"/>
                </p:custDataLst>
              </p:nvPr>
            </p:nvSpPr>
            <p:spPr>
              <a:xfrm>
                <a:off x="10200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4" name="矩形 143"/>
              <p:cNvSpPr/>
              <p:nvPr>
                <p:custDataLst>
                  <p:tags r:id="rId44"/>
                </p:custDataLst>
              </p:nvPr>
            </p:nvSpPr>
            <p:spPr>
              <a:xfrm>
                <a:off x="9178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5" name="矩形 144"/>
              <p:cNvSpPr/>
              <p:nvPr>
                <p:custDataLst>
                  <p:tags r:id="rId45"/>
                </p:custDataLst>
              </p:nvPr>
            </p:nvSpPr>
            <p:spPr>
              <a:xfrm>
                <a:off x="1054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6" name="矩形 145"/>
              <p:cNvSpPr/>
              <p:nvPr>
                <p:custDataLst>
                  <p:tags r:id="rId46"/>
                </p:custDataLst>
              </p:nvPr>
            </p:nvSpPr>
            <p:spPr>
              <a:xfrm>
                <a:off x="10873" y="1827"/>
                <a:ext cx="342" cy="338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47" name="矩形 146"/>
            <p:cNvSpPr/>
            <p:nvPr>
              <p:custDataLst>
                <p:tags r:id="rId47"/>
              </p:custDataLst>
            </p:nvPr>
          </p:nvSpPr>
          <p:spPr>
            <a:xfrm>
              <a:off x="13015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8" name="矩形 147"/>
            <p:cNvSpPr/>
            <p:nvPr>
              <p:custDataLst>
                <p:tags r:id="rId48"/>
              </p:custDataLst>
            </p:nvPr>
          </p:nvSpPr>
          <p:spPr>
            <a:xfrm>
              <a:off x="13420" y="2213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>
              <p:custDataLst>
                <p:tags r:id="rId49"/>
              </p:custDataLst>
            </p:nvPr>
          </p:nvSpPr>
          <p:spPr>
            <a:xfrm>
              <a:off x="13827" y="2214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0" name="矩形 149"/>
            <p:cNvSpPr/>
            <p:nvPr>
              <p:custDataLst>
                <p:tags r:id="rId50"/>
              </p:custDataLst>
            </p:nvPr>
          </p:nvSpPr>
          <p:spPr>
            <a:xfrm>
              <a:off x="14231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1" name="矩形 150"/>
            <p:cNvSpPr/>
            <p:nvPr>
              <p:custDataLst>
                <p:tags r:id="rId51"/>
              </p:custDataLst>
            </p:nvPr>
          </p:nvSpPr>
          <p:spPr>
            <a:xfrm>
              <a:off x="14612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>
              <p:custDataLst>
                <p:tags r:id="rId52"/>
              </p:custDataLst>
            </p:nvPr>
          </p:nvSpPr>
          <p:spPr>
            <a:xfrm>
              <a:off x="15020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>
              <p:custDataLst>
                <p:tags r:id="rId53"/>
              </p:custDataLst>
            </p:nvPr>
          </p:nvSpPr>
          <p:spPr>
            <a:xfrm>
              <a:off x="15405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4" name="矩形 153"/>
            <p:cNvSpPr/>
            <p:nvPr>
              <p:custDataLst>
                <p:tags r:id="rId54"/>
              </p:custDataLst>
            </p:nvPr>
          </p:nvSpPr>
          <p:spPr>
            <a:xfrm>
              <a:off x="15804" y="2210"/>
              <a:ext cx="399" cy="396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2092960" y="1405890"/>
            <a:ext cx="2520000" cy="2520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5" grpId="1" animBg="1"/>
      <p:bldP spid="51" grpId="1" animBg="1"/>
      <p:bldP spid="59" grpId="1" animBg="1"/>
      <p:bldP spid="60" grpId="1" animBg="1"/>
      <p:bldP spid="61" grpId="1" animBg="1"/>
      <p:bldP spid="108" grpId="0" bldLvl="0" animBg="1"/>
      <p:bldP spid="108" grpId="1" animBg="1"/>
      <p:bldP spid="110" grpId="0" bldLvl="0" animBg="1"/>
      <p:bldP spid="110" grpId="1" animBg="1"/>
      <p:bldP spid="111" grpId="0" bldLvl="0" animBg="1"/>
      <p:bldP spid="111" grpId="1" animBg="1"/>
      <p:bldP spid="112" grpId="0" bldLvl="0" animBg="1"/>
      <p:bldP spid="112" grpId="1" animBg="1"/>
      <p:bldP spid="113" grpId="0" bldLvl="0" animBg="1"/>
      <p:bldP spid="113" grpId="1" animBg="1"/>
      <p:bldP spid="114" grpId="0" bldLvl="0" animBg="1"/>
      <p:bldP spid="114" grpId="1" animBg="1"/>
      <p:bldP spid="115" grpId="0" bldLvl="0" animBg="1"/>
      <p:bldP spid="115" grpId="1" animBg="1"/>
      <p:bldP spid="116" grpId="0" bldLvl="0" animBg="1"/>
      <p:bldP spid="116" grpId="1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799.99842519685,&quot;width&quot;:19200}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UNIT_PLACING_PICTURE_USER_VIEWPORT" val="{&quot;height&quot;:10799.99842519685,&quot;width&quot;:19200}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UNIT_PLACING_PICTURE_USER_VIEWPORT" val="{&quot;height&quot;:919,&quot;width&quot;:13407}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UNIT_PLACING_PICTURE_USER_VIEWPORT" val="{&quot;height&quot;:1019,&quot;width&quot;:1775}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UNIT_PLACING_PICTURE_USER_VIEWPORT" val="{&quot;height&quot;:1247,&quot;width&quot;:3211.212598425197}"/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UNIT_PLACING_PICTURE_USER_VIEWPORT" val="{&quot;height&quot;:1247,&quot;width&quot;:3211.212598425197}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UNIT_PLACING_PICTURE_USER_VIEWPORT" val="{&quot;height&quot;:1247,&quot;width&quot;:3211.212598425197}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UNIT_PLACING_PICTURE_USER_VIEWPORT" val="{&quot;height&quot;:1247,&quot;width&quot;:3211.212598425197}"/>
  <p:tag name="KSO_WM_BEAUTIFY_FLAG" val=""/>
</p:tagLst>
</file>

<file path=ppt/tags/tag432.xml><?xml version="1.0" encoding="utf-8"?>
<p:tagLst xmlns:p="http://schemas.openxmlformats.org/presentationml/2006/main">
  <p:tag name="KSO_WM_UNIT_PLACING_PICTURE_USER_VIEWPORT" val="{&quot;height&quot;:10799.99842519685,&quot;width&quot;:19200}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KSO_WM_BEAUTIFY_FLAG" val="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KSO_WM_BEAUTIFY_FLAG" val=""/>
</p:tagLst>
</file>

<file path=ppt/tags/tag491.xml><?xml version="1.0" encoding="utf-8"?>
<p:tagLst xmlns:p="http://schemas.openxmlformats.org/presentationml/2006/main">
  <p:tag name="KSO_WM_BEAUTIFY_FLAG" val="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BEAUTIFY_FLAG" val=""/>
</p:tagLst>
</file>

<file path=ppt/tags/tag494.xml><?xml version="1.0" encoding="utf-8"?>
<p:tagLst xmlns:p="http://schemas.openxmlformats.org/presentationml/2006/main">
  <p:tag name="KSO_WM_BEAUTIFY_FLAG" val=""/>
</p:tagLst>
</file>

<file path=ppt/tags/tag495.xml><?xml version="1.0" encoding="utf-8"?>
<p:tagLst xmlns:p="http://schemas.openxmlformats.org/presentationml/2006/main">
  <p:tag name="KSO_WM_BEAUTIFY_FLAG" val=""/>
</p:tagLst>
</file>

<file path=ppt/tags/tag496.xml><?xml version="1.0" encoding="utf-8"?>
<p:tagLst xmlns:p="http://schemas.openxmlformats.org/presentationml/2006/main">
  <p:tag name="KSO_WM_BEAUTIFY_FLAG" val=""/>
</p:tagLst>
</file>

<file path=ppt/tags/tag497.xml><?xml version="1.0" encoding="utf-8"?>
<p:tagLst xmlns:p="http://schemas.openxmlformats.org/presentationml/2006/main">
  <p:tag name="KSO_WM_BEAUTIFY_FLAG" val=""/>
</p:tagLst>
</file>

<file path=ppt/tags/tag498.xml><?xml version="1.0" encoding="utf-8"?>
<p:tagLst xmlns:p="http://schemas.openxmlformats.org/presentationml/2006/main">
  <p:tag name="KSO_WM_BEAUTIFY_FLAG" val=""/>
</p:tagLst>
</file>

<file path=ppt/tags/tag49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KSO_WM_BEAUTIFY_FLAG" val=""/>
</p:tagLst>
</file>

<file path=ppt/tags/tag501.xml><?xml version="1.0" encoding="utf-8"?>
<p:tagLst xmlns:p="http://schemas.openxmlformats.org/presentationml/2006/main">
  <p:tag name="KSO_WM_BEAUTIFY_FLAG" val=""/>
</p:tagLst>
</file>

<file path=ppt/tags/tag502.xml><?xml version="1.0" encoding="utf-8"?>
<p:tagLst xmlns:p="http://schemas.openxmlformats.org/presentationml/2006/main">
  <p:tag name="KSO_WM_BEAUTIFY_FLAG" val=""/>
</p:tagLst>
</file>

<file path=ppt/tags/tag503.xml><?xml version="1.0" encoding="utf-8"?>
<p:tagLst xmlns:p="http://schemas.openxmlformats.org/presentationml/2006/main">
  <p:tag name="KSO_WM_BEAUTIFY_FLAG" val="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KSO_WM_BEAUTIFY_FLAG" val="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BEAUTIFY_FLAG" val="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KSO_WM_BEAUTIFY_FLAG" val=""/>
</p:tagLst>
</file>

<file path=ppt/tags/tag564.xml><?xml version="1.0" encoding="utf-8"?>
<p:tagLst xmlns:p="http://schemas.openxmlformats.org/presentationml/2006/main">
  <p:tag name="KSO_WM_BEAUTIFY_FLAG" val=""/>
</p:tagLst>
</file>

<file path=ppt/tags/tag565.xml><?xml version="1.0" encoding="utf-8"?>
<p:tagLst xmlns:p="http://schemas.openxmlformats.org/presentationml/2006/main">
  <p:tag name="KSO_WM_BEAUTIFY_FLAG" val=""/>
</p:tagLst>
</file>

<file path=ppt/tags/tag566.xml><?xml version="1.0" encoding="utf-8"?>
<p:tagLst xmlns:p="http://schemas.openxmlformats.org/presentationml/2006/main">
  <p:tag name="KSO_WM_BEAUTIFY_FLAG" val=""/>
</p:tagLst>
</file>

<file path=ppt/tags/tag567.xml><?xml version="1.0" encoding="utf-8"?>
<p:tagLst xmlns:p="http://schemas.openxmlformats.org/presentationml/2006/main">
  <p:tag name="KSO_WM_BEAUTIFY_FLAG" val=""/>
</p:tagLst>
</file>

<file path=ppt/tags/tag568.xml><?xml version="1.0" encoding="utf-8"?>
<p:tagLst xmlns:p="http://schemas.openxmlformats.org/presentationml/2006/main">
  <p:tag name="KSO_WM_BEAUTIFY_FLAG" val=""/>
</p:tagLst>
</file>

<file path=ppt/tags/tag569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KSO_WM_BEAUTIFY_FLAG" val=""/>
</p:tagLst>
</file>

<file path=ppt/tags/tag571.xml><?xml version="1.0" encoding="utf-8"?>
<p:tagLst xmlns:p="http://schemas.openxmlformats.org/presentationml/2006/main">
  <p:tag name="KSO_WM_BEAUTIFY_FLAG" val=""/>
</p:tagLst>
</file>

<file path=ppt/tags/tag572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73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76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79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  <p:tag name="KSO_WM_UNIT_PLACING_PICTURE_USER_VIEWPORT" val="{&quot;height&quot;:1247,&quot;width&quot;:3211.212598425197}"/>
</p:tagLst>
</file>

<file path=ppt/tags/tag586.xml><?xml version="1.0" encoding="utf-8"?>
<p:tagLst xmlns:p="http://schemas.openxmlformats.org/presentationml/2006/main">
  <p:tag name="KSO_WM_UNIT_PLACING_PICTURE_USER_VIEWPORT" val="{&quot;height&quot;:10799.99842519685,&quot;width&quot;:19200}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PP_MARK_KEY" val="8091260d-b43d-4493-a526-33256fc245d4"/>
  <p:tag name="COMMONDATA" val="eyJoZGlkIjoiMTlmZWQ5YTViMTE4NDllMGM1NGUwMDdiMWQ5ODAyYTIifQ=="/>
  <p:tag name="commondata" val="eyJoZGlkIjoiOTc3M2Y5NzIzMDFlZjAyY2Q4Njk5ODkyYjFjNzBiNTQifQ==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2029</Words>
  <Application>WPS 演示</Application>
  <PresentationFormat>宽屏</PresentationFormat>
  <Paragraphs>376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黑体</vt:lpstr>
      <vt:lpstr>微软雅黑</vt:lpstr>
      <vt:lpstr>楷体</vt:lpstr>
      <vt:lpstr>Calibri</vt:lpstr>
      <vt:lpstr>Arial Unicode MS</vt:lpstr>
      <vt:lpstr>等线</vt:lpstr>
      <vt:lpstr>楷体_GB2312</vt:lpstr>
      <vt:lpstr>新宋体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criss LI</dc:creator>
  <cp:lastModifiedBy>xcm10</cp:lastModifiedBy>
  <cp:revision>554</cp:revision>
  <dcterms:created xsi:type="dcterms:W3CDTF">2020-12-18T11:03:00Z</dcterms:created>
  <dcterms:modified xsi:type="dcterms:W3CDTF">2023-11-09T14:05:32Z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793866C6886A412DAD2FBF025DE808A7_13</vt:lpwstr>
  </property>
  <property fmtid="{D5CDD505-2E9C-101B-9397-08002B2CF9AE}" pid="3" name="KSOProductBuildVer">
    <vt:lpwstr>2052-12.1.0.15712</vt:lpwstr>
  </property>
</Properties>
</file>