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74" r:id="rId3"/>
    <p:sldId id="275" r:id="rId4"/>
    <p:sldId id="314" r:id="rId5"/>
    <p:sldId id="305" r:id="rId6"/>
    <p:sldId id="278" r:id="rId7"/>
    <p:sldId id="311" r:id="rId8"/>
    <p:sldId id="277" r:id="rId9"/>
    <p:sldId id="293" r:id="rId10"/>
    <p:sldId id="295" r:id="rId11"/>
    <p:sldId id="294" r:id="rId12"/>
    <p:sldId id="301" r:id="rId13"/>
    <p:sldId id="315" r:id="rId14"/>
    <p:sldId id="288" r:id="rId15"/>
    <p:sldId id="279" r:id="rId16"/>
    <p:sldId id="28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FE94660-DAAC-422A-958A-8385851B863C}">
          <p14:sldIdLst>
            <p14:sldId id="276"/>
            <p14:sldId id="274"/>
            <p14:sldId id="275"/>
            <p14:sldId id="314"/>
            <p14:sldId id="305"/>
            <p14:sldId id="278"/>
            <p14:sldId id="311"/>
            <p14:sldId id="277"/>
            <p14:sldId id="293"/>
            <p14:sldId id="295"/>
            <p14:sldId id="294"/>
            <p14:sldId id="301"/>
            <p14:sldId id="315"/>
            <p14:sldId id="28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84" d="100"/>
          <a:sy n="84" d="100"/>
        </p:scale>
        <p:origin x="-1560" y="-84"/>
      </p:cViewPr>
      <p:guideLst>
        <p:guide orient="horz" pos="2160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EC78-5C2A-4586-A1D6-748BF612C153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E1A2-CED7-43E8-AB36-9A467B4391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4.mp3"/><Relationship Id="rId7" Type="http://schemas.openxmlformats.org/officeDocument/2006/relationships/image" Target="../media/image18.png"/><Relationship Id="rId2" Type="http://schemas.openxmlformats.org/officeDocument/2006/relationships/audio" Target="file:///L:\&#20844;&#24320;&#35838;\&#22823;&#29677;&#31185;&#23398;&#37329;&#40060;&#22833;&#31363;&#26696;\&#28216;&#25103;&#32467;&#26463;&#38899;&#20048;.mp3" TargetMode="External"/><Relationship Id="rId1" Type="http://schemas.microsoft.com/office/2007/relationships/media" Target="file:///L:\&#20844;&#24320;&#35838;\&#22823;&#29677;&#31185;&#23398;&#37329;&#40060;&#22833;&#31363;&#26696;\&#28216;&#25103;&#32467;&#26463;&#38899;&#20048;.mp3" TargetMode="External"/><Relationship Id="rId6" Type="http://schemas.openxmlformats.org/officeDocument/2006/relationships/image" Target="../media/image2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L:\&#20844;&#24320;&#35838;\&#22823;&#29677;&#31185;&#23398;&#37329;&#40060;&#22833;&#31363;&#26696;\7f887cbeccbab2a440cf8dcae9d60173.mp4" TargetMode="External"/><Relationship Id="rId1" Type="http://schemas.microsoft.com/office/2007/relationships/media" Target="file:///L:\&#20844;&#24320;&#35838;\&#22823;&#29677;&#31185;&#23398;&#37329;&#40060;&#22833;&#31363;&#26696;\7f887cbeccbab2a440cf8dcae9d60173.mp4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media" Target="../media/media4.mp3"/><Relationship Id="rId7" Type="http://schemas.openxmlformats.org/officeDocument/2006/relationships/image" Target="../media/image15.jpeg"/><Relationship Id="rId2" Type="http://schemas.openxmlformats.org/officeDocument/2006/relationships/audio" Target="file:///L:\&#20844;&#24320;&#35838;\&#22823;&#29677;&#31185;&#23398;&#37329;&#40060;&#22833;&#31363;&#26696;\&#28216;&#25103;&#32467;&#26463;&#38899;&#20048;.mp3" TargetMode="External"/><Relationship Id="rId1" Type="http://schemas.microsoft.com/office/2007/relationships/media" Target="file:///L:\&#20844;&#24320;&#35838;\&#22823;&#29677;&#31185;&#23398;&#37329;&#40060;&#22833;&#31363;&#26696;\&#28216;&#25103;&#32467;&#26463;&#38899;&#20048;.mp3" TargetMode="External"/><Relationship Id="rId6" Type="http://schemas.openxmlformats.org/officeDocument/2006/relationships/slide" Target="slide1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../media/media4.mp3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39453">
            <a:off x="1189355" y="2856865"/>
            <a:ext cx="4756150" cy="614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4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大班科学：金鱼失窃案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AppData\Local\Temp\WeChat Files\6d3b6db93c36553d85c2009a2767d5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" y="1776095"/>
            <a:ext cx="3674745" cy="3305810"/>
          </a:xfrm>
          <a:prstGeom prst="rect">
            <a:avLst/>
          </a:prstGeom>
          <a:noFill/>
        </p:spPr>
      </p:pic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619885" y="5157470"/>
            <a:ext cx="1336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箕形纹</a:t>
            </a:r>
            <a:endParaRPr lang="en-US" altLang="zh-CN" sz="2800" dirty="0" smtClean="0"/>
          </a:p>
        </p:txBody>
      </p:sp>
      <p:pic>
        <p:nvPicPr>
          <p:cNvPr id="8" name="图片 7" descr="IMG_41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865" y="1724025"/>
            <a:ext cx="3330575" cy="3183255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1835785" y="3284855"/>
            <a:ext cx="902970" cy="1544320"/>
          </a:xfrm>
          <a:custGeom>
            <a:avLst/>
            <a:gdLst>
              <a:gd name="connisteX0" fmla="*/ 0 w 949325"/>
              <a:gd name="connsiteY0" fmla="*/ 1462191 h 2020356"/>
              <a:gd name="connisteX1" fmla="*/ 421640 w 949325"/>
              <a:gd name="connsiteY1" fmla="*/ 196001 h 2020356"/>
              <a:gd name="connisteX2" fmla="*/ 828675 w 949325"/>
              <a:gd name="connsiteY2" fmla="*/ 211241 h 2020356"/>
              <a:gd name="connisteX3" fmla="*/ 798830 w 949325"/>
              <a:gd name="connsiteY3" fmla="*/ 1658406 h 2020356"/>
              <a:gd name="connisteX4" fmla="*/ 949325 w 949325"/>
              <a:gd name="connsiteY4" fmla="*/ 2020356 h 202035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49325" h="2020357">
                <a:moveTo>
                  <a:pt x="0" y="1462192"/>
                </a:moveTo>
                <a:cubicBezTo>
                  <a:pt x="76200" y="1208827"/>
                  <a:pt x="255905" y="446192"/>
                  <a:pt x="421640" y="196002"/>
                </a:cubicBezTo>
                <a:cubicBezTo>
                  <a:pt x="587375" y="-54188"/>
                  <a:pt x="753110" y="-81493"/>
                  <a:pt x="828675" y="211242"/>
                </a:cubicBezTo>
                <a:cubicBezTo>
                  <a:pt x="904240" y="503977"/>
                  <a:pt x="774700" y="1296457"/>
                  <a:pt x="798830" y="1658407"/>
                </a:cubicBezTo>
                <a:cubicBezTo>
                  <a:pt x="822960" y="2020357"/>
                  <a:pt x="918845" y="1977177"/>
                  <a:pt x="949325" y="2020357"/>
                </a:cubicBezTo>
              </a:path>
            </a:pathLst>
          </a:cu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novo\AppData\Local\Temp\WeChat Files\6d58aa53746d395e2d565384f2d0d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" y="1268730"/>
            <a:ext cx="4736465" cy="3707130"/>
          </a:xfrm>
          <a:prstGeom prst="rect">
            <a:avLst/>
          </a:prstGeom>
          <a:noFill/>
        </p:spPr>
      </p:pic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051685" y="5085080"/>
            <a:ext cx="1594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弓形纹</a:t>
            </a:r>
            <a:endParaRPr lang="en-US" altLang="zh-CN" sz="2800" dirty="0" smtClean="0"/>
          </a:p>
        </p:txBody>
      </p:sp>
      <p:pic>
        <p:nvPicPr>
          <p:cNvPr id="3" name="图片 2" descr="IMG_412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20000">
            <a:off x="5538470" y="1659255"/>
            <a:ext cx="3361055" cy="3361055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1762760" y="2622550"/>
            <a:ext cx="1743710" cy="640715"/>
          </a:xfrm>
          <a:custGeom>
            <a:avLst/>
            <a:gdLst>
              <a:gd name="connisteX0" fmla="*/ 0 w 2366010"/>
              <a:gd name="connsiteY0" fmla="*/ 632435 h 641002"/>
              <a:gd name="connisteX1" fmla="*/ 452120 w 2366010"/>
              <a:gd name="connsiteY1" fmla="*/ 572110 h 641002"/>
              <a:gd name="connisteX2" fmla="*/ 979805 w 2366010"/>
              <a:gd name="connsiteY2" fmla="*/ 104750 h 641002"/>
              <a:gd name="connisteX3" fmla="*/ 1537335 w 2366010"/>
              <a:gd name="connsiteY3" fmla="*/ 44425 h 641002"/>
              <a:gd name="connisteX4" fmla="*/ 1853565 w 2366010"/>
              <a:gd name="connsiteY4" fmla="*/ 511785 h 641002"/>
              <a:gd name="connisteX5" fmla="*/ 2366010 w 2366010"/>
              <a:gd name="connsiteY5" fmla="*/ 541630 h 641002"/>
              <a:gd name="connisteX6" fmla="*/ 2396490 w 2366010"/>
              <a:gd name="connsiteY6" fmla="*/ 541630 h 6410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366010" h="641003">
                <a:moveTo>
                  <a:pt x="0" y="632435"/>
                </a:moveTo>
                <a:cubicBezTo>
                  <a:pt x="80010" y="629895"/>
                  <a:pt x="255905" y="677520"/>
                  <a:pt x="452120" y="572110"/>
                </a:cubicBezTo>
                <a:cubicBezTo>
                  <a:pt x="648335" y="466700"/>
                  <a:pt x="762635" y="210160"/>
                  <a:pt x="979805" y="104750"/>
                </a:cubicBezTo>
                <a:cubicBezTo>
                  <a:pt x="1196975" y="-660"/>
                  <a:pt x="1362710" y="-36855"/>
                  <a:pt x="1537335" y="44425"/>
                </a:cubicBezTo>
                <a:cubicBezTo>
                  <a:pt x="1711960" y="125705"/>
                  <a:pt x="1687830" y="412090"/>
                  <a:pt x="1853565" y="511785"/>
                </a:cubicBezTo>
                <a:cubicBezTo>
                  <a:pt x="2019300" y="611480"/>
                  <a:pt x="2257425" y="535915"/>
                  <a:pt x="2366010" y="541630"/>
                </a:cubicBezTo>
              </a:path>
            </a:pathLst>
          </a:cu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enovo\AppData\Local\Temp\WeChat Files\6d58aa53746d395e2d565384f2d0d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065" y="3501390"/>
            <a:ext cx="3458210" cy="2707005"/>
          </a:xfrm>
          <a:prstGeom prst="rect">
            <a:avLst/>
          </a:prstGeom>
          <a:noFill/>
        </p:spPr>
      </p:pic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283710" y="6309360"/>
            <a:ext cx="1594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弓形纹</a:t>
            </a:r>
            <a:endParaRPr lang="en-US" altLang="zh-CN" sz="2800" dirty="0" smtClean="0"/>
          </a:p>
        </p:txBody>
      </p:sp>
      <p:pic>
        <p:nvPicPr>
          <p:cNvPr id="2050" name="Picture 2" descr="C:\Users\lenovo\AppData\Local\Temp\WeChat Files\6d3b6db93c36553d85c2009a2767d5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15620"/>
            <a:ext cx="3302000" cy="2970530"/>
          </a:xfrm>
          <a:prstGeom prst="rect">
            <a:avLst/>
          </a:prstGeom>
          <a:noFill/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259840" y="3644900"/>
            <a:ext cx="1336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箕形纹</a:t>
            </a:r>
            <a:endParaRPr lang="en-US" altLang="zh-CN" sz="2800" dirty="0" smtClean="0"/>
          </a:p>
        </p:txBody>
      </p:sp>
      <p:pic>
        <p:nvPicPr>
          <p:cNvPr id="2051" name="Picture 3" descr="C:\Users\lenovo\AppData\Local\Temp\WeChat Files\039df5f15cf6367eab9d201459e15d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890" y="558165"/>
            <a:ext cx="3106420" cy="2943225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878320" y="3644900"/>
            <a:ext cx="1416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斗形纹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游戏结束音乐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3" name="Masque_Jupiter - 菊次郎的夏天（纯钢琴）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20560" y="5955030"/>
            <a:ext cx="825500" cy="82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奶奶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9925" y="5301615"/>
            <a:ext cx="825500" cy="825500"/>
          </a:xfrm>
          <a:prstGeom prst="rect">
            <a:avLst/>
          </a:prstGeom>
        </p:spPr>
      </p:pic>
      <p:pic>
        <p:nvPicPr>
          <p:cNvPr id="6" name="内容占位符 5" descr="主题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67585" y="620395"/>
            <a:ext cx="4112895" cy="5842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7f887cbeccbab2a440cf8dcae9d60173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f2b276d73f40b0adaf68624a828c1a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785794"/>
            <a:ext cx="5600707" cy="3500442"/>
          </a:xfrm>
          <a:prstGeom prst="rect">
            <a:avLst/>
          </a:prstGeom>
        </p:spPr>
      </p:pic>
      <p:pic>
        <p:nvPicPr>
          <p:cNvPr id="6" name="图片 5" descr="1659a484a8e26c4fbacef4f8dec5ee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1071546"/>
            <a:ext cx="4157628" cy="4157628"/>
          </a:xfrm>
          <a:prstGeom prst="rect">
            <a:avLst/>
          </a:prstGeom>
        </p:spPr>
      </p:pic>
      <p:pic>
        <p:nvPicPr>
          <p:cNvPr id="7" name="图片 6" descr="76018b17a995b71965e55256afab7e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071546"/>
            <a:ext cx="4762500" cy="4762500"/>
          </a:xfrm>
          <a:prstGeom prst="rect">
            <a:avLst/>
          </a:prstGeom>
        </p:spPr>
      </p:pic>
      <p:pic>
        <p:nvPicPr>
          <p:cNvPr id="8" name="图片 7" descr="754893bd6c8874e92cbf19fa594e666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571612"/>
            <a:ext cx="5795055" cy="3858366"/>
          </a:xfrm>
          <a:prstGeom prst="rect">
            <a:avLst/>
          </a:prstGeom>
        </p:spPr>
      </p:pic>
      <p:pic>
        <p:nvPicPr>
          <p:cNvPr id="5" name="图片 4" descr="4bfd127d03493e762478108c7a7e5d5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52" y="1714488"/>
            <a:ext cx="6715172" cy="3536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23110914572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00" y="-142900"/>
            <a:ext cx="7072362" cy="70723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52c2d52f5b719193744b36e436bbec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432"/>
            <a:ext cx="3857620" cy="3519336"/>
          </a:xfrm>
        </p:spPr>
      </p:pic>
      <p:pic>
        <p:nvPicPr>
          <p:cNvPr id="6" name="内容占位符 3" descr="9952c2d52f5b719193744b36e436bbec.jpe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60162"/>
            <a:ext cx="3857652" cy="3519365"/>
          </a:xfrm>
          <a:prstGeom prst="rect">
            <a:avLst/>
          </a:prstGeom>
        </p:spPr>
      </p:pic>
      <p:pic>
        <p:nvPicPr>
          <p:cNvPr id="7" name="图片 6" descr="bc91cbce4d99f0a0c0d86f92084159bc.jpe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3286124"/>
            <a:ext cx="1540101" cy="2214578"/>
          </a:xfrm>
          <a:prstGeom prst="rect">
            <a:avLst/>
          </a:prstGeom>
        </p:spPr>
      </p:pic>
      <p:pic>
        <p:nvPicPr>
          <p:cNvPr id="8" name="图片 7" descr="bc91cbce4d99f0a0c0d86f92084159bc.jpe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57884" y="3214686"/>
            <a:ext cx="1540101" cy="2214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52c2d52f5b719193744b36e436bbec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432"/>
            <a:ext cx="3857620" cy="3519336"/>
          </a:xfrm>
        </p:spPr>
      </p:pic>
      <p:pic>
        <p:nvPicPr>
          <p:cNvPr id="6" name="内容占位符 3" descr="9952c2d52f5b719193744b36e436bbec.jpe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60162"/>
            <a:ext cx="3857652" cy="351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3857628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571876"/>
            <a:ext cx="26116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微信图片_20231101155437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4286256"/>
            <a:ext cx="1058790" cy="1928802"/>
          </a:xfrm>
          <a:prstGeom prst="rect">
            <a:avLst/>
          </a:prstGeom>
        </p:spPr>
      </p:pic>
      <p:pic>
        <p:nvPicPr>
          <p:cNvPr id="5" name="图片 4" descr="微信图片_20231101155951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933" y="3714752"/>
            <a:ext cx="286797" cy="2500306"/>
          </a:xfrm>
          <a:prstGeom prst="rect">
            <a:avLst/>
          </a:prstGeom>
        </p:spPr>
      </p:pic>
      <p:pic>
        <p:nvPicPr>
          <p:cNvPr id="6" name="图片 5" descr="微信图片_20231101155950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929066"/>
            <a:ext cx="621595" cy="2143140"/>
          </a:xfrm>
          <a:prstGeom prst="rect">
            <a:avLst/>
          </a:prstGeom>
        </p:spPr>
      </p:pic>
      <p:pic>
        <p:nvPicPr>
          <p:cNvPr id="7" name="图片 6" descr="微信图片_20231101155951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4143380"/>
            <a:ext cx="1214446" cy="2000264"/>
          </a:xfrm>
          <a:prstGeom prst="rect">
            <a:avLst/>
          </a:prstGeom>
        </p:spPr>
      </p:pic>
      <p:pic>
        <p:nvPicPr>
          <p:cNvPr id="8" name="图片 7" descr="2.jp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18" y="1917372"/>
            <a:ext cx="5015834" cy="4714884"/>
          </a:xfrm>
          <a:prstGeom prst="rect">
            <a:avLst/>
          </a:prstGeom>
        </p:spPr>
      </p:pic>
      <p:pic>
        <p:nvPicPr>
          <p:cNvPr id="2" name="磁粉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9795" y="4941570"/>
            <a:ext cx="825500" cy="825500"/>
          </a:xfrm>
          <a:prstGeom prst="rect">
            <a:avLst/>
          </a:prstGeom>
        </p:spPr>
      </p:pic>
      <p:pic>
        <p:nvPicPr>
          <p:cNvPr id="3" name="白粉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1640" y="5389245"/>
            <a:ext cx="825500" cy="825500"/>
          </a:xfrm>
          <a:prstGeom prst="rect">
            <a:avLst/>
          </a:prstGeom>
        </p:spPr>
      </p:pic>
      <p:pic>
        <p:nvPicPr>
          <p:cNvPr id="9" name="绿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092315" y="5157470"/>
            <a:ext cx="825500" cy="82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07 0.08033 L -0.34097 -0.413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0.00718 L -0.18143 -0.4967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2361 -0.5669 " pathEditMode="relative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9444 -0.55648 " pathEditMode="relative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0.06621 L 0.31875 -0.427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544 L 0.36632 -0.0715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3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命名作品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80"/>
            <a:ext cx="4545330" cy="3213100"/>
          </a:xfrm>
          <a:prstGeom prst="rect">
            <a:avLst/>
          </a:prstGeom>
        </p:spPr>
      </p:pic>
      <p:pic>
        <p:nvPicPr>
          <p:cNvPr id="9" name="图片 8" descr="未命名作品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755" y="44450"/>
            <a:ext cx="4613275" cy="3261360"/>
          </a:xfrm>
          <a:prstGeom prst="rect">
            <a:avLst/>
          </a:prstGeom>
        </p:spPr>
      </p:pic>
      <p:pic>
        <p:nvPicPr>
          <p:cNvPr id="10" name="图片 9" descr="未命名作品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830" y="3315970"/>
            <a:ext cx="5010785" cy="3542030"/>
          </a:xfrm>
          <a:prstGeom prst="rect">
            <a:avLst/>
          </a:prstGeom>
        </p:spPr>
      </p:pic>
      <p:pic>
        <p:nvPicPr>
          <p:cNvPr id="6" name="游戏结束音乐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01024" y="5786454"/>
            <a:ext cx="376238" cy="376238"/>
          </a:xfrm>
          <a:prstGeom prst="rect">
            <a:avLst/>
          </a:prstGeom>
        </p:spPr>
      </p:pic>
      <p:pic>
        <p:nvPicPr>
          <p:cNvPr id="2" name="Masque_Jupiter - 菊次郎的夏天（纯钢琴）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9705" y="5301615"/>
            <a:ext cx="825500" cy="82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hlinkClick r:id="rId2" action="ppaction://hlinksldjump"/>
          </p:cNvPr>
          <p:cNvSpPr txBox="1"/>
          <p:nvPr/>
        </p:nvSpPr>
        <p:spPr>
          <a:xfrm>
            <a:off x="3420110" y="6092825"/>
            <a:ext cx="492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g</a:t>
            </a:r>
          </a:p>
        </p:txBody>
      </p:sp>
      <p:pic>
        <p:nvPicPr>
          <p:cNvPr id="2" name="图片 1" descr="微信图片_20231106130557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68" y="785794"/>
            <a:ext cx="4572032" cy="4572032"/>
          </a:xfrm>
          <a:prstGeom prst="rect">
            <a:avLst/>
          </a:prstGeom>
        </p:spPr>
      </p:pic>
      <p:pic>
        <p:nvPicPr>
          <p:cNvPr id="5" name="图片 4" descr="微信图片_20231106130734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5794"/>
            <a:ext cx="4561205" cy="4509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AppData\Local\Temp\WeChat Files\039df5f15cf6367eab9d201459e15d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3770339" cy="3571900"/>
          </a:xfrm>
          <a:prstGeom prst="rect">
            <a:avLst/>
          </a:prstGeom>
          <a:noFill/>
        </p:spPr>
      </p:pic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500166" y="4857760"/>
            <a:ext cx="1416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斗形纹</a:t>
            </a:r>
          </a:p>
        </p:txBody>
      </p:sp>
      <p:pic>
        <p:nvPicPr>
          <p:cNvPr id="2" name="图片 1" descr="IMG_4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571612"/>
            <a:ext cx="4892828" cy="2874967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814830" y="2535555"/>
            <a:ext cx="440055" cy="85090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Q4Y2I2YTkxY2RkZjExNTBkODE3ZjhiYmNkMjgwMWUifQ=="/>
  <p:tag name="COMMONDATA" val="eyJoZGlkIjoiNGRlNTI0ZTc4NDgzYjkwZWZlNmNlZmNmY2RjYmY2Nzg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全屏显示(4:3)</PresentationFormat>
  <Paragraphs>8</Paragraphs>
  <Slides>16</Slides>
  <Notes>0</Notes>
  <HiddenSlides>0</HiddenSlides>
  <MMClips>9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zz</cp:lastModifiedBy>
  <cp:revision>157</cp:revision>
  <dcterms:created xsi:type="dcterms:W3CDTF">2023-11-14T13:07:35Z</dcterms:created>
  <dcterms:modified xsi:type="dcterms:W3CDTF">2023-12-11T05:13:57Z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ICV">
    <vt:lpwstr>C6127A506926FF5ADA5940650A82F763_42</vt:lpwstr>
  </property>
</Properties>
</file>