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92" r:id="rId5"/>
    <p:sldId id="289" r:id="rId6"/>
    <p:sldId id="290" r:id="rId7"/>
    <p:sldId id="260" r:id="rId8"/>
    <p:sldId id="261" r:id="rId9"/>
    <p:sldId id="262" r:id="rId10"/>
    <p:sldId id="263" r:id="rId11"/>
    <p:sldId id="268" r:id="rId12"/>
    <p:sldId id="269" r:id="rId13"/>
    <p:sldId id="272" r:id="rId14"/>
    <p:sldId id="276" r:id="rId15"/>
    <p:sldId id="256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4"/>
    <p:restoredTop sz="94660"/>
  </p:normalViewPr>
  <p:slideViewPr>
    <p:cSldViewPr showGuides="1">
      <p:cViewPr>
        <p:scale>
          <a:sx n="100" d="100"/>
          <a:sy n="100" d="100"/>
        </p:scale>
        <p:origin x="-384" y="-96"/>
      </p:cViewPr>
      <p:guideLst>
        <p:guide orient="horz" pos="2132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13.png"/><Relationship Id="rId7" Type="http://schemas.microsoft.com/office/2007/relationships/media" Target="../media/media11.mp3"/><Relationship Id="rId6" Type="http://schemas.openxmlformats.org/officeDocument/2006/relationships/audio" Target="../media/media11.mp3"/><Relationship Id="rId5" Type="http://schemas.openxmlformats.org/officeDocument/2006/relationships/image" Target="../media/image26.jpeg"/><Relationship Id="rId4" Type="http://schemas.openxmlformats.org/officeDocument/2006/relationships/hyperlink" Target="../1&#26379;&#21451;&#36234;&#22810;&#36234;&#22909;&#65288;&#23436;&#25972;&#35270;&#39057;&#65289;.mp4" TargetMode="Externa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microsoft.com/office/2007/relationships/media" Target="file:///L:\&#20013;&#29677;&#35821;&#35328;&#65306;&#26379;&#21451;&#36234;&#22810;&#36234;&#22909;\&#36719;&#31958;&#35910;&#22823;&#39184;.mp3" TargetMode="External"/><Relationship Id="rId2" Type="http://schemas.openxmlformats.org/officeDocument/2006/relationships/audio" Target="file:///L:\&#20013;&#29677;&#35821;&#35328;&#65306;&#26379;&#21451;&#36234;&#22810;&#36234;&#22909;\&#36719;&#31958;&#35910;&#22823;&#39184;.mp3" TargetMode="Externa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2.mp3"/><Relationship Id="rId2" Type="http://schemas.openxmlformats.org/officeDocument/2006/relationships/audio" Target="../media/media12.mp3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hyperlink" Target="../1&#26379;&#21451;&#36234;&#22810;&#36234;&#22909;&#65288;&#21069;&#37096;&#20998;&#35270;&#39057;&#65289;.mp4" TargetMode="Externa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slide" Target="slide6.xml"/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openxmlformats.org/officeDocument/2006/relationships/image" Target="../media/image10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11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media" Target="../media/media5.mp3"/><Relationship Id="rId3" Type="http://schemas.openxmlformats.org/officeDocument/2006/relationships/audio" Target="../media/media5.mp3"/><Relationship Id="rId2" Type="http://schemas.openxmlformats.org/officeDocument/2006/relationships/slide" Target="slide3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3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microsoft.com/office/2007/relationships/media" Target="../media/media8.mp3"/><Relationship Id="rId5" Type="http://schemas.openxmlformats.org/officeDocument/2006/relationships/audio" Target="../media/media8.mp3"/><Relationship Id="rId4" Type="http://schemas.openxmlformats.org/officeDocument/2006/relationships/image" Target="../media/image13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microsoft.com/office/2007/relationships/media" Target="../media/media9.mp3"/><Relationship Id="rId4" Type="http://schemas.openxmlformats.org/officeDocument/2006/relationships/audio" Target="../media/media9.mp3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10.mp3"/><Relationship Id="rId8" Type="http://schemas.openxmlformats.org/officeDocument/2006/relationships/audio" Target="../media/media10.mp3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1" Type="http://schemas.openxmlformats.org/officeDocument/2006/relationships/slideLayout" Target="../slideLayouts/slideLayout24.xml"/><Relationship Id="rId10" Type="http://schemas.openxmlformats.org/officeDocument/2006/relationships/image" Target="../media/image13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 descr="封面_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IMG_1866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716463" cy="3482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7"/>
          <p:cNvGrpSpPr/>
          <p:nvPr/>
        </p:nvGrpSpPr>
        <p:grpSpPr>
          <a:xfrm>
            <a:off x="0" y="3429000"/>
            <a:ext cx="9144000" cy="3429000"/>
            <a:chOff x="0" y="3429000"/>
            <a:chExt cx="9144000" cy="3429000"/>
          </a:xfrm>
        </p:grpSpPr>
        <p:pic>
          <p:nvPicPr>
            <p:cNvPr id="13318" name="图片 1" descr="IMG_1867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644900"/>
              <a:ext cx="4572000" cy="3213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图片 1" descr="IMG_186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429000"/>
              <a:ext cx="4572000" cy="3429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6" name="图片 1" descr="IMG_1866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3438" y="0"/>
            <a:ext cx="4321175" cy="348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达克回家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2495" y="62376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软糖豆大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 descr="封面_副本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背景音乐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95" y="62376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 descr="IMG_18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59150"/>
            <a:ext cx="4572000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 descr="IMG_18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3357563"/>
            <a:ext cx="4572000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" descr="IMG_18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35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hlinkClick r:id="rId4" action="ppaction://hlinkfile"/>
          </p:cNvPr>
          <p:cNvSpPr/>
          <p:nvPr/>
        </p:nvSpPr>
        <p:spPr>
          <a:xfrm>
            <a:off x="7812088" y="4265613"/>
            <a:ext cx="1331913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" descr="IMG_187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EDECEC"/>
              </a:clrFrom>
              <a:clrTo>
                <a:srgbClr val="ED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692150"/>
            <a:ext cx="4843462" cy="532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6" descr="IMG_2217(20231106-074254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7164388" y="1125538"/>
            <a:ext cx="1441450" cy="116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7" descr="IMG_187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3573463"/>
            <a:ext cx="1184275" cy="213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>
            <a:hlinkClick r:id="rId6" action="ppaction://hlinksldjump"/>
          </p:cNvPr>
          <p:cNvSpPr/>
          <p:nvPr/>
        </p:nvSpPr>
        <p:spPr>
          <a:xfrm>
            <a:off x="971550" y="6165850"/>
            <a:ext cx="4895850" cy="692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 descr="IMG_18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98425"/>
            <a:ext cx="9134475" cy="695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绿毛狗问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405" y="5661025"/>
            <a:ext cx="417830" cy="407670"/>
          </a:xfrm>
          <a:prstGeom prst="rect">
            <a:avLst/>
          </a:prstGeom>
        </p:spPr>
      </p:pic>
      <p:pic>
        <p:nvPicPr>
          <p:cNvPr id="7" name="达克回答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9565" y="5996305"/>
            <a:ext cx="432435" cy="335280"/>
          </a:xfrm>
          <a:prstGeom prst="rect">
            <a:avLst/>
          </a:prstGeom>
        </p:spPr>
      </p:pic>
      <p:pic>
        <p:nvPicPr>
          <p:cNvPr id="8" name="绿毛狗想去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105" y="4580890"/>
            <a:ext cx="416560" cy="385445"/>
          </a:xfrm>
          <a:prstGeom prst="rect">
            <a:avLst/>
          </a:prstGeom>
        </p:spPr>
      </p:pic>
      <p:pic>
        <p:nvPicPr>
          <p:cNvPr id="9" name="朋友越多越好（绿毛狗）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35600" y="5445125"/>
            <a:ext cx="400685" cy="33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 descr="IMG_1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-26987"/>
            <a:ext cx="92487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6227763" y="3789363"/>
            <a:ext cx="2916238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和绿毛狗一起出发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4885" y="630872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 descr="IMG_18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91201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梯子小姐问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95" y="623697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 descr="IMG_184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27305"/>
            <a:ext cx="9187815" cy="6910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梯子小姐变小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550" y="6237605"/>
            <a:ext cx="495300" cy="495300"/>
          </a:xfrm>
          <a:prstGeom prst="rect">
            <a:avLst/>
          </a:prstGeom>
        </p:spPr>
      </p:pic>
      <p:pic>
        <p:nvPicPr>
          <p:cNvPr id="4" name="背景音乐2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95" y="62376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 descr="IMG_18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" descr="IMG_18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0"/>
            <a:ext cx="454025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" descr="IMG_18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5988"/>
            <a:ext cx="4572000" cy="3402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39230" y="301625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①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0200" y="648970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②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48395" y="648970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③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绿毛狗救达克（完整一段）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3095" y="638111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 descr="IMG_185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3" descr="IMG_18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4500562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 descr="IMG_1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463"/>
            <a:ext cx="4572000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5" descr="IMG_18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51238"/>
            <a:ext cx="4500562" cy="330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140200" y="301625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①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8731250" y="306895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②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140200" y="645350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③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31250" y="645350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④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梯子小姐救达克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4840" y="632650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ThkMzRiNzg0NjU4MmRhNzYzZjE4NGE3ZThkNDBiNm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全屏显示(4:3)</PresentationFormat>
  <Paragraphs>14</Paragraphs>
  <Slides>12</Slides>
  <Notes>0</Notes>
  <HiddenSlides>0</HiddenSlides>
  <MMClips>13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张丹</dc:creator>
  <cp:lastModifiedBy>irenedanmei</cp:lastModifiedBy>
  <cp:revision>82</cp:revision>
  <dcterms:created xsi:type="dcterms:W3CDTF">2023-10-30T13:45:00Z</dcterms:created>
  <dcterms:modified xsi:type="dcterms:W3CDTF">2023-12-11T12:07:52Z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E68CE992D4084B6FA7EDF794F8FF7B5C_13</vt:lpwstr>
  </property>
</Properties>
</file>